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9" r:id="rId2"/>
    <p:sldId id="256" r:id="rId3"/>
    <p:sldId id="257" r:id="rId4"/>
    <p:sldId id="258" r:id="rId5"/>
    <p:sldId id="259" r:id="rId6"/>
    <p:sldId id="260" r:id="rId7"/>
    <p:sldId id="261" r:id="rId8"/>
    <p:sldId id="262" r:id="rId9"/>
    <p:sldId id="282" r:id="rId10"/>
    <p:sldId id="283" r:id="rId11"/>
    <p:sldId id="284"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D9"/>
    <a:srgbClr val="72C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p:scale>
          <a:sx n="92" d="100"/>
          <a:sy n="92" d="100"/>
        </p:scale>
        <p:origin x="-254" y="-1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99662-7903-4C86-BD96-C9BDC334489D}" type="datetimeFigureOut">
              <a:rPr lang="zh-CN" altLang="en-US" smtClean="0"/>
              <a:t>2020/3/10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032F88-8F55-4145-A050-C35667AA714B}" type="slidenum">
              <a:rPr lang="zh-CN" altLang="en-US" smtClean="0"/>
              <a:t>‹#›</a:t>
            </a:fld>
            <a:endParaRPr lang="zh-CN" altLang="en-US"/>
          </a:p>
        </p:txBody>
      </p:sp>
    </p:spTree>
    <p:extLst>
      <p:ext uri="{BB962C8B-B14F-4D97-AF65-F5344CB8AC3E}">
        <p14:creationId xmlns:p14="http://schemas.microsoft.com/office/powerpoint/2010/main" val="1404513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032F88-8F55-4145-A050-C35667AA714B}" type="slidenum">
              <a:rPr lang="zh-CN" altLang="en-US" smtClean="0"/>
              <a:t>25</a:t>
            </a:fld>
            <a:endParaRPr lang="zh-CN" altLang="en-US"/>
          </a:p>
        </p:txBody>
      </p:sp>
    </p:spTree>
    <p:extLst>
      <p:ext uri="{BB962C8B-B14F-4D97-AF65-F5344CB8AC3E}">
        <p14:creationId xmlns:p14="http://schemas.microsoft.com/office/powerpoint/2010/main" val="3581190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Freeform 5"/>
          <p:cNvSpPr>
            <a:spLocks/>
          </p:cNvSpPr>
          <p:nvPr userDrawn="1"/>
        </p:nvSpPr>
        <p:spPr bwMode="auto">
          <a:xfrm>
            <a:off x="3751263" y="0"/>
            <a:ext cx="1952625" cy="942975"/>
          </a:xfrm>
          <a:custGeom>
            <a:avLst/>
            <a:gdLst>
              <a:gd name="T0" fmla="*/ 1952625 w 2511"/>
              <a:gd name="T1" fmla="*/ 0 h 1219"/>
              <a:gd name="T2" fmla="*/ 1936295 w 2511"/>
              <a:gd name="T3" fmla="*/ 20886 h 1219"/>
              <a:gd name="T4" fmla="*/ 1049021 w 2511"/>
              <a:gd name="T5" fmla="*/ 902750 h 1219"/>
              <a:gd name="T6" fmla="*/ 902827 w 2511"/>
              <a:gd name="T7" fmla="*/ 902750 h 1219"/>
              <a:gd name="T8" fmla="*/ 16330 w 2511"/>
              <a:gd name="T9" fmla="*/ 20886 h 1219"/>
              <a:gd name="T10" fmla="*/ 0 w 2511"/>
              <a:gd name="T11" fmla="*/ 0 h 1219"/>
              <a:gd name="T12" fmla="*/ 1952625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rgbClr val="EA5F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3" name="Freeform 6"/>
          <p:cNvSpPr>
            <a:spLocks/>
          </p:cNvSpPr>
          <p:nvPr userDrawn="1"/>
        </p:nvSpPr>
        <p:spPr bwMode="auto">
          <a:xfrm>
            <a:off x="4129088" y="0"/>
            <a:ext cx="2174875" cy="1042988"/>
          </a:xfrm>
          <a:custGeom>
            <a:avLst/>
            <a:gdLst>
              <a:gd name="T0" fmla="*/ 2174875 w 2798"/>
              <a:gd name="T1" fmla="*/ 0 h 1349"/>
              <a:gd name="T2" fmla="*/ 1174495 w 2798"/>
              <a:gd name="T3" fmla="*/ 995825 h 1349"/>
              <a:gd name="T4" fmla="*/ 1001158 w 2798"/>
              <a:gd name="T5" fmla="*/ 995825 h 1349"/>
              <a:gd name="T6" fmla="*/ 0 w 2798"/>
              <a:gd name="T7" fmla="*/ 0 h 1349"/>
              <a:gd name="T8" fmla="*/ 2174875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4" name="Rectangle 3"/>
          <p:cNvSpPr txBox="1">
            <a:spLocks noChangeArrowheads="1"/>
          </p:cNvSpPr>
          <p:nvPr userDrawn="1"/>
        </p:nvSpPr>
        <p:spPr bwMode="auto">
          <a:xfrm>
            <a:off x="47386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dist" defTabSz="914400" eaLnBrk="1" fontAlgn="base" latinLnBrk="0" hangingPunct="1">
              <a:lnSpc>
                <a:spcPct val="100000"/>
              </a:lnSpc>
              <a:spcBef>
                <a:spcPct val="0"/>
              </a:spcBef>
              <a:spcAft>
                <a:spcPct val="0"/>
              </a:spcAft>
              <a:buClrTx/>
              <a:buSzTx/>
              <a:buFontTx/>
              <a:buNone/>
              <a:tabLst/>
              <a:defRPr/>
            </a:pPr>
            <a:r>
              <a:rPr kumimoji="0" lang="zh-CN" altLang="en-US" sz="2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rPr>
              <a:t>目录</a:t>
            </a:r>
          </a:p>
        </p:txBody>
      </p:sp>
      <p:sp>
        <p:nvSpPr>
          <p:cNvPr id="5" name="Text Box 5"/>
          <p:cNvSpPr txBox="1">
            <a:spLocks noChangeArrowheads="1"/>
          </p:cNvSpPr>
          <p:nvPr userDrawn="1"/>
        </p:nvSpPr>
        <p:spPr bwMode="auto">
          <a:xfrm>
            <a:off x="46863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rPr>
              <a:t>C</a:t>
            </a:r>
            <a:r>
              <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rPr>
              <a:t>ontents</a:t>
            </a:r>
          </a:p>
        </p:txBody>
      </p:sp>
    </p:spTree>
    <p:extLst>
      <p:ext uri="{BB962C8B-B14F-4D97-AF65-F5344CB8AC3E}">
        <p14:creationId xmlns:p14="http://schemas.microsoft.com/office/powerpoint/2010/main" val="3176200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文本框 1"/>
          <p:cNvSpPr txBox="1"/>
          <p:nvPr userDrawn="1"/>
        </p:nvSpPr>
        <p:spPr>
          <a:xfrm>
            <a:off x="261005" y="259418"/>
            <a:ext cx="1951348" cy="646331"/>
          </a:xfrm>
          <a:prstGeom prst="rect">
            <a:avLst/>
          </a:prstGeom>
          <a:noFill/>
        </p:spPr>
        <p:txBody>
          <a:bodyPr wrap="square" rtlCol="0">
            <a:spAutoFit/>
          </a:bodyPr>
          <a:lstStyle/>
          <a:p>
            <a:pPr algn="ctr"/>
            <a:r>
              <a:rPr lang="zh-CN" altLang="en-US" sz="3600" b="0" dirty="0">
                <a:solidFill>
                  <a:srgbClr val="0070C0"/>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859813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15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606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2095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151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33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0115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720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3" name="矩形 2"/>
          <p:cNvSpPr/>
          <p:nvPr userDrawn="1"/>
        </p:nvSpPr>
        <p:spPr>
          <a:xfrm>
            <a:off x="487513" y="55283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4264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14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 name="圆角矩形 3"/>
          <p:cNvSpPr/>
          <p:nvPr userDrawn="1"/>
        </p:nvSpPr>
        <p:spPr>
          <a:xfrm>
            <a:off x="546756" y="905749"/>
            <a:ext cx="11311870" cy="5609351"/>
          </a:xfrm>
          <a:prstGeom prst="roundRect">
            <a:avLst>
              <a:gd name="adj" fmla="val 7381"/>
            </a:avLst>
          </a:prstGeom>
          <a:solidFill>
            <a:schemeClr val="bg1">
              <a:alpha val="90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09020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71"/>
            <a:ext cx="12192000" cy="6855858"/>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41" y="0"/>
            <a:ext cx="12183717" cy="6858000"/>
          </a:xfrm>
          <a:prstGeom prst="rect">
            <a:avLst/>
          </a:prstGeom>
        </p:spPr>
      </p:pic>
      <p:sp>
        <p:nvSpPr>
          <p:cNvPr id="8" name="文本框 7"/>
          <p:cNvSpPr txBox="1"/>
          <p:nvPr/>
        </p:nvSpPr>
        <p:spPr>
          <a:xfrm>
            <a:off x="2113062" y="1916385"/>
            <a:ext cx="8372805" cy="1107996"/>
          </a:xfrm>
          <a:prstGeom prst="rect">
            <a:avLst/>
          </a:prstGeom>
          <a:noFill/>
        </p:spPr>
        <p:txBody>
          <a:bodyPr wrap="none" rtlCol="0">
            <a:spAutoFit/>
          </a:bodyPr>
          <a:lstStyle/>
          <a:p>
            <a:r>
              <a:rPr lang="zh-CN" altLang="en-US" sz="6600" dirty="0" smtClean="0">
                <a:solidFill>
                  <a:schemeClr val="bg1"/>
                </a:solidFill>
                <a:latin typeface="华文琥珀" panose="02010800040101010101" pitchFamily="2" charset="-122"/>
                <a:ea typeface="华文琥珀" panose="02010800040101010101" pitchFamily="2" charset="-122"/>
              </a:rPr>
              <a:t>儿童安全教育</a:t>
            </a:r>
            <a:r>
              <a:rPr lang="en-US" altLang="zh-CN" sz="6600" dirty="0" smtClean="0">
                <a:solidFill>
                  <a:schemeClr val="bg1"/>
                </a:solidFill>
                <a:latin typeface="华文琥珀" panose="02010800040101010101" pitchFamily="2" charset="-122"/>
                <a:ea typeface="华文琥珀" panose="02010800040101010101" pitchFamily="2" charset="-122"/>
              </a:rPr>
              <a:t>PPT</a:t>
            </a:r>
            <a:r>
              <a:rPr lang="zh-CN" altLang="en-US" sz="6600" dirty="0" smtClean="0">
                <a:solidFill>
                  <a:schemeClr val="bg1"/>
                </a:solidFill>
                <a:latin typeface="华文琥珀" panose="02010800040101010101" pitchFamily="2" charset="-122"/>
                <a:ea typeface="华文琥珀" panose="02010800040101010101" pitchFamily="2" charset="-122"/>
              </a:rPr>
              <a:t>模板</a:t>
            </a:r>
            <a:endParaRPr lang="en-US" altLang="zh-CN" sz="6600" dirty="0">
              <a:solidFill>
                <a:schemeClr val="bg1"/>
              </a:solidFill>
              <a:latin typeface="华文琥珀" panose="02010800040101010101" pitchFamily="2" charset="-122"/>
              <a:ea typeface="华文琥珀" panose="02010800040101010101" pitchFamily="2" charset="-122"/>
            </a:endParaRPr>
          </a:p>
        </p:txBody>
      </p:sp>
      <p:sp>
        <p:nvSpPr>
          <p:cNvPr id="9" name="文本框 8"/>
          <p:cNvSpPr txBox="1"/>
          <p:nvPr/>
        </p:nvSpPr>
        <p:spPr>
          <a:xfrm>
            <a:off x="3839982" y="3218934"/>
            <a:ext cx="3881618"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PPT</a:t>
            </a:r>
            <a:r>
              <a:rPr lang="zh-CN" altLang="en-US" dirty="0" smtClean="0">
                <a:solidFill>
                  <a:schemeClr val="bg1"/>
                </a:solidFill>
                <a:latin typeface="微软雅黑" panose="020B0503020204020204" pitchFamily="34" charset="-122"/>
                <a:ea typeface="微软雅黑" panose="020B0503020204020204" pitchFamily="34" charset="-122"/>
              </a:rPr>
              <a:t>早</a:t>
            </a:r>
            <a:r>
              <a:rPr lang="zh-CN" altLang="en-US" dirty="0">
                <a:solidFill>
                  <a:schemeClr val="bg1"/>
                </a:solidFill>
                <a:latin typeface="微软雅黑" panose="020B0503020204020204" pitchFamily="34" charset="-122"/>
                <a:ea typeface="微软雅黑" panose="020B0503020204020204" pitchFamily="34" charset="-122"/>
              </a:rPr>
              <a:t>教机构！您的明智之选</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487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a typeface="宋体" panose="02010600030101010101" pitchFamily="2" charset="-122"/>
            </a:endParaRPr>
          </a:p>
        </p:txBody>
      </p:sp>
      <p:sp>
        <p:nvSpPr>
          <p:cNvPr id="264" name="矩形 263"/>
          <p:cNvSpPr/>
          <p:nvPr/>
        </p:nvSpPr>
        <p:spPr>
          <a:xfrm>
            <a:off x="4526408" y="4181752"/>
            <a:ext cx="6620809" cy="865964"/>
          </a:xfrm>
          <a:prstGeom prst="rect">
            <a:avLst/>
          </a:prstGeom>
          <a:solidFill>
            <a:srgbClr val="29ABE2"/>
          </a:solidFill>
          <a:ln>
            <a:noFill/>
          </a:ln>
          <a:effectLst>
            <a:outerShdw blurRad="266700" dist="114300" dir="16200000" rotWithShape="0">
              <a:prstClr val="black">
                <a:alpha val="40000"/>
              </a:prstClr>
            </a:outerShdw>
          </a:effec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sym typeface="Arial" panose="020B0604020202020204" pitchFamily="34" charset="0"/>
            </a:endParaRPr>
          </a:p>
        </p:txBody>
      </p:sp>
      <p:grpSp>
        <p:nvGrpSpPr>
          <p:cNvPr id="265" name="组合 264"/>
          <p:cNvGrpSpPr/>
          <p:nvPr/>
        </p:nvGrpSpPr>
        <p:grpSpPr>
          <a:xfrm>
            <a:off x="5233439" y="4181752"/>
            <a:ext cx="1510494" cy="865964"/>
            <a:chOff x="3328416" y="4926867"/>
            <a:chExt cx="1883664" cy="1080000"/>
          </a:xfrm>
        </p:grpSpPr>
        <p:sp>
          <p:nvSpPr>
            <p:cNvPr id="266" name="五边形 265"/>
            <p:cNvSpPr/>
            <p:nvPr/>
          </p:nvSpPr>
          <p:spPr>
            <a:xfrm>
              <a:off x="3328416" y="4926867"/>
              <a:ext cx="1883664" cy="1080000"/>
            </a:xfrm>
            <a:prstGeom prst="homePlate">
              <a:avLst>
                <a:gd name="adj" fmla="val 28363"/>
              </a:avLst>
            </a:prstGeom>
            <a:solidFill>
              <a:sysClr val="window" lastClr="FFFFFF"/>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cxnSp>
          <p:nvCxnSpPr>
            <p:cNvPr id="267" name="直接连接符 266"/>
            <p:cNvCxnSpPr/>
            <p:nvPr/>
          </p:nvCxnSpPr>
          <p:spPr>
            <a:xfrm>
              <a:off x="3555223" y="5086169"/>
              <a:ext cx="0" cy="761396"/>
            </a:xfrm>
            <a:prstGeom prst="line">
              <a:avLst/>
            </a:prstGeom>
            <a:noFill/>
            <a:ln w="19050" cap="flat" cmpd="sng" algn="ctr">
              <a:solidFill>
                <a:sysClr val="window" lastClr="FFFFFF">
                  <a:lumMod val="65000"/>
                </a:sysClr>
              </a:solidFill>
              <a:prstDash val="dash"/>
              <a:miter lim="800000"/>
            </a:ln>
            <a:effectLst>
              <a:innerShdw blurRad="63500" dist="266700" dir="13500000">
                <a:prstClr val="black">
                  <a:alpha val="50000"/>
                </a:prstClr>
              </a:innerShdw>
            </a:effectLst>
          </p:spPr>
        </p:cxnSp>
      </p:grpSp>
      <p:sp>
        <p:nvSpPr>
          <p:cNvPr id="268" name="矩形 267"/>
          <p:cNvSpPr/>
          <p:nvPr/>
        </p:nvSpPr>
        <p:spPr>
          <a:xfrm>
            <a:off x="4526408" y="3243588"/>
            <a:ext cx="6620809" cy="865964"/>
          </a:xfrm>
          <a:prstGeom prst="rect">
            <a:avLst/>
          </a:prstGeom>
          <a:solidFill>
            <a:srgbClr val="A3D800"/>
          </a:solidFill>
          <a:ln>
            <a:noFill/>
          </a:ln>
          <a:effectLst>
            <a:outerShdw blurRad="266700" dist="114300" dir="16200000" rotWithShape="0">
              <a:prstClr val="black">
                <a:alpha val="40000"/>
              </a:prstClr>
            </a:outerShdw>
          </a:effec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sym typeface="Arial" panose="020B0604020202020204" pitchFamily="34" charset="0"/>
            </a:endParaRPr>
          </a:p>
        </p:txBody>
      </p:sp>
      <p:grpSp>
        <p:nvGrpSpPr>
          <p:cNvPr id="269" name="组合 268"/>
          <p:cNvGrpSpPr/>
          <p:nvPr/>
        </p:nvGrpSpPr>
        <p:grpSpPr>
          <a:xfrm>
            <a:off x="5220164" y="3243588"/>
            <a:ext cx="1510494" cy="865964"/>
            <a:chOff x="3072384" y="3846623"/>
            <a:chExt cx="1883664" cy="1080000"/>
          </a:xfrm>
        </p:grpSpPr>
        <p:sp>
          <p:nvSpPr>
            <p:cNvPr id="270" name="五边形 269"/>
            <p:cNvSpPr/>
            <p:nvPr/>
          </p:nvSpPr>
          <p:spPr>
            <a:xfrm>
              <a:off x="3072384" y="3846623"/>
              <a:ext cx="1883664" cy="1080000"/>
            </a:xfrm>
            <a:prstGeom prst="homePlate">
              <a:avLst>
                <a:gd name="adj" fmla="val 28363"/>
              </a:avLst>
            </a:prstGeom>
            <a:solidFill>
              <a:sysClr val="window" lastClr="FFFFFF"/>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cxnSp>
          <p:nvCxnSpPr>
            <p:cNvPr id="271" name="直接连接符 270"/>
            <p:cNvCxnSpPr/>
            <p:nvPr/>
          </p:nvCxnSpPr>
          <p:spPr>
            <a:xfrm>
              <a:off x="3328416" y="4005925"/>
              <a:ext cx="0" cy="761396"/>
            </a:xfrm>
            <a:prstGeom prst="line">
              <a:avLst/>
            </a:prstGeom>
            <a:noFill/>
            <a:ln w="19050" cap="flat" cmpd="sng" algn="ctr">
              <a:solidFill>
                <a:sysClr val="window" lastClr="FFFFFF">
                  <a:lumMod val="65000"/>
                </a:sysClr>
              </a:solidFill>
              <a:prstDash val="dash"/>
              <a:miter lim="800000"/>
            </a:ln>
            <a:effectLst>
              <a:innerShdw blurRad="63500" dist="266700" dir="13500000">
                <a:prstClr val="black">
                  <a:alpha val="50000"/>
                </a:prstClr>
              </a:innerShdw>
            </a:effectLst>
          </p:spPr>
        </p:cxnSp>
      </p:grpSp>
      <p:sp>
        <p:nvSpPr>
          <p:cNvPr id="272" name="矩形 271"/>
          <p:cNvSpPr/>
          <p:nvPr/>
        </p:nvSpPr>
        <p:spPr>
          <a:xfrm>
            <a:off x="4526408" y="2303492"/>
            <a:ext cx="6620809" cy="865964"/>
          </a:xfrm>
          <a:prstGeom prst="rect">
            <a:avLst/>
          </a:prstGeom>
          <a:solidFill>
            <a:srgbClr val="FB9E00"/>
          </a:solidFill>
          <a:ln>
            <a:noFill/>
          </a:ln>
          <a:effectLst>
            <a:outerShdw blurRad="266700" dist="114300" dir="16200000" rotWithShape="0">
              <a:prstClr val="black">
                <a:alpha val="40000"/>
              </a:prstClr>
            </a:outerShdw>
          </a:effec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sym typeface="Arial" panose="020B0604020202020204" pitchFamily="34" charset="0"/>
            </a:endParaRPr>
          </a:p>
        </p:txBody>
      </p:sp>
      <p:grpSp>
        <p:nvGrpSpPr>
          <p:cNvPr id="273" name="组合 272"/>
          <p:cNvGrpSpPr/>
          <p:nvPr/>
        </p:nvGrpSpPr>
        <p:grpSpPr>
          <a:xfrm>
            <a:off x="5206889" y="2303492"/>
            <a:ext cx="1510494" cy="865964"/>
            <a:chOff x="2816352" y="2793908"/>
            <a:chExt cx="1883664" cy="1080000"/>
          </a:xfrm>
        </p:grpSpPr>
        <p:sp>
          <p:nvSpPr>
            <p:cNvPr id="274" name="五边形 273"/>
            <p:cNvSpPr/>
            <p:nvPr/>
          </p:nvSpPr>
          <p:spPr>
            <a:xfrm>
              <a:off x="2816352" y="2793908"/>
              <a:ext cx="1883664" cy="1080000"/>
            </a:xfrm>
            <a:prstGeom prst="homePlate">
              <a:avLst>
                <a:gd name="adj" fmla="val 28363"/>
              </a:avLst>
            </a:prstGeom>
            <a:solidFill>
              <a:sysClr val="window" lastClr="FFFFFF"/>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cxnSp>
          <p:nvCxnSpPr>
            <p:cNvPr id="275" name="直接连接符 274"/>
            <p:cNvCxnSpPr/>
            <p:nvPr/>
          </p:nvCxnSpPr>
          <p:spPr>
            <a:xfrm>
              <a:off x="3072384" y="2953210"/>
              <a:ext cx="0" cy="761396"/>
            </a:xfrm>
            <a:prstGeom prst="line">
              <a:avLst/>
            </a:prstGeom>
            <a:noFill/>
            <a:ln w="19050" cap="flat" cmpd="sng" algn="ctr">
              <a:solidFill>
                <a:sysClr val="window" lastClr="FFFFFF">
                  <a:lumMod val="65000"/>
                </a:sysClr>
              </a:solidFill>
              <a:prstDash val="dash"/>
              <a:miter lim="800000"/>
            </a:ln>
            <a:effectLst>
              <a:innerShdw blurRad="63500" dist="266700" dir="13500000">
                <a:prstClr val="black">
                  <a:alpha val="50000"/>
                </a:prstClr>
              </a:innerShdw>
            </a:effectLst>
          </p:spPr>
        </p:cxnSp>
      </p:grpSp>
      <p:sp>
        <p:nvSpPr>
          <p:cNvPr id="276" name="矩形 275"/>
          <p:cNvSpPr/>
          <p:nvPr/>
        </p:nvSpPr>
        <p:spPr>
          <a:xfrm>
            <a:off x="4526408" y="1337642"/>
            <a:ext cx="6620809" cy="865964"/>
          </a:xfrm>
          <a:prstGeom prst="rect">
            <a:avLst/>
          </a:prstGeom>
          <a:solidFill>
            <a:srgbClr val="EE0076"/>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sym typeface="Arial" panose="020B0604020202020204" pitchFamily="34" charset="0"/>
            </a:endParaRPr>
          </a:p>
        </p:txBody>
      </p:sp>
      <p:grpSp>
        <p:nvGrpSpPr>
          <p:cNvPr id="277" name="组合 276"/>
          <p:cNvGrpSpPr/>
          <p:nvPr/>
        </p:nvGrpSpPr>
        <p:grpSpPr>
          <a:xfrm>
            <a:off x="5190952" y="1337642"/>
            <a:ext cx="1510494" cy="865964"/>
            <a:chOff x="2542032" y="1707412"/>
            <a:chExt cx="1883664" cy="1080000"/>
          </a:xfrm>
        </p:grpSpPr>
        <p:sp>
          <p:nvSpPr>
            <p:cNvPr id="278" name="五边形 277"/>
            <p:cNvSpPr/>
            <p:nvPr/>
          </p:nvSpPr>
          <p:spPr>
            <a:xfrm>
              <a:off x="2542032" y="1707412"/>
              <a:ext cx="1883664" cy="1080000"/>
            </a:xfrm>
            <a:prstGeom prst="homePlate">
              <a:avLst>
                <a:gd name="adj" fmla="val 28363"/>
              </a:avLst>
            </a:prstGeom>
            <a:solidFill>
              <a:sysClr val="window" lastClr="FFFFFF"/>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cxnSp>
          <p:nvCxnSpPr>
            <p:cNvPr id="279" name="直接连接符 278"/>
            <p:cNvCxnSpPr/>
            <p:nvPr/>
          </p:nvCxnSpPr>
          <p:spPr>
            <a:xfrm>
              <a:off x="2798064" y="1866714"/>
              <a:ext cx="0" cy="761396"/>
            </a:xfrm>
            <a:prstGeom prst="line">
              <a:avLst/>
            </a:prstGeom>
            <a:noFill/>
            <a:ln w="19050" cap="flat" cmpd="sng" algn="ctr">
              <a:solidFill>
                <a:sysClr val="window" lastClr="FFFFFF">
                  <a:lumMod val="65000"/>
                </a:sysClr>
              </a:solidFill>
              <a:prstDash val="dash"/>
              <a:miter lim="800000"/>
            </a:ln>
            <a:effectLst>
              <a:innerShdw blurRad="63500" dist="266700" dir="13500000">
                <a:prstClr val="black">
                  <a:alpha val="50000"/>
                </a:prstClr>
              </a:innerShdw>
            </a:effectLst>
          </p:spPr>
        </p:cxnSp>
      </p:grpSp>
      <p:sp>
        <p:nvSpPr>
          <p:cNvPr id="280" name="文本框 9"/>
          <p:cNvSpPr txBox="1"/>
          <p:nvPr/>
        </p:nvSpPr>
        <p:spPr>
          <a:xfrm>
            <a:off x="5492161" y="1328445"/>
            <a:ext cx="887138" cy="901599"/>
          </a:xfrm>
          <a:prstGeom prst="rect">
            <a:avLst/>
          </a:prstGeom>
          <a:noFill/>
          <a:effectLst/>
        </p:spPr>
        <p:txBody>
          <a:bodyPr wrap="none" lIns="115214" tIns="57607" rIns="115214" bIns="57607"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864108"/>
            <a:r>
              <a:rPr lang="en-US" altLang="zh-CN" sz="5100" dirty="0">
                <a:solidFill>
                  <a:srgbClr val="EE0076"/>
                </a:solidFill>
                <a:latin typeface="时尚中黑简体" panose="01010104010101010101" pitchFamily="2" charset="-122"/>
                <a:ea typeface="时尚中黑简体" panose="01010104010101010101" pitchFamily="2" charset="-122"/>
              </a:rPr>
              <a:t>01</a:t>
            </a:r>
            <a:endParaRPr lang="zh-CN" altLang="en-US" sz="5100" dirty="0">
              <a:solidFill>
                <a:srgbClr val="EE0076"/>
              </a:solidFill>
              <a:latin typeface="时尚中黑简体" panose="01010104010101010101" pitchFamily="2" charset="-122"/>
              <a:ea typeface="时尚中黑简体" panose="01010104010101010101" pitchFamily="2" charset="-122"/>
            </a:endParaRPr>
          </a:p>
        </p:txBody>
      </p:sp>
      <p:sp>
        <p:nvSpPr>
          <p:cNvPr id="281" name="文本框 12"/>
          <p:cNvSpPr txBox="1"/>
          <p:nvPr/>
        </p:nvSpPr>
        <p:spPr>
          <a:xfrm>
            <a:off x="5508099" y="2294296"/>
            <a:ext cx="887138" cy="901599"/>
          </a:xfrm>
          <a:prstGeom prst="rect">
            <a:avLst/>
          </a:prstGeom>
          <a:noFill/>
          <a:effectLst/>
        </p:spPr>
        <p:txBody>
          <a:bodyPr wrap="none" lIns="115214" tIns="57607" rIns="115214" bIns="57607"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864108"/>
            <a:r>
              <a:rPr lang="en-US" altLang="zh-CN" sz="5100" dirty="0">
                <a:solidFill>
                  <a:srgbClr val="FB9E00"/>
                </a:solidFill>
                <a:latin typeface="时尚中黑简体" panose="01010104010101010101" pitchFamily="2" charset="-122"/>
                <a:ea typeface="时尚中黑简体" panose="01010104010101010101" pitchFamily="2" charset="-122"/>
              </a:rPr>
              <a:t>02</a:t>
            </a:r>
            <a:endParaRPr lang="zh-CN" altLang="en-US" sz="5100" dirty="0">
              <a:solidFill>
                <a:srgbClr val="FB9E00"/>
              </a:solidFill>
              <a:latin typeface="时尚中黑简体" panose="01010104010101010101" pitchFamily="2" charset="-122"/>
              <a:ea typeface="时尚中黑简体" panose="01010104010101010101" pitchFamily="2" charset="-122"/>
            </a:endParaRPr>
          </a:p>
        </p:txBody>
      </p:sp>
      <p:sp>
        <p:nvSpPr>
          <p:cNvPr id="282" name="文本框 15"/>
          <p:cNvSpPr txBox="1"/>
          <p:nvPr/>
        </p:nvSpPr>
        <p:spPr>
          <a:xfrm>
            <a:off x="5521375" y="3234391"/>
            <a:ext cx="887138" cy="901599"/>
          </a:xfrm>
          <a:prstGeom prst="rect">
            <a:avLst/>
          </a:prstGeom>
          <a:noFill/>
          <a:effectLst/>
        </p:spPr>
        <p:txBody>
          <a:bodyPr wrap="none" lIns="115214" tIns="57607" rIns="115214" bIns="57607"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864108"/>
            <a:r>
              <a:rPr lang="en-US" altLang="zh-CN" sz="5100" dirty="0">
                <a:solidFill>
                  <a:srgbClr val="A3D800"/>
                </a:solidFill>
                <a:latin typeface="时尚中黑简体" panose="01010104010101010101" pitchFamily="2" charset="-122"/>
                <a:ea typeface="时尚中黑简体" panose="01010104010101010101" pitchFamily="2" charset="-122"/>
              </a:rPr>
              <a:t>03</a:t>
            </a:r>
            <a:endParaRPr lang="zh-CN" altLang="en-US" sz="5100" dirty="0">
              <a:solidFill>
                <a:srgbClr val="A3D800"/>
              </a:solidFill>
              <a:latin typeface="时尚中黑简体" panose="01010104010101010101" pitchFamily="2" charset="-122"/>
              <a:ea typeface="时尚中黑简体" panose="01010104010101010101" pitchFamily="2" charset="-122"/>
            </a:endParaRPr>
          </a:p>
        </p:txBody>
      </p:sp>
      <p:sp>
        <p:nvSpPr>
          <p:cNvPr id="283" name="文本框 18"/>
          <p:cNvSpPr txBox="1"/>
          <p:nvPr/>
        </p:nvSpPr>
        <p:spPr>
          <a:xfrm>
            <a:off x="5534650" y="4172557"/>
            <a:ext cx="887138" cy="901599"/>
          </a:xfrm>
          <a:prstGeom prst="rect">
            <a:avLst/>
          </a:prstGeom>
          <a:noFill/>
          <a:effectLst/>
        </p:spPr>
        <p:txBody>
          <a:bodyPr wrap="none" lIns="115214" tIns="57607" rIns="115214" bIns="57607"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864108"/>
            <a:r>
              <a:rPr lang="en-US" altLang="zh-CN" sz="5100" dirty="0">
                <a:solidFill>
                  <a:srgbClr val="29ABE2"/>
                </a:solidFill>
                <a:latin typeface="时尚中黑简体" panose="01010104010101010101" pitchFamily="2" charset="-122"/>
                <a:ea typeface="时尚中黑简体" panose="01010104010101010101" pitchFamily="2" charset="-122"/>
              </a:rPr>
              <a:t>04</a:t>
            </a:r>
            <a:endParaRPr lang="zh-CN" altLang="en-US" sz="5100" dirty="0">
              <a:solidFill>
                <a:srgbClr val="29ABE2"/>
              </a:solidFill>
              <a:latin typeface="时尚中黑简体" panose="01010104010101010101" pitchFamily="2" charset="-122"/>
              <a:ea typeface="时尚中黑简体" panose="01010104010101010101" pitchFamily="2" charset="-122"/>
            </a:endParaRPr>
          </a:p>
        </p:txBody>
      </p:sp>
      <p:sp>
        <p:nvSpPr>
          <p:cNvPr id="284" name="Freeform 5"/>
          <p:cNvSpPr>
            <a:spLocks noChangeAspect="1" noEditPoints="1"/>
          </p:cNvSpPr>
          <p:nvPr/>
        </p:nvSpPr>
        <p:spPr bwMode="auto">
          <a:xfrm>
            <a:off x="6882769" y="3474510"/>
            <a:ext cx="462447" cy="404116"/>
          </a:xfrm>
          <a:custGeom>
            <a:avLst/>
            <a:gdLst>
              <a:gd name="T0" fmla="*/ 100 w 346"/>
              <a:gd name="T1" fmla="*/ 49 h 302"/>
              <a:gd name="T2" fmla="*/ 63 w 346"/>
              <a:gd name="T3" fmla="*/ 91 h 302"/>
              <a:gd name="T4" fmla="*/ 19 w 346"/>
              <a:gd name="T5" fmla="*/ 105 h 302"/>
              <a:gd name="T6" fmla="*/ 23 w 346"/>
              <a:gd name="T7" fmla="*/ 161 h 302"/>
              <a:gd name="T8" fmla="*/ 3 w 346"/>
              <a:gd name="T9" fmla="*/ 202 h 302"/>
              <a:gd name="T10" fmla="*/ 45 w 346"/>
              <a:gd name="T11" fmla="*/ 238 h 302"/>
              <a:gd name="T12" fmla="*/ 59 w 346"/>
              <a:gd name="T13" fmla="*/ 282 h 302"/>
              <a:gd name="T14" fmla="*/ 115 w 346"/>
              <a:gd name="T15" fmla="*/ 278 h 302"/>
              <a:gd name="T16" fmla="*/ 156 w 346"/>
              <a:gd name="T17" fmla="*/ 299 h 302"/>
              <a:gd name="T18" fmla="*/ 192 w 346"/>
              <a:gd name="T19" fmla="*/ 257 h 302"/>
              <a:gd name="T20" fmla="*/ 236 w 346"/>
              <a:gd name="T21" fmla="*/ 243 h 302"/>
              <a:gd name="T22" fmla="*/ 232 w 346"/>
              <a:gd name="T23" fmla="*/ 187 h 302"/>
              <a:gd name="T24" fmla="*/ 253 w 346"/>
              <a:gd name="T25" fmla="*/ 146 h 302"/>
              <a:gd name="T26" fmla="*/ 211 w 346"/>
              <a:gd name="T27" fmla="*/ 109 h 302"/>
              <a:gd name="T28" fmla="*/ 197 w 346"/>
              <a:gd name="T29" fmla="*/ 66 h 302"/>
              <a:gd name="T30" fmla="*/ 141 w 346"/>
              <a:gd name="T31" fmla="*/ 70 h 302"/>
              <a:gd name="T32" fmla="*/ 128 w 346"/>
              <a:gd name="T33" fmla="*/ 254 h 302"/>
              <a:gd name="T34" fmla="*/ 123 w 346"/>
              <a:gd name="T35" fmla="*/ 94 h 302"/>
              <a:gd name="T36" fmla="*/ 208 w 346"/>
              <a:gd name="T37" fmla="*/ 169 h 302"/>
              <a:gd name="T38" fmla="*/ 128 w 346"/>
              <a:gd name="T39" fmla="*/ 254 h 302"/>
              <a:gd name="T40" fmla="*/ 253 w 346"/>
              <a:gd name="T41" fmla="*/ 64 h 302"/>
              <a:gd name="T42" fmla="*/ 284 w 346"/>
              <a:gd name="T43" fmla="*/ 30 h 302"/>
              <a:gd name="T44" fmla="*/ 286 w 346"/>
              <a:gd name="T45" fmla="*/ 93 h 302"/>
              <a:gd name="T46" fmla="*/ 290 w 346"/>
              <a:gd name="T47" fmla="*/ 0 h 302"/>
              <a:gd name="T48" fmla="*/ 271 w 346"/>
              <a:gd name="T49" fmla="*/ 13 h 302"/>
              <a:gd name="T50" fmla="*/ 245 w 346"/>
              <a:gd name="T51" fmla="*/ 14 h 302"/>
              <a:gd name="T52" fmla="*/ 241 w 346"/>
              <a:gd name="T53" fmla="*/ 36 h 302"/>
              <a:gd name="T54" fmla="*/ 223 w 346"/>
              <a:gd name="T55" fmla="*/ 56 h 302"/>
              <a:gd name="T56" fmla="*/ 235 w 346"/>
              <a:gd name="T57" fmla="*/ 74 h 302"/>
              <a:gd name="T58" fmla="*/ 237 w 346"/>
              <a:gd name="T59" fmla="*/ 101 h 302"/>
              <a:gd name="T60" fmla="*/ 259 w 346"/>
              <a:gd name="T61" fmla="*/ 105 h 302"/>
              <a:gd name="T62" fmla="*/ 279 w 346"/>
              <a:gd name="T63" fmla="*/ 123 h 302"/>
              <a:gd name="T64" fmla="*/ 297 w 346"/>
              <a:gd name="T65" fmla="*/ 111 h 302"/>
              <a:gd name="T66" fmla="*/ 324 w 346"/>
              <a:gd name="T67" fmla="*/ 109 h 302"/>
              <a:gd name="T68" fmla="*/ 328 w 346"/>
              <a:gd name="T69" fmla="*/ 87 h 302"/>
              <a:gd name="T70" fmla="*/ 346 w 346"/>
              <a:gd name="T71" fmla="*/ 67 h 302"/>
              <a:gd name="T72" fmla="*/ 333 w 346"/>
              <a:gd name="T73" fmla="*/ 49 h 302"/>
              <a:gd name="T74" fmla="*/ 332 w 346"/>
              <a:gd name="T75" fmla="*/ 22 h 302"/>
              <a:gd name="T76" fmla="*/ 310 w 346"/>
              <a:gd name="T77" fmla="*/ 18 h 302"/>
              <a:gd name="T78" fmla="*/ 290 w 346"/>
              <a:gd name="T7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02">
                <a:moveTo>
                  <a:pt x="139" y="46"/>
                </a:moveTo>
                <a:cubicBezTo>
                  <a:pt x="100" y="49"/>
                  <a:pt x="100" y="49"/>
                  <a:pt x="100" y="49"/>
                </a:cubicBezTo>
                <a:cubicBezTo>
                  <a:pt x="101" y="72"/>
                  <a:pt x="101" y="72"/>
                  <a:pt x="101" y="72"/>
                </a:cubicBezTo>
                <a:cubicBezTo>
                  <a:pt x="87" y="76"/>
                  <a:pt x="74" y="82"/>
                  <a:pt x="63" y="91"/>
                </a:cubicBezTo>
                <a:cubicBezTo>
                  <a:pt x="46" y="75"/>
                  <a:pt x="46" y="75"/>
                  <a:pt x="46" y="75"/>
                </a:cubicBezTo>
                <a:cubicBezTo>
                  <a:pt x="19" y="105"/>
                  <a:pt x="19" y="105"/>
                  <a:pt x="19" y="105"/>
                </a:cubicBezTo>
                <a:cubicBezTo>
                  <a:pt x="37" y="121"/>
                  <a:pt x="37" y="121"/>
                  <a:pt x="37" y="121"/>
                </a:cubicBezTo>
                <a:cubicBezTo>
                  <a:pt x="30" y="133"/>
                  <a:pt x="25" y="146"/>
                  <a:pt x="23" y="161"/>
                </a:cubicBezTo>
                <a:cubicBezTo>
                  <a:pt x="0" y="162"/>
                  <a:pt x="0" y="162"/>
                  <a:pt x="0" y="162"/>
                </a:cubicBezTo>
                <a:cubicBezTo>
                  <a:pt x="3" y="202"/>
                  <a:pt x="3" y="202"/>
                  <a:pt x="3" y="202"/>
                </a:cubicBezTo>
                <a:cubicBezTo>
                  <a:pt x="26" y="200"/>
                  <a:pt x="26" y="200"/>
                  <a:pt x="26" y="200"/>
                </a:cubicBezTo>
                <a:cubicBezTo>
                  <a:pt x="30" y="214"/>
                  <a:pt x="36" y="227"/>
                  <a:pt x="45" y="238"/>
                </a:cubicBezTo>
                <a:cubicBezTo>
                  <a:pt x="29" y="256"/>
                  <a:pt x="29" y="256"/>
                  <a:pt x="29" y="256"/>
                </a:cubicBezTo>
                <a:cubicBezTo>
                  <a:pt x="59" y="282"/>
                  <a:pt x="59" y="282"/>
                  <a:pt x="59" y="282"/>
                </a:cubicBezTo>
                <a:cubicBezTo>
                  <a:pt x="74" y="265"/>
                  <a:pt x="74" y="265"/>
                  <a:pt x="74" y="265"/>
                </a:cubicBezTo>
                <a:cubicBezTo>
                  <a:pt x="87" y="272"/>
                  <a:pt x="100" y="276"/>
                  <a:pt x="115" y="278"/>
                </a:cubicBezTo>
                <a:cubicBezTo>
                  <a:pt x="116" y="302"/>
                  <a:pt x="116" y="302"/>
                  <a:pt x="116" y="302"/>
                </a:cubicBezTo>
                <a:cubicBezTo>
                  <a:pt x="156" y="299"/>
                  <a:pt x="156" y="299"/>
                  <a:pt x="156" y="299"/>
                </a:cubicBezTo>
                <a:cubicBezTo>
                  <a:pt x="154" y="276"/>
                  <a:pt x="154" y="276"/>
                  <a:pt x="154" y="276"/>
                </a:cubicBezTo>
                <a:cubicBezTo>
                  <a:pt x="168" y="272"/>
                  <a:pt x="181" y="266"/>
                  <a:pt x="192" y="257"/>
                </a:cubicBezTo>
                <a:cubicBezTo>
                  <a:pt x="210" y="272"/>
                  <a:pt x="210" y="272"/>
                  <a:pt x="210" y="272"/>
                </a:cubicBezTo>
                <a:cubicBezTo>
                  <a:pt x="236" y="243"/>
                  <a:pt x="236" y="243"/>
                  <a:pt x="236" y="243"/>
                </a:cubicBezTo>
                <a:cubicBezTo>
                  <a:pt x="218" y="227"/>
                  <a:pt x="218" y="227"/>
                  <a:pt x="218" y="227"/>
                </a:cubicBezTo>
                <a:cubicBezTo>
                  <a:pt x="226" y="215"/>
                  <a:pt x="230" y="201"/>
                  <a:pt x="232" y="187"/>
                </a:cubicBezTo>
                <a:cubicBezTo>
                  <a:pt x="256" y="186"/>
                  <a:pt x="256" y="186"/>
                  <a:pt x="256" y="186"/>
                </a:cubicBezTo>
                <a:cubicBezTo>
                  <a:pt x="253" y="146"/>
                  <a:pt x="253" y="146"/>
                  <a:pt x="253" y="146"/>
                </a:cubicBezTo>
                <a:cubicBezTo>
                  <a:pt x="230" y="148"/>
                  <a:pt x="230" y="148"/>
                  <a:pt x="230" y="148"/>
                </a:cubicBezTo>
                <a:cubicBezTo>
                  <a:pt x="226" y="133"/>
                  <a:pt x="219" y="121"/>
                  <a:pt x="211" y="109"/>
                </a:cubicBezTo>
                <a:cubicBezTo>
                  <a:pt x="226" y="92"/>
                  <a:pt x="226" y="92"/>
                  <a:pt x="226" y="92"/>
                </a:cubicBezTo>
                <a:cubicBezTo>
                  <a:pt x="197" y="66"/>
                  <a:pt x="197" y="66"/>
                  <a:pt x="197" y="66"/>
                </a:cubicBezTo>
                <a:cubicBezTo>
                  <a:pt x="181" y="83"/>
                  <a:pt x="181" y="83"/>
                  <a:pt x="181" y="83"/>
                </a:cubicBezTo>
                <a:cubicBezTo>
                  <a:pt x="169" y="76"/>
                  <a:pt x="155" y="71"/>
                  <a:pt x="141" y="70"/>
                </a:cubicBezTo>
                <a:cubicBezTo>
                  <a:pt x="139" y="46"/>
                  <a:pt x="139" y="46"/>
                  <a:pt x="139" y="46"/>
                </a:cubicBezTo>
                <a:moveTo>
                  <a:pt x="128" y="254"/>
                </a:moveTo>
                <a:cubicBezTo>
                  <a:pt x="86" y="254"/>
                  <a:pt x="50" y="221"/>
                  <a:pt x="48" y="179"/>
                </a:cubicBezTo>
                <a:cubicBezTo>
                  <a:pt x="45" y="135"/>
                  <a:pt x="78" y="97"/>
                  <a:pt x="123" y="94"/>
                </a:cubicBezTo>
                <a:cubicBezTo>
                  <a:pt x="124" y="94"/>
                  <a:pt x="126" y="94"/>
                  <a:pt x="128" y="94"/>
                </a:cubicBezTo>
                <a:cubicBezTo>
                  <a:pt x="170" y="94"/>
                  <a:pt x="205" y="126"/>
                  <a:pt x="208" y="169"/>
                </a:cubicBezTo>
                <a:cubicBezTo>
                  <a:pt x="211" y="213"/>
                  <a:pt x="177" y="251"/>
                  <a:pt x="133" y="254"/>
                </a:cubicBezTo>
                <a:cubicBezTo>
                  <a:pt x="131" y="254"/>
                  <a:pt x="129" y="254"/>
                  <a:pt x="128" y="254"/>
                </a:cubicBezTo>
                <a:moveTo>
                  <a:pt x="284" y="93"/>
                </a:moveTo>
                <a:cubicBezTo>
                  <a:pt x="268" y="93"/>
                  <a:pt x="254" y="80"/>
                  <a:pt x="253" y="64"/>
                </a:cubicBezTo>
                <a:cubicBezTo>
                  <a:pt x="252" y="46"/>
                  <a:pt x="265" y="31"/>
                  <a:pt x="282" y="30"/>
                </a:cubicBezTo>
                <a:cubicBezTo>
                  <a:pt x="283" y="30"/>
                  <a:pt x="284" y="30"/>
                  <a:pt x="284" y="30"/>
                </a:cubicBezTo>
                <a:cubicBezTo>
                  <a:pt x="301" y="30"/>
                  <a:pt x="315" y="43"/>
                  <a:pt x="316" y="60"/>
                </a:cubicBezTo>
                <a:cubicBezTo>
                  <a:pt x="317" y="77"/>
                  <a:pt x="304" y="92"/>
                  <a:pt x="286" y="93"/>
                </a:cubicBezTo>
                <a:cubicBezTo>
                  <a:pt x="286" y="93"/>
                  <a:pt x="285" y="93"/>
                  <a:pt x="284" y="93"/>
                </a:cubicBezTo>
                <a:moveTo>
                  <a:pt x="290" y="0"/>
                </a:moveTo>
                <a:cubicBezTo>
                  <a:pt x="271" y="2"/>
                  <a:pt x="271" y="2"/>
                  <a:pt x="271" y="2"/>
                </a:cubicBezTo>
                <a:cubicBezTo>
                  <a:pt x="271" y="13"/>
                  <a:pt x="271" y="13"/>
                  <a:pt x="271" y="13"/>
                </a:cubicBezTo>
                <a:cubicBezTo>
                  <a:pt x="265" y="15"/>
                  <a:pt x="258" y="18"/>
                  <a:pt x="253" y="22"/>
                </a:cubicBezTo>
                <a:cubicBezTo>
                  <a:pt x="245" y="14"/>
                  <a:pt x="245" y="14"/>
                  <a:pt x="245" y="14"/>
                </a:cubicBezTo>
                <a:cubicBezTo>
                  <a:pt x="232" y="29"/>
                  <a:pt x="232" y="29"/>
                  <a:pt x="232" y="29"/>
                </a:cubicBezTo>
                <a:cubicBezTo>
                  <a:pt x="241" y="36"/>
                  <a:pt x="241" y="36"/>
                  <a:pt x="241" y="36"/>
                </a:cubicBezTo>
                <a:cubicBezTo>
                  <a:pt x="237" y="42"/>
                  <a:pt x="235" y="48"/>
                  <a:pt x="234" y="55"/>
                </a:cubicBezTo>
                <a:cubicBezTo>
                  <a:pt x="223" y="56"/>
                  <a:pt x="223" y="56"/>
                  <a:pt x="223" y="56"/>
                </a:cubicBezTo>
                <a:cubicBezTo>
                  <a:pt x="224" y="75"/>
                  <a:pt x="224" y="75"/>
                  <a:pt x="224" y="75"/>
                </a:cubicBezTo>
                <a:cubicBezTo>
                  <a:pt x="235" y="74"/>
                  <a:pt x="235" y="74"/>
                  <a:pt x="235" y="74"/>
                </a:cubicBezTo>
                <a:cubicBezTo>
                  <a:pt x="237" y="81"/>
                  <a:pt x="240" y="87"/>
                  <a:pt x="244" y="93"/>
                </a:cubicBezTo>
                <a:cubicBezTo>
                  <a:pt x="237" y="101"/>
                  <a:pt x="237" y="101"/>
                  <a:pt x="237" y="101"/>
                </a:cubicBezTo>
                <a:cubicBezTo>
                  <a:pt x="251" y="114"/>
                  <a:pt x="251" y="114"/>
                  <a:pt x="251" y="114"/>
                </a:cubicBezTo>
                <a:cubicBezTo>
                  <a:pt x="259" y="105"/>
                  <a:pt x="259" y="105"/>
                  <a:pt x="259" y="105"/>
                </a:cubicBezTo>
                <a:cubicBezTo>
                  <a:pt x="264" y="109"/>
                  <a:pt x="271" y="111"/>
                  <a:pt x="278" y="112"/>
                </a:cubicBezTo>
                <a:cubicBezTo>
                  <a:pt x="279" y="123"/>
                  <a:pt x="279" y="123"/>
                  <a:pt x="279" y="123"/>
                </a:cubicBezTo>
                <a:cubicBezTo>
                  <a:pt x="298" y="122"/>
                  <a:pt x="298" y="122"/>
                  <a:pt x="298" y="122"/>
                </a:cubicBezTo>
                <a:cubicBezTo>
                  <a:pt x="297" y="111"/>
                  <a:pt x="297" y="111"/>
                  <a:pt x="297" y="111"/>
                </a:cubicBezTo>
                <a:cubicBezTo>
                  <a:pt x="304" y="109"/>
                  <a:pt x="310" y="106"/>
                  <a:pt x="315" y="102"/>
                </a:cubicBezTo>
                <a:cubicBezTo>
                  <a:pt x="324" y="109"/>
                  <a:pt x="324" y="109"/>
                  <a:pt x="324" y="109"/>
                </a:cubicBezTo>
                <a:cubicBezTo>
                  <a:pt x="336" y="95"/>
                  <a:pt x="336" y="95"/>
                  <a:pt x="336" y="95"/>
                </a:cubicBezTo>
                <a:cubicBezTo>
                  <a:pt x="328" y="87"/>
                  <a:pt x="328" y="87"/>
                  <a:pt x="328" y="87"/>
                </a:cubicBezTo>
                <a:cubicBezTo>
                  <a:pt x="331" y="82"/>
                  <a:pt x="333" y="75"/>
                  <a:pt x="334" y="68"/>
                </a:cubicBezTo>
                <a:cubicBezTo>
                  <a:pt x="346" y="67"/>
                  <a:pt x="346" y="67"/>
                  <a:pt x="346" y="67"/>
                </a:cubicBezTo>
                <a:cubicBezTo>
                  <a:pt x="344" y="48"/>
                  <a:pt x="344" y="48"/>
                  <a:pt x="344" y="48"/>
                </a:cubicBezTo>
                <a:cubicBezTo>
                  <a:pt x="333" y="49"/>
                  <a:pt x="333" y="49"/>
                  <a:pt x="333" y="49"/>
                </a:cubicBezTo>
                <a:cubicBezTo>
                  <a:pt x="331" y="42"/>
                  <a:pt x="328" y="36"/>
                  <a:pt x="324" y="31"/>
                </a:cubicBezTo>
                <a:cubicBezTo>
                  <a:pt x="332" y="22"/>
                  <a:pt x="332" y="22"/>
                  <a:pt x="332" y="22"/>
                </a:cubicBezTo>
                <a:cubicBezTo>
                  <a:pt x="317" y="10"/>
                  <a:pt x="317" y="10"/>
                  <a:pt x="317" y="10"/>
                </a:cubicBezTo>
                <a:cubicBezTo>
                  <a:pt x="310" y="18"/>
                  <a:pt x="310" y="18"/>
                  <a:pt x="310" y="18"/>
                </a:cubicBezTo>
                <a:cubicBezTo>
                  <a:pt x="304" y="15"/>
                  <a:pt x="297" y="12"/>
                  <a:pt x="290" y="12"/>
                </a:cubicBezTo>
                <a:cubicBezTo>
                  <a:pt x="290" y="0"/>
                  <a:pt x="290" y="0"/>
                  <a:pt x="290" y="0"/>
                </a:cubicBezTo>
              </a:path>
            </a:pathLst>
          </a:custGeom>
          <a:solidFill>
            <a:sysClr val="window" lastClr="FFFFFF"/>
          </a:solidFill>
          <a:ln w="19050">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285" name="Freeform 9"/>
          <p:cNvSpPr>
            <a:spLocks noChangeAspect="1" noEditPoints="1"/>
          </p:cNvSpPr>
          <p:nvPr/>
        </p:nvSpPr>
        <p:spPr bwMode="auto">
          <a:xfrm rot="20738059">
            <a:off x="6926471" y="2534417"/>
            <a:ext cx="411565" cy="404116"/>
          </a:xfrm>
          <a:custGeom>
            <a:avLst/>
            <a:gdLst>
              <a:gd name="T0" fmla="*/ 303 w 303"/>
              <a:gd name="T1" fmla="*/ 68 h 297"/>
              <a:gd name="T2" fmla="*/ 186 w 303"/>
              <a:gd name="T3" fmla="*/ 89 h 297"/>
              <a:gd name="T4" fmla="*/ 207 w 303"/>
              <a:gd name="T5" fmla="*/ 115 h 297"/>
              <a:gd name="T6" fmla="*/ 13 w 303"/>
              <a:gd name="T7" fmla="*/ 181 h 297"/>
              <a:gd name="T8" fmla="*/ 4 w 303"/>
              <a:gd name="T9" fmla="*/ 180 h 297"/>
              <a:gd name="T10" fmla="*/ 0 w 303"/>
              <a:gd name="T11" fmla="*/ 226 h 297"/>
              <a:gd name="T12" fmla="*/ 15 w 303"/>
              <a:gd name="T13" fmla="*/ 227 h 297"/>
              <a:gd name="T14" fmla="*/ 237 w 303"/>
              <a:gd name="T15" fmla="*/ 151 h 297"/>
              <a:gd name="T16" fmla="*/ 259 w 303"/>
              <a:gd name="T17" fmla="*/ 178 h 297"/>
              <a:gd name="T18" fmla="*/ 303 w 303"/>
              <a:gd name="T19" fmla="*/ 68 h 297"/>
              <a:gd name="T20" fmla="*/ 194 w 303"/>
              <a:gd name="T21" fmla="*/ 202 h 297"/>
              <a:gd name="T22" fmla="*/ 150 w 303"/>
              <a:gd name="T23" fmla="*/ 222 h 297"/>
              <a:gd name="T24" fmla="*/ 240 w 303"/>
              <a:gd name="T25" fmla="*/ 297 h 297"/>
              <a:gd name="T26" fmla="*/ 262 w 303"/>
              <a:gd name="T27" fmla="*/ 257 h 297"/>
              <a:gd name="T28" fmla="*/ 194 w 303"/>
              <a:gd name="T29" fmla="*/ 202 h 297"/>
              <a:gd name="T30" fmla="*/ 72 w 303"/>
              <a:gd name="T31" fmla="*/ 0 h 297"/>
              <a:gd name="T32" fmla="*/ 49 w 303"/>
              <a:gd name="T33" fmla="*/ 116 h 297"/>
              <a:gd name="T34" fmla="*/ 83 w 303"/>
              <a:gd name="T35" fmla="*/ 105 h 297"/>
              <a:gd name="T36" fmla="*/ 100 w 303"/>
              <a:gd name="T37" fmla="*/ 148 h 297"/>
              <a:gd name="T38" fmla="*/ 143 w 303"/>
              <a:gd name="T39" fmla="*/ 132 h 297"/>
              <a:gd name="T40" fmla="*/ 126 w 303"/>
              <a:gd name="T41" fmla="*/ 91 h 297"/>
              <a:gd name="T42" fmla="*/ 159 w 303"/>
              <a:gd name="T43" fmla="*/ 81 h 297"/>
              <a:gd name="T44" fmla="*/ 72 w 303"/>
              <a:gd name="T45"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 h="297">
                <a:moveTo>
                  <a:pt x="303" y="68"/>
                </a:moveTo>
                <a:cubicBezTo>
                  <a:pt x="186" y="89"/>
                  <a:pt x="186" y="89"/>
                  <a:pt x="186" y="89"/>
                </a:cubicBezTo>
                <a:cubicBezTo>
                  <a:pt x="207" y="115"/>
                  <a:pt x="207" y="115"/>
                  <a:pt x="207" y="115"/>
                </a:cubicBezTo>
                <a:cubicBezTo>
                  <a:pt x="134" y="175"/>
                  <a:pt x="43" y="181"/>
                  <a:pt x="13" y="181"/>
                </a:cubicBezTo>
                <a:cubicBezTo>
                  <a:pt x="7" y="181"/>
                  <a:pt x="4" y="180"/>
                  <a:pt x="4" y="180"/>
                </a:cubicBezTo>
                <a:cubicBezTo>
                  <a:pt x="0" y="226"/>
                  <a:pt x="0" y="226"/>
                  <a:pt x="0" y="226"/>
                </a:cubicBezTo>
                <a:cubicBezTo>
                  <a:pt x="1" y="226"/>
                  <a:pt x="6" y="227"/>
                  <a:pt x="15" y="227"/>
                </a:cubicBezTo>
                <a:cubicBezTo>
                  <a:pt x="52" y="227"/>
                  <a:pt x="153" y="220"/>
                  <a:pt x="237" y="151"/>
                </a:cubicBezTo>
                <a:cubicBezTo>
                  <a:pt x="259" y="178"/>
                  <a:pt x="259" y="178"/>
                  <a:pt x="259" y="178"/>
                </a:cubicBezTo>
                <a:cubicBezTo>
                  <a:pt x="303" y="68"/>
                  <a:pt x="303" y="68"/>
                  <a:pt x="303" y="68"/>
                </a:cubicBezTo>
                <a:moveTo>
                  <a:pt x="194" y="202"/>
                </a:moveTo>
                <a:cubicBezTo>
                  <a:pt x="179" y="210"/>
                  <a:pt x="164" y="217"/>
                  <a:pt x="150" y="222"/>
                </a:cubicBezTo>
                <a:cubicBezTo>
                  <a:pt x="193" y="271"/>
                  <a:pt x="237" y="296"/>
                  <a:pt x="240" y="297"/>
                </a:cubicBezTo>
                <a:cubicBezTo>
                  <a:pt x="262" y="257"/>
                  <a:pt x="262" y="257"/>
                  <a:pt x="262" y="257"/>
                </a:cubicBezTo>
                <a:cubicBezTo>
                  <a:pt x="261" y="257"/>
                  <a:pt x="229" y="238"/>
                  <a:pt x="194" y="202"/>
                </a:cubicBezTo>
                <a:moveTo>
                  <a:pt x="72" y="0"/>
                </a:moveTo>
                <a:cubicBezTo>
                  <a:pt x="49" y="116"/>
                  <a:pt x="49" y="116"/>
                  <a:pt x="49" y="116"/>
                </a:cubicBezTo>
                <a:cubicBezTo>
                  <a:pt x="83" y="105"/>
                  <a:pt x="83" y="105"/>
                  <a:pt x="83" y="105"/>
                </a:cubicBezTo>
                <a:cubicBezTo>
                  <a:pt x="87" y="121"/>
                  <a:pt x="93" y="135"/>
                  <a:pt x="100" y="148"/>
                </a:cubicBezTo>
                <a:cubicBezTo>
                  <a:pt x="114" y="145"/>
                  <a:pt x="129" y="139"/>
                  <a:pt x="143" y="132"/>
                </a:cubicBezTo>
                <a:cubicBezTo>
                  <a:pt x="137" y="120"/>
                  <a:pt x="131" y="106"/>
                  <a:pt x="126" y="91"/>
                </a:cubicBezTo>
                <a:cubicBezTo>
                  <a:pt x="159" y="81"/>
                  <a:pt x="159" y="81"/>
                  <a:pt x="159" y="81"/>
                </a:cubicBezTo>
                <a:cubicBezTo>
                  <a:pt x="72" y="0"/>
                  <a:pt x="72" y="0"/>
                  <a:pt x="72"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286" name="Freeform 13"/>
          <p:cNvSpPr>
            <a:spLocks noEditPoints="1"/>
          </p:cNvSpPr>
          <p:nvPr/>
        </p:nvSpPr>
        <p:spPr bwMode="auto">
          <a:xfrm rot="20485079">
            <a:off x="6933496" y="4412343"/>
            <a:ext cx="528297" cy="404778"/>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white"/>
              </a:solidFill>
              <a:latin typeface="Calibri" panose="020F0502020204030204"/>
              <a:ea typeface="宋体"/>
            </a:endParaRPr>
          </a:p>
        </p:txBody>
      </p:sp>
      <p:sp>
        <p:nvSpPr>
          <p:cNvPr id="287" name="Freeform 154"/>
          <p:cNvSpPr>
            <a:spLocks noChangeAspect="1" noEditPoints="1"/>
          </p:cNvSpPr>
          <p:nvPr/>
        </p:nvSpPr>
        <p:spPr bwMode="auto">
          <a:xfrm>
            <a:off x="6882767" y="1582999"/>
            <a:ext cx="405339" cy="375251"/>
          </a:xfrm>
          <a:custGeom>
            <a:avLst/>
            <a:gdLst>
              <a:gd name="T0" fmla="*/ 191 w 257"/>
              <a:gd name="T1" fmla="*/ 125 h 238"/>
              <a:gd name="T2" fmla="*/ 134 w 257"/>
              <a:gd name="T3" fmla="*/ 160 h 238"/>
              <a:gd name="T4" fmla="*/ 227 w 257"/>
              <a:gd name="T5" fmla="*/ 43 h 238"/>
              <a:gd name="T6" fmla="*/ 185 w 257"/>
              <a:gd name="T7" fmla="*/ 46 h 238"/>
              <a:gd name="T8" fmla="*/ 134 w 257"/>
              <a:gd name="T9" fmla="*/ 0 h 238"/>
              <a:gd name="T10" fmla="*/ 128 w 257"/>
              <a:gd name="T11" fmla="*/ 51 h 238"/>
              <a:gd name="T12" fmla="*/ 123 w 257"/>
              <a:gd name="T13" fmla="*/ 0 h 238"/>
              <a:gd name="T14" fmla="*/ 72 w 257"/>
              <a:gd name="T15" fmla="*/ 46 h 238"/>
              <a:gd name="T16" fmla="*/ 30 w 257"/>
              <a:gd name="T17" fmla="*/ 43 h 238"/>
              <a:gd name="T18" fmla="*/ 134 w 257"/>
              <a:gd name="T19" fmla="*/ 74 h 238"/>
              <a:gd name="T20" fmla="*/ 191 w 257"/>
              <a:gd name="T21" fmla="*/ 114 h 238"/>
              <a:gd name="T22" fmla="*/ 134 w 257"/>
              <a:gd name="T23" fmla="*/ 74 h 238"/>
              <a:gd name="T24" fmla="*/ 234 w 257"/>
              <a:gd name="T25" fmla="*/ 52 h 238"/>
              <a:gd name="T26" fmla="*/ 194 w 257"/>
              <a:gd name="T27" fmla="*/ 67 h 238"/>
              <a:gd name="T28" fmla="*/ 202 w 257"/>
              <a:gd name="T29" fmla="*/ 114 h 238"/>
              <a:gd name="T30" fmla="*/ 202 w 257"/>
              <a:gd name="T31" fmla="*/ 125 h 238"/>
              <a:gd name="T32" fmla="*/ 233 w 257"/>
              <a:gd name="T33" fmla="*/ 181 h 238"/>
              <a:gd name="T34" fmla="*/ 257 w 257"/>
              <a:gd name="T35" fmla="*/ 125 h 238"/>
              <a:gd name="T36" fmla="*/ 213 w 257"/>
              <a:gd name="T37" fmla="*/ 114 h 238"/>
              <a:gd name="T38" fmla="*/ 123 w 257"/>
              <a:gd name="T39" fmla="*/ 74 h 238"/>
              <a:gd name="T40" fmla="*/ 66 w 257"/>
              <a:gd name="T41" fmla="*/ 114 h 238"/>
              <a:gd name="T42" fmla="*/ 123 w 257"/>
              <a:gd name="T43" fmla="*/ 74 h 238"/>
              <a:gd name="T44" fmla="*/ 63 w 257"/>
              <a:gd name="T45" fmla="*/ 67 h 238"/>
              <a:gd name="T46" fmla="*/ 22 w 257"/>
              <a:gd name="T47" fmla="*/ 52 h 238"/>
              <a:gd name="T48" fmla="*/ 43 w 257"/>
              <a:gd name="T49" fmla="*/ 114 h 238"/>
              <a:gd name="T50" fmla="*/ 0 w 257"/>
              <a:gd name="T51" fmla="*/ 125 h 238"/>
              <a:gd name="T52" fmla="*/ 24 w 257"/>
              <a:gd name="T53" fmla="*/ 181 h 238"/>
              <a:gd name="T54" fmla="*/ 55 w 257"/>
              <a:gd name="T55" fmla="*/ 125 h 238"/>
              <a:gd name="T56" fmla="*/ 55 w 257"/>
              <a:gd name="T57" fmla="*/ 114 h 238"/>
              <a:gd name="T58" fmla="*/ 29 w 257"/>
              <a:gd name="T59" fmla="*/ 191 h 238"/>
              <a:gd name="T60" fmla="*/ 104 w 257"/>
              <a:gd name="T61" fmla="*/ 236 h 238"/>
              <a:gd name="T62" fmla="*/ 82 w 257"/>
              <a:gd name="T63" fmla="*/ 186 h 238"/>
              <a:gd name="T64" fmla="*/ 123 w 257"/>
              <a:gd name="T65" fmla="*/ 183 h 238"/>
              <a:gd name="T66" fmla="*/ 134 w 257"/>
              <a:gd name="T67" fmla="*/ 183 h 238"/>
              <a:gd name="T68" fmla="*/ 175 w 257"/>
              <a:gd name="T69" fmla="*/ 186 h 238"/>
              <a:gd name="T70" fmla="*/ 153 w 257"/>
              <a:gd name="T71" fmla="*/ 236 h 238"/>
              <a:gd name="T72" fmla="*/ 228 w 257"/>
              <a:gd name="T73" fmla="*/ 191 h 238"/>
              <a:gd name="T74" fmla="*/ 123 w 257"/>
              <a:gd name="T75" fmla="*/ 160 h 238"/>
              <a:gd name="T76" fmla="*/ 66 w 257"/>
              <a:gd name="T77" fmla="*/ 12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7" h="238">
                <a:moveTo>
                  <a:pt x="134" y="125"/>
                </a:moveTo>
                <a:cubicBezTo>
                  <a:pt x="191" y="125"/>
                  <a:pt x="191" y="125"/>
                  <a:pt x="191" y="125"/>
                </a:cubicBezTo>
                <a:cubicBezTo>
                  <a:pt x="190" y="139"/>
                  <a:pt x="188" y="152"/>
                  <a:pt x="184" y="165"/>
                </a:cubicBezTo>
                <a:cubicBezTo>
                  <a:pt x="168" y="162"/>
                  <a:pt x="151" y="160"/>
                  <a:pt x="134" y="160"/>
                </a:cubicBezTo>
                <a:lnTo>
                  <a:pt x="134" y="125"/>
                </a:lnTo>
                <a:close/>
                <a:moveTo>
                  <a:pt x="227" y="43"/>
                </a:moveTo>
                <a:cubicBezTo>
                  <a:pt x="209" y="23"/>
                  <a:pt x="183" y="8"/>
                  <a:pt x="153" y="2"/>
                </a:cubicBezTo>
                <a:cubicBezTo>
                  <a:pt x="166" y="15"/>
                  <a:pt x="177" y="30"/>
                  <a:pt x="185" y="46"/>
                </a:cubicBezTo>
                <a:cubicBezTo>
                  <a:pt x="181" y="46"/>
                  <a:pt x="177" y="47"/>
                  <a:pt x="173" y="48"/>
                </a:cubicBezTo>
                <a:cubicBezTo>
                  <a:pt x="164" y="30"/>
                  <a:pt x="150" y="14"/>
                  <a:pt x="134" y="0"/>
                </a:cubicBezTo>
                <a:cubicBezTo>
                  <a:pt x="134" y="51"/>
                  <a:pt x="134" y="51"/>
                  <a:pt x="134" y="51"/>
                </a:cubicBezTo>
                <a:cubicBezTo>
                  <a:pt x="132" y="51"/>
                  <a:pt x="130" y="51"/>
                  <a:pt x="128" y="51"/>
                </a:cubicBezTo>
                <a:cubicBezTo>
                  <a:pt x="127" y="51"/>
                  <a:pt x="125" y="51"/>
                  <a:pt x="123" y="51"/>
                </a:cubicBezTo>
                <a:cubicBezTo>
                  <a:pt x="123" y="0"/>
                  <a:pt x="123" y="0"/>
                  <a:pt x="123" y="0"/>
                </a:cubicBezTo>
                <a:cubicBezTo>
                  <a:pt x="106" y="14"/>
                  <a:pt x="93" y="30"/>
                  <a:pt x="84" y="48"/>
                </a:cubicBezTo>
                <a:cubicBezTo>
                  <a:pt x="80" y="47"/>
                  <a:pt x="76" y="46"/>
                  <a:pt x="72" y="46"/>
                </a:cubicBezTo>
                <a:cubicBezTo>
                  <a:pt x="80" y="30"/>
                  <a:pt x="91" y="15"/>
                  <a:pt x="104" y="2"/>
                </a:cubicBezTo>
                <a:cubicBezTo>
                  <a:pt x="74" y="8"/>
                  <a:pt x="48" y="23"/>
                  <a:pt x="30" y="43"/>
                </a:cubicBezTo>
                <a:cubicBezTo>
                  <a:pt x="78" y="69"/>
                  <a:pt x="179" y="69"/>
                  <a:pt x="227" y="43"/>
                </a:cubicBezTo>
                <a:close/>
                <a:moveTo>
                  <a:pt x="134" y="74"/>
                </a:moveTo>
                <a:cubicBezTo>
                  <a:pt x="134" y="114"/>
                  <a:pt x="134" y="114"/>
                  <a:pt x="134" y="114"/>
                </a:cubicBezTo>
                <a:cubicBezTo>
                  <a:pt x="191" y="114"/>
                  <a:pt x="191" y="114"/>
                  <a:pt x="191" y="114"/>
                </a:cubicBezTo>
                <a:cubicBezTo>
                  <a:pt x="190" y="98"/>
                  <a:pt x="187" y="83"/>
                  <a:pt x="182" y="69"/>
                </a:cubicBezTo>
                <a:cubicBezTo>
                  <a:pt x="167" y="72"/>
                  <a:pt x="151" y="73"/>
                  <a:pt x="134" y="74"/>
                </a:cubicBezTo>
                <a:close/>
                <a:moveTo>
                  <a:pt x="257" y="114"/>
                </a:moveTo>
                <a:cubicBezTo>
                  <a:pt x="255" y="91"/>
                  <a:pt x="247" y="70"/>
                  <a:pt x="234" y="52"/>
                </a:cubicBezTo>
                <a:cubicBezTo>
                  <a:pt x="234" y="52"/>
                  <a:pt x="234" y="53"/>
                  <a:pt x="233" y="53"/>
                </a:cubicBezTo>
                <a:cubicBezTo>
                  <a:pt x="222" y="59"/>
                  <a:pt x="209" y="64"/>
                  <a:pt x="194" y="67"/>
                </a:cubicBezTo>
                <a:cubicBezTo>
                  <a:pt x="199" y="82"/>
                  <a:pt x="201" y="97"/>
                  <a:pt x="202" y="114"/>
                </a:cubicBezTo>
                <a:cubicBezTo>
                  <a:pt x="202" y="114"/>
                  <a:pt x="202" y="114"/>
                  <a:pt x="202" y="114"/>
                </a:cubicBezTo>
                <a:cubicBezTo>
                  <a:pt x="202" y="125"/>
                  <a:pt x="202" y="125"/>
                  <a:pt x="202" y="125"/>
                </a:cubicBezTo>
                <a:cubicBezTo>
                  <a:pt x="202" y="125"/>
                  <a:pt x="202" y="125"/>
                  <a:pt x="202" y="125"/>
                </a:cubicBezTo>
                <a:cubicBezTo>
                  <a:pt x="202" y="139"/>
                  <a:pt x="199" y="154"/>
                  <a:pt x="195" y="167"/>
                </a:cubicBezTo>
                <a:cubicBezTo>
                  <a:pt x="209" y="170"/>
                  <a:pt x="222" y="175"/>
                  <a:pt x="233" y="181"/>
                </a:cubicBezTo>
                <a:cubicBezTo>
                  <a:pt x="235" y="182"/>
                  <a:pt x="236" y="182"/>
                  <a:pt x="237" y="183"/>
                </a:cubicBezTo>
                <a:cubicBezTo>
                  <a:pt x="248" y="166"/>
                  <a:pt x="255" y="146"/>
                  <a:pt x="257" y="125"/>
                </a:cubicBezTo>
                <a:cubicBezTo>
                  <a:pt x="213" y="125"/>
                  <a:pt x="213" y="125"/>
                  <a:pt x="213" y="125"/>
                </a:cubicBezTo>
                <a:cubicBezTo>
                  <a:pt x="213" y="114"/>
                  <a:pt x="213" y="114"/>
                  <a:pt x="213" y="114"/>
                </a:cubicBezTo>
                <a:lnTo>
                  <a:pt x="257" y="114"/>
                </a:lnTo>
                <a:close/>
                <a:moveTo>
                  <a:pt x="123" y="74"/>
                </a:moveTo>
                <a:cubicBezTo>
                  <a:pt x="106" y="73"/>
                  <a:pt x="90" y="72"/>
                  <a:pt x="74" y="69"/>
                </a:cubicBezTo>
                <a:cubicBezTo>
                  <a:pt x="70" y="83"/>
                  <a:pt x="67" y="98"/>
                  <a:pt x="66" y="114"/>
                </a:cubicBezTo>
                <a:cubicBezTo>
                  <a:pt x="123" y="114"/>
                  <a:pt x="123" y="114"/>
                  <a:pt x="123" y="114"/>
                </a:cubicBezTo>
                <a:lnTo>
                  <a:pt x="123" y="74"/>
                </a:lnTo>
                <a:close/>
                <a:moveTo>
                  <a:pt x="55" y="114"/>
                </a:moveTo>
                <a:cubicBezTo>
                  <a:pt x="55" y="97"/>
                  <a:pt x="58" y="82"/>
                  <a:pt x="63" y="67"/>
                </a:cubicBezTo>
                <a:cubicBezTo>
                  <a:pt x="48" y="64"/>
                  <a:pt x="35" y="59"/>
                  <a:pt x="24" y="53"/>
                </a:cubicBezTo>
                <a:cubicBezTo>
                  <a:pt x="23" y="53"/>
                  <a:pt x="23" y="52"/>
                  <a:pt x="22" y="52"/>
                </a:cubicBezTo>
                <a:cubicBezTo>
                  <a:pt x="9" y="70"/>
                  <a:pt x="1" y="91"/>
                  <a:pt x="0" y="114"/>
                </a:cubicBezTo>
                <a:cubicBezTo>
                  <a:pt x="43" y="114"/>
                  <a:pt x="43" y="114"/>
                  <a:pt x="43" y="114"/>
                </a:cubicBezTo>
                <a:cubicBezTo>
                  <a:pt x="43" y="125"/>
                  <a:pt x="43" y="125"/>
                  <a:pt x="43" y="125"/>
                </a:cubicBezTo>
                <a:cubicBezTo>
                  <a:pt x="0" y="125"/>
                  <a:pt x="0" y="125"/>
                  <a:pt x="0" y="125"/>
                </a:cubicBezTo>
                <a:cubicBezTo>
                  <a:pt x="1" y="146"/>
                  <a:pt x="8" y="166"/>
                  <a:pt x="20" y="183"/>
                </a:cubicBezTo>
                <a:cubicBezTo>
                  <a:pt x="21" y="182"/>
                  <a:pt x="22" y="182"/>
                  <a:pt x="24" y="181"/>
                </a:cubicBezTo>
                <a:cubicBezTo>
                  <a:pt x="34" y="175"/>
                  <a:pt x="47" y="170"/>
                  <a:pt x="62" y="167"/>
                </a:cubicBezTo>
                <a:cubicBezTo>
                  <a:pt x="58" y="154"/>
                  <a:pt x="55" y="139"/>
                  <a:pt x="55" y="125"/>
                </a:cubicBezTo>
                <a:cubicBezTo>
                  <a:pt x="55" y="125"/>
                  <a:pt x="55" y="125"/>
                  <a:pt x="55" y="125"/>
                </a:cubicBezTo>
                <a:cubicBezTo>
                  <a:pt x="55" y="114"/>
                  <a:pt x="55" y="114"/>
                  <a:pt x="55" y="114"/>
                </a:cubicBezTo>
                <a:close/>
                <a:moveTo>
                  <a:pt x="228" y="191"/>
                </a:moveTo>
                <a:cubicBezTo>
                  <a:pt x="179" y="165"/>
                  <a:pt x="77" y="165"/>
                  <a:pt x="29" y="191"/>
                </a:cubicBezTo>
                <a:cubicBezTo>
                  <a:pt x="29" y="191"/>
                  <a:pt x="28" y="192"/>
                  <a:pt x="27" y="192"/>
                </a:cubicBezTo>
                <a:cubicBezTo>
                  <a:pt x="46" y="214"/>
                  <a:pt x="73" y="230"/>
                  <a:pt x="104" y="236"/>
                </a:cubicBezTo>
                <a:cubicBezTo>
                  <a:pt x="90" y="222"/>
                  <a:pt x="78" y="206"/>
                  <a:pt x="70" y="188"/>
                </a:cubicBezTo>
                <a:cubicBezTo>
                  <a:pt x="74" y="188"/>
                  <a:pt x="78" y="187"/>
                  <a:pt x="82" y="186"/>
                </a:cubicBezTo>
                <a:cubicBezTo>
                  <a:pt x="91" y="206"/>
                  <a:pt x="105" y="224"/>
                  <a:pt x="123" y="238"/>
                </a:cubicBezTo>
                <a:cubicBezTo>
                  <a:pt x="123" y="183"/>
                  <a:pt x="123" y="183"/>
                  <a:pt x="123" y="183"/>
                </a:cubicBezTo>
                <a:cubicBezTo>
                  <a:pt x="125" y="183"/>
                  <a:pt x="127" y="183"/>
                  <a:pt x="128" y="183"/>
                </a:cubicBezTo>
                <a:cubicBezTo>
                  <a:pt x="130" y="183"/>
                  <a:pt x="132" y="183"/>
                  <a:pt x="134" y="183"/>
                </a:cubicBezTo>
                <a:cubicBezTo>
                  <a:pt x="134" y="238"/>
                  <a:pt x="134" y="238"/>
                  <a:pt x="134" y="238"/>
                </a:cubicBezTo>
                <a:cubicBezTo>
                  <a:pt x="152" y="224"/>
                  <a:pt x="166" y="206"/>
                  <a:pt x="175" y="186"/>
                </a:cubicBezTo>
                <a:cubicBezTo>
                  <a:pt x="179" y="187"/>
                  <a:pt x="183" y="188"/>
                  <a:pt x="187" y="188"/>
                </a:cubicBezTo>
                <a:cubicBezTo>
                  <a:pt x="179" y="206"/>
                  <a:pt x="167" y="222"/>
                  <a:pt x="153" y="236"/>
                </a:cubicBezTo>
                <a:cubicBezTo>
                  <a:pt x="184" y="230"/>
                  <a:pt x="211" y="214"/>
                  <a:pt x="230" y="192"/>
                </a:cubicBezTo>
                <a:cubicBezTo>
                  <a:pt x="229" y="191"/>
                  <a:pt x="228" y="191"/>
                  <a:pt x="228" y="191"/>
                </a:cubicBezTo>
                <a:close/>
                <a:moveTo>
                  <a:pt x="73" y="165"/>
                </a:moveTo>
                <a:cubicBezTo>
                  <a:pt x="89" y="162"/>
                  <a:pt x="106" y="160"/>
                  <a:pt x="123" y="160"/>
                </a:cubicBezTo>
                <a:cubicBezTo>
                  <a:pt x="123" y="125"/>
                  <a:pt x="123" y="125"/>
                  <a:pt x="123" y="125"/>
                </a:cubicBezTo>
                <a:cubicBezTo>
                  <a:pt x="66" y="125"/>
                  <a:pt x="66" y="125"/>
                  <a:pt x="66" y="125"/>
                </a:cubicBezTo>
                <a:cubicBezTo>
                  <a:pt x="67" y="139"/>
                  <a:pt x="69" y="152"/>
                  <a:pt x="73" y="165"/>
                </a:cubicBezTo>
                <a:close/>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sp>
        <p:nvSpPr>
          <p:cNvPr id="288" name="文本框 32"/>
          <p:cNvSpPr txBox="1"/>
          <p:nvPr/>
        </p:nvSpPr>
        <p:spPr>
          <a:xfrm>
            <a:off x="7639253" y="1500851"/>
            <a:ext cx="2268746" cy="523508"/>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26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289" name="文本框 33"/>
          <p:cNvSpPr txBox="1"/>
          <p:nvPr/>
        </p:nvSpPr>
        <p:spPr>
          <a:xfrm>
            <a:off x="7639253" y="2466703"/>
            <a:ext cx="2268746" cy="523508"/>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26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290" name="文本框 34"/>
          <p:cNvSpPr txBox="1"/>
          <p:nvPr/>
        </p:nvSpPr>
        <p:spPr>
          <a:xfrm>
            <a:off x="7639253" y="3406796"/>
            <a:ext cx="2268746" cy="523508"/>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26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291" name="文本框 35"/>
          <p:cNvSpPr txBox="1"/>
          <p:nvPr/>
        </p:nvSpPr>
        <p:spPr>
          <a:xfrm>
            <a:off x="7639253" y="4344963"/>
            <a:ext cx="2268746" cy="523508"/>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26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292" name="矩形 291"/>
          <p:cNvSpPr/>
          <p:nvPr/>
        </p:nvSpPr>
        <p:spPr>
          <a:xfrm>
            <a:off x="4526408" y="5129333"/>
            <a:ext cx="6620809" cy="865964"/>
          </a:xfrm>
          <a:prstGeom prst="rect">
            <a:avLst/>
          </a:prstGeom>
          <a:solidFill>
            <a:sysClr val="window" lastClr="FFFFFF">
              <a:lumMod val="50000"/>
            </a:sysClr>
          </a:solidFill>
          <a:ln>
            <a:noFill/>
          </a:ln>
          <a:effectLst>
            <a:outerShdw blurRad="266700" dist="114300" dir="16200000" rotWithShape="0">
              <a:prstClr val="black">
                <a:alpha val="40000"/>
              </a:prstClr>
            </a:outerShdw>
          </a:effectLst>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grpSp>
        <p:nvGrpSpPr>
          <p:cNvPr id="293" name="组合 292"/>
          <p:cNvGrpSpPr/>
          <p:nvPr/>
        </p:nvGrpSpPr>
        <p:grpSpPr>
          <a:xfrm>
            <a:off x="5233439" y="5129333"/>
            <a:ext cx="1510494" cy="865964"/>
            <a:chOff x="3328416" y="4926867"/>
            <a:chExt cx="1883664" cy="1080000"/>
          </a:xfrm>
        </p:grpSpPr>
        <p:sp>
          <p:nvSpPr>
            <p:cNvPr id="294" name="五边形 293"/>
            <p:cNvSpPr/>
            <p:nvPr/>
          </p:nvSpPr>
          <p:spPr>
            <a:xfrm>
              <a:off x="3328416" y="4926867"/>
              <a:ext cx="1883664" cy="1080000"/>
            </a:xfrm>
            <a:prstGeom prst="homePlate">
              <a:avLst>
                <a:gd name="adj" fmla="val 28363"/>
              </a:avLst>
            </a:prstGeom>
            <a:solidFill>
              <a:sysClr val="window" lastClr="FFFFFF"/>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pPr defTabSz="864108">
                <a:defRPr/>
              </a:pPr>
              <a:endParaRPr lang="zh-CN" altLang="en-US" sz="1300" kern="0">
                <a:solidFill>
                  <a:prstClr val="black"/>
                </a:solidFill>
                <a:latin typeface="Calibri" panose="020F0502020204030204"/>
                <a:ea typeface="宋体"/>
                <a:sym typeface="Arial" panose="020B0604020202020204" pitchFamily="34" charset="0"/>
              </a:endParaRPr>
            </a:p>
          </p:txBody>
        </p:sp>
        <p:cxnSp>
          <p:nvCxnSpPr>
            <p:cNvPr id="295" name="直接连接符 294"/>
            <p:cNvCxnSpPr/>
            <p:nvPr/>
          </p:nvCxnSpPr>
          <p:spPr>
            <a:xfrm>
              <a:off x="3555223" y="5086169"/>
              <a:ext cx="0" cy="761396"/>
            </a:xfrm>
            <a:prstGeom prst="line">
              <a:avLst/>
            </a:prstGeom>
            <a:noFill/>
            <a:ln w="19050" cap="flat" cmpd="sng" algn="ctr">
              <a:solidFill>
                <a:sysClr val="window" lastClr="FFFFFF">
                  <a:lumMod val="65000"/>
                </a:sysClr>
              </a:solidFill>
              <a:prstDash val="dash"/>
              <a:miter lim="800000"/>
            </a:ln>
            <a:effectLst>
              <a:innerShdw blurRad="63500" dist="266700" dir="13500000">
                <a:prstClr val="black">
                  <a:alpha val="50000"/>
                </a:prstClr>
              </a:innerShdw>
            </a:effectLst>
          </p:spPr>
        </p:cxnSp>
      </p:grpSp>
      <p:sp>
        <p:nvSpPr>
          <p:cNvPr id="296" name="文本框 18"/>
          <p:cNvSpPr txBox="1"/>
          <p:nvPr/>
        </p:nvSpPr>
        <p:spPr>
          <a:xfrm>
            <a:off x="5534650" y="5108137"/>
            <a:ext cx="887138" cy="901599"/>
          </a:xfrm>
          <a:prstGeom prst="rect">
            <a:avLst/>
          </a:prstGeom>
          <a:noFill/>
          <a:effectLst/>
        </p:spPr>
        <p:txBody>
          <a:bodyPr wrap="none" lIns="115214" tIns="57607" rIns="115214" bIns="57607"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864108"/>
            <a:r>
              <a:rPr lang="en-US" altLang="zh-CN" sz="5100" dirty="0">
                <a:solidFill>
                  <a:prstClr val="black">
                    <a:lumMod val="50000"/>
                    <a:lumOff val="50000"/>
                  </a:prstClr>
                </a:solidFill>
                <a:latin typeface="时尚中黑简体" panose="01010104010101010101" pitchFamily="2" charset="-122"/>
                <a:ea typeface="时尚中黑简体" panose="01010104010101010101" pitchFamily="2" charset="-122"/>
              </a:rPr>
              <a:t>05</a:t>
            </a:r>
            <a:endParaRPr lang="zh-CN" altLang="en-US" sz="51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297" name="Freeform 13"/>
          <p:cNvSpPr>
            <a:spLocks noEditPoints="1"/>
          </p:cNvSpPr>
          <p:nvPr/>
        </p:nvSpPr>
        <p:spPr bwMode="auto">
          <a:xfrm rot="20485079">
            <a:off x="6933496" y="5359924"/>
            <a:ext cx="528297" cy="404778"/>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white"/>
              </a:solidFill>
              <a:latin typeface="Calibri" panose="020F0502020204030204"/>
              <a:ea typeface="宋体"/>
            </a:endParaRPr>
          </a:p>
        </p:txBody>
      </p:sp>
      <p:sp>
        <p:nvSpPr>
          <p:cNvPr id="298" name="文本框 35"/>
          <p:cNvSpPr txBox="1"/>
          <p:nvPr/>
        </p:nvSpPr>
        <p:spPr>
          <a:xfrm>
            <a:off x="7639253" y="5292542"/>
            <a:ext cx="2268746" cy="523508"/>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26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299" name="文本框 32"/>
          <p:cNvSpPr txBox="1"/>
          <p:nvPr/>
        </p:nvSpPr>
        <p:spPr>
          <a:xfrm>
            <a:off x="2929806" y="2124913"/>
            <a:ext cx="1202241" cy="2443040"/>
          </a:xfrm>
          <a:prstGeom prst="rect">
            <a:avLst/>
          </a:prstGeom>
          <a:noFill/>
        </p:spPr>
        <p:txBody>
          <a:bodyPr wrap="non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864108" eaLnBrk="1" fontAlgn="auto" latinLnBrk="0" hangingPunct="1">
              <a:lnSpc>
                <a:spcPct val="100000"/>
              </a:lnSpc>
              <a:spcBef>
                <a:spcPts val="0"/>
              </a:spcBef>
              <a:spcAft>
                <a:spcPts val="0"/>
              </a:spcAft>
              <a:buClrTx/>
              <a:buSzTx/>
              <a:buFontTx/>
              <a:buNone/>
              <a:tabLst/>
              <a:defRPr/>
            </a:pPr>
            <a:r>
              <a:rPr kumimoji="0" lang="zh-CN" altLang="en-US" sz="7600" b="0" i="0" u="none" strike="noStrike" kern="0" cap="none" spc="0" normalizeH="0" baseline="0" noProof="0" dirty="0">
                <a:ln>
                  <a:noFill/>
                </a:ln>
                <a:solidFill>
                  <a:prstClr val="black"/>
                </a:solidFill>
                <a:effectLst/>
                <a:uLnTx/>
                <a:uFillTx/>
                <a:latin typeface="时尚中黑简体" panose="01010104010101010101" pitchFamily="2" charset="-122"/>
                <a:ea typeface="时尚中黑简体" panose="01010104010101010101" pitchFamily="2" charset="-122"/>
              </a:rPr>
              <a:t>目</a:t>
            </a:r>
            <a:endParaRPr kumimoji="0" lang="en-US" altLang="zh-CN" sz="7600" b="0" i="0" u="none" strike="noStrike" kern="0" cap="none" spc="0" normalizeH="0" baseline="0" noProof="0" dirty="0">
              <a:ln>
                <a:noFill/>
              </a:ln>
              <a:solidFill>
                <a:prstClr val="black"/>
              </a:solidFill>
              <a:effectLst/>
              <a:uLnTx/>
              <a:uFillTx/>
              <a:latin typeface="时尚中黑简体" panose="01010104010101010101" pitchFamily="2" charset="-122"/>
              <a:ea typeface="时尚中黑简体" panose="01010104010101010101" pitchFamily="2" charset="-122"/>
            </a:endParaRPr>
          </a:p>
          <a:p>
            <a:pPr marL="0" marR="0" lvl="0" indent="0" defTabSz="864108" eaLnBrk="1" fontAlgn="auto" latinLnBrk="0" hangingPunct="1">
              <a:lnSpc>
                <a:spcPct val="100000"/>
              </a:lnSpc>
              <a:spcBef>
                <a:spcPts val="0"/>
              </a:spcBef>
              <a:spcAft>
                <a:spcPts val="0"/>
              </a:spcAft>
              <a:buClrTx/>
              <a:buSzTx/>
              <a:buFontTx/>
              <a:buNone/>
              <a:tabLst/>
              <a:defRPr/>
            </a:pPr>
            <a:r>
              <a:rPr kumimoji="0" lang="zh-CN" altLang="en-US" sz="7600" b="0" i="0" u="none" strike="noStrike" kern="0" cap="none" spc="0" normalizeH="0" baseline="0" noProof="0" dirty="0">
                <a:ln>
                  <a:noFill/>
                </a:ln>
                <a:solidFill>
                  <a:prstClr val="black"/>
                </a:solidFill>
                <a:effectLst/>
                <a:uLnTx/>
                <a:uFillTx/>
                <a:latin typeface="时尚中黑简体" panose="01010104010101010101" pitchFamily="2" charset="-122"/>
                <a:ea typeface="时尚中黑简体" panose="01010104010101010101" pitchFamily="2" charset="-122"/>
              </a:rPr>
              <a:t>录</a:t>
            </a:r>
          </a:p>
        </p:txBody>
      </p:sp>
      <p:grpSp>
        <p:nvGrpSpPr>
          <p:cNvPr id="300" name="组合 299"/>
          <p:cNvGrpSpPr>
            <a:grpSpLocks noChangeAspect="1"/>
          </p:cNvGrpSpPr>
          <p:nvPr/>
        </p:nvGrpSpPr>
        <p:grpSpPr>
          <a:xfrm>
            <a:off x="1022450" y="1906233"/>
            <a:ext cx="403749" cy="443099"/>
            <a:chOff x="5115661" y="2074341"/>
            <a:chExt cx="234595" cy="257483"/>
          </a:xfrm>
          <a:solidFill>
            <a:srgbClr val="7B25A1"/>
          </a:solidFill>
        </p:grpSpPr>
        <p:sp>
          <p:nvSpPr>
            <p:cNvPr id="301" name="Freeform 5"/>
            <p:cNvSpPr/>
            <p:nvPr/>
          </p:nvSpPr>
          <p:spPr bwMode="auto">
            <a:xfrm>
              <a:off x="5115661" y="2211665"/>
              <a:ext cx="99178" cy="120158"/>
            </a:xfrm>
            <a:custGeom>
              <a:avLst/>
              <a:gdLst>
                <a:gd name="T0" fmla="*/ 1 w 22"/>
                <a:gd name="T1" fmla="*/ 0 h 26"/>
                <a:gd name="T2" fmla="*/ 20 w 22"/>
                <a:gd name="T3" fmla="*/ 0 h 26"/>
                <a:gd name="T4" fmla="*/ 22 w 22"/>
                <a:gd name="T5" fmla="*/ 2 h 26"/>
                <a:gd name="T6" fmla="*/ 20 w 22"/>
                <a:gd name="T7" fmla="*/ 3 h 26"/>
                <a:gd name="T8" fmla="*/ 2 w 22"/>
                <a:gd name="T9" fmla="*/ 3 h 26"/>
                <a:gd name="T10" fmla="*/ 2 w 22"/>
                <a:gd name="T11" fmla="*/ 25 h 26"/>
                <a:gd name="T12" fmla="*/ 1 w 22"/>
                <a:gd name="T13" fmla="*/ 26 h 26"/>
                <a:gd name="T14" fmla="*/ 0 w 22"/>
                <a:gd name="T15" fmla="*/ 25 h 26"/>
                <a:gd name="T16" fmla="*/ 0 w 22"/>
                <a:gd name="T17" fmla="*/ 2 h 26"/>
                <a:gd name="T18" fmla="*/ 1 w 2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6">
                  <a:moveTo>
                    <a:pt x="1" y="0"/>
                  </a:moveTo>
                  <a:cubicBezTo>
                    <a:pt x="20" y="0"/>
                    <a:pt x="20" y="0"/>
                    <a:pt x="20" y="0"/>
                  </a:cubicBezTo>
                  <a:cubicBezTo>
                    <a:pt x="21" y="0"/>
                    <a:pt x="22" y="1"/>
                    <a:pt x="22" y="2"/>
                  </a:cubicBezTo>
                  <a:cubicBezTo>
                    <a:pt x="22" y="2"/>
                    <a:pt x="21" y="3"/>
                    <a:pt x="20" y="3"/>
                  </a:cubicBezTo>
                  <a:cubicBezTo>
                    <a:pt x="2" y="3"/>
                    <a:pt x="2" y="3"/>
                    <a:pt x="2" y="3"/>
                  </a:cubicBezTo>
                  <a:cubicBezTo>
                    <a:pt x="2" y="25"/>
                    <a:pt x="2" y="25"/>
                    <a:pt x="2" y="25"/>
                  </a:cubicBezTo>
                  <a:cubicBezTo>
                    <a:pt x="2" y="25"/>
                    <a:pt x="2" y="26"/>
                    <a:pt x="1" y="26"/>
                  </a:cubicBezTo>
                  <a:cubicBezTo>
                    <a:pt x="1" y="26"/>
                    <a:pt x="0" y="25"/>
                    <a:pt x="0" y="25"/>
                  </a:cubicBezTo>
                  <a:cubicBezTo>
                    <a:pt x="0" y="2"/>
                    <a:pt x="0" y="2"/>
                    <a:pt x="0" y="2"/>
                  </a:cubicBezTo>
                  <a:cubicBezTo>
                    <a:pt x="0" y="1"/>
                    <a:pt x="1" y="0"/>
                    <a:pt x="1" y="0"/>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302" name="Freeform 6"/>
            <p:cNvSpPr/>
            <p:nvPr/>
          </p:nvSpPr>
          <p:spPr bwMode="auto">
            <a:xfrm>
              <a:off x="5123290" y="2080062"/>
              <a:ext cx="36239" cy="127787"/>
            </a:xfrm>
            <a:custGeom>
              <a:avLst/>
              <a:gdLst>
                <a:gd name="T0" fmla="*/ 8 w 8"/>
                <a:gd name="T1" fmla="*/ 24 h 28"/>
                <a:gd name="T2" fmla="*/ 8 w 8"/>
                <a:gd name="T3" fmla="*/ 4 h 28"/>
                <a:gd name="T4" fmla="*/ 4 w 8"/>
                <a:gd name="T5" fmla="*/ 0 h 28"/>
                <a:gd name="T6" fmla="*/ 0 w 8"/>
                <a:gd name="T7" fmla="*/ 4 h 28"/>
                <a:gd name="T8" fmla="*/ 0 w 8"/>
                <a:gd name="T9" fmla="*/ 24 h 28"/>
                <a:gd name="T10" fmla="*/ 4 w 8"/>
                <a:gd name="T11" fmla="*/ 28 h 28"/>
                <a:gd name="T12" fmla="*/ 8 w 8"/>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8" y="24"/>
                  </a:move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ubicBezTo>
                    <a:pt x="6" y="28"/>
                    <a:pt x="8" y="26"/>
                    <a:pt x="8" y="24"/>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303" name="Freeform 7"/>
            <p:cNvSpPr/>
            <p:nvPr/>
          </p:nvSpPr>
          <p:spPr bwMode="auto">
            <a:xfrm>
              <a:off x="5174787" y="2074341"/>
              <a:ext cx="154490" cy="257483"/>
            </a:xfrm>
            <a:custGeom>
              <a:avLst/>
              <a:gdLst>
                <a:gd name="T0" fmla="*/ 3 w 34"/>
                <a:gd name="T1" fmla="*/ 50 h 56"/>
                <a:gd name="T2" fmla="*/ 4 w 34"/>
                <a:gd name="T3" fmla="*/ 55 h 56"/>
                <a:gd name="T4" fmla="*/ 7 w 34"/>
                <a:gd name="T5" fmla="*/ 56 h 56"/>
                <a:gd name="T6" fmla="*/ 10 w 34"/>
                <a:gd name="T7" fmla="*/ 54 h 56"/>
                <a:gd name="T8" fmla="*/ 18 w 34"/>
                <a:gd name="T9" fmla="*/ 41 h 56"/>
                <a:gd name="T10" fmla="*/ 33 w 34"/>
                <a:gd name="T11" fmla="*/ 41 h 56"/>
                <a:gd name="T12" fmla="*/ 34 w 34"/>
                <a:gd name="T13" fmla="*/ 40 h 56"/>
                <a:gd name="T14" fmla="*/ 34 w 34"/>
                <a:gd name="T15" fmla="*/ 30 h 56"/>
                <a:gd name="T16" fmla="*/ 23 w 34"/>
                <a:gd name="T17" fmla="*/ 13 h 56"/>
                <a:gd name="T18" fmla="*/ 21 w 34"/>
                <a:gd name="T19" fmla="*/ 14 h 56"/>
                <a:gd name="T20" fmla="*/ 25 w 34"/>
                <a:gd name="T21" fmla="*/ 7 h 56"/>
                <a:gd name="T22" fmla="*/ 18 w 34"/>
                <a:gd name="T23" fmla="*/ 0 h 56"/>
                <a:gd name="T24" fmla="*/ 10 w 34"/>
                <a:gd name="T25" fmla="*/ 7 h 56"/>
                <a:gd name="T26" fmla="*/ 18 w 34"/>
                <a:gd name="T27" fmla="*/ 15 h 56"/>
                <a:gd name="T28" fmla="*/ 20 w 34"/>
                <a:gd name="T29" fmla="*/ 14 h 56"/>
                <a:gd name="T30" fmla="*/ 15 w 34"/>
                <a:gd name="T31" fmla="*/ 19 h 56"/>
                <a:gd name="T32" fmla="*/ 4 w 34"/>
                <a:gd name="T33" fmla="*/ 22 h 56"/>
                <a:gd name="T34" fmla="*/ 1 w 34"/>
                <a:gd name="T35" fmla="*/ 24 h 56"/>
                <a:gd name="T36" fmla="*/ 1 w 34"/>
                <a:gd name="T37" fmla="*/ 27 h 56"/>
                <a:gd name="T38" fmla="*/ 5 w 34"/>
                <a:gd name="T39" fmla="*/ 30 h 56"/>
                <a:gd name="T40" fmla="*/ 5 w 34"/>
                <a:gd name="T41" fmla="*/ 30 h 56"/>
                <a:gd name="T42" fmla="*/ 13 w 34"/>
                <a:gd name="T43" fmla="*/ 28 h 56"/>
                <a:gd name="T44" fmla="*/ 13 w 34"/>
                <a:gd name="T45" fmla="*/ 30 h 56"/>
                <a:gd name="T46" fmla="*/ 13 w 34"/>
                <a:gd name="T47" fmla="*/ 33 h 56"/>
                <a:gd name="T48" fmla="*/ 3 w 34"/>
                <a:gd name="T49"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56">
                  <a:moveTo>
                    <a:pt x="3" y="50"/>
                  </a:moveTo>
                  <a:cubicBezTo>
                    <a:pt x="2" y="51"/>
                    <a:pt x="3" y="54"/>
                    <a:pt x="4" y="55"/>
                  </a:cubicBezTo>
                  <a:cubicBezTo>
                    <a:pt x="5" y="56"/>
                    <a:pt x="6" y="56"/>
                    <a:pt x="7" y="56"/>
                  </a:cubicBezTo>
                  <a:cubicBezTo>
                    <a:pt x="8" y="56"/>
                    <a:pt x="9" y="55"/>
                    <a:pt x="10" y="54"/>
                  </a:cubicBezTo>
                  <a:cubicBezTo>
                    <a:pt x="18" y="41"/>
                    <a:pt x="18" y="41"/>
                    <a:pt x="18" y="41"/>
                  </a:cubicBezTo>
                  <a:cubicBezTo>
                    <a:pt x="33" y="41"/>
                    <a:pt x="33" y="41"/>
                    <a:pt x="33" y="41"/>
                  </a:cubicBezTo>
                  <a:cubicBezTo>
                    <a:pt x="34" y="41"/>
                    <a:pt x="34" y="40"/>
                    <a:pt x="34" y="40"/>
                  </a:cubicBezTo>
                  <a:cubicBezTo>
                    <a:pt x="34" y="30"/>
                    <a:pt x="34" y="30"/>
                    <a:pt x="34" y="30"/>
                  </a:cubicBezTo>
                  <a:cubicBezTo>
                    <a:pt x="34" y="20"/>
                    <a:pt x="29" y="13"/>
                    <a:pt x="23" y="13"/>
                  </a:cubicBezTo>
                  <a:cubicBezTo>
                    <a:pt x="23" y="13"/>
                    <a:pt x="22" y="13"/>
                    <a:pt x="21" y="14"/>
                  </a:cubicBezTo>
                  <a:cubicBezTo>
                    <a:pt x="24" y="12"/>
                    <a:pt x="25" y="10"/>
                    <a:pt x="25" y="7"/>
                  </a:cubicBezTo>
                  <a:cubicBezTo>
                    <a:pt x="25" y="3"/>
                    <a:pt x="22" y="0"/>
                    <a:pt x="18" y="0"/>
                  </a:cubicBezTo>
                  <a:cubicBezTo>
                    <a:pt x="14" y="0"/>
                    <a:pt x="10" y="3"/>
                    <a:pt x="10" y="7"/>
                  </a:cubicBezTo>
                  <a:cubicBezTo>
                    <a:pt x="10" y="11"/>
                    <a:pt x="14" y="15"/>
                    <a:pt x="18" y="15"/>
                  </a:cubicBezTo>
                  <a:cubicBezTo>
                    <a:pt x="18" y="15"/>
                    <a:pt x="19" y="15"/>
                    <a:pt x="20" y="14"/>
                  </a:cubicBezTo>
                  <a:cubicBezTo>
                    <a:pt x="18" y="15"/>
                    <a:pt x="16" y="17"/>
                    <a:pt x="15" y="19"/>
                  </a:cubicBezTo>
                  <a:cubicBezTo>
                    <a:pt x="4" y="22"/>
                    <a:pt x="4" y="22"/>
                    <a:pt x="4" y="22"/>
                  </a:cubicBezTo>
                  <a:cubicBezTo>
                    <a:pt x="3" y="22"/>
                    <a:pt x="2" y="23"/>
                    <a:pt x="1" y="24"/>
                  </a:cubicBezTo>
                  <a:cubicBezTo>
                    <a:pt x="0" y="25"/>
                    <a:pt x="0" y="26"/>
                    <a:pt x="1" y="27"/>
                  </a:cubicBezTo>
                  <a:cubicBezTo>
                    <a:pt x="1" y="29"/>
                    <a:pt x="3" y="30"/>
                    <a:pt x="5" y="30"/>
                  </a:cubicBezTo>
                  <a:cubicBezTo>
                    <a:pt x="5" y="30"/>
                    <a:pt x="5" y="30"/>
                    <a:pt x="5" y="30"/>
                  </a:cubicBezTo>
                  <a:cubicBezTo>
                    <a:pt x="13" y="28"/>
                    <a:pt x="13" y="28"/>
                    <a:pt x="13" y="28"/>
                  </a:cubicBezTo>
                  <a:cubicBezTo>
                    <a:pt x="13" y="29"/>
                    <a:pt x="13" y="30"/>
                    <a:pt x="13" y="30"/>
                  </a:cubicBezTo>
                  <a:cubicBezTo>
                    <a:pt x="13" y="33"/>
                    <a:pt x="13" y="33"/>
                    <a:pt x="13" y="33"/>
                  </a:cubicBezTo>
                  <a:lnTo>
                    <a:pt x="3" y="50"/>
                  </a:ln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304" name="Freeform 8"/>
            <p:cNvSpPr/>
            <p:nvPr/>
          </p:nvSpPr>
          <p:spPr bwMode="auto">
            <a:xfrm>
              <a:off x="5264428" y="2184963"/>
              <a:ext cx="85828" cy="101085"/>
            </a:xfrm>
            <a:custGeom>
              <a:avLst/>
              <a:gdLst>
                <a:gd name="T0" fmla="*/ 1 w 19"/>
                <a:gd name="T1" fmla="*/ 19 h 22"/>
                <a:gd name="T2" fmla="*/ 17 w 19"/>
                <a:gd name="T3" fmla="*/ 19 h 22"/>
                <a:gd name="T4" fmla="*/ 17 w 19"/>
                <a:gd name="T5" fmla="*/ 1 h 22"/>
                <a:gd name="T6" fmla="*/ 18 w 19"/>
                <a:gd name="T7" fmla="*/ 0 h 22"/>
                <a:gd name="T8" fmla="*/ 19 w 19"/>
                <a:gd name="T9" fmla="*/ 1 h 22"/>
                <a:gd name="T10" fmla="*/ 19 w 19"/>
                <a:gd name="T11" fmla="*/ 20 h 22"/>
                <a:gd name="T12" fmla="*/ 18 w 19"/>
                <a:gd name="T13" fmla="*/ 22 h 22"/>
                <a:gd name="T14" fmla="*/ 1 w 19"/>
                <a:gd name="T15" fmla="*/ 22 h 22"/>
                <a:gd name="T16" fmla="*/ 0 w 19"/>
                <a:gd name="T17" fmla="*/ 20 h 22"/>
                <a:gd name="T18" fmla="*/ 1 w 19"/>
                <a:gd name="T1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2">
                  <a:moveTo>
                    <a:pt x="1" y="19"/>
                  </a:moveTo>
                  <a:cubicBezTo>
                    <a:pt x="17" y="19"/>
                    <a:pt x="17" y="19"/>
                    <a:pt x="17" y="19"/>
                  </a:cubicBezTo>
                  <a:cubicBezTo>
                    <a:pt x="17" y="1"/>
                    <a:pt x="17" y="1"/>
                    <a:pt x="17" y="1"/>
                  </a:cubicBezTo>
                  <a:cubicBezTo>
                    <a:pt x="17" y="1"/>
                    <a:pt x="17" y="0"/>
                    <a:pt x="18" y="0"/>
                  </a:cubicBezTo>
                  <a:cubicBezTo>
                    <a:pt x="19" y="0"/>
                    <a:pt x="19" y="1"/>
                    <a:pt x="19" y="1"/>
                  </a:cubicBezTo>
                  <a:cubicBezTo>
                    <a:pt x="19" y="20"/>
                    <a:pt x="19" y="20"/>
                    <a:pt x="19" y="20"/>
                  </a:cubicBezTo>
                  <a:cubicBezTo>
                    <a:pt x="19" y="21"/>
                    <a:pt x="19" y="22"/>
                    <a:pt x="18" y="22"/>
                  </a:cubicBezTo>
                  <a:cubicBezTo>
                    <a:pt x="1" y="22"/>
                    <a:pt x="1" y="22"/>
                    <a:pt x="1" y="22"/>
                  </a:cubicBezTo>
                  <a:cubicBezTo>
                    <a:pt x="1" y="22"/>
                    <a:pt x="0" y="21"/>
                    <a:pt x="0" y="20"/>
                  </a:cubicBezTo>
                  <a:cubicBezTo>
                    <a:pt x="0" y="20"/>
                    <a:pt x="1" y="19"/>
                    <a:pt x="1" y="19"/>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grpSp>
      <p:sp>
        <p:nvSpPr>
          <p:cNvPr id="305" name="Rectangle 9"/>
          <p:cNvSpPr>
            <a:spLocks noChangeArrowheads="1"/>
          </p:cNvSpPr>
          <p:nvPr/>
        </p:nvSpPr>
        <p:spPr bwMode="auto">
          <a:xfrm>
            <a:off x="1809493" y="1149524"/>
            <a:ext cx="279597" cy="48658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06" name="Rectangle 10"/>
          <p:cNvSpPr>
            <a:spLocks noChangeArrowheads="1"/>
          </p:cNvSpPr>
          <p:nvPr/>
        </p:nvSpPr>
        <p:spPr bwMode="auto">
          <a:xfrm>
            <a:off x="1809493" y="1149524"/>
            <a:ext cx="279597" cy="48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07" name="Freeform 11"/>
          <p:cNvSpPr/>
          <p:nvPr/>
        </p:nvSpPr>
        <p:spPr bwMode="auto">
          <a:xfrm>
            <a:off x="1529897" y="1149524"/>
            <a:ext cx="279597" cy="486583"/>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08" name="Freeform 12"/>
          <p:cNvSpPr/>
          <p:nvPr/>
        </p:nvSpPr>
        <p:spPr bwMode="auto">
          <a:xfrm>
            <a:off x="1529897" y="1149524"/>
            <a:ext cx="279597" cy="486583"/>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09" name="Freeform 13"/>
          <p:cNvSpPr/>
          <p:nvPr/>
        </p:nvSpPr>
        <p:spPr bwMode="auto">
          <a:xfrm>
            <a:off x="2089087" y="1149524"/>
            <a:ext cx="275328" cy="486583"/>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0" name="Freeform 14"/>
          <p:cNvSpPr/>
          <p:nvPr/>
        </p:nvSpPr>
        <p:spPr bwMode="auto">
          <a:xfrm>
            <a:off x="2089087" y="1149524"/>
            <a:ext cx="275328" cy="486583"/>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1" name="Rectangle 15"/>
          <p:cNvSpPr>
            <a:spLocks noChangeArrowheads="1"/>
          </p:cNvSpPr>
          <p:nvPr/>
        </p:nvSpPr>
        <p:spPr bwMode="auto">
          <a:xfrm>
            <a:off x="1529897" y="1636103"/>
            <a:ext cx="279597" cy="285975"/>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2" name="Rectangle 16"/>
          <p:cNvSpPr>
            <a:spLocks noChangeArrowheads="1"/>
          </p:cNvSpPr>
          <p:nvPr/>
        </p:nvSpPr>
        <p:spPr bwMode="auto">
          <a:xfrm>
            <a:off x="1529897" y="1636103"/>
            <a:ext cx="279597" cy="2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3" name="Rectangle 17"/>
          <p:cNvSpPr>
            <a:spLocks noChangeArrowheads="1"/>
          </p:cNvSpPr>
          <p:nvPr/>
        </p:nvSpPr>
        <p:spPr bwMode="auto">
          <a:xfrm>
            <a:off x="1809493" y="1636103"/>
            <a:ext cx="279597" cy="28597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4" name="Rectangle 18"/>
          <p:cNvSpPr>
            <a:spLocks noChangeArrowheads="1"/>
          </p:cNvSpPr>
          <p:nvPr/>
        </p:nvSpPr>
        <p:spPr bwMode="auto">
          <a:xfrm>
            <a:off x="1809493" y="1636103"/>
            <a:ext cx="279597" cy="2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5" name="Rectangle 19"/>
          <p:cNvSpPr>
            <a:spLocks noChangeArrowheads="1"/>
          </p:cNvSpPr>
          <p:nvPr/>
        </p:nvSpPr>
        <p:spPr bwMode="auto">
          <a:xfrm>
            <a:off x="2089087" y="1636103"/>
            <a:ext cx="275328" cy="285975"/>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6" name="Rectangle 20"/>
          <p:cNvSpPr>
            <a:spLocks noChangeArrowheads="1"/>
          </p:cNvSpPr>
          <p:nvPr/>
        </p:nvSpPr>
        <p:spPr bwMode="auto">
          <a:xfrm>
            <a:off x="2089087" y="1636103"/>
            <a:ext cx="275328" cy="2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7" name="Rectangle 21"/>
          <p:cNvSpPr>
            <a:spLocks noChangeArrowheads="1"/>
          </p:cNvSpPr>
          <p:nvPr/>
        </p:nvSpPr>
        <p:spPr bwMode="auto">
          <a:xfrm>
            <a:off x="2566644" y="1753479"/>
            <a:ext cx="202762" cy="211279"/>
          </a:xfrm>
          <a:prstGeom prst="rect">
            <a:avLst/>
          </a:pr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8" name="Rectangle 22"/>
          <p:cNvSpPr>
            <a:spLocks noChangeArrowheads="1"/>
          </p:cNvSpPr>
          <p:nvPr/>
        </p:nvSpPr>
        <p:spPr bwMode="auto">
          <a:xfrm>
            <a:off x="2633339" y="1753479"/>
            <a:ext cx="202762" cy="21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19" name="Freeform 23"/>
          <p:cNvSpPr/>
          <p:nvPr/>
        </p:nvSpPr>
        <p:spPr bwMode="auto">
          <a:xfrm>
            <a:off x="1809493" y="1294643"/>
            <a:ext cx="279597" cy="34146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0" name="Freeform 24"/>
          <p:cNvSpPr/>
          <p:nvPr/>
        </p:nvSpPr>
        <p:spPr bwMode="auto">
          <a:xfrm>
            <a:off x="1809493" y="1294643"/>
            <a:ext cx="279597" cy="34146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1" name="Freeform 25"/>
          <p:cNvSpPr/>
          <p:nvPr/>
        </p:nvSpPr>
        <p:spPr bwMode="auto">
          <a:xfrm>
            <a:off x="1529899" y="1294641"/>
            <a:ext cx="4269"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2" name="Freeform 26"/>
          <p:cNvSpPr/>
          <p:nvPr/>
        </p:nvSpPr>
        <p:spPr bwMode="auto">
          <a:xfrm>
            <a:off x="1529899" y="1294641"/>
            <a:ext cx="4269"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3" name="Freeform 27"/>
          <p:cNvSpPr/>
          <p:nvPr/>
        </p:nvSpPr>
        <p:spPr bwMode="auto">
          <a:xfrm>
            <a:off x="1529897" y="1294643"/>
            <a:ext cx="279597" cy="34146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4" name="Freeform 28"/>
          <p:cNvSpPr/>
          <p:nvPr/>
        </p:nvSpPr>
        <p:spPr bwMode="auto">
          <a:xfrm>
            <a:off x="1529897" y="1294643"/>
            <a:ext cx="279597" cy="34146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5" name="Freeform 29"/>
          <p:cNvSpPr/>
          <p:nvPr/>
        </p:nvSpPr>
        <p:spPr bwMode="auto">
          <a:xfrm>
            <a:off x="2089087" y="1294643"/>
            <a:ext cx="275328" cy="34146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6" name="Freeform 30"/>
          <p:cNvSpPr/>
          <p:nvPr/>
        </p:nvSpPr>
        <p:spPr bwMode="auto">
          <a:xfrm>
            <a:off x="1993074" y="1294643"/>
            <a:ext cx="275328" cy="34146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7" name="Freeform 31"/>
          <p:cNvSpPr/>
          <p:nvPr/>
        </p:nvSpPr>
        <p:spPr bwMode="auto">
          <a:xfrm>
            <a:off x="2566417" y="1753479"/>
            <a:ext cx="202762" cy="211279"/>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28" name="Freeform 32"/>
          <p:cNvSpPr/>
          <p:nvPr/>
        </p:nvSpPr>
        <p:spPr bwMode="auto">
          <a:xfrm>
            <a:off x="2633339" y="1753479"/>
            <a:ext cx="202762" cy="211279"/>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grpSp>
        <p:nvGrpSpPr>
          <p:cNvPr id="329" name="组合 328"/>
          <p:cNvGrpSpPr>
            <a:grpSpLocks noChangeAspect="1"/>
          </p:cNvGrpSpPr>
          <p:nvPr/>
        </p:nvGrpSpPr>
        <p:grpSpPr>
          <a:xfrm>
            <a:off x="996923" y="4163101"/>
            <a:ext cx="454801" cy="443099"/>
            <a:chOff x="5256799" y="4239109"/>
            <a:chExt cx="223152" cy="217430"/>
          </a:xfrm>
          <a:solidFill>
            <a:srgbClr val="01ACBE"/>
          </a:solidFill>
        </p:grpSpPr>
        <p:sp>
          <p:nvSpPr>
            <p:cNvPr id="330" name="Freeform 40"/>
            <p:cNvSpPr>
              <a:spLocks noEditPoints="1"/>
            </p:cNvSpPr>
            <p:nvPr/>
          </p:nvSpPr>
          <p:spPr bwMode="auto">
            <a:xfrm>
              <a:off x="5256799" y="4239109"/>
              <a:ext cx="223152" cy="217430"/>
            </a:xfrm>
            <a:custGeom>
              <a:avLst/>
              <a:gdLst>
                <a:gd name="T0" fmla="*/ 44 w 49"/>
                <a:gd name="T1" fmla="*/ 33 h 48"/>
                <a:gd name="T2" fmla="*/ 49 w 49"/>
                <a:gd name="T3" fmla="*/ 28 h 48"/>
                <a:gd name="T4" fmla="*/ 49 w 49"/>
                <a:gd name="T5" fmla="*/ 5 h 48"/>
                <a:gd name="T6" fmla="*/ 44 w 49"/>
                <a:gd name="T7" fmla="*/ 0 h 48"/>
                <a:gd name="T8" fmla="*/ 5 w 49"/>
                <a:gd name="T9" fmla="*/ 0 h 48"/>
                <a:gd name="T10" fmla="*/ 0 w 49"/>
                <a:gd name="T11" fmla="*/ 5 h 48"/>
                <a:gd name="T12" fmla="*/ 0 w 49"/>
                <a:gd name="T13" fmla="*/ 28 h 48"/>
                <a:gd name="T14" fmla="*/ 5 w 49"/>
                <a:gd name="T15" fmla="*/ 33 h 48"/>
                <a:gd name="T16" fmla="*/ 20 w 49"/>
                <a:gd name="T17" fmla="*/ 33 h 48"/>
                <a:gd name="T18" fmla="*/ 20 w 49"/>
                <a:gd name="T19" fmla="*/ 38 h 48"/>
                <a:gd name="T20" fmla="*/ 5 w 49"/>
                <a:gd name="T21" fmla="*/ 38 h 48"/>
                <a:gd name="T22" fmla="*/ 0 w 49"/>
                <a:gd name="T23" fmla="*/ 43 h 48"/>
                <a:gd name="T24" fmla="*/ 0 w 49"/>
                <a:gd name="T25" fmla="*/ 47 h 48"/>
                <a:gd name="T26" fmla="*/ 1 w 49"/>
                <a:gd name="T27" fmla="*/ 48 h 48"/>
                <a:gd name="T28" fmla="*/ 48 w 49"/>
                <a:gd name="T29" fmla="*/ 48 h 48"/>
                <a:gd name="T30" fmla="*/ 49 w 49"/>
                <a:gd name="T31" fmla="*/ 47 h 48"/>
                <a:gd name="T32" fmla="*/ 49 w 49"/>
                <a:gd name="T33" fmla="*/ 43 h 48"/>
                <a:gd name="T34" fmla="*/ 44 w 49"/>
                <a:gd name="T35" fmla="*/ 38 h 48"/>
                <a:gd name="T36" fmla="*/ 29 w 49"/>
                <a:gd name="T37" fmla="*/ 38 h 48"/>
                <a:gd name="T38" fmla="*/ 29 w 49"/>
                <a:gd name="T39" fmla="*/ 33 h 48"/>
                <a:gd name="T40" fmla="*/ 44 w 49"/>
                <a:gd name="T41" fmla="*/ 33 h 48"/>
                <a:gd name="T42" fmla="*/ 2 w 49"/>
                <a:gd name="T43" fmla="*/ 28 h 48"/>
                <a:gd name="T44" fmla="*/ 2 w 49"/>
                <a:gd name="T45" fmla="*/ 5 h 48"/>
                <a:gd name="T46" fmla="*/ 5 w 49"/>
                <a:gd name="T47" fmla="*/ 2 h 48"/>
                <a:gd name="T48" fmla="*/ 44 w 49"/>
                <a:gd name="T49" fmla="*/ 2 h 48"/>
                <a:gd name="T50" fmla="*/ 47 w 49"/>
                <a:gd name="T51" fmla="*/ 5 h 48"/>
                <a:gd name="T52" fmla="*/ 47 w 49"/>
                <a:gd name="T53" fmla="*/ 28 h 48"/>
                <a:gd name="T54" fmla="*/ 44 w 49"/>
                <a:gd name="T55" fmla="*/ 31 h 48"/>
                <a:gd name="T56" fmla="*/ 5 w 49"/>
                <a:gd name="T57" fmla="*/ 31 h 48"/>
                <a:gd name="T58" fmla="*/ 2 w 49"/>
                <a:gd name="T5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8">
                  <a:moveTo>
                    <a:pt x="44" y="33"/>
                  </a:moveTo>
                  <a:cubicBezTo>
                    <a:pt x="47" y="33"/>
                    <a:pt x="49" y="31"/>
                    <a:pt x="49" y="28"/>
                  </a:cubicBezTo>
                  <a:cubicBezTo>
                    <a:pt x="49" y="5"/>
                    <a:pt x="49" y="5"/>
                    <a:pt x="49" y="5"/>
                  </a:cubicBezTo>
                  <a:cubicBezTo>
                    <a:pt x="49" y="2"/>
                    <a:pt x="47" y="0"/>
                    <a:pt x="44" y="0"/>
                  </a:cubicBezTo>
                  <a:cubicBezTo>
                    <a:pt x="5" y="0"/>
                    <a:pt x="5" y="0"/>
                    <a:pt x="5" y="0"/>
                  </a:cubicBezTo>
                  <a:cubicBezTo>
                    <a:pt x="2" y="0"/>
                    <a:pt x="0" y="2"/>
                    <a:pt x="0" y="5"/>
                  </a:cubicBezTo>
                  <a:cubicBezTo>
                    <a:pt x="0" y="28"/>
                    <a:pt x="0" y="28"/>
                    <a:pt x="0" y="28"/>
                  </a:cubicBezTo>
                  <a:cubicBezTo>
                    <a:pt x="0" y="31"/>
                    <a:pt x="2" y="33"/>
                    <a:pt x="5" y="33"/>
                  </a:cubicBezTo>
                  <a:cubicBezTo>
                    <a:pt x="20" y="33"/>
                    <a:pt x="20" y="33"/>
                    <a:pt x="20" y="33"/>
                  </a:cubicBezTo>
                  <a:cubicBezTo>
                    <a:pt x="20" y="38"/>
                    <a:pt x="20" y="38"/>
                    <a:pt x="20" y="38"/>
                  </a:cubicBezTo>
                  <a:cubicBezTo>
                    <a:pt x="5" y="38"/>
                    <a:pt x="5" y="38"/>
                    <a:pt x="5" y="38"/>
                  </a:cubicBezTo>
                  <a:cubicBezTo>
                    <a:pt x="2" y="38"/>
                    <a:pt x="0" y="40"/>
                    <a:pt x="0" y="43"/>
                  </a:cubicBezTo>
                  <a:cubicBezTo>
                    <a:pt x="0" y="47"/>
                    <a:pt x="0" y="47"/>
                    <a:pt x="0" y="47"/>
                  </a:cubicBezTo>
                  <a:cubicBezTo>
                    <a:pt x="0" y="47"/>
                    <a:pt x="1" y="48"/>
                    <a:pt x="1" y="48"/>
                  </a:cubicBezTo>
                  <a:cubicBezTo>
                    <a:pt x="48" y="48"/>
                    <a:pt x="48" y="48"/>
                    <a:pt x="48" y="48"/>
                  </a:cubicBezTo>
                  <a:cubicBezTo>
                    <a:pt x="49" y="48"/>
                    <a:pt x="49" y="47"/>
                    <a:pt x="49" y="47"/>
                  </a:cubicBezTo>
                  <a:cubicBezTo>
                    <a:pt x="49" y="43"/>
                    <a:pt x="49" y="43"/>
                    <a:pt x="49" y="43"/>
                  </a:cubicBezTo>
                  <a:cubicBezTo>
                    <a:pt x="49" y="40"/>
                    <a:pt x="47" y="38"/>
                    <a:pt x="44" y="38"/>
                  </a:cubicBezTo>
                  <a:cubicBezTo>
                    <a:pt x="29" y="38"/>
                    <a:pt x="29" y="38"/>
                    <a:pt x="29" y="38"/>
                  </a:cubicBezTo>
                  <a:cubicBezTo>
                    <a:pt x="29" y="33"/>
                    <a:pt x="29" y="33"/>
                    <a:pt x="29" y="33"/>
                  </a:cubicBezTo>
                  <a:lnTo>
                    <a:pt x="44" y="33"/>
                  </a:lnTo>
                  <a:close/>
                  <a:moveTo>
                    <a:pt x="2" y="28"/>
                  </a:moveTo>
                  <a:cubicBezTo>
                    <a:pt x="2" y="5"/>
                    <a:pt x="2" y="5"/>
                    <a:pt x="2" y="5"/>
                  </a:cubicBezTo>
                  <a:cubicBezTo>
                    <a:pt x="2" y="3"/>
                    <a:pt x="4" y="2"/>
                    <a:pt x="5" y="2"/>
                  </a:cubicBezTo>
                  <a:cubicBezTo>
                    <a:pt x="44" y="2"/>
                    <a:pt x="44" y="2"/>
                    <a:pt x="44" y="2"/>
                  </a:cubicBezTo>
                  <a:cubicBezTo>
                    <a:pt x="46" y="2"/>
                    <a:pt x="47" y="3"/>
                    <a:pt x="47" y="5"/>
                  </a:cubicBezTo>
                  <a:cubicBezTo>
                    <a:pt x="47" y="28"/>
                    <a:pt x="47" y="28"/>
                    <a:pt x="47" y="28"/>
                  </a:cubicBezTo>
                  <a:cubicBezTo>
                    <a:pt x="47" y="30"/>
                    <a:pt x="46" y="31"/>
                    <a:pt x="44" y="31"/>
                  </a:cubicBezTo>
                  <a:cubicBezTo>
                    <a:pt x="5" y="31"/>
                    <a:pt x="5" y="31"/>
                    <a:pt x="5" y="31"/>
                  </a:cubicBezTo>
                  <a:cubicBezTo>
                    <a:pt x="4" y="31"/>
                    <a:pt x="2" y="30"/>
                    <a:pt x="2" y="28"/>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331" name="Freeform 41"/>
            <p:cNvSpPr/>
            <p:nvPr/>
          </p:nvSpPr>
          <p:spPr bwMode="auto">
            <a:xfrm>
              <a:off x="5273965" y="4256274"/>
              <a:ext cx="186913" cy="114437"/>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1"/>
                    <a:pt x="41" y="0"/>
                    <a:pt x="40" y="0"/>
                  </a:cubicBezTo>
                  <a:cubicBezTo>
                    <a:pt x="1" y="0"/>
                    <a:pt x="1" y="0"/>
                    <a:pt x="1" y="0"/>
                  </a:cubicBezTo>
                  <a:cubicBezTo>
                    <a:pt x="1" y="0"/>
                    <a:pt x="0" y="1"/>
                    <a:pt x="0" y="1"/>
                  </a:cubicBezTo>
                  <a:cubicBezTo>
                    <a:pt x="0" y="24"/>
                    <a:pt x="0" y="24"/>
                    <a:pt x="0" y="24"/>
                  </a:cubicBezTo>
                  <a:cubicBezTo>
                    <a:pt x="0" y="25"/>
                    <a:pt x="1" y="25"/>
                    <a:pt x="1" y="25"/>
                  </a:cubicBezTo>
                  <a:cubicBezTo>
                    <a:pt x="40" y="25"/>
                    <a:pt x="40" y="25"/>
                    <a:pt x="40" y="25"/>
                  </a:cubicBezTo>
                  <a:cubicBezTo>
                    <a:pt x="41" y="25"/>
                    <a:pt x="41" y="25"/>
                    <a:pt x="41" y="24"/>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grpSp>
      <p:sp>
        <p:nvSpPr>
          <p:cNvPr id="332" name="Rectangle 42"/>
          <p:cNvSpPr>
            <a:spLocks noChangeArrowheads="1"/>
          </p:cNvSpPr>
          <p:nvPr/>
        </p:nvSpPr>
        <p:spPr bwMode="auto">
          <a:xfrm>
            <a:off x="1602466" y="2118417"/>
            <a:ext cx="279597" cy="28384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3" name="Rectangle 43"/>
          <p:cNvSpPr>
            <a:spLocks noChangeArrowheads="1"/>
          </p:cNvSpPr>
          <p:nvPr/>
        </p:nvSpPr>
        <p:spPr bwMode="auto">
          <a:xfrm>
            <a:off x="1882060" y="2118417"/>
            <a:ext cx="279597" cy="28384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4" name="Rectangle 44"/>
          <p:cNvSpPr>
            <a:spLocks noChangeArrowheads="1"/>
          </p:cNvSpPr>
          <p:nvPr/>
        </p:nvSpPr>
        <p:spPr bwMode="auto">
          <a:xfrm>
            <a:off x="2161658" y="2118417"/>
            <a:ext cx="273192" cy="28384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5" name="Rectangle 45"/>
          <p:cNvSpPr>
            <a:spLocks noChangeArrowheads="1"/>
          </p:cNvSpPr>
          <p:nvPr/>
        </p:nvSpPr>
        <p:spPr bwMode="auto">
          <a:xfrm>
            <a:off x="1871389" y="2442805"/>
            <a:ext cx="279597" cy="288109"/>
          </a:xfrm>
          <a:prstGeom prst="rect">
            <a:avLst/>
          </a:pr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6" name="Rectangle 46"/>
          <p:cNvSpPr>
            <a:spLocks noChangeArrowheads="1"/>
          </p:cNvSpPr>
          <p:nvPr/>
        </p:nvSpPr>
        <p:spPr bwMode="auto">
          <a:xfrm>
            <a:off x="1871389" y="244280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7" name="Rectangle 47"/>
          <p:cNvSpPr>
            <a:spLocks noChangeArrowheads="1"/>
          </p:cNvSpPr>
          <p:nvPr/>
        </p:nvSpPr>
        <p:spPr bwMode="auto">
          <a:xfrm>
            <a:off x="1606735" y="2442808"/>
            <a:ext cx="209163" cy="217681"/>
          </a:xfrm>
          <a:prstGeom prst="rect">
            <a:avLst/>
          </a:prstGeom>
          <a:solidFill>
            <a:srgbClr val="663A77"/>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8" name="Rectangle 48"/>
          <p:cNvSpPr>
            <a:spLocks noChangeArrowheads="1"/>
          </p:cNvSpPr>
          <p:nvPr/>
        </p:nvSpPr>
        <p:spPr bwMode="auto">
          <a:xfrm>
            <a:off x="1606735" y="2442808"/>
            <a:ext cx="209163" cy="21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39" name="Rectangle 49"/>
          <p:cNvSpPr>
            <a:spLocks noChangeArrowheads="1"/>
          </p:cNvSpPr>
          <p:nvPr/>
        </p:nvSpPr>
        <p:spPr bwMode="auto">
          <a:xfrm>
            <a:off x="2150985" y="2442805"/>
            <a:ext cx="273192" cy="288109"/>
          </a:xfrm>
          <a:prstGeom prst="rect">
            <a:avLst/>
          </a:pr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0" name="Rectangle 50"/>
          <p:cNvSpPr>
            <a:spLocks noChangeArrowheads="1"/>
          </p:cNvSpPr>
          <p:nvPr/>
        </p:nvSpPr>
        <p:spPr bwMode="auto">
          <a:xfrm>
            <a:off x="2150985" y="2442805"/>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1" name="Rectangle 51"/>
          <p:cNvSpPr>
            <a:spLocks noChangeArrowheads="1"/>
          </p:cNvSpPr>
          <p:nvPr/>
        </p:nvSpPr>
        <p:spPr bwMode="auto">
          <a:xfrm>
            <a:off x="2424179" y="2442805"/>
            <a:ext cx="279597" cy="288109"/>
          </a:xfrm>
          <a:prstGeom prst="rect">
            <a:avLst/>
          </a:pr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2" name="Rectangle 52"/>
          <p:cNvSpPr>
            <a:spLocks noChangeArrowheads="1"/>
          </p:cNvSpPr>
          <p:nvPr/>
        </p:nvSpPr>
        <p:spPr bwMode="auto">
          <a:xfrm>
            <a:off x="2424179" y="244280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3" name="Rectangle 53"/>
          <p:cNvSpPr>
            <a:spLocks noChangeArrowheads="1"/>
          </p:cNvSpPr>
          <p:nvPr/>
        </p:nvSpPr>
        <p:spPr bwMode="auto">
          <a:xfrm>
            <a:off x="1871389" y="2730914"/>
            <a:ext cx="279597" cy="288109"/>
          </a:xfrm>
          <a:prstGeom prst="rect">
            <a:avLst/>
          </a:pr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4" name="Rectangle 54"/>
          <p:cNvSpPr>
            <a:spLocks noChangeArrowheads="1"/>
          </p:cNvSpPr>
          <p:nvPr/>
        </p:nvSpPr>
        <p:spPr bwMode="auto">
          <a:xfrm>
            <a:off x="1871389" y="2730914"/>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5" name="Rectangle 55"/>
          <p:cNvSpPr>
            <a:spLocks noChangeArrowheads="1"/>
          </p:cNvSpPr>
          <p:nvPr/>
        </p:nvSpPr>
        <p:spPr bwMode="auto">
          <a:xfrm>
            <a:off x="2150985" y="2730914"/>
            <a:ext cx="273192" cy="288109"/>
          </a:xfrm>
          <a:prstGeom prst="rect">
            <a:avLst/>
          </a:pr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6" name="Rectangle 56"/>
          <p:cNvSpPr>
            <a:spLocks noChangeArrowheads="1"/>
          </p:cNvSpPr>
          <p:nvPr/>
        </p:nvSpPr>
        <p:spPr bwMode="auto">
          <a:xfrm>
            <a:off x="2150985" y="2730914"/>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7" name="Rectangle 57"/>
          <p:cNvSpPr>
            <a:spLocks noChangeArrowheads="1"/>
          </p:cNvSpPr>
          <p:nvPr/>
        </p:nvSpPr>
        <p:spPr bwMode="auto">
          <a:xfrm>
            <a:off x="2424179" y="2730914"/>
            <a:ext cx="279597" cy="288109"/>
          </a:xfrm>
          <a:prstGeom prst="rect">
            <a:avLst/>
          </a:pr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8" name="Rectangle 58"/>
          <p:cNvSpPr>
            <a:spLocks noChangeArrowheads="1"/>
          </p:cNvSpPr>
          <p:nvPr/>
        </p:nvSpPr>
        <p:spPr bwMode="auto">
          <a:xfrm>
            <a:off x="2424179" y="2730914"/>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49" name="Rectangle 59"/>
          <p:cNvSpPr>
            <a:spLocks noChangeArrowheads="1"/>
          </p:cNvSpPr>
          <p:nvPr/>
        </p:nvSpPr>
        <p:spPr bwMode="auto">
          <a:xfrm>
            <a:off x="1602466" y="3059569"/>
            <a:ext cx="279597" cy="281706"/>
          </a:xfrm>
          <a:prstGeom prst="rect">
            <a:avLst/>
          </a:prstGeom>
          <a:solidFill>
            <a:srgbClr val="BE309C"/>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0" name="Rectangle 60"/>
          <p:cNvSpPr>
            <a:spLocks noChangeArrowheads="1"/>
          </p:cNvSpPr>
          <p:nvPr/>
        </p:nvSpPr>
        <p:spPr bwMode="auto">
          <a:xfrm>
            <a:off x="1602466" y="3059569"/>
            <a:ext cx="279597"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1" name="Rectangle 61"/>
          <p:cNvSpPr>
            <a:spLocks noChangeArrowheads="1"/>
          </p:cNvSpPr>
          <p:nvPr/>
        </p:nvSpPr>
        <p:spPr bwMode="auto">
          <a:xfrm>
            <a:off x="1882060" y="3059569"/>
            <a:ext cx="279597" cy="281706"/>
          </a:xfrm>
          <a:prstGeom prst="rect">
            <a:avLst/>
          </a:prstGeom>
          <a:solidFill>
            <a:srgbClr val="BE309C"/>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2" name="Rectangle 62"/>
          <p:cNvSpPr>
            <a:spLocks noChangeArrowheads="1"/>
          </p:cNvSpPr>
          <p:nvPr/>
        </p:nvSpPr>
        <p:spPr bwMode="auto">
          <a:xfrm>
            <a:off x="1882060" y="3059569"/>
            <a:ext cx="279597"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3" name="Rectangle 63"/>
          <p:cNvSpPr>
            <a:spLocks noChangeArrowheads="1"/>
          </p:cNvSpPr>
          <p:nvPr/>
        </p:nvSpPr>
        <p:spPr bwMode="auto">
          <a:xfrm>
            <a:off x="2161658" y="3059569"/>
            <a:ext cx="273192" cy="281706"/>
          </a:xfrm>
          <a:prstGeom prst="rect">
            <a:avLst/>
          </a:prstGeom>
          <a:solidFill>
            <a:srgbClr val="BE309C"/>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4" name="Rectangle 64"/>
          <p:cNvSpPr>
            <a:spLocks noChangeArrowheads="1"/>
          </p:cNvSpPr>
          <p:nvPr/>
        </p:nvSpPr>
        <p:spPr bwMode="auto">
          <a:xfrm>
            <a:off x="2161658" y="3059569"/>
            <a:ext cx="273192"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5" name="Rectangle 65"/>
          <p:cNvSpPr>
            <a:spLocks noChangeArrowheads="1"/>
          </p:cNvSpPr>
          <p:nvPr/>
        </p:nvSpPr>
        <p:spPr bwMode="auto">
          <a:xfrm>
            <a:off x="1322869" y="3381823"/>
            <a:ext cx="275328" cy="288109"/>
          </a:xfrm>
          <a:prstGeom prst="rect">
            <a:avLst/>
          </a:prstGeom>
          <a:solidFill>
            <a:srgbClr val="FFC000">
              <a:lumMod val="40000"/>
              <a:lumOff val="6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356" name="Rectangle 66"/>
          <p:cNvSpPr>
            <a:spLocks noChangeArrowheads="1"/>
          </p:cNvSpPr>
          <p:nvPr/>
        </p:nvSpPr>
        <p:spPr bwMode="auto">
          <a:xfrm>
            <a:off x="1322869" y="3381823"/>
            <a:ext cx="275328"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7" name="Rectangle 67"/>
          <p:cNvSpPr>
            <a:spLocks noChangeArrowheads="1"/>
          </p:cNvSpPr>
          <p:nvPr/>
        </p:nvSpPr>
        <p:spPr bwMode="auto">
          <a:xfrm>
            <a:off x="1598196" y="3381823"/>
            <a:ext cx="277462" cy="288109"/>
          </a:xfrm>
          <a:prstGeom prst="rect">
            <a:avLst/>
          </a:prstGeom>
          <a:solidFill>
            <a:srgbClr val="FFB85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8" name="Rectangle 68"/>
          <p:cNvSpPr>
            <a:spLocks noChangeArrowheads="1"/>
          </p:cNvSpPr>
          <p:nvPr/>
        </p:nvSpPr>
        <p:spPr bwMode="auto">
          <a:xfrm>
            <a:off x="1598196" y="3381823"/>
            <a:ext cx="27746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59" name="Rectangle 69"/>
          <p:cNvSpPr>
            <a:spLocks noChangeArrowheads="1"/>
          </p:cNvSpPr>
          <p:nvPr/>
        </p:nvSpPr>
        <p:spPr bwMode="auto">
          <a:xfrm>
            <a:off x="1875658" y="3381823"/>
            <a:ext cx="279597" cy="288109"/>
          </a:xfrm>
          <a:prstGeom prst="rect">
            <a:avLst/>
          </a:prstGeom>
          <a:solidFill>
            <a:srgbClr val="FFC000">
              <a:lumMod val="60000"/>
              <a:lumOff val="4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360" name="Rectangle 70"/>
          <p:cNvSpPr>
            <a:spLocks noChangeArrowheads="1"/>
          </p:cNvSpPr>
          <p:nvPr/>
        </p:nvSpPr>
        <p:spPr bwMode="auto">
          <a:xfrm>
            <a:off x="1875658" y="3381823"/>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1" name="Rectangle 71"/>
          <p:cNvSpPr>
            <a:spLocks noChangeArrowheads="1"/>
          </p:cNvSpPr>
          <p:nvPr/>
        </p:nvSpPr>
        <p:spPr bwMode="auto">
          <a:xfrm>
            <a:off x="1322869" y="3669931"/>
            <a:ext cx="275328" cy="290243"/>
          </a:xfrm>
          <a:prstGeom prst="rect">
            <a:avLst/>
          </a:prstGeom>
          <a:solidFill>
            <a:srgbClr val="FFC000">
              <a:lumMod val="40000"/>
              <a:lumOff val="6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362" name="Rectangle 72"/>
          <p:cNvSpPr>
            <a:spLocks noChangeArrowheads="1"/>
          </p:cNvSpPr>
          <p:nvPr/>
        </p:nvSpPr>
        <p:spPr bwMode="auto">
          <a:xfrm>
            <a:off x="1322869" y="3669931"/>
            <a:ext cx="275328" cy="29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3" name="Rectangle 73"/>
          <p:cNvSpPr>
            <a:spLocks noChangeArrowheads="1"/>
          </p:cNvSpPr>
          <p:nvPr/>
        </p:nvSpPr>
        <p:spPr bwMode="auto">
          <a:xfrm>
            <a:off x="1598196" y="3669931"/>
            <a:ext cx="277462" cy="290243"/>
          </a:xfrm>
          <a:prstGeom prst="rect">
            <a:avLst/>
          </a:prstGeom>
          <a:solidFill>
            <a:srgbClr val="FFC000">
              <a:lumMod val="60000"/>
              <a:lumOff val="4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364" name="Rectangle 74"/>
          <p:cNvSpPr>
            <a:spLocks noChangeArrowheads="1"/>
          </p:cNvSpPr>
          <p:nvPr/>
        </p:nvSpPr>
        <p:spPr bwMode="auto">
          <a:xfrm>
            <a:off x="1598196" y="3669931"/>
            <a:ext cx="277462" cy="29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5" name="Rectangle 75"/>
          <p:cNvSpPr>
            <a:spLocks noChangeArrowheads="1"/>
          </p:cNvSpPr>
          <p:nvPr/>
        </p:nvSpPr>
        <p:spPr bwMode="auto">
          <a:xfrm>
            <a:off x="1875658" y="3669931"/>
            <a:ext cx="279597" cy="290243"/>
          </a:xfrm>
          <a:prstGeom prst="rect">
            <a:avLst/>
          </a:prstGeom>
          <a:solidFill>
            <a:srgbClr val="FFC000"/>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366" name="Rectangle 76"/>
          <p:cNvSpPr>
            <a:spLocks noChangeArrowheads="1"/>
          </p:cNvSpPr>
          <p:nvPr/>
        </p:nvSpPr>
        <p:spPr bwMode="auto">
          <a:xfrm>
            <a:off x="1875658" y="3669931"/>
            <a:ext cx="279597" cy="29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7" name="Rectangle 77"/>
          <p:cNvSpPr>
            <a:spLocks noChangeArrowheads="1"/>
          </p:cNvSpPr>
          <p:nvPr/>
        </p:nvSpPr>
        <p:spPr bwMode="auto">
          <a:xfrm>
            <a:off x="1602466" y="4000720"/>
            <a:ext cx="279597" cy="281706"/>
          </a:xfrm>
          <a:prstGeom prst="rect">
            <a:avLst/>
          </a:pr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8" name="Rectangle 78"/>
          <p:cNvSpPr>
            <a:spLocks noChangeArrowheads="1"/>
          </p:cNvSpPr>
          <p:nvPr/>
        </p:nvSpPr>
        <p:spPr bwMode="auto">
          <a:xfrm>
            <a:off x="1602466" y="4000720"/>
            <a:ext cx="279597"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69" name="Rectangle 79"/>
          <p:cNvSpPr>
            <a:spLocks noChangeArrowheads="1"/>
          </p:cNvSpPr>
          <p:nvPr/>
        </p:nvSpPr>
        <p:spPr bwMode="auto">
          <a:xfrm>
            <a:off x="1882060" y="4000720"/>
            <a:ext cx="279597" cy="281706"/>
          </a:xfrm>
          <a:prstGeom prst="rect">
            <a:avLst/>
          </a:prstGeom>
          <a:solidFill>
            <a:srgbClr val="1783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0" name="Rectangle 80"/>
          <p:cNvSpPr>
            <a:spLocks noChangeArrowheads="1"/>
          </p:cNvSpPr>
          <p:nvPr/>
        </p:nvSpPr>
        <p:spPr bwMode="auto">
          <a:xfrm>
            <a:off x="1882060" y="4000720"/>
            <a:ext cx="279597"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1" name="Rectangle 81"/>
          <p:cNvSpPr>
            <a:spLocks noChangeArrowheads="1"/>
          </p:cNvSpPr>
          <p:nvPr/>
        </p:nvSpPr>
        <p:spPr bwMode="auto">
          <a:xfrm>
            <a:off x="2161658" y="4000720"/>
            <a:ext cx="273192" cy="281706"/>
          </a:xfrm>
          <a:prstGeom prst="rect">
            <a:avLst/>
          </a:prstGeom>
          <a:solidFill>
            <a:srgbClr val="1783B0"/>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2" name="Rectangle 82"/>
          <p:cNvSpPr>
            <a:spLocks noChangeArrowheads="1"/>
          </p:cNvSpPr>
          <p:nvPr/>
        </p:nvSpPr>
        <p:spPr bwMode="auto">
          <a:xfrm>
            <a:off x="2161658" y="4000720"/>
            <a:ext cx="273192" cy="28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3" name="Rectangle 83"/>
          <p:cNvSpPr>
            <a:spLocks noChangeArrowheads="1"/>
          </p:cNvSpPr>
          <p:nvPr/>
        </p:nvSpPr>
        <p:spPr bwMode="auto">
          <a:xfrm>
            <a:off x="1602466" y="4322975"/>
            <a:ext cx="279597" cy="288109"/>
          </a:xfrm>
          <a:prstGeom prst="rect">
            <a:avLst/>
          </a:pr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4" name="Rectangle 84"/>
          <p:cNvSpPr>
            <a:spLocks noChangeArrowheads="1"/>
          </p:cNvSpPr>
          <p:nvPr/>
        </p:nvSpPr>
        <p:spPr bwMode="auto">
          <a:xfrm>
            <a:off x="1602466" y="432297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5" name="Rectangle 85"/>
          <p:cNvSpPr>
            <a:spLocks noChangeArrowheads="1"/>
          </p:cNvSpPr>
          <p:nvPr/>
        </p:nvSpPr>
        <p:spPr bwMode="auto">
          <a:xfrm>
            <a:off x="1882060" y="4322975"/>
            <a:ext cx="279597" cy="288109"/>
          </a:xfrm>
          <a:prstGeom prst="rect">
            <a:avLst/>
          </a:prstGeom>
          <a:solidFill>
            <a:srgbClr val="1783B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6" name="Rectangle 86"/>
          <p:cNvSpPr>
            <a:spLocks noChangeArrowheads="1"/>
          </p:cNvSpPr>
          <p:nvPr/>
        </p:nvSpPr>
        <p:spPr bwMode="auto">
          <a:xfrm>
            <a:off x="1882060" y="432297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7" name="Rectangle 87"/>
          <p:cNvSpPr>
            <a:spLocks noChangeArrowheads="1"/>
          </p:cNvSpPr>
          <p:nvPr/>
        </p:nvSpPr>
        <p:spPr bwMode="auto">
          <a:xfrm>
            <a:off x="2161658" y="4322975"/>
            <a:ext cx="273192" cy="288109"/>
          </a:xfrm>
          <a:prstGeom prst="rect">
            <a:avLst/>
          </a:pr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8" name="Rectangle 88"/>
          <p:cNvSpPr>
            <a:spLocks noChangeArrowheads="1"/>
          </p:cNvSpPr>
          <p:nvPr/>
        </p:nvSpPr>
        <p:spPr bwMode="auto">
          <a:xfrm>
            <a:off x="2161658" y="4322975"/>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79" name="Rectangle 89"/>
          <p:cNvSpPr>
            <a:spLocks noChangeArrowheads="1"/>
          </p:cNvSpPr>
          <p:nvPr/>
        </p:nvSpPr>
        <p:spPr bwMode="auto">
          <a:xfrm>
            <a:off x="1602466" y="4611083"/>
            <a:ext cx="279597" cy="288109"/>
          </a:xfrm>
          <a:prstGeom prst="rect">
            <a:avLst/>
          </a:prstGeom>
          <a:solidFill>
            <a:srgbClr val="1783B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0" name="Rectangle 90"/>
          <p:cNvSpPr>
            <a:spLocks noChangeArrowheads="1"/>
          </p:cNvSpPr>
          <p:nvPr/>
        </p:nvSpPr>
        <p:spPr bwMode="auto">
          <a:xfrm>
            <a:off x="1602466" y="4611083"/>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1" name="Rectangle 91"/>
          <p:cNvSpPr>
            <a:spLocks noChangeArrowheads="1"/>
          </p:cNvSpPr>
          <p:nvPr/>
        </p:nvSpPr>
        <p:spPr bwMode="auto">
          <a:xfrm>
            <a:off x="1882060" y="4611083"/>
            <a:ext cx="279597" cy="288109"/>
          </a:xfrm>
          <a:prstGeom prst="rect">
            <a:avLst/>
          </a:pr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2" name="Rectangle 92"/>
          <p:cNvSpPr>
            <a:spLocks noChangeArrowheads="1"/>
          </p:cNvSpPr>
          <p:nvPr/>
        </p:nvSpPr>
        <p:spPr bwMode="auto">
          <a:xfrm>
            <a:off x="1882060" y="4611083"/>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3" name="Rectangle 93"/>
          <p:cNvSpPr>
            <a:spLocks noChangeArrowheads="1"/>
          </p:cNvSpPr>
          <p:nvPr/>
        </p:nvSpPr>
        <p:spPr bwMode="auto">
          <a:xfrm>
            <a:off x="2161658" y="4611083"/>
            <a:ext cx="273192" cy="288109"/>
          </a:xfrm>
          <a:prstGeom prst="rect">
            <a:avLst/>
          </a:pr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4" name="Rectangle 94"/>
          <p:cNvSpPr>
            <a:spLocks noChangeArrowheads="1"/>
          </p:cNvSpPr>
          <p:nvPr/>
        </p:nvSpPr>
        <p:spPr bwMode="auto">
          <a:xfrm>
            <a:off x="2161658" y="4611083"/>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5" name="Rectangle 95"/>
          <p:cNvSpPr>
            <a:spLocks noChangeArrowheads="1"/>
          </p:cNvSpPr>
          <p:nvPr/>
        </p:nvSpPr>
        <p:spPr bwMode="auto">
          <a:xfrm>
            <a:off x="1602466" y="4939740"/>
            <a:ext cx="279597" cy="288109"/>
          </a:xfrm>
          <a:prstGeom prst="rect">
            <a:avLst/>
          </a:prstGeom>
          <a:solidFill>
            <a:srgbClr val="1783B0"/>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6" name="Rectangle 96"/>
          <p:cNvSpPr>
            <a:spLocks noChangeArrowheads="1"/>
          </p:cNvSpPr>
          <p:nvPr/>
        </p:nvSpPr>
        <p:spPr bwMode="auto">
          <a:xfrm>
            <a:off x="1602466" y="4939740"/>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7" name="Rectangle 97"/>
          <p:cNvSpPr>
            <a:spLocks noChangeArrowheads="1"/>
          </p:cNvSpPr>
          <p:nvPr/>
        </p:nvSpPr>
        <p:spPr bwMode="auto">
          <a:xfrm>
            <a:off x="1882060" y="4939740"/>
            <a:ext cx="279597" cy="288109"/>
          </a:xfrm>
          <a:prstGeom prst="rect">
            <a:avLst/>
          </a:pr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8" name="Rectangle 98"/>
          <p:cNvSpPr>
            <a:spLocks noChangeArrowheads="1"/>
          </p:cNvSpPr>
          <p:nvPr/>
        </p:nvSpPr>
        <p:spPr bwMode="auto">
          <a:xfrm>
            <a:off x="1882060" y="4939740"/>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89" name="Rectangle 99"/>
          <p:cNvSpPr>
            <a:spLocks noChangeArrowheads="1"/>
          </p:cNvSpPr>
          <p:nvPr/>
        </p:nvSpPr>
        <p:spPr bwMode="auto">
          <a:xfrm>
            <a:off x="2161658" y="4939740"/>
            <a:ext cx="273192" cy="288109"/>
          </a:xfrm>
          <a:prstGeom prst="rect">
            <a:avLst/>
          </a:prstGeom>
          <a:solidFill>
            <a:srgbClr val="1783B0"/>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0" name="Rectangle 100"/>
          <p:cNvSpPr>
            <a:spLocks noChangeArrowheads="1"/>
          </p:cNvSpPr>
          <p:nvPr/>
        </p:nvSpPr>
        <p:spPr bwMode="auto">
          <a:xfrm>
            <a:off x="2161658" y="4939740"/>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1" name="Rectangle 101"/>
          <p:cNvSpPr>
            <a:spLocks noChangeArrowheads="1"/>
          </p:cNvSpPr>
          <p:nvPr/>
        </p:nvSpPr>
        <p:spPr bwMode="auto">
          <a:xfrm>
            <a:off x="1602466" y="5264127"/>
            <a:ext cx="279597" cy="288109"/>
          </a:xfrm>
          <a:prstGeom prst="rect">
            <a:avLst/>
          </a:pr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2" name="Rectangle 102"/>
          <p:cNvSpPr>
            <a:spLocks noChangeArrowheads="1"/>
          </p:cNvSpPr>
          <p:nvPr/>
        </p:nvSpPr>
        <p:spPr bwMode="auto">
          <a:xfrm>
            <a:off x="1602466" y="5264127"/>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3" name="Rectangle 103"/>
          <p:cNvSpPr>
            <a:spLocks noChangeArrowheads="1"/>
          </p:cNvSpPr>
          <p:nvPr/>
        </p:nvSpPr>
        <p:spPr bwMode="auto">
          <a:xfrm>
            <a:off x="1882060" y="5264127"/>
            <a:ext cx="279597" cy="288109"/>
          </a:xfrm>
          <a:prstGeom prst="rect">
            <a:avLst/>
          </a:pr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4" name="Rectangle 104"/>
          <p:cNvSpPr>
            <a:spLocks noChangeArrowheads="1"/>
          </p:cNvSpPr>
          <p:nvPr/>
        </p:nvSpPr>
        <p:spPr bwMode="auto">
          <a:xfrm>
            <a:off x="1882060" y="5264127"/>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5" name="Rectangle 105"/>
          <p:cNvSpPr>
            <a:spLocks noChangeArrowheads="1"/>
          </p:cNvSpPr>
          <p:nvPr/>
        </p:nvSpPr>
        <p:spPr bwMode="auto">
          <a:xfrm>
            <a:off x="2161658" y="5264127"/>
            <a:ext cx="273192" cy="288109"/>
          </a:xfrm>
          <a:prstGeom prst="rect">
            <a:avLst/>
          </a:pr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6" name="Rectangle 106"/>
          <p:cNvSpPr>
            <a:spLocks noChangeArrowheads="1"/>
          </p:cNvSpPr>
          <p:nvPr/>
        </p:nvSpPr>
        <p:spPr bwMode="auto">
          <a:xfrm>
            <a:off x="2161658" y="5264127"/>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7" name="Rectangle 107"/>
          <p:cNvSpPr>
            <a:spLocks noChangeArrowheads="1"/>
          </p:cNvSpPr>
          <p:nvPr/>
        </p:nvSpPr>
        <p:spPr bwMode="auto">
          <a:xfrm>
            <a:off x="1602466" y="5552235"/>
            <a:ext cx="279597" cy="288109"/>
          </a:xfrm>
          <a:prstGeom prst="rect">
            <a:avLst/>
          </a:pr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8" name="Rectangle 108"/>
          <p:cNvSpPr>
            <a:spLocks noChangeArrowheads="1"/>
          </p:cNvSpPr>
          <p:nvPr/>
        </p:nvSpPr>
        <p:spPr bwMode="auto">
          <a:xfrm>
            <a:off x="1602466" y="555223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99" name="Rectangle 109"/>
          <p:cNvSpPr>
            <a:spLocks noChangeArrowheads="1"/>
          </p:cNvSpPr>
          <p:nvPr/>
        </p:nvSpPr>
        <p:spPr bwMode="auto">
          <a:xfrm>
            <a:off x="1882060" y="5552235"/>
            <a:ext cx="279597" cy="288109"/>
          </a:xfrm>
          <a:prstGeom prst="rect">
            <a:avLst/>
          </a:pr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0" name="Rectangle 110"/>
          <p:cNvSpPr>
            <a:spLocks noChangeArrowheads="1"/>
          </p:cNvSpPr>
          <p:nvPr/>
        </p:nvSpPr>
        <p:spPr bwMode="auto">
          <a:xfrm>
            <a:off x="1882060" y="5552235"/>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1" name="Rectangle 111"/>
          <p:cNvSpPr>
            <a:spLocks noChangeArrowheads="1"/>
          </p:cNvSpPr>
          <p:nvPr/>
        </p:nvSpPr>
        <p:spPr bwMode="auto">
          <a:xfrm>
            <a:off x="2161658" y="5552235"/>
            <a:ext cx="273192" cy="288109"/>
          </a:xfrm>
          <a:prstGeom prst="rect">
            <a:avLst/>
          </a:pr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2" name="Rectangle 112"/>
          <p:cNvSpPr>
            <a:spLocks noChangeArrowheads="1"/>
          </p:cNvSpPr>
          <p:nvPr/>
        </p:nvSpPr>
        <p:spPr bwMode="auto">
          <a:xfrm>
            <a:off x="2161658" y="5552235"/>
            <a:ext cx="273192"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3" name="Freeform 113"/>
          <p:cNvSpPr/>
          <p:nvPr/>
        </p:nvSpPr>
        <p:spPr bwMode="auto">
          <a:xfrm>
            <a:off x="1602466" y="5876622"/>
            <a:ext cx="279597" cy="288109"/>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close/>
              </a:path>
            </a:pathLst>
          </a:cu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4" name="Freeform 114"/>
          <p:cNvSpPr/>
          <p:nvPr/>
        </p:nvSpPr>
        <p:spPr bwMode="auto">
          <a:xfrm>
            <a:off x="1602466" y="5876622"/>
            <a:ext cx="279597" cy="288109"/>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5" name="Rectangle 115"/>
          <p:cNvSpPr>
            <a:spLocks noChangeArrowheads="1"/>
          </p:cNvSpPr>
          <p:nvPr/>
        </p:nvSpPr>
        <p:spPr bwMode="auto">
          <a:xfrm>
            <a:off x="1882060" y="5876622"/>
            <a:ext cx="279597" cy="288109"/>
          </a:xfrm>
          <a:prstGeom prst="rect">
            <a:avLst/>
          </a:pr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6" name="Rectangle 116"/>
          <p:cNvSpPr>
            <a:spLocks noChangeArrowheads="1"/>
          </p:cNvSpPr>
          <p:nvPr/>
        </p:nvSpPr>
        <p:spPr bwMode="auto">
          <a:xfrm>
            <a:off x="1882060" y="5876622"/>
            <a:ext cx="279597"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7" name="Freeform 117"/>
          <p:cNvSpPr/>
          <p:nvPr/>
        </p:nvSpPr>
        <p:spPr bwMode="auto">
          <a:xfrm>
            <a:off x="2161658" y="5876622"/>
            <a:ext cx="273192" cy="288109"/>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close/>
              </a:path>
            </a:pathLst>
          </a:cu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8" name="Freeform 118"/>
          <p:cNvSpPr/>
          <p:nvPr/>
        </p:nvSpPr>
        <p:spPr bwMode="auto">
          <a:xfrm>
            <a:off x="2161658" y="5876622"/>
            <a:ext cx="273192" cy="288109"/>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09" name="Freeform 119"/>
          <p:cNvSpPr/>
          <p:nvPr/>
        </p:nvSpPr>
        <p:spPr bwMode="auto">
          <a:xfrm>
            <a:off x="1882060" y="6164731"/>
            <a:ext cx="279597" cy="140853"/>
          </a:xfrm>
          <a:custGeom>
            <a:avLst/>
            <a:gdLst>
              <a:gd name="T0" fmla="*/ 64 w 131"/>
              <a:gd name="T1" fmla="*/ 0 h 66"/>
              <a:gd name="T2" fmla="*/ 0 w 131"/>
              <a:gd name="T3" fmla="*/ 0 h 66"/>
              <a:gd name="T4" fmla="*/ 64 w 131"/>
              <a:gd name="T5" fmla="*/ 66 h 66"/>
              <a:gd name="T6" fmla="*/ 131 w 131"/>
              <a:gd name="T7" fmla="*/ 0 h 66"/>
              <a:gd name="T8" fmla="*/ 64 w 131"/>
              <a:gd name="T9" fmla="*/ 0 h 66"/>
            </a:gdLst>
            <a:ahLst/>
            <a:cxnLst>
              <a:cxn ang="0">
                <a:pos x="T0" y="T1"/>
              </a:cxn>
              <a:cxn ang="0">
                <a:pos x="T2" y="T3"/>
              </a:cxn>
              <a:cxn ang="0">
                <a:pos x="T4" y="T5"/>
              </a:cxn>
              <a:cxn ang="0">
                <a:pos x="T6" y="T7"/>
              </a:cxn>
              <a:cxn ang="0">
                <a:pos x="T8" y="T9"/>
              </a:cxn>
            </a:cxnLst>
            <a:rect l="0" t="0" r="r" b="b"/>
            <a:pathLst>
              <a:path w="131" h="66">
                <a:moveTo>
                  <a:pt x="64" y="0"/>
                </a:moveTo>
                <a:lnTo>
                  <a:pt x="0" y="0"/>
                </a:lnTo>
                <a:lnTo>
                  <a:pt x="64" y="66"/>
                </a:lnTo>
                <a:lnTo>
                  <a:pt x="131"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0" name="Freeform 120"/>
          <p:cNvSpPr/>
          <p:nvPr/>
        </p:nvSpPr>
        <p:spPr bwMode="auto">
          <a:xfrm>
            <a:off x="1882060" y="5876622"/>
            <a:ext cx="279597" cy="288109"/>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1" name="Freeform 121"/>
          <p:cNvSpPr/>
          <p:nvPr/>
        </p:nvSpPr>
        <p:spPr bwMode="auto">
          <a:xfrm>
            <a:off x="1882060" y="5876622"/>
            <a:ext cx="279597" cy="288109"/>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2" name="Freeform 122"/>
          <p:cNvSpPr/>
          <p:nvPr/>
        </p:nvSpPr>
        <p:spPr bwMode="auto">
          <a:xfrm>
            <a:off x="2424179" y="2442805"/>
            <a:ext cx="279597" cy="288109"/>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3" name="Freeform 123"/>
          <p:cNvSpPr/>
          <p:nvPr/>
        </p:nvSpPr>
        <p:spPr bwMode="auto">
          <a:xfrm>
            <a:off x="2424179" y="2442805"/>
            <a:ext cx="279597" cy="288109"/>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4" name="Freeform 124"/>
          <p:cNvSpPr/>
          <p:nvPr/>
        </p:nvSpPr>
        <p:spPr bwMode="auto">
          <a:xfrm>
            <a:off x="2424179" y="2730914"/>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5" name="Freeform 125"/>
          <p:cNvSpPr/>
          <p:nvPr/>
        </p:nvSpPr>
        <p:spPr bwMode="auto">
          <a:xfrm>
            <a:off x="2424179" y="2730914"/>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6" name="Rectangle 126"/>
          <p:cNvSpPr>
            <a:spLocks noChangeArrowheads="1"/>
          </p:cNvSpPr>
          <p:nvPr/>
        </p:nvSpPr>
        <p:spPr bwMode="auto">
          <a:xfrm>
            <a:off x="2424177" y="2730916"/>
            <a:ext cx="2135" cy="2134"/>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7" name="Freeform 127"/>
          <p:cNvSpPr/>
          <p:nvPr/>
        </p:nvSpPr>
        <p:spPr bwMode="auto">
          <a:xfrm>
            <a:off x="2424176" y="27309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8" name="Rectangle 128"/>
          <p:cNvSpPr>
            <a:spLocks noChangeArrowheads="1"/>
          </p:cNvSpPr>
          <p:nvPr/>
        </p:nvSpPr>
        <p:spPr bwMode="auto">
          <a:xfrm>
            <a:off x="1875658" y="3381824"/>
            <a:ext cx="279597" cy="2134"/>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19" name="Rectangle 129"/>
          <p:cNvSpPr>
            <a:spLocks noChangeArrowheads="1"/>
          </p:cNvSpPr>
          <p:nvPr/>
        </p:nvSpPr>
        <p:spPr bwMode="auto">
          <a:xfrm>
            <a:off x="1875658" y="3381824"/>
            <a:ext cx="279597" cy="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0" name="Freeform 130"/>
          <p:cNvSpPr/>
          <p:nvPr/>
        </p:nvSpPr>
        <p:spPr bwMode="auto">
          <a:xfrm>
            <a:off x="1875658" y="3381823"/>
            <a:ext cx="279597" cy="288109"/>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FFB85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1" name="Freeform 131"/>
          <p:cNvSpPr/>
          <p:nvPr/>
        </p:nvSpPr>
        <p:spPr bwMode="auto">
          <a:xfrm>
            <a:off x="1875658" y="3381823"/>
            <a:ext cx="279597" cy="288109"/>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2" name="Freeform 132"/>
          <p:cNvSpPr/>
          <p:nvPr/>
        </p:nvSpPr>
        <p:spPr bwMode="auto">
          <a:xfrm>
            <a:off x="1875658" y="3669931"/>
            <a:ext cx="279597" cy="290243"/>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close/>
              </a:path>
            </a:pathLst>
          </a:custGeom>
          <a:solidFill>
            <a:srgbClr val="FFC000">
              <a:lumMod val="60000"/>
              <a:lumOff val="4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423" name="Freeform 133"/>
          <p:cNvSpPr/>
          <p:nvPr/>
        </p:nvSpPr>
        <p:spPr bwMode="auto">
          <a:xfrm>
            <a:off x="1875658" y="3669931"/>
            <a:ext cx="279597" cy="290243"/>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4" name="Freeform 135"/>
          <p:cNvSpPr/>
          <p:nvPr/>
        </p:nvSpPr>
        <p:spPr bwMode="auto">
          <a:xfrm>
            <a:off x="2434850" y="4000720"/>
            <a:ext cx="300939" cy="281706"/>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5" name="Freeform 136"/>
          <p:cNvSpPr/>
          <p:nvPr/>
        </p:nvSpPr>
        <p:spPr bwMode="auto">
          <a:xfrm>
            <a:off x="2161658" y="4322975"/>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1783B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6" name="Freeform 137"/>
          <p:cNvSpPr/>
          <p:nvPr/>
        </p:nvSpPr>
        <p:spPr bwMode="auto">
          <a:xfrm>
            <a:off x="2161658" y="4322975"/>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7" name="Freeform 138"/>
          <p:cNvSpPr/>
          <p:nvPr/>
        </p:nvSpPr>
        <p:spPr bwMode="auto">
          <a:xfrm>
            <a:off x="2434850" y="4890655"/>
            <a:ext cx="6402" cy="4269"/>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8" name="Freeform 139"/>
          <p:cNvSpPr/>
          <p:nvPr/>
        </p:nvSpPr>
        <p:spPr bwMode="auto">
          <a:xfrm>
            <a:off x="2434850" y="4890655"/>
            <a:ext cx="6402" cy="4269"/>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29" name="Freeform 140"/>
          <p:cNvSpPr/>
          <p:nvPr/>
        </p:nvSpPr>
        <p:spPr bwMode="auto">
          <a:xfrm>
            <a:off x="2161658" y="4621756"/>
            <a:ext cx="273192" cy="27316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rgbClr val="1783B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0" name="Freeform 141"/>
          <p:cNvSpPr/>
          <p:nvPr/>
        </p:nvSpPr>
        <p:spPr bwMode="auto">
          <a:xfrm>
            <a:off x="2161658" y="4621756"/>
            <a:ext cx="273192" cy="27316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1" name="Rectangle 142"/>
          <p:cNvSpPr>
            <a:spLocks noChangeArrowheads="1"/>
          </p:cNvSpPr>
          <p:nvPr/>
        </p:nvSpPr>
        <p:spPr bwMode="auto">
          <a:xfrm>
            <a:off x="2155256" y="4894924"/>
            <a:ext cx="2135" cy="2134"/>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2" name="Freeform 143"/>
          <p:cNvSpPr/>
          <p:nvPr/>
        </p:nvSpPr>
        <p:spPr bwMode="auto">
          <a:xfrm>
            <a:off x="2155254" y="489492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3" name="Freeform 144"/>
          <p:cNvSpPr/>
          <p:nvPr/>
        </p:nvSpPr>
        <p:spPr bwMode="auto">
          <a:xfrm>
            <a:off x="2161658" y="4939740"/>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4" name="Freeform 145"/>
          <p:cNvSpPr/>
          <p:nvPr/>
        </p:nvSpPr>
        <p:spPr bwMode="auto">
          <a:xfrm>
            <a:off x="2161658" y="4939740"/>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5" name="Freeform 146"/>
          <p:cNvSpPr/>
          <p:nvPr/>
        </p:nvSpPr>
        <p:spPr bwMode="auto">
          <a:xfrm>
            <a:off x="2161658" y="5552235"/>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E8707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6" name="Freeform 147"/>
          <p:cNvSpPr/>
          <p:nvPr/>
        </p:nvSpPr>
        <p:spPr bwMode="auto">
          <a:xfrm>
            <a:off x="2161658" y="5552235"/>
            <a:ext cx="273192" cy="288109"/>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7" name="Freeform 148"/>
          <p:cNvSpPr/>
          <p:nvPr/>
        </p:nvSpPr>
        <p:spPr bwMode="auto">
          <a:xfrm>
            <a:off x="2150985" y="2442805"/>
            <a:ext cx="273192" cy="288109"/>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close/>
              </a:path>
            </a:pathLst>
          </a:cu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8" name="Freeform 149"/>
          <p:cNvSpPr/>
          <p:nvPr/>
        </p:nvSpPr>
        <p:spPr bwMode="auto">
          <a:xfrm>
            <a:off x="2150985" y="2442805"/>
            <a:ext cx="273192" cy="288109"/>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39" name="Rectangle 150"/>
          <p:cNvSpPr>
            <a:spLocks noChangeArrowheads="1"/>
          </p:cNvSpPr>
          <p:nvPr/>
        </p:nvSpPr>
        <p:spPr bwMode="auto">
          <a:xfrm>
            <a:off x="2424177" y="2442805"/>
            <a:ext cx="2135" cy="288109"/>
          </a:xfrm>
          <a:prstGeom prst="rect">
            <a:avLst/>
          </a:prstGeom>
          <a:solidFill>
            <a:srgbClr val="AFBB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0" name="Rectangle 151"/>
          <p:cNvSpPr>
            <a:spLocks noChangeArrowheads="1"/>
          </p:cNvSpPr>
          <p:nvPr/>
        </p:nvSpPr>
        <p:spPr bwMode="auto">
          <a:xfrm>
            <a:off x="2424177" y="2442805"/>
            <a:ext cx="2135"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1" name="Freeform 152"/>
          <p:cNvSpPr/>
          <p:nvPr/>
        </p:nvSpPr>
        <p:spPr bwMode="auto">
          <a:xfrm>
            <a:off x="2150985" y="2730914"/>
            <a:ext cx="273192" cy="288109"/>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close/>
              </a:path>
            </a:pathLst>
          </a:custGeom>
          <a:solidFill>
            <a:srgbClr val="7B25A1"/>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2" name="Freeform 153"/>
          <p:cNvSpPr/>
          <p:nvPr/>
        </p:nvSpPr>
        <p:spPr bwMode="auto">
          <a:xfrm>
            <a:off x="2150985" y="2730914"/>
            <a:ext cx="273192" cy="288109"/>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3" name="Freeform 154"/>
          <p:cNvSpPr/>
          <p:nvPr/>
        </p:nvSpPr>
        <p:spPr bwMode="auto">
          <a:xfrm>
            <a:off x="1882060" y="3059569"/>
            <a:ext cx="279597" cy="281706"/>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close/>
              </a:path>
            </a:pathLst>
          </a:custGeom>
          <a:solidFill>
            <a:srgbClr val="7B25A1"/>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4" name="Freeform 155"/>
          <p:cNvSpPr/>
          <p:nvPr/>
        </p:nvSpPr>
        <p:spPr bwMode="auto">
          <a:xfrm>
            <a:off x="1882060" y="3059569"/>
            <a:ext cx="279597" cy="281706"/>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5" name="Freeform 156"/>
          <p:cNvSpPr/>
          <p:nvPr/>
        </p:nvSpPr>
        <p:spPr bwMode="auto">
          <a:xfrm>
            <a:off x="2161658" y="3059569"/>
            <a:ext cx="273192" cy="281706"/>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close/>
              </a:path>
            </a:pathLst>
          </a:custGeom>
          <a:solidFill>
            <a:srgbClr val="7B25A1"/>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6" name="Freeform 157"/>
          <p:cNvSpPr/>
          <p:nvPr/>
        </p:nvSpPr>
        <p:spPr bwMode="auto">
          <a:xfrm>
            <a:off x="2161658" y="3059569"/>
            <a:ext cx="273192" cy="281706"/>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7" name="Freeform 158"/>
          <p:cNvSpPr/>
          <p:nvPr/>
        </p:nvSpPr>
        <p:spPr bwMode="auto">
          <a:xfrm>
            <a:off x="2155257" y="3341276"/>
            <a:ext cx="640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8" name="Freeform 159"/>
          <p:cNvSpPr/>
          <p:nvPr/>
        </p:nvSpPr>
        <p:spPr bwMode="auto">
          <a:xfrm>
            <a:off x="2155257" y="3341276"/>
            <a:ext cx="640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49" name="Freeform 160"/>
          <p:cNvSpPr/>
          <p:nvPr/>
        </p:nvSpPr>
        <p:spPr bwMode="auto">
          <a:xfrm>
            <a:off x="2155257" y="4282427"/>
            <a:ext cx="640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9B75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0" name="Freeform 161"/>
          <p:cNvSpPr/>
          <p:nvPr/>
        </p:nvSpPr>
        <p:spPr bwMode="auto">
          <a:xfrm>
            <a:off x="2155257" y="4282427"/>
            <a:ext cx="640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1" name="Freeform 162"/>
          <p:cNvSpPr/>
          <p:nvPr/>
        </p:nvSpPr>
        <p:spPr bwMode="auto">
          <a:xfrm>
            <a:off x="2161658" y="4000720"/>
            <a:ext cx="273192" cy="281706"/>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close/>
              </a:path>
            </a:pathLst>
          </a:cu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2" name="Freeform 163"/>
          <p:cNvSpPr/>
          <p:nvPr/>
        </p:nvSpPr>
        <p:spPr bwMode="auto">
          <a:xfrm>
            <a:off x="2161658" y="4000720"/>
            <a:ext cx="273192" cy="281706"/>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3" name="Freeform 164"/>
          <p:cNvSpPr/>
          <p:nvPr/>
        </p:nvSpPr>
        <p:spPr bwMode="auto">
          <a:xfrm>
            <a:off x="1598196" y="3381823"/>
            <a:ext cx="277462" cy="288109"/>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close/>
              </a:path>
            </a:pathLst>
          </a:custGeom>
          <a:solidFill>
            <a:srgbClr val="FFC000">
              <a:lumMod val="60000"/>
              <a:lumOff val="40000"/>
            </a:srgbClr>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454" name="Freeform 165"/>
          <p:cNvSpPr/>
          <p:nvPr/>
        </p:nvSpPr>
        <p:spPr bwMode="auto">
          <a:xfrm>
            <a:off x="1598196" y="3381823"/>
            <a:ext cx="277462" cy="288109"/>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5" name="Rectangle 166"/>
          <p:cNvSpPr>
            <a:spLocks noChangeArrowheads="1"/>
          </p:cNvSpPr>
          <p:nvPr/>
        </p:nvSpPr>
        <p:spPr bwMode="auto">
          <a:xfrm>
            <a:off x="1875658" y="3381823"/>
            <a:ext cx="2135" cy="288109"/>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6" name="Rectangle 167"/>
          <p:cNvSpPr>
            <a:spLocks noChangeArrowheads="1"/>
          </p:cNvSpPr>
          <p:nvPr/>
        </p:nvSpPr>
        <p:spPr bwMode="auto">
          <a:xfrm>
            <a:off x="1875658" y="3381823"/>
            <a:ext cx="2135" cy="28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7" name="Freeform 168"/>
          <p:cNvSpPr/>
          <p:nvPr/>
        </p:nvSpPr>
        <p:spPr bwMode="auto">
          <a:xfrm>
            <a:off x="1598196" y="3669931"/>
            <a:ext cx="277462" cy="290243"/>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close/>
              </a:path>
            </a:pathLst>
          </a:custGeom>
          <a:solidFill>
            <a:srgbClr val="FFC000"/>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458" name="Freeform 169"/>
          <p:cNvSpPr/>
          <p:nvPr/>
        </p:nvSpPr>
        <p:spPr bwMode="auto">
          <a:xfrm>
            <a:off x="1598196" y="3669931"/>
            <a:ext cx="277462" cy="290243"/>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59" name="Freeform 170"/>
          <p:cNvSpPr/>
          <p:nvPr/>
        </p:nvSpPr>
        <p:spPr bwMode="auto">
          <a:xfrm>
            <a:off x="1882060" y="4000720"/>
            <a:ext cx="279597" cy="281706"/>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close/>
              </a:path>
            </a:pathLst>
          </a:cu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0" name="Freeform 171"/>
          <p:cNvSpPr/>
          <p:nvPr/>
        </p:nvSpPr>
        <p:spPr bwMode="auto">
          <a:xfrm>
            <a:off x="1882060" y="4000720"/>
            <a:ext cx="279597" cy="281706"/>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1" name="Rectangle 172"/>
          <p:cNvSpPr>
            <a:spLocks noChangeArrowheads="1"/>
          </p:cNvSpPr>
          <p:nvPr/>
        </p:nvSpPr>
        <p:spPr bwMode="auto">
          <a:xfrm>
            <a:off x="2161657" y="4282427"/>
            <a:ext cx="2135" cy="2134"/>
          </a:xfrm>
          <a:prstGeom prst="rect">
            <a:avLst/>
          </a:prstGeom>
          <a:solidFill>
            <a:srgbClr val="916A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2" name="Freeform 173"/>
          <p:cNvSpPr/>
          <p:nvPr/>
        </p:nvSpPr>
        <p:spPr bwMode="auto">
          <a:xfrm>
            <a:off x="2161656" y="428242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3" name="Freeform 174"/>
          <p:cNvSpPr/>
          <p:nvPr/>
        </p:nvSpPr>
        <p:spPr bwMode="auto">
          <a:xfrm>
            <a:off x="1882060" y="4322975"/>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4" name="Freeform 175"/>
          <p:cNvSpPr/>
          <p:nvPr/>
        </p:nvSpPr>
        <p:spPr bwMode="auto">
          <a:xfrm>
            <a:off x="1882060" y="4322975"/>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5" name="Freeform 176"/>
          <p:cNvSpPr/>
          <p:nvPr/>
        </p:nvSpPr>
        <p:spPr bwMode="auto">
          <a:xfrm>
            <a:off x="1882060" y="4611083"/>
            <a:ext cx="279597" cy="283840"/>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close/>
              </a:path>
            </a:pathLst>
          </a:custGeom>
          <a:solidFill>
            <a:srgbClr val="1783B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6" name="Freeform 177"/>
          <p:cNvSpPr/>
          <p:nvPr/>
        </p:nvSpPr>
        <p:spPr bwMode="auto">
          <a:xfrm>
            <a:off x="1882060" y="4611083"/>
            <a:ext cx="279597" cy="283840"/>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7" name="Freeform 178"/>
          <p:cNvSpPr/>
          <p:nvPr/>
        </p:nvSpPr>
        <p:spPr bwMode="auto">
          <a:xfrm>
            <a:off x="2155257" y="4894925"/>
            <a:ext cx="6402" cy="4269"/>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8" name="Freeform 179"/>
          <p:cNvSpPr/>
          <p:nvPr/>
        </p:nvSpPr>
        <p:spPr bwMode="auto">
          <a:xfrm>
            <a:off x="2155257" y="4894925"/>
            <a:ext cx="6402" cy="4269"/>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69" name="Freeform 180"/>
          <p:cNvSpPr/>
          <p:nvPr/>
        </p:nvSpPr>
        <p:spPr bwMode="auto">
          <a:xfrm>
            <a:off x="2155257" y="4617488"/>
            <a:ext cx="6402" cy="277437"/>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close/>
              </a:path>
            </a:pathLst>
          </a:custGeom>
          <a:solidFill>
            <a:srgbClr val="2F8293"/>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0" name="Freeform 181"/>
          <p:cNvSpPr/>
          <p:nvPr/>
        </p:nvSpPr>
        <p:spPr bwMode="auto">
          <a:xfrm>
            <a:off x="2155257" y="4617488"/>
            <a:ext cx="6402" cy="277437"/>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1" name="Freeform 182"/>
          <p:cNvSpPr/>
          <p:nvPr/>
        </p:nvSpPr>
        <p:spPr bwMode="auto">
          <a:xfrm>
            <a:off x="1882060" y="4939740"/>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1783B0"/>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2" name="Freeform 183"/>
          <p:cNvSpPr/>
          <p:nvPr/>
        </p:nvSpPr>
        <p:spPr bwMode="auto">
          <a:xfrm>
            <a:off x="1882060" y="4939740"/>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3" name="Freeform 184"/>
          <p:cNvSpPr/>
          <p:nvPr/>
        </p:nvSpPr>
        <p:spPr bwMode="auto">
          <a:xfrm>
            <a:off x="1882060" y="5552235"/>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4" name="Freeform 185"/>
          <p:cNvSpPr/>
          <p:nvPr/>
        </p:nvSpPr>
        <p:spPr bwMode="auto">
          <a:xfrm>
            <a:off x="1882060" y="5552235"/>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5" name="Freeform 186"/>
          <p:cNvSpPr/>
          <p:nvPr/>
        </p:nvSpPr>
        <p:spPr bwMode="auto">
          <a:xfrm>
            <a:off x="1871389" y="2442805"/>
            <a:ext cx="279597" cy="288109"/>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6" name="Freeform 187"/>
          <p:cNvSpPr/>
          <p:nvPr/>
        </p:nvSpPr>
        <p:spPr bwMode="auto">
          <a:xfrm>
            <a:off x="1871389" y="2442805"/>
            <a:ext cx="279597" cy="288109"/>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7" name="Freeform 188"/>
          <p:cNvSpPr/>
          <p:nvPr/>
        </p:nvSpPr>
        <p:spPr bwMode="auto">
          <a:xfrm>
            <a:off x="1606735" y="2442808"/>
            <a:ext cx="209163" cy="217681"/>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8" name="Freeform 189"/>
          <p:cNvSpPr/>
          <p:nvPr/>
        </p:nvSpPr>
        <p:spPr bwMode="auto">
          <a:xfrm>
            <a:off x="1606735" y="2442808"/>
            <a:ext cx="209163" cy="217681"/>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79" name="Freeform 190"/>
          <p:cNvSpPr/>
          <p:nvPr/>
        </p:nvSpPr>
        <p:spPr bwMode="auto">
          <a:xfrm>
            <a:off x="1871389" y="2730914"/>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0" name="Freeform 191"/>
          <p:cNvSpPr/>
          <p:nvPr/>
        </p:nvSpPr>
        <p:spPr bwMode="auto">
          <a:xfrm>
            <a:off x="1871389" y="2730914"/>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1" name="Freeform 194"/>
          <p:cNvSpPr/>
          <p:nvPr/>
        </p:nvSpPr>
        <p:spPr bwMode="auto">
          <a:xfrm>
            <a:off x="1602466" y="3059569"/>
            <a:ext cx="279597" cy="281706"/>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2" name="Freeform 195"/>
          <p:cNvSpPr/>
          <p:nvPr/>
        </p:nvSpPr>
        <p:spPr bwMode="auto">
          <a:xfrm>
            <a:off x="1602466" y="3059569"/>
            <a:ext cx="279597" cy="281706"/>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3" name="Freeform 196"/>
          <p:cNvSpPr/>
          <p:nvPr/>
        </p:nvSpPr>
        <p:spPr bwMode="auto">
          <a:xfrm>
            <a:off x="1322869" y="3381823"/>
            <a:ext cx="275328" cy="288109"/>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close/>
              </a:path>
            </a:pathLst>
          </a:custGeom>
          <a:solidFill>
            <a:srgbClr val="FFB85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4" name="Freeform 197"/>
          <p:cNvSpPr/>
          <p:nvPr/>
        </p:nvSpPr>
        <p:spPr bwMode="auto">
          <a:xfrm>
            <a:off x="1322869" y="3381823"/>
            <a:ext cx="275328" cy="288109"/>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5" name="Freeform 198"/>
          <p:cNvSpPr/>
          <p:nvPr/>
        </p:nvSpPr>
        <p:spPr bwMode="auto">
          <a:xfrm>
            <a:off x="1602466" y="4611083"/>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6" name="Freeform 199"/>
          <p:cNvSpPr/>
          <p:nvPr/>
        </p:nvSpPr>
        <p:spPr bwMode="auto">
          <a:xfrm>
            <a:off x="1602466" y="4611083"/>
            <a:ext cx="279597" cy="288109"/>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7" name="Freeform 200"/>
          <p:cNvSpPr/>
          <p:nvPr/>
        </p:nvSpPr>
        <p:spPr bwMode="auto">
          <a:xfrm>
            <a:off x="1602466" y="4939740"/>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01ACBE"/>
          </a:solidFill>
          <a:ln>
            <a:noFill/>
          </a:ln>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8" name="Freeform 201"/>
          <p:cNvSpPr/>
          <p:nvPr/>
        </p:nvSpPr>
        <p:spPr bwMode="auto">
          <a:xfrm>
            <a:off x="1602466" y="4939740"/>
            <a:ext cx="279597" cy="288109"/>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89" name="Freeform 202"/>
          <p:cNvSpPr/>
          <p:nvPr/>
        </p:nvSpPr>
        <p:spPr bwMode="auto">
          <a:xfrm>
            <a:off x="1602466" y="5289737"/>
            <a:ext cx="279597" cy="262499"/>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close/>
              </a:path>
            </a:pathLst>
          </a:cu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90" name="Freeform 203"/>
          <p:cNvSpPr/>
          <p:nvPr/>
        </p:nvSpPr>
        <p:spPr bwMode="auto">
          <a:xfrm>
            <a:off x="1602466" y="5289737"/>
            <a:ext cx="279597" cy="262499"/>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91" name="Freeform 204"/>
          <p:cNvSpPr/>
          <p:nvPr/>
        </p:nvSpPr>
        <p:spPr bwMode="auto">
          <a:xfrm>
            <a:off x="1602466" y="5571443"/>
            <a:ext cx="279597" cy="26890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close/>
              </a:path>
            </a:pathLst>
          </a:custGeom>
          <a:solidFill>
            <a:srgbClr val="C00000"/>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492" name="Freeform 205"/>
          <p:cNvSpPr/>
          <p:nvPr/>
        </p:nvSpPr>
        <p:spPr bwMode="auto">
          <a:xfrm>
            <a:off x="1602466" y="5571443"/>
            <a:ext cx="279597" cy="26890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grpSp>
        <p:nvGrpSpPr>
          <p:cNvPr id="493" name="组合 492"/>
          <p:cNvGrpSpPr>
            <a:grpSpLocks noChangeAspect="1"/>
          </p:cNvGrpSpPr>
          <p:nvPr/>
        </p:nvGrpSpPr>
        <p:grpSpPr>
          <a:xfrm>
            <a:off x="2503297" y="3474391"/>
            <a:ext cx="265883" cy="443099"/>
            <a:chOff x="6414995" y="3384645"/>
            <a:chExt cx="160211" cy="267020"/>
          </a:xfrm>
          <a:solidFill>
            <a:srgbClr val="FFB850"/>
          </a:solidFill>
        </p:grpSpPr>
        <p:sp>
          <p:nvSpPr>
            <p:cNvPr id="494" name="Freeform 699"/>
            <p:cNvSpPr>
              <a:spLocks noEditPoints="1"/>
            </p:cNvSpPr>
            <p:nvPr/>
          </p:nvSpPr>
          <p:spPr bwMode="auto">
            <a:xfrm>
              <a:off x="6414995" y="3384645"/>
              <a:ext cx="160211" cy="244133"/>
            </a:xfrm>
            <a:custGeom>
              <a:avLst/>
              <a:gdLst>
                <a:gd name="T0" fmla="*/ 29 w 33"/>
                <a:gd name="T1" fmla="*/ 28 h 51"/>
                <a:gd name="T2" fmla="*/ 33 w 33"/>
                <a:gd name="T3" fmla="*/ 17 h 51"/>
                <a:gd name="T4" fmla="*/ 16 w 33"/>
                <a:gd name="T5" fmla="*/ 0 h 51"/>
                <a:gd name="T6" fmla="*/ 0 w 33"/>
                <a:gd name="T7" fmla="*/ 17 h 51"/>
                <a:gd name="T8" fmla="*/ 4 w 33"/>
                <a:gd name="T9" fmla="*/ 28 h 51"/>
                <a:gd name="T10" fmla="*/ 4 w 33"/>
                <a:gd name="T11" fmla="*/ 28 h 51"/>
                <a:gd name="T12" fmla="*/ 9 w 33"/>
                <a:gd name="T13" fmla="*/ 40 h 51"/>
                <a:gd name="T14" fmla="*/ 8 w 33"/>
                <a:gd name="T15" fmla="*/ 42 h 51"/>
                <a:gd name="T16" fmla="*/ 9 w 33"/>
                <a:gd name="T17" fmla="*/ 43 h 51"/>
                <a:gd name="T18" fmla="*/ 8 w 33"/>
                <a:gd name="T19" fmla="*/ 45 h 51"/>
                <a:gd name="T20" fmla="*/ 9 w 33"/>
                <a:gd name="T21" fmla="*/ 47 h 51"/>
                <a:gd name="T22" fmla="*/ 8 w 33"/>
                <a:gd name="T23" fmla="*/ 49 h 51"/>
                <a:gd name="T24" fmla="*/ 11 w 33"/>
                <a:gd name="T25" fmla="*/ 51 h 51"/>
                <a:gd name="T26" fmla="*/ 22 w 33"/>
                <a:gd name="T27" fmla="*/ 51 h 51"/>
                <a:gd name="T28" fmla="*/ 25 w 33"/>
                <a:gd name="T29" fmla="*/ 49 h 51"/>
                <a:gd name="T30" fmla="*/ 24 w 33"/>
                <a:gd name="T31" fmla="*/ 47 h 51"/>
                <a:gd name="T32" fmla="*/ 25 w 33"/>
                <a:gd name="T33" fmla="*/ 45 h 51"/>
                <a:gd name="T34" fmla="*/ 24 w 33"/>
                <a:gd name="T35" fmla="*/ 43 h 51"/>
                <a:gd name="T36" fmla="*/ 25 w 33"/>
                <a:gd name="T37" fmla="*/ 42 h 51"/>
                <a:gd name="T38" fmla="*/ 24 w 33"/>
                <a:gd name="T39" fmla="*/ 40 h 51"/>
                <a:gd name="T40" fmla="*/ 29 w 33"/>
                <a:gd name="T41" fmla="*/ 28 h 51"/>
                <a:gd name="T42" fmla="*/ 17 w 33"/>
                <a:gd name="T43" fmla="*/ 39 h 51"/>
                <a:gd name="T44" fmla="*/ 16 w 33"/>
                <a:gd name="T45" fmla="*/ 39 h 51"/>
                <a:gd name="T46" fmla="*/ 16 w 33"/>
                <a:gd name="T47" fmla="*/ 31 h 51"/>
                <a:gd name="T48" fmla="*/ 16 w 33"/>
                <a:gd name="T49" fmla="*/ 31 h 51"/>
                <a:gd name="T50" fmla="*/ 17 w 33"/>
                <a:gd name="T51" fmla="*/ 31 h 51"/>
                <a:gd name="T52" fmla="*/ 17 w 33"/>
                <a:gd name="T53" fmla="*/ 31 h 51"/>
                <a:gd name="T54" fmla="*/ 17 w 33"/>
                <a:gd name="T55" fmla="*/ 39 h 51"/>
                <a:gd name="T56" fmla="*/ 27 w 33"/>
                <a:gd name="T57" fmla="*/ 27 h 51"/>
                <a:gd name="T58" fmla="*/ 27 w 33"/>
                <a:gd name="T59" fmla="*/ 27 h 51"/>
                <a:gd name="T60" fmla="*/ 21 w 33"/>
                <a:gd name="T61" fmla="*/ 39 h 51"/>
                <a:gd name="T62" fmla="*/ 19 w 33"/>
                <a:gd name="T63" fmla="*/ 39 h 51"/>
                <a:gd name="T64" fmla="*/ 19 w 33"/>
                <a:gd name="T65" fmla="*/ 31 h 51"/>
                <a:gd name="T66" fmla="*/ 19 w 33"/>
                <a:gd name="T67" fmla="*/ 31 h 51"/>
                <a:gd name="T68" fmla="*/ 23 w 33"/>
                <a:gd name="T69" fmla="*/ 18 h 51"/>
                <a:gd name="T70" fmla="*/ 23 w 33"/>
                <a:gd name="T71" fmla="*/ 18 h 51"/>
                <a:gd name="T72" fmla="*/ 22 w 33"/>
                <a:gd name="T73" fmla="*/ 18 h 51"/>
                <a:gd name="T74" fmla="*/ 19 w 33"/>
                <a:gd name="T75" fmla="*/ 27 h 51"/>
                <a:gd name="T76" fmla="*/ 19 w 33"/>
                <a:gd name="T77" fmla="*/ 22 h 51"/>
                <a:gd name="T78" fmla="*/ 19 w 33"/>
                <a:gd name="T79" fmla="*/ 21 h 51"/>
                <a:gd name="T80" fmla="*/ 18 w 33"/>
                <a:gd name="T81" fmla="*/ 22 h 51"/>
                <a:gd name="T82" fmla="*/ 18 w 33"/>
                <a:gd name="T83" fmla="*/ 29 h 51"/>
                <a:gd name="T84" fmla="*/ 16 w 33"/>
                <a:gd name="T85" fmla="*/ 28 h 51"/>
                <a:gd name="T86" fmla="*/ 14 w 33"/>
                <a:gd name="T87" fmla="*/ 29 h 51"/>
                <a:gd name="T88" fmla="*/ 14 w 33"/>
                <a:gd name="T89" fmla="*/ 22 h 51"/>
                <a:gd name="T90" fmla="*/ 14 w 33"/>
                <a:gd name="T91" fmla="*/ 21 h 51"/>
                <a:gd name="T92" fmla="*/ 13 w 33"/>
                <a:gd name="T93" fmla="*/ 22 h 51"/>
                <a:gd name="T94" fmla="*/ 13 w 33"/>
                <a:gd name="T95" fmla="*/ 27 h 51"/>
                <a:gd name="T96" fmla="*/ 10 w 33"/>
                <a:gd name="T97" fmla="*/ 18 h 51"/>
                <a:gd name="T98" fmla="*/ 10 w 33"/>
                <a:gd name="T99" fmla="*/ 18 h 51"/>
                <a:gd name="T100" fmla="*/ 9 w 33"/>
                <a:gd name="T101" fmla="*/ 18 h 51"/>
                <a:gd name="T102" fmla="*/ 13 w 33"/>
                <a:gd name="T103" fmla="*/ 31 h 51"/>
                <a:gd name="T104" fmla="*/ 13 w 33"/>
                <a:gd name="T105" fmla="*/ 31 h 51"/>
                <a:gd name="T106" fmla="*/ 13 w 33"/>
                <a:gd name="T107" fmla="*/ 39 h 51"/>
                <a:gd name="T108" fmla="*/ 11 w 33"/>
                <a:gd name="T109" fmla="*/ 39 h 51"/>
                <a:gd name="T110" fmla="*/ 6 w 33"/>
                <a:gd name="T111" fmla="*/ 27 h 51"/>
                <a:gd name="T112" fmla="*/ 6 w 33"/>
                <a:gd name="T113" fmla="*/ 27 h 51"/>
                <a:gd name="T114" fmla="*/ 6 w 33"/>
                <a:gd name="T115" fmla="*/ 26 h 51"/>
                <a:gd name="T116" fmla="*/ 2 w 33"/>
                <a:gd name="T117" fmla="*/ 17 h 51"/>
                <a:gd name="T118" fmla="*/ 16 w 33"/>
                <a:gd name="T119" fmla="*/ 3 h 51"/>
                <a:gd name="T120" fmla="*/ 31 w 33"/>
                <a:gd name="T121" fmla="*/ 17 h 51"/>
                <a:gd name="T122" fmla="*/ 27 w 33"/>
                <a:gd name="T123" fmla="*/ 26 h 51"/>
                <a:gd name="T124" fmla="*/ 27 w 33"/>
                <a:gd name="T12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1">
                  <a:moveTo>
                    <a:pt x="29" y="28"/>
                  </a:moveTo>
                  <a:cubicBezTo>
                    <a:pt x="31" y="25"/>
                    <a:pt x="33" y="21"/>
                    <a:pt x="33" y="17"/>
                  </a:cubicBezTo>
                  <a:cubicBezTo>
                    <a:pt x="33" y="8"/>
                    <a:pt x="26" y="0"/>
                    <a:pt x="16" y="0"/>
                  </a:cubicBezTo>
                  <a:cubicBezTo>
                    <a:pt x="7" y="0"/>
                    <a:pt x="0" y="8"/>
                    <a:pt x="0" y="17"/>
                  </a:cubicBezTo>
                  <a:cubicBezTo>
                    <a:pt x="0" y="21"/>
                    <a:pt x="1" y="25"/>
                    <a:pt x="4" y="28"/>
                  </a:cubicBezTo>
                  <a:cubicBezTo>
                    <a:pt x="4" y="28"/>
                    <a:pt x="4" y="28"/>
                    <a:pt x="4" y="28"/>
                  </a:cubicBezTo>
                  <a:cubicBezTo>
                    <a:pt x="4" y="28"/>
                    <a:pt x="9" y="34"/>
                    <a:pt x="9" y="40"/>
                  </a:cubicBezTo>
                  <a:cubicBezTo>
                    <a:pt x="8" y="40"/>
                    <a:pt x="8" y="41"/>
                    <a:pt x="8" y="42"/>
                  </a:cubicBezTo>
                  <a:cubicBezTo>
                    <a:pt x="8" y="42"/>
                    <a:pt x="8" y="43"/>
                    <a:pt x="9" y="43"/>
                  </a:cubicBezTo>
                  <a:cubicBezTo>
                    <a:pt x="8" y="44"/>
                    <a:pt x="8" y="45"/>
                    <a:pt x="8" y="45"/>
                  </a:cubicBezTo>
                  <a:cubicBezTo>
                    <a:pt x="8" y="46"/>
                    <a:pt x="8" y="47"/>
                    <a:pt x="9" y="47"/>
                  </a:cubicBezTo>
                  <a:cubicBezTo>
                    <a:pt x="8" y="48"/>
                    <a:pt x="8" y="48"/>
                    <a:pt x="8" y="49"/>
                  </a:cubicBezTo>
                  <a:cubicBezTo>
                    <a:pt x="8" y="50"/>
                    <a:pt x="9" y="51"/>
                    <a:pt x="11" y="51"/>
                  </a:cubicBezTo>
                  <a:cubicBezTo>
                    <a:pt x="22" y="51"/>
                    <a:pt x="22" y="51"/>
                    <a:pt x="22" y="51"/>
                  </a:cubicBezTo>
                  <a:cubicBezTo>
                    <a:pt x="23" y="51"/>
                    <a:pt x="25" y="50"/>
                    <a:pt x="25" y="49"/>
                  </a:cubicBezTo>
                  <a:cubicBezTo>
                    <a:pt x="25" y="48"/>
                    <a:pt x="24" y="48"/>
                    <a:pt x="24" y="47"/>
                  </a:cubicBezTo>
                  <a:cubicBezTo>
                    <a:pt x="24" y="47"/>
                    <a:pt x="25" y="46"/>
                    <a:pt x="25" y="45"/>
                  </a:cubicBezTo>
                  <a:cubicBezTo>
                    <a:pt x="25" y="45"/>
                    <a:pt x="24" y="44"/>
                    <a:pt x="24" y="43"/>
                  </a:cubicBezTo>
                  <a:cubicBezTo>
                    <a:pt x="24" y="43"/>
                    <a:pt x="25" y="42"/>
                    <a:pt x="25" y="42"/>
                  </a:cubicBezTo>
                  <a:cubicBezTo>
                    <a:pt x="25" y="41"/>
                    <a:pt x="24" y="40"/>
                    <a:pt x="24" y="40"/>
                  </a:cubicBezTo>
                  <a:cubicBezTo>
                    <a:pt x="24" y="34"/>
                    <a:pt x="29" y="28"/>
                    <a:pt x="29" y="28"/>
                  </a:cubicBezTo>
                  <a:close/>
                  <a:moveTo>
                    <a:pt x="17" y="39"/>
                  </a:moveTo>
                  <a:cubicBezTo>
                    <a:pt x="16" y="39"/>
                    <a:pt x="16" y="39"/>
                    <a:pt x="16" y="39"/>
                  </a:cubicBezTo>
                  <a:cubicBezTo>
                    <a:pt x="16" y="31"/>
                    <a:pt x="16" y="31"/>
                    <a:pt x="16" y="31"/>
                  </a:cubicBezTo>
                  <a:cubicBezTo>
                    <a:pt x="16" y="31"/>
                    <a:pt x="16" y="31"/>
                    <a:pt x="16" y="31"/>
                  </a:cubicBezTo>
                  <a:cubicBezTo>
                    <a:pt x="17" y="31"/>
                    <a:pt x="17" y="31"/>
                    <a:pt x="17" y="31"/>
                  </a:cubicBezTo>
                  <a:cubicBezTo>
                    <a:pt x="17" y="31"/>
                    <a:pt x="17" y="31"/>
                    <a:pt x="17" y="31"/>
                  </a:cubicBezTo>
                  <a:lnTo>
                    <a:pt x="17" y="39"/>
                  </a:lnTo>
                  <a:close/>
                  <a:moveTo>
                    <a:pt x="27" y="27"/>
                  </a:moveTo>
                  <a:cubicBezTo>
                    <a:pt x="27" y="27"/>
                    <a:pt x="27" y="27"/>
                    <a:pt x="27" y="27"/>
                  </a:cubicBezTo>
                  <a:cubicBezTo>
                    <a:pt x="27" y="27"/>
                    <a:pt x="22" y="33"/>
                    <a:pt x="21" y="39"/>
                  </a:cubicBezTo>
                  <a:cubicBezTo>
                    <a:pt x="19" y="39"/>
                    <a:pt x="19" y="39"/>
                    <a:pt x="19" y="39"/>
                  </a:cubicBezTo>
                  <a:cubicBezTo>
                    <a:pt x="19" y="31"/>
                    <a:pt x="19" y="31"/>
                    <a:pt x="19" y="31"/>
                  </a:cubicBezTo>
                  <a:cubicBezTo>
                    <a:pt x="19" y="31"/>
                    <a:pt x="19" y="31"/>
                    <a:pt x="19" y="31"/>
                  </a:cubicBezTo>
                  <a:cubicBezTo>
                    <a:pt x="23" y="18"/>
                    <a:pt x="23" y="18"/>
                    <a:pt x="23" y="18"/>
                  </a:cubicBezTo>
                  <a:cubicBezTo>
                    <a:pt x="24" y="18"/>
                    <a:pt x="23" y="18"/>
                    <a:pt x="23" y="18"/>
                  </a:cubicBezTo>
                  <a:cubicBezTo>
                    <a:pt x="23" y="17"/>
                    <a:pt x="22" y="18"/>
                    <a:pt x="22" y="18"/>
                  </a:cubicBezTo>
                  <a:cubicBezTo>
                    <a:pt x="19" y="27"/>
                    <a:pt x="19" y="27"/>
                    <a:pt x="19" y="27"/>
                  </a:cubicBezTo>
                  <a:cubicBezTo>
                    <a:pt x="19" y="22"/>
                    <a:pt x="19" y="22"/>
                    <a:pt x="19" y="22"/>
                  </a:cubicBezTo>
                  <a:cubicBezTo>
                    <a:pt x="19" y="22"/>
                    <a:pt x="19" y="21"/>
                    <a:pt x="19" y="21"/>
                  </a:cubicBezTo>
                  <a:cubicBezTo>
                    <a:pt x="18" y="21"/>
                    <a:pt x="18" y="22"/>
                    <a:pt x="18" y="22"/>
                  </a:cubicBezTo>
                  <a:cubicBezTo>
                    <a:pt x="18" y="29"/>
                    <a:pt x="18" y="29"/>
                    <a:pt x="18" y="29"/>
                  </a:cubicBezTo>
                  <a:cubicBezTo>
                    <a:pt x="18" y="28"/>
                    <a:pt x="17" y="28"/>
                    <a:pt x="16" y="28"/>
                  </a:cubicBezTo>
                  <a:cubicBezTo>
                    <a:pt x="16" y="28"/>
                    <a:pt x="15" y="28"/>
                    <a:pt x="14" y="29"/>
                  </a:cubicBezTo>
                  <a:cubicBezTo>
                    <a:pt x="14" y="22"/>
                    <a:pt x="14" y="22"/>
                    <a:pt x="14" y="22"/>
                  </a:cubicBezTo>
                  <a:cubicBezTo>
                    <a:pt x="14" y="22"/>
                    <a:pt x="14" y="21"/>
                    <a:pt x="14" y="21"/>
                  </a:cubicBezTo>
                  <a:cubicBezTo>
                    <a:pt x="14" y="21"/>
                    <a:pt x="13" y="22"/>
                    <a:pt x="13" y="22"/>
                  </a:cubicBezTo>
                  <a:cubicBezTo>
                    <a:pt x="13" y="27"/>
                    <a:pt x="13" y="27"/>
                    <a:pt x="13" y="27"/>
                  </a:cubicBezTo>
                  <a:cubicBezTo>
                    <a:pt x="10" y="18"/>
                    <a:pt x="10" y="18"/>
                    <a:pt x="10" y="18"/>
                  </a:cubicBezTo>
                  <a:cubicBezTo>
                    <a:pt x="10" y="18"/>
                    <a:pt x="10" y="17"/>
                    <a:pt x="10" y="18"/>
                  </a:cubicBezTo>
                  <a:cubicBezTo>
                    <a:pt x="9" y="18"/>
                    <a:pt x="9" y="18"/>
                    <a:pt x="9" y="18"/>
                  </a:cubicBezTo>
                  <a:cubicBezTo>
                    <a:pt x="13" y="31"/>
                    <a:pt x="13" y="31"/>
                    <a:pt x="13" y="31"/>
                  </a:cubicBezTo>
                  <a:cubicBezTo>
                    <a:pt x="13" y="31"/>
                    <a:pt x="13" y="31"/>
                    <a:pt x="13" y="31"/>
                  </a:cubicBezTo>
                  <a:cubicBezTo>
                    <a:pt x="13" y="39"/>
                    <a:pt x="13" y="39"/>
                    <a:pt x="13" y="39"/>
                  </a:cubicBezTo>
                  <a:cubicBezTo>
                    <a:pt x="11" y="39"/>
                    <a:pt x="11" y="39"/>
                    <a:pt x="11" y="39"/>
                  </a:cubicBezTo>
                  <a:cubicBezTo>
                    <a:pt x="11" y="33"/>
                    <a:pt x="6" y="27"/>
                    <a:pt x="6" y="27"/>
                  </a:cubicBezTo>
                  <a:cubicBezTo>
                    <a:pt x="6" y="27"/>
                    <a:pt x="6" y="27"/>
                    <a:pt x="6" y="27"/>
                  </a:cubicBezTo>
                  <a:cubicBezTo>
                    <a:pt x="6" y="26"/>
                    <a:pt x="6" y="26"/>
                    <a:pt x="6" y="26"/>
                  </a:cubicBezTo>
                  <a:cubicBezTo>
                    <a:pt x="3" y="24"/>
                    <a:pt x="2" y="20"/>
                    <a:pt x="2" y="17"/>
                  </a:cubicBezTo>
                  <a:cubicBezTo>
                    <a:pt x="2" y="9"/>
                    <a:pt x="8" y="3"/>
                    <a:pt x="16" y="3"/>
                  </a:cubicBezTo>
                  <a:cubicBezTo>
                    <a:pt x="24" y="3"/>
                    <a:pt x="31" y="9"/>
                    <a:pt x="31" y="17"/>
                  </a:cubicBezTo>
                  <a:cubicBezTo>
                    <a:pt x="31" y="20"/>
                    <a:pt x="29" y="24"/>
                    <a:pt x="27" y="26"/>
                  </a:cubicBezTo>
                  <a:lnTo>
                    <a:pt x="27" y="27"/>
                  </a:ln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495" name="Freeform 700"/>
            <p:cNvSpPr/>
            <p:nvPr/>
          </p:nvSpPr>
          <p:spPr bwMode="auto">
            <a:xfrm>
              <a:off x="6472213" y="3632592"/>
              <a:ext cx="45775" cy="19073"/>
            </a:xfrm>
            <a:custGeom>
              <a:avLst/>
              <a:gdLst>
                <a:gd name="T0" fmla="*/ 4 w 9"/>
                <a:gd name="T1" fmla="*/ 4 h 4"/>
                <a:gd name="T2" fmla="*/ 5 w 9"/>
                <a:gd name="T3" fmla="*/ 4 h 4"/>
                <a:gd name="T4" fmla="*/ 9 w 9"/>
                <a:gd name="T5" fmla="*/ 0 h 4"/>
                <a:gd name="T6" fmla="*/ 0 w 9"/>
                <a:gd name="T7" fmla="*/ 0 h 4"/>
                <a:gd name="T8" fmla="*/ 4 w 9"/>
                <a:gd name="T9" fmla="*/ 4 h 4"/>
              </a:gdLst>
              <a:ahLst/>
              <a:cxnLst>
                <a:cxn ang="0">
                  <a:pos x="T0" y="T1"/>
                </a:cxn>
                <a:cxn ang="0">
                  <a:pos x="T2" y="T3"/>
                </a:cxn>
                <a:cxn ang="0">
                  <a:pos x="T4" y="T5"/>
                </a:cxn>
                <a:cxn ang="0">
                  <a:pos x="T6" y="T7"/>
                </a:cxn>
                <a:cxn ang="0">
                  <a:pos x="T8" y="T9"/>
                </a:cxn>
              </a:cxnLst>
              <a:rect l="0" t="0" r="r" b="b"/>
              <a:pathLst>
                <a:path w="9" h="4">
                  <a:moveTo>
                    <a:pt x="4" y="4"/>
                  </a:moveTo>
                  <a:cubicBezTo>
                    <a:pt x="5" y="4"/>
                    <a:pt x="5" y="4"/>
                    <a:pt x="5" y="4"/>
                  </a:cubicBezTo>
                  <a:cubicBezTo>
                    <a:pt x="7" y="4"/>
                    <a:pt x="9" y="2"/>
                    <a:pt x="9" y="0"/>
                  </a:cubicBezTo>
                  <a:cubicBezTo>
                    <a:pt x="0" y="0"/>
                    <a:pt x="0" y="0"/>
                    <a:pt x="0" y="0"/>
                  </a:cubicBezTo>
                  <a:cubicBezTo>
                    <a:pt x="0" y="2"/>
                    <a:pt x="1" y="4"/>
                    <a:pt x="4" y="4"/>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496" name="Freeform 701"/>
            <p:cNvSpPr/>
            <p:nvPr/>
          </p:nvSpPr>
          <p:spPr bwMode="auto">
            <a:xfrm>
              <a:off x="6487471" y="3485732"/>
              <a:ext cx="15258" cy="9537"/>
            </a:xfrm>
            <a:custGeom>
              <a:avLst/>
              <a:gdLst>
                <a:gd name="T0" fmla="*/ 2 w 3"/>
                <a:gd name="T1" fmla="*/ 0 h 2"/>
                <a:gd name="T2" fmla="*/ 0 w 3"/>
                <a:gd name="T3" fmla="*/ 0 h 2"/>
                <a:gd name="T4" fmla="*/ 0 w 3"/>
                <a:gd name="T5" fmla="*/ 1 h 2"/>
                <a:gd name="T6" fmla="*/ 0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0" y="0"/>
                    <a:pt x="0" y="0"/>
                    <a:pt x="0" y="0"/>
                  </a:cubicBezTo>
                  <a:cubicBezTo>
                    <a:pt x="0" y="0"/>
                    <a:pt x="0" y="0"/>
                    <a:pt x="0" y="1"/>
                  </a:cubicBezTo>
                  <a:cubicBezTo>
                    <a:pt x="0" y="1"/>
                    <a:pt x="0" y="2"/>
                    <a:pt x="0" y="2"/>
                  </a:cubicBezTo>
                  <a:cubicBezTo>
                    <a:pt x="2" y="2"/>
                    <a:pt x="2" y="2"/>
                    <a:pt x="2" y="2"/>
                  </a:cubicBezTo>
                  <a:cubicBezTo>
                    <a:pt x="3" y="2"/>
                    <a:pt x="3" y="1"/>
                    <a:pt x="3" y="1"/>
                  </a:cubicBezTo>
                  <a:cubicBezTo>
                    <a:pt x="3" y="0"/>
                    <a:pt x="3" y="0"/>
                    <a:pt x="2" y="0"/>
                  </a:cubicBezTo>
                  <a:close/>
                </a:path>
              </a:pathLst>
            </a:custGeom>
            <a:grpFill/>
            <a:ln>
              <a:noFill/>
            </a:ln>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sp>
          <p:nvSpPr>
            <p:cNvPr id="497" name="Freeform 702"/>
            <p:cNvSpPr/>
            <p:nvPr/>
          </p:nvSpPr>
          <p:spPr bwMode="auto">
            <a:xfrm>
              <a:off x="6468399" y="3470473"/>
              <a:ext cx="53404" cy="0"/>
            </a:xfrm>
            <a:custGeom>
              <a:avLst/>
              <a:gdLst>
                <a:gd name="T0" fmla="*/ 10 w 11"/>
                <a:gd name="T1" fmla="*/ 0 w 11"/>
                <a:gd name="T2" fmla="*/ 0 w 11"/>
                <a:gd name="T3" fmla="*/ 0 w 11"/>
                <a:gd name="T4" fmla="*/ 10 w 11"/>
                <a:gd name="T5" fmla="*/ 11 w 11"/>
                <a:gd name="T6" fmla="*/ 10 w 11"/>
              </a:gdLst>
              <a:ahLst/>
              <a:cxnLst>
                <a:cxn ang="0">
                  <a:pos x="T0" y="0"/>
                </a:cxn>
                <a:cxn ang="0">
                  <a:pos x="T1" y="0"/>
                </a:cxn>
                <a:cxn ang="0">
                  <a:pos x="T2" y="0"/>
                </a:cxn>
                <a:cxn ang="0">
                  <a:pos x="T3" y="0"/>
                </a:cxn>
                <a:cxn ang="0">
                  <a:pos x="T4" y="0"/>
                </a:cxn>
                <a:cxn ang="0">
                  <a:pos x="T5" y="0"/>
                </a:cxn>
                <a:cxn ang="0">
                  <a:pos x="T6" y="0"/>
                </a:cxn>
              </a:cxnLst>
              <a:rect l="0" t="0" r="r" b="b"/>
              <a:pathLst>
                <a:path w="11">
                  <a:moveTo>
                    <a:pt x="10" y="0"/>
                  </a:moveTo>
                  <a:cubicBezTo>
                    <a:pt x="0" y="0"/>
                    <a:pt x="0" y="0"/>
                    <a:pt x="0" y="0"/>
                  </a:cubicBezTo>
                  <a:cubicBezTo>
                    <a:pt x="0" y="0"/>
                    <a:pt x="0" y="0"/>
                    <a:pt x="0" y="0"/>
                  </a:cubicBezTo>
                  <a:cubicBezTo>
                    <a:pt x="0" y="0"/>
                    <a:pt x="0" y="0"/>
                    <a:pt x="0" y="0"/>
                  </a:cubicBezTo>
                  <a:cubicBezTo>
                    <a:pt x="10" y="0"/>
                    <a:pt x="10" y="0"/>
                    <a:pt x="10" y="0"/>
                  </a:cubicBezTo>
                  <a:cubicBezTo>
                    <a:pt x="11" y="0"/>
                    <a:pt x="11" y="0"/>
                    <a:pt x="11" y="0"/>
                  </a:cubicBezTo>
                  <a:cubicBezTo>
                    <a:pt x="11" y="0"/>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endParaRPr lang="zh-CN" altLang="en-US" sz="1300">
                <a:solidFill>
                  <a:prstClr val="black"/>
                </a:solidFill>
                <a:latin typeface="Calibri" panose="020F0502020204030204"/>
                <a:ea typeface="宋体"/>
              </a:endParaRPr>
            </a:p>
          </p:txBody>
        </p:sp>
      </p:grpSp>
      <p:sp>
        <p:nvSpPr>
          <p:cNvPr id="498" name="Freeform 13"/>
          <p:cNvSpPr>
            <a:spLocks noChangeAspect="1" noEditPoints="1"/>
          </p:cNvSpPr>
          <p:nvPr/>
        </p:nvSpPr>
        <p:spPr bwMode="auto">
          <a:xfrm>
            <a:off x="2459962" y="5324770"/>
            <a:ext cx="490893" cy="443099"/>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E87071">
              <a:alpha val="89000"/>
            </a:srgbClr>
          </a:solidFill>
          <a:ln>
            <a:noFill/>
          </a:ln>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Tree>
    <p:extLst>
      <p:ext uri="{BB962C8B-B14F-4D97-AF65-F5344CB8AC3E}">
        <p14:creationId xmlns:p14="http://schemas.microsoft.com/office/powerpoint/2010/main" val="151605817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grpId="0" nodeType="withEffect" p14:presetBounceEnd="78000">
                                      <p:stCondLst>
                                        <p:cond delay="0"/>
                                      </p:stCondLst>
                                      <p:childTnLst>
                                        <p:set>
                                          <p:cBhvr>
                                            <p:cTn id="9" dur="1" fill="hold">
                                              <p:stCondLst>
                                                <p:cond delay="0"/>
                                              </p:stCondLst>
                                            </p:cTn>
                                            <p:tgtEl>
                                              <p:spTgt spid="305"/>
                                            </p:tgtEl>
                                            <p:attrNameLst>
                                              <p:attrName>style.visibility</p:attrName>
                                            </p:attrNameLst>
                                          </p:cBhvr>
                                          <p:to>
                                            <p:strVal val="visible"/>
                                          </p:to>
                                        </p:set>
                                        <p:anim calcmode="lin" valueType="num" p14:bounceEnd="78000">
                                          <p:cBhvr additive="base">
                                            <p:cTn id="10" dur="2000" fill="hold"/>
                                            <p:tgtEl>
                                              <p:spTgt spid="305"/>
                                            </p:tgtEl>
                                            <p:attrNameLst>
                                              <p:attrName>ppt_x</p:attrName>
                                            </p:attrNameLst>
                                          </p:cBhvr>
                                          <p:tavLst>
                                            <p:tav tm="0">
                                              <p:val>
                                                <p:strVal val="#ppt_x"/>
                                              </p:val>
                                            </p:tav>
                                            <p:tav tm="100000">
                                              <p:val>
                                                <p:strVal val="#ppt_x"/>
                                              </p:val>
                                            </p:tav>
                                          </p:tavLst>
                                        </p:anim>
                                        <p:anim calcmode="lin" valueType="num" p14:bounceEnd="78000">
                                          <p:cBhvr additive="base">
                                            <p:cTn id="11" dur="2000" fill="hold"/>
                                            <p:tgtEl>
                                              <p:spTgt spid="30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nodePh="1" p14:presetBounceEnd="78000">
                                      <p:stCondLst>
                                        <p:cond delay="0"/>
                                      </p:stCondLst>
                                      <p:endCondLst>
                                        <p:cond evt="begin" delay="0">
                                          <p:tn val="12"/>
                                        </p:cond>
                                      </p:endCondLst>
                                      <p:childTnLst>
                                        <p:set>
                                          <p:cBhvr>
                                            <p:cTn id="13" dur="1" fill="hold">
                                              <p:stCondLst>
                                                <p:cond delay="0"/>
                                              </p:stCondLst>
                                            </p:cTn>
                                            <p:tgtEl>
                                              <p:spTgt spid="306"/>
                                            </p:tgtEl>
                                            <p:attrNameLst>
                                              <p:attrName>style.visibility</p:attrName>
                                            </p:attrNameLst>
                                          </p:cBhvr>
                                          <p:to>
                                            <p:strVal val="visible"/>
                                          </p:to>
                                        </p:set>
                                        <p:anim calcmode="lin" valueType="num" p14:bounceEnd="78000">
                                          <p:cBhvr additive="base">
                                            <p:cTn id="14" dur="2000" fill="hold"/>
                                            <p:tgtEl>
                                              <p:spTgt spid="306"/>
                                            </p:tgtEl>
                                            <p:attrNameLst>
                                              <p:attrName>ppt_x</p:attrName>
                                            </p:attrNameLst>
                                          </p:cBhvr>
                                          <p:tavLst>
                                            <p:tav tm="0">
                                              <p:val>
                                                <p:strVal val="#ppt_x"/>
                                              </p:val>
                                            </p:tav>
                                            <p:tav tm="100000">
                                              <p:val>
                                                <p:strVal val="#ppt_x"/>
                                              </p:val>
                                            </p:tav>
                                          </p:tavLst>
                                        </p:anim>
                                        <p:anim calcmode="lin" valueType="num" p14:bounceEnd="78000">
                                          <p:cBhvr additive="base">
                                            <p:cTn id="15" dur="2000" fill="hold"/>
                                            <p:tgtEl>
                                              <p:spTgt spid="30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78000">
                                      <p:stCondLst>
                                        <p:cond delay="0"/>
                                      </p:stCondLst>
                                      <p:childTnLst>
                                        <p:set>
                                          <p:cBhvr>
                                            <p:cTn id="17" dur="1" fill="hold">
                                              <p:stCondLst>
                                                <p:cond delay="0"/>
                                              </p:stCondLst>
                                            </p:cTn>
                                            <p:tgtEl>
                                              <p:spTgt spid="307"/>
                                            </p:tgtEl>
                                            <p:attrNameLst>
                                              <p:attrName>style.visibility</p:attrName>
                                            </p:attrNameLst>
                                          </p:cBhvr>
                                          <p:to>
                                            <p:strVal val="visible"/>
                                          </p:to>
                                        </p:set>
                                        <p:anim calcmode="lin" valueType="num" p14:bounceEnd="78000">
                                          <p:cBhvr additive="base">
                                            <p:cTn id="18" dur="2000" fill="hold"/>
                                            <p:tgtEl>
                                              <p:spTgt spid="307"/>
                                            </p:tgtEl>
                                            <p:attrNameLst>
                                              <p:attrName>ppt_x</p:attrName>
                                            </p:attrNameLst>
                                          </p:cBhvr>
                                          <p:tavLst>
                                            <p:tav tm="0">
                                              <p:val>
                                                <p:strVal val="#ppt_x"/>
                                              </p:val>
                                            </p:tav>
                                            <p:tav tm="100000">
                                              <p:val>
                                                <p:strVal val="#ppt_x"/>
                                              </p:val>
                                            </p:tav>
                                          </p:tavLst>
                                        </p:anim>
                                        <p:anim calcmode="lin" valueType="num" p14:bounceEnd="78000">
                                          <p:cBhvr additive="base">
                                            <p:cTn id="19" dur="2000" fill="hold"/>
                                            <p:tgtEl>
                                              <p:spTgt spid="30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nodePh="1" p14:presetBounceEnd="78000">
                                      <p:stCondLst>
                                        <p:cond delay="0"/>
                                      </p:stCondLst>
                                      <p:endCondLst>
                                        <p:cond evt="begin" delay="0">
                                          <p:tn val="20"/>
                                        </p:cond>
                                      </p:endCondLst>
                                      <p:childTnLst>
                                        <p:set>
                                          <p:cBhvr>
                                            <p:cTn id="21" dur="1" fill="hold">
                                              <p:stCondLst>
                                                <p:cond delay="0"/>
                                              </p:stCondLst>
                                            </p:cTn>
                                            <p:tgtEl>
                                              <p:spTgt spid="308"/>
                                            </p:tgtEl>
                                            <p:attrNameLst>
                                              <p:attrName>style.visibility</p:attrName>
                                            </p:attrNameLst>
                                          </p:cBhvr>
                                          <p:to>
                                            <p:strVal val="visible"/>
                                          </p:to>
                                        </p:set>
                                        <p:anim calcmode="lin" valueType="num" p14:bounceEnd="78000">
                                          <p:cBhvr additive="base">
                                            <p:cTn id="22" dur="2000" fill="hold"/>
                                            <p:tgtEl>
                                              <p:spTgt spid="308"/>
                                            </p:tgtEl>
                                            <p:attrNameLst>
                                              <p:attrName>ppt_x</p:attrName>
                                            </p:attrNameLst>
                                          </p:cBhvr>
                                          <p:tavLst>
                                            <p:tav tm="0">
                                              <p:val>
                                                <p:strVal val="#ppt_x"/>
                                              </p:val>
                                            </p:tav>
                                            <p:tav tm="100000">
                                              <p:val>
                                                <p:strVal val="#ppt_x"/>
                                              </p:val>
                                            </p:tav>
                                          </p:tavLst>
                                        </p:anim>
                                        <p:anim calcmode="lin" valueType="num" p14:bounceEnd="78000">
                                          <p:cBhvr additive="base">
                                            <p:cTn id="23" dur="2000" fill="hold"/>
                                            <p:tgtEl>
                                              <p:spTgt spid="30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78000">
                                      <p:stCondLst>
                                        <p:cond delay="0"/>
                                      </p:stCondLst>
                                      <p:childTnLst>
                                        <p:set>
                                          <p:cBhvr>
                                            <p:cTn id="25" dur="1" fill="hold">
                                              <p:stCondLst>
                                                <p:cond delay="0"/>
                                              </p:stCondLst>
                                            </p:cTn>
                                            <p:tgtEl>
                                              <p:spTgt spid="309"/>
                                            </p:tgtEl>
                                            <p:attrNameLst>
                                              <p:attrName>style.visibility</p:attrName>
                                            </p:attrNameLst>
                                          </p:cBhvr>
                                          <p:to>
                                            <p:strVal val="visible"/>
                                          </p:to>
                                        </p:set>
                                        <p:anim calcmode="lin" valueType="num" p14:bounceEnd="78000">
                                          <p:cBhvr additive="base">
                                            <p:cTn id="26" dur="2000" fill="hold"/>
                                            <p:tgtEl>
                                              <p:spTgt spid="309"/>
                                            </p:tgtEl>
                                            <p:attrNameLst>
                                              <p:attrName>ppt_x</p:attrName>
                                            </p:attrNameLst>
                                          </p:cBhvr>
                                          <p:tavLst>
                                            <p:tav tm="0">
                                              <p:val>
                                                <p:strVal val="#ppt_x"/>
                                              </p:val>
                                            </p:tav>
                                            <p:tav tm="100000">
                                              <p:val>
                                                <p:strVal val="#ppt_x"/>
                                              </p:val>
                                            </p:tav>
                                          </p:tavLst>
                                        </p:anim>
                                        <p:anim calcmode="lin" valueType="num" p14:bounceEnd="78000">
                                          <p:cBhvr additive="base">
                                            <p:cTn id="27" dur="2000" fill="hold"/>
                                            <p:tgtEl>
                                              <p:spTgt spid="30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nodePh="1" p14:presetBounceEnd="78000">
                                      <p:stCondLst>
                                        <p:cond delay="0"/>
                                      </p:stCondLst>
                                      <p:endCondLst>
                                        <p:cond evt="begin" delay="0">
                                          <p:tn val="28"/>
                                        </p:cond>
                                      </p:endCondLst>
                                      <p:childTnLst>
                                        <p:set>
                                          <p:cBhvr>
                                            <p:cTn id="29" dur="1" fill="hold">
                                              <p:stCondLst>
                                                <p:cond delay="0"/>
                                              </p:stCondLst>
                                            </p:cTn>
                                            <p:tgtEl>
                                              <p:spTgt spid="310"/>
                                            </p:tgtEl>
                                            <p:attrNameLst>
                                              <p:attrName>style.visibility</p:attrName>
                                            </p:attrNameLst>
                                          </p:cBhvr>
                                          <p:to>
                                            <p:strVal val="visible"/>
                                          </p:to>
                                        </p:set>
                                        <p:anim calcmode="lin" valueType="num" p14:bounceEnd="78000">
                                          <p:cBhvr additive="base">
                                            <p:cTn id="30" dur="2000" fill="hold"/>
                                            <p:tgtEl>
                                              <p:spTgt spid="310"/>
                                            </p:tgtEl>
                                            <p:attrNameLst>
                                              <p:attrName>ppt_x</p:attrName>
                                            </p:attrNameLst>
                                          </p:cBhvr>
                                          <p:tavLst>
                                            <p:tav tm="0">
                                              <p:val>
                                                <p:strVal val="#ppt_x"/>
                                              </p:val>
                                            </p:tav>
                                            <p:tav tm="100000">
                                              <p:val>
                                                <p:strVal val="#ppt_x"/>
                                              </p:val>
                                            </p:tav>
                                          </p:tavLst>
                                        </p:anim>
                                        <p:anim calcmode="lin" valueType="num" p14:bounceEnd="78000">
                                          <p:cBhvr additive="base">
                                            <p:cTn id="31" dur="2000" fill="hold"/>
                                            <p:tgtEl>
                                              <p:spTgt spid="3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78000">
                                      <p:stCondLst>
                                        <p:cond delay="0"/>
                                      </p:stCondLst>
                                      <p:childTnLst>
                                        <p:set>
                                          <p:cBhvr>
                                            <p:cTn id="33" dur="1" fill="hold">
                                              <p:stCondLst>
                                                <p:cond delay="0"/>
                                              </p:stCondLst>
                                            </p:cTn>
                                            <p:tgtEl>
                                              <p:spTgt spid="311"/>
                                            </p:tgtEl>
                                            <p:attrNameLst>
                                              <p:attrName>style.visibility</p:attrName>
                                            </p:attrNameLst>
                                          </p:cBhvr>
                                          <p:to>
                                            <p:strVal val="visible"/>
                                          </p:to>
                                        </p:set>
                                        <p:anim calcmode="lin" valueType="num" p14:bounceEnd="78000">
                                          <p:cBhvr additive="base">
                                            <p:cTn id="34" dur="2000" fill="hold"/>
                                            <p:tgtEl>
                                              <p:spTgt spid="311"/>
                                            </p:tgtEl>
                                            <p:attrNameLst>
                                              <p:attrName>ppt_x</p:attrName>
                                            </p:attrNameLst>
                                          </p:cBhvr>
                                          <p:tavLst>
                                            <p:tav tm="0">
                                              <p:val>
                                                <p:strVal val="#ppt_x"/>
                                              </p:val>
                                            </p:tav>
                                            <p:tav tm="100000">
                                              <p:val>
                                                <p:strVal val="#ppt_x"/>
                                              </p:val>
                                            </p:tav>
                                          </p:tavLst>
                                        </p:anim>
                                        <p:anim calcmode="lin" valueType="num" p14:bounceEnd="78000">
                                          <p:cBhvr additive="base">
                                            <p:cTn id="35" dur="2000" fill="hold"/>
                                            <p:tgtEl>
                                              <p:spTgt spid="31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nodePh="1" p14:presetBounceEnd="78000">
                                      <p:stCondLst>
                                        <p:cond delay="0"/>
                                      </p:stCondLst>
                                      <p:endCondLst>
                                        <p:cond evt="begin" delay="0">
                                          <p:tn val="36"/>
                                        </p:cond>
                                      </p:endCondLst>
                                      <p:childTnLst>
                                        <p:set>
                                          <p:cBhvr>
                                            <p:cTn id="37" dur="1" fill="hold">
                                              <p:stCondLst>
                                                <p:cond delay="0"/>
                                              </p:stCondLst>
                                            </p:cTn>
                                            <p:tgtEl>
                                              <p:spTgt spid="312"/>
                                            </p:tgtEl>
                                            <p:attrNameLst>
                                              <p:attrName>style.visibility</p:attrName>
                                            </p:attrNameLst>
                                          </p:cBhvr>
                                          <p:to>
                                            <p:strVal val="visible"/>
                                          </p:to>
                                        </p:set>
                                        <p:anim calcmode="lin" valueType="num" p14:bounceEnd="78000">
                                          <p:cBhvr additive="base">
                                            <p:cTn id="38" dur="2000" fill="hold"/>
                                            <p:tgtEl>
                                              <p:spTgt spid="312"/>
                                            </p:tgtEl>
                                            <p:attrNameLst>
                                              <p:attrName>ppt_x</p:attrName>
                                            </p:attrNameLst>
                                          </p:cBhvr>
                                          <p:tavLst>
                                            <p:tav tm="0">
                                              <p:val>
                                                <p:strVal val="#ppt_x"/>
                                              </p:val>
                                            </p:tav>
                                            <p:tav tm="100000">
                                              <p:val>
                                                <p:strVal val="#ppt_x"/>
                                              </p:val>
                                            </p:tav>
                                          </p:tavLst>
                                        </p:anim>
                                        <p:anim calcmode="lin" valueType="num" p14:bounceEnd="78000">
                                          <p:cBhvr additive="base">
                                            <p:cTn id="39" dur="2000" fill="hold"/>
                                            <p:tgtEl>
                                              <p:spTgt spid="3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14:presetBounceEnd="78000">
                                      <p:stCondLst>
                                        <p:cond delay="0"/>
                                      </p:stCondLst>
                                      <p:childTnLst>
                                        <p:set>
                                          <p:cBhvr>
                                            <p:cTn id="41" dur="1" fill="hold">
                                              <p:stCondLst>
                                                <p:cond delay="0"/>
                                              </p:stCondLst>
                                            </p:cTn>
                                            <p:tgtEl>
                                              <p:spTgt spid="313"/>
                                            </p:tgtEl>
                                            <p:attrNameLst>
                                              <p:attrName>style.visibility</p:attrName>
                                            </p:attrNameLst>
                                          </p:cBhvr>
                                          <p:to>
                                            <p:strVal val="visible"/>
                                          </p:to>
                                        </p:set>
                                        <p:anim calcmode="lin" valueType="num" p14:bounceEnd="78000">
                                          <p:cBhvr additive="base">
                                            <p:cTn id="42" dur="2000" fill="hold"/>
                                            <p:tgtEl>
                                              <p:spTgt spid="313"/>
                                            </p:tgtEl>
                                            <p:attrNameLst>
                                              <p:attrName>ppt_x</p:attrName>
                                            </p:attrNameLst>
                                          </p:cBhvr>
                                          <p:tavLst>
                                            <p:tav tm="0">
                                              <p:val>
                                                <p:strVal val="#ppt_x"/>
                                              </p:val>
                                            </p:tav>
                                            <p:tav tm="100000">
                                              <p:val>
                                                <p:strVal val="#ppt_x"/>
                                              </p:val>
                                            </p:tav>
                                          </p:tavLst>
                                        </p:anim>
                                        <p:anim calcmode="lin" valueType="num" p14:bounceEnd="78000">
                                          <p:cBhvr additive="base">
                                            <p:cTn id="43" dur="2000" fill="hold"/>
                                            <p:tgtEl>
                                              <p:spTgt spid="3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nodePh="1" p14:presetBounceEnd="78000">
                                      <p:stCondLst>
                                        <p:cond delay="0"/>
                                      </p:stCondLst>
                                      <p:endCondLst>
                                        <p:cond evt="begin" delay="0">
                                          <p:tn val="44"/>
                                        </p:cond>
                                      </p:endCondLst>
                                      <p:childTnLst>
                                        <p:set>
                                          <p:cBhvr>
                                            <p:cTn id="45" dur="1" fill="hold">
                                              <p:stCondLst>
                                                <p:cond delay="0"/>
                                              </p:stCondLst>
                                            </p:cTn>
                                            <p:tgtEl>
                                              <p:spTgt spid="314"/>
                                            </p:tgtEl>
                                            <p:attrNameLst>
                                              <p:attrName>style.visibility</p:attrName>
                                            </p:attrNameLst>
                                          </p:cBhvr>
                                          <p:to>
                                            <p:strVal val="visible"/>
                                          </p:to>
                                        </p:set>
                                        <p:anim calcmode="lin" valueType="num" p14:bounceEnd="78000">
                                          <p:cBhvr additive="base">
                                            <p:cTn id="46" dur="2000" fill="hold"/>
                                            <p:tgtEl>
                                              <p:spTgt spid="314"/>
                                            </p:tgtEl>
                                            <p:attrNameLst>
                                              <p:attrName>ppt_x</p:attrName>
                                            </p:attrNameLst>
                                          </p:cBhvr>
                                          <p:tavLst>
                                            <p:tav tm="0">
                                              <p:val>
                                                <p:strVal val="#ppt_x"/>
                                              </p:val>
                                            </p:tav>
                                            <p:tav tm="100000">
                                              <p:val>
                                                <p:strVal val="#ppt_x"/>
                                              </p:val>
                                            </p:tav>
                                          </p:tavLst>
                                        </p:anim>
                                        <p:anim calcmode="lin" valueType="num" p14:bounceEnd="78000">
                                          <p:cBhvr additive="base">
                                            <p:cTn id="47" dur="2000" fill="hold"/>
                                            <p:tgtEl>
                                              <p:spTgt spid="314"/>
                                            </p:tgtEl>
                                            <p:attrNameLst>
                                              <p:attrName>ppt_y</p:attrName>
                                            </p:attrNameLst>
                                          </p:cBhvr>
                                          <p:tavLst>
                                            <p:tav tm="0">
                                              <p:val>
                                                <p:strVal val="1+#ppt_h/2"/>
                                              </p:val>
                                            </p:tav>
                                            <p:tav tm="100000">
                                              <p:val>
                                                <p:strVal val="#ppt_y"/>
                                              </p:val>
                                            </p:tav>
                                          </p:tavLst>
                                        </p:anim>
                                      </p:childTnLst>
                                    </p:cTn>
                                  </p:par>
                                  <p:par>
                                    <p:cTn id="48" presetID="2" presetClass="entr" presetSubtype="1" fill="hold" grpId="0" nodeType="withEffect" p14:presetBounceEnd="78000">
                                      <p:stCondLst>
                                        <p:cond delay="0"/>
                                      </p:stCondLst>
                                      <p:childTnLst>
                                        <p:set>
                                          <p:cBhvr>
                                            <p:cTn id="49" dur="1" fill="hold">
                                              <p:stCondLst>
                                                <p:cond delay="0"/>
                                              </p:stCondLst>
                                            </p:cTn>
                                            <p:tgtEl>
                                              <p:spTgt spid="315"/>
                                            </p:tgtEl>
                                            <p:attrNameLst>
                                              <p:attrName>style.visibility</p:attrName>
                                            </p:attrNameLst>
                                          </p:cBhvr>
                                          <p:to>
                                            <p:strVal val="visible"/>
                                          </p:to>
                                        </p:set>
                                        <p:anim calcmode="lin" valueType="num" p14:bounceEnd="78000">
                                          <p:cBhvr additive="base">
                                            <p:cTn id="50" dur="2000" fill="hold"/>
                                            <p:tgtEl>
                                              <p:spTgt spid="315"/>
                                            </p:tgtEl>
                                            <p:attrNameLst>
                                              <p:attrName>ppt_x</p:attrName>
                                            </p:attrNameLst>
                                          </p:cBhvr>
                                          <p:tavLst>
                                            <p:tav tm="0">
                                              <p:val>
                                                <p:strVal val="#ppt_x"/>
                                              </p:val>
                                            </p:tav>
                                            <p:tav tm="100000">
                                              <p:val>
                                                <p:strVal val="#ppt_x"/>
                                              </p:val>
                                            </p:tav>
                                          </p:tavLst>
                                        </p:anim>
                                        <p:anim calcmode="lin" valueType="num" p14:bounceEnd="78000">
                                          <p:cBhvr additive="base">
                                            <p:cTn id="51" dur="2000" fill="hold"/>
                                            <p:tgtEl>
                                              <p:spTgt spid="315"/>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nodePh="1" p14:presetBounceEnd="78000">
                                      <p:stCondLst>
                                        <p:cond delay="0"/>
                                      </p:stCondLst>
                                      <p:endCondLst>
                                        <p:cond evt="begin" delay="0">
                                          <p:tn val="52"/>
                                        </p:cond>
                                      </p:endCondLst>
                                      <p:childTnLst>
                                        <p:set>
                                          <p:cBhvr>
                                            <p:cTn id="53" dur="1" fill="hold">
                                              <p:stCondLst>
                                                <p:cond delay="0"/>
                                              </p:stCondLst>
                                            </p:cTn>
                                            <p:tgtEl>
                                              <p:spTgt spid="316"/>
                                            </p:tgtEl>
                                            <p:attrNameLst>
                                              <p:attrName>style.visibility</p:attrName>
                                            </p:attrNameLst>
                                          </p:cBhvr>
                                          <p:to>
                                            <p:strVal val="visible"/>
                                          </p:to>
                                        </p:set>
                                        <p:anim calcmode="lin" valueType="num" p14:bounceEnd="78000">
                                          <p:cBhvr additive="base">
                                            <p:cTn id="54" dur="2000" fill="hold"/>
                                            <p:tgtEl>
                                              <p:spTgt spid="316"/>
                                            </p:tgtEl>
                                            <p:attrNameLst>
                                              <p:attrName>ppt_x</p:attrName>
                                            </p:attrNameLst>
                                          </p:cBhvr>
                                          <p:tavLst>
                                            <p:tav tm="0">
                                              <p:val>
                                                <p:strVal val="#ppt_x"/>
                                              </p:val>
                                            </p:tav>
                                            <p:tav tm="100000">
                                              <p:val>
                                                <p:strVal val="#ppt_x"/>
                                              </p:val>
                                            </p:tav>
                                          </p:tavLst>
                                        </p:anim>
                                        <p:anim calcmode="lin" valueType="num" p14:bounceEnd="78000">
                                          <p:cBhvr additive="base">
                                            <p:cTn id="55" dur="2000" fill="hold"/>
                                            <p:tgtEl>
                                              <p:spTgt spid="316"/>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78000">
                                      <p:stCondLst>
                                        <p:cond delay="0"/>
                                      </p:stCondLst>
                                      <p:childTnLst>
                                        <p:set>
                                          <p:cBhvr>
                                            <p:cTn id="57" dur="1" fill="hold">
                                              <p:stCondLst>
                                                <p:cond delay="0"/>
                                              </p:stCondLst>
                                            </p:cTn>
                                            <p:tgtEl>
                                              <p:spTgt spid="317"/>
                                            </p:tgtEl>
                                            <p:attrNameLst>
                                              <p:attrName>style.visibility</p:attrName>
                                            </p:attrNameLst>
                                          </p:cBhvr>
                                          <p:to>
                                            <p:strVal val="visible"/>
                                          </p:to>
                                        </p:set>
                                        <p:anim calcmode="lin" valueType="num" p14:bounceEnd="78000">
                                          <p:cBhvr additive="base">
                                            <p:cTn id="58" dur="2000" fill="hold"/>
                                            <p:tgtEl>
                                              <p:spTgt spid="317"/>
                                            </p:tgtEl>
                                            <p:attrNameLst>
                                              <p:attrName>ppt_x</p:attrName>
                                            </p:attrNameLst>
                                          </p:cBhvr>
                                          <p:tavLst>
                                            <p:tav tm="0">
                                              <p:val>
                                                <p:strVal val="#ppt_x"/>
                                              </p:val>
                                            </p:tav>
                                            <p:tav tm="100000">
                                              <p:val>
                                                <p:strVal val="#ppt_x"/>
                                              </p:val>
                                            </p:tav>
                                          </p:tavLst>
                                        </p:anim>
                                        <p:anim calcmode="lin" valueType="num" p14:bounceEnd="78000">
                                          <p:cBhvr additive="base">
                                            <p:cTn id="59" dur="2000" fill="hold"/>
                                            <p:tgtEl>
                                              <p:spTgt spid="317"/>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nodePh="1" p14:presetBounceEnd="78000">
                                      <p:stCondLst>
                                        <p:cond delay="0"/>
                                      </p:stCondLst>
                                      <p:endCondLst>
                                        <p:cond evt="begin" delay="0">
                                          <p:tn val="60"/>
                                        </p:cond>
                                      </p:endCondLst>
                                      <p:childTnLst>
                                        <p:set>
                                          <p:cBhvr>
                                            <p:cTn id="61" dur="1" fill="hold">
                                              <p:stCondLst>
                                                <p:cond delay="0"/>
                                              </p:stCondLst>
                                            </p:cTn>
                                            <p:tgtEl>
                                              <p:spTgt spid="318"/>
                                            </p:tgtEl>
                                            <p:attrNameLst>
                                              <p:attrName>style.visibility</p:attrName>
                                            </p:attrNameLst>
                                          </p:cBhvr>
                                          <p:to>
                                            <p:strVal val="visible"/>
                                          </p:to>
                                        </p:set>
                                        <p:anim calcmode="lin" valueType="num" p14:bounceEnd="78000">
                                          <p:cBhvr additive="base">
                                            <p:cTn id="62" dur="2000" fill="hold"/>
                                            <p:tgtEl>
                                              <p:spTgt spid="318"/>
                                            </p:tgtEl>
                                            <p:attrNameLst>
                                              <p:attrName>ppt_x</p:attrName>
                                            </p:attrNameLst>
                                          </p:cBhvr>
                                          <p:tavLst>
                                            <p:tav tm="0">
                                              <p:val>
                                                <p:strVal val="#ppt_x"/>
                                              </p:val>
                                            </p:tav>
                                            <p:tav tm="100000">
                                              <p:val>
                                                <p:strVal val="#ppt_x"/>
                                              </p:val>
                                            </p:tav>
                                          </p:tavLst>
                                        </p:anim>
                                        <p:anim calcmode="lin" valueType="num" p14:bounceEnd="78000">
                                          <p:cBhvr additive="base">
                                            <p:cTn id="63" dur="2000" fill="hold"/>
                                            <p:tgtEl>
                                              <p:spTgt spid="318"/>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78000">
                                      <p:stCondLst>
                                        <p:cond delay="0"/>
                                      </p:stCondLst>
                                      <p:childTnLst>
                                        <p:set>
                                          <p:cBhvr>
                                            <p:cTn id="65" dur="1" fill="hold">
                                              <p:stCondLst>
                                                <p:cond delay="0"/>
                                              </p:stCondLst>
                                            </p:cTn>
                                            <p:tgtEl>
                                              <p:spTgt spid="319"/>
                                            </p:tgtEl>
                                            <p:attrNameLst>
                                              <p:attrName>style.visibility</p:attrName>
                                            </p:attrNameLst>
                                          </p:cBhvr>
                                          <p:to>
                                            <p:strVal val="visible"/>
                                          </p:to>
                                        </p:set>
                                        <p:anim calcmode="lin" valueType="num" p14:bounceEnd="78000">
                                          <p:cBhvr additive="base">
                                            <p:cTn id="66" dur="2000" fill="hold"/>
                                            <p:tgtEl>
                                              <p:spTgt spid="319"/>
                                            </p:tgtEl>
                                            <p:attrNameLst>
                                              <p:attrName>ppt_x</p:attrName>
                                            </p:attrNameLst>
                                          </p:cBhvr>
                                          <p:tavLst>
                                            <p:tav tm="0">
                                              <p:val>
                                                <p:strVal val="#ppt_x"/>
                                              </p:val>
                                            </p:tav>
                                            <p:tav tm="100000">
                                              <p:val>
                                                <p:strVal val="#ppt_x"/>
                                              </p:val>
                                            </p:tav>
                                          </p:tavLst>
                                        </p:anim>
                                        <p:anim calcmode="lin" valueType="num" p14:bounceEnd="78000">
                                          <p:cBhvr additive="base">
                                            <p:cTn id="67" dur="2000" fill="hold"/>
                                            <p:tgtEl>
                                              <p:spTgt spid="319"/>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nodePh="1" p14:presetBounceEnd="78000">
                                      <p:stCondLst>
                                        <p:cond delay="0"/>
                                      </p:stCondLst>
                                      <p:endCondLst>
                                        <p:cond evt="begin" delay="0">
                                          <p:tn val="68"/>
                                        </p:cond>
                                      </p:endCondLst>
                                      <p:childTnLst>
                                        <p:set>
                                          <p:cBhvr>
                                            <p:cTn id="69" dur="1" fill="hold">
                                              <p:stCondLst>
                                                <p:cond delay="0"/>
                                              </p:stCondLst>
                                            </p:cTn>
                                            <p:tgtEl>
                                              <p:spTgt spid="320"/>
                                            </p:tgtEl>
                                            <p:attrNameLst>
                                              <p:attrName>style.visibility</p:attrName>
                                            </p:attrNameLst>
                                          </p:cBhvr>
                                          <p:to>
                                            <p:strVal val="visible"/>
                                          </p:to>
                                        </p:set>
                                        <p:anim calcmode="lin" valueType="num" p14:bounceEnd="78000">
                                          <p:cBhvr additive="base">
                                            <p:cTn id="70" dur="2000" fill="hold"/>
                                            <p:tgtEl>
                                              <p:spTgt spid="320"/>
                                            </p:tgtEl>
                                            <p:attrNameLst>
                                              <p:attrName>ppt_x</p:attrName>
                                            </p:attrNameLst>
                                          </p:cBhvr>
                                          <p:tavLst>
                                            <p:tav tm="0">
                                              <p:val>
                                                <p:strVal val="#ppt_x"/>
                                              </p:val>
                                            </p:tav>
                                            <p:tav tm="100000">
                                              <p:val>
                                                <p:strVal val="#ppt_x"/>
                                              </p:val>
                                            </p:tav>
                                          </p:tavLst>
                                        </p:anim>
                                        <p:anim calcmode="lin" valueType="num" p14:bounceEnd="78000">
                                          <p:cBhvr additive="base">
                                            <p:cTn id="71" dur="2000" fill="hold"/>
                                            <p:tgtEl>
                                              <p:spTgt spid="320"/>
                                            </p:tgtEl>
                                            <p:attrNameLst>
                                              <p:attrName>ppt_y</p:attrName>
                                            </p:attrNameLst>
                                          </p:cBhvr>
                                          <p:tavLst>
                                            <p:tav tm="0">
                                              <p:val>
                                                <p:strVal val="0-#ppt_h/2"/>
                                              </p:val>
                                            </p:tav>
                                            <p:tav tm="100000">
                                              <p:val>
                                                <p:strVal val="#ppt_y"/>
                                              </p:val>
                                            </p:tav>
                                          </p:tavLst>
                                        </p:anim>
                                      </p:childTnLst>
                                    </p:cTn>
                                  </p:par>
                                  <p:par>
                                    <p:cTn id="72" presetID="2" presetClass="entr" presetSubtype="1" fill="hold" grpId="0" nodeType="withEffect" p14:presetBounceEnd="78000">
                                      <p:stCondLst>
                                        <p:cond delay="0"/>
                                      </p:stCondLst>
                                      <p:childTnLst>
                                        <p:set>
                                          <p:cBhvr>
                                            <p:cTn id="73" dur="1" fill="hold">
                                              <p:stCondLst>
                                                <p:cond delay="0"/>
                                              </p:stCondLst>
                                            </p:cTn>
                                            <p:tgtEl>
                                              <p:spTgt spid="321"/>
                                            </p:tgtEl>
                                            <p:attrNameLst>
                                              <p:attrName>style.visibility</p:attrName>
                                            </p:attrNameLst>
                                          </p:cBhvr>
                                          <p:to>
                                            <p:strVal val="visible"/>
                                          </p:to>
                                        </p:set>
                                        <p:anim calcmode="lin" valueType="num" p14:bounceEnd="78000">
                                          <p:cBhvr additive="base">
                                            <p:cTn id="74" dur="2000" fill="hold"/>
                                            <p:tgtEl>
                                              <p:spTgt spid="321"/>
                                            </p:tgtEl>
                                            <p:attrNameLst>
                                              <p:attrName>ppt_x</p:attrName>
                                            </p:attrNameLst>
                                          </p:cBhvr>
                                          <p:tavLst>
                                            <p:tav tm="0">
                                              <p:val>
                                                <p:strVal val="#ppt_x"/>
                                              </p:val>
                                            </p:tav>
                                            <p:tav tm="100000">
                                              <p:val>
                                                <p:strVal val="#ppt_x"/>
                                              </p:val>
                                            </p:tav>
                                          </p:tavLst>
                                        </p:anim>
                                        <p:anim calcmode="lin" valueType="num" p14:bounceEnd="78000">
                                          <p:cBhvr additive="base">
                                            <p:cTn id="75" dur="2000" fill="hold"/>
                                            <p:tgtEl>
                                              <p:spTgt spid="321"/>
                                            </p:tgtEl>
                                            <p:attrNameLst>
                                              <p:attrName>ppt_y</p:attrName>
                                            </p:attrNameLst>
                                          </p:cBhvr>
                                          <p:tavLst>
                                            <p:tav tm="0">
                                              <p:val>
                                                <p:strVal val="0-#ppt_h/2"/>
                                              </p:val>
                                            </p:tav>
                                            <p:tav tm="100000">
                                              <p:val>
                                                <p:strVal val="#ppt_y"/>
                                              </p:val>
                                            </p:tav>
                                          </p:tavLst>
                                        </p:anim>
                                      </p:childTnLst>
                                    </p:cTn>
                                  </p:par>
                                  <p:par>
                                    <p:cTn id="76" presetID="2" presetClass="entr" presetSubtype="1" fill="hold" grpId="0" nodeType="withEffect" nodePh="1" p14:presetBounceEnd="78000">
                                      <p:stCondLst>
                                        <p:cond delay="0"/>
                                      </p:stCondLst>
                                      <p:endCondLst>
                                        <p:cond evt="begin" delay="0">
                                          <p:tn val="76"/>
                                        </p:cond>
                                      </p:endCondLst>
                                      <p:childTnLst>
                                        <p:set>
                                          <p:cBhvr>
                                            <p:cTn id="77" dur="1" fill="hold">
                                              <p:stCondLst>
                                                <p:cond delay="0"/>
                                              </p:stCondLst>
                                            </p:cTn>
                                            <p:tgtEl>
                                              <p:spTgt spid="322"/>
                                            </p:tgtEl>
                                            <p:attrNameLst>
                                              <p:attrName>style.visibility</p:attrName>
                                            </p:attrNameLst>
                                          </p:cBhvr>
                                          <p:to>
                                            <p:strVal val="visible"/>
                                          </p:to>
                                        </p:set>
                                        <p:anim calcmode="lin" valueType="num" p14:bounceEnd="78000">
                                          <p:cBhvr additive="base">
                                            <p:cTn id="78" dur="2000" fill="hold"/>
                                            <p:tgtEl>
                                              <p:spTgt spid="322"/>
                                            </p:tgtEl>
                                            <p:attrNameLst>
                                              <p:attrName>ppt_x</p:attrName>
                                            </p:attrNameLst>
                                          </p:cBhvr>
                                          <p:tavLst>
                                            <p:tav tm="0">
                                              <p:val>
                                                <p:strVal val="#ppt_x"/>
                                              </p:val>
                                            </p:tav>
                                            <p:tav tm="100000">
                                              <p:val>
                                                <p:strVal val="#ppt_x"/>
                                              </p:val>
                                            </p:tav>
                                          </p:tavLst>
                                        </p:anim>
                                        <p:anim calcmode="lin" valueType="num" p14:bounceEnd="78000">
                                          <p:cBhvr additive="base">
                                            <p:cTn id="79" dur="2000" fill="hold"/>
                                            <p:tgtEl>
                                              <p:spTgt spid="322"/>
                                            </p:tgtEl>
                                            <p:attrNameLst>
                                              <p:attrName>ppt_y</p:attrName>
                                            </p:attrNameLst>
                                          </p:cBhvr>
                                          <p:tavLst>
                                            <p:tav tm="0">
                                              <p:val>
                                                <p:strVal val="0-#ppt_h/2"/>
                                              </p:val>
                                            </p:tav>
                                            <p:tav tm="100000">
                                              <p:val>
                                                <p:strVal val="#ppt_y"/>
                                              </p:val>
                                            </p:tav>
                                          </p:tavLst>
                                        </p:anim>
                                      </p:childTnLst>
                                    </p:cTn>
                                  </p:par>
                                  <p:par>
                                    <p:cTn id="80" presetID="2" presetClass="entr" presetSubtype="1" fill="hold" grpId="0" nodeType="withEffect" p14:presetBounceEnd="78000">
                                      <p:stCondLst>
                                        <p:cond delay="0"/>
                                      </p:stCondLst>
                                      <p:childTnLst>
                                        <p:set>
                                          <p:cBhvr>
                                            <p:cTn id="81" dur="1" fill="hold">
                                              <p:stCondLst>
                                                <p:cond delay="0"/>
                                              </p:stCondLst>
                                            </p:cTn>
                                            <p:tgtEl>
                                              <p:spTgt spid="323"/>
                                            </p:tgtEl>
                                            <p:attrNameLst>
                                              <p:attrName>style.visibility</p:attrName>
                                            </p:attrNameLst>
                                          </p:cBhvr>
                                          <p:to>
                                            <p:strVal val="visible"/>
                                          </p:to>
                                        </p:set>
                                        <p:anim calcmode="lin" valueType="num" p14:bounceEnd="78000">
                                          <p:cBhvr additive="base">
                                            <p:cTn id="82" dur="2000" fill="hold"/>
                                            <p:tgtEl>
                                              <p:spTgt spid="323"/>
                                            </p:tgtEl>
                                            <p:attrNameLst>
                                              <p:attrName>ppt_x</p:attrName>
                                            </p:attrNameLst>
                                          </p:cBhvr>
                                          <p:tavLst>
                                            <p:tav tm="0">
                                              <p:val>
                                                <p:strVal val="#ppt_x"/>
                                              </p:val>
                                            </p:tav>
                                            <p:tav tm="100000">
                                              <p:val>
                                                <p:strVal val="#ppt_x"/>
                                              </p:val>
                                            </p:tav>
                                          </p:tavLst>
                                        </p:anim>
                                        <p:anim calcmode="lin" valueType="num" p14:bounceEnd="78000">
                                          <p:cBhvr additive="base">
                                            <p:cTn id="83" dur="2000" fill="hold"/>
                                            <p:tgtEl>
                                              <p:spTgt spid="323"/>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nodePh="1" p14:presetBounceEnd="78000">
                                      <p:stCondLst>
                                        <p:cond delay="0"/>
                                      </p:stCondLst>
                                      <p:endCondLst>
                                        <p:cond evt="begin" delay="0">
                                          <p:tn val="84"/>
                                        </p:cond>
                                      </p:endCondLst>
                                      <p:childTnLst>
                                        <p:set>
                                          <p:cBhvr>
                                            <p:cTn id="85" dur="1" fill="hold">
                                              <p:stCondLst>
                                                <p:cond delay="0"/>
                                              </p:stCondLst>
                                            </p:cTn>
                                            <p:tgtEl>
                                              <p:spTgt spid="324"/>
                                            </p:tgtEl>
                                            <p:attrNameLst>
                                              <p:attrName>style.visibility</p:attrName>
                                            </p:attrNameLst>
                                          </p:cBhvr>
                                          <p:to>
                                            <p:strVal val="visible"/>
                                          </p:to>
                                        </p:set>
                                        <p:anim calcmode="lin" valueType="num" p14:bounceEnd="78000">
                                          <p:cBhvr additive="base">
                                            <p:cTn id="86" dur="2000" fill="hold"/>
                                            <p:tgtEl>
                                              <p:spTgt spid="324"/>
                                            </p:tgtEl>
                                            <p:attrNameLst>
                                              <p:attrName>ppt_x</p:attrName>
                                            </p:attrNameLst>
                                          </p:cBhvr>
                                          <p:tavLst>
                                            <p:tav tm="0">
                                              <p:val>
                                                <p:strVal val="#ppt_x"/>
                                              </p:val>
                                            </p:tav>
                                            <p:tav tm="100000">
                                              <p:val>
                                                <p:strVal val="#ppt_x"/>
                                              </p:val>
                                            </p:tav>
                                          </p:tavLst>
                                        </p:anim>
                                        <p:anim calcmode="lin" valueType="num" p14:bounceEnd="78000">
                                          <p:cBhvr additive="base">
                                            <p:cTn id="87" dur="2000" fill="hold"/>
                                            <p:tgtEl>
                                              <p:spTgt spid="324"/>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78000">
                                      <p:stCondLst>
                                        <p:cond delay="0"/>
                                      </p:stCondLst>
                                      <p:childTnLst>
                                        <p:set>
                                          <p:cBhvr>
                                            <p:cTn id="89" dur="1" fill="hold">
                                              <p:stCondLst>
                                                <p:cond delay="0"/>
                                              </p:stCondLst>
                                            </p:cTn>
                                            <p:tgtEl>
                                              <p:spTgt spid="325"/>
                                            </p:tgtEl>
                                            <p:attrNameLst>
                                              <p:attrName>style.visibility</p:attrName>
                                            </p:attrNameLst>
                                          </p:cBhvr>
                                          <p:to>
                                            <p:strVal val="visible"/>
                                          </p:to>
                                        </p:set>
                                        <p:anim calcmode="lin" valueType="num" p14:bounceEnd="78000">
                                          <p:cBhvr additive="base">
                                            <p:cTn id="90" dur="2000" fill="hold"/>
                                            <p:tgtEl>
                                              <p:spTgt spid="325"/>
                                            </p:tgtEl>
                                            <p:attrNameLst>
                                              <p:attrName>ppt_x</p:attrName>
                                            </p:attrNameLst>
                                          </p:cBhvr>
                                          <p:tavLst>
                                            <p:tav tm="0">
                                              <p:val>
                                                <p:strVal val="#ppt_x"/>
                                              </p:val>
                                            </p:tav>
                                            <p:tav tm="100000">
                                              <p:val>
                                                <p:strVal val="#ppt_x"/>
                                              </p:val>
                                            </p:tav>
                                          </p:tavLst>
                                        </p:anim>
                                        <p:anim calcmode="lin" valueType="num" p14:bounceEnd="78000">
                                          <p:cBhvr additive="base">
                                            <p:cTn id="91" dur="2000" fill="hold"/>
                                            <p:tgtEl>
                                              <p:spTgt spid="325"/>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nodePh="1" p14:presetBounceEnd="78000">
                                      <p:stCondLst>
                                        <p:cond delay="0"/>
                                      </p:stCondLst>
                                      <p:endCondLst>
                                        <p:cond evt="begin" delay="0">
                                          <p:tn val="92"/>
                                        </p:cond>
                                      </p:endCondLst>
                                      <p:childTnLst>
                                        <p:set>
                                          <p:cBhvr>
                                            <p:cTn id="93" dur="1" fill="hold">
                                              <p:stCondLst>
                                                <p:cond delay="0"/>
                                              </p:stCondLst>
                                            </p:cTn>
                                            <p:tgtEl>
                                              <p:spTgt spid="326"/>
                                            </p:tgtEl>
                                            <p:attrNameLst>
                                              <p:attrName>style.visibility</p:attrName>
                                            </p:attrNameLst>
                                          </p:cBhvr>
                                          <p:to>
                                            <p:strVal val="visible"/>
                                          </p:to>
                                        </p:set>
                                        <p:anim calcmode="lin" valueType="num" p14:bounceEnd="78000">
                                          <p:cBhvr additive="base">
                                            <p:cTn id="94" dur="2000" fill="hold"/>
                                            <p:tgtEl>
                                              <p:spTgt spid="326"/>
                                            </p:tgtEl>
                                            <p:attrNameLst>
                                              <p:attrName>ppt_x</p:attrName>
                                            </p:attrNameLst>
                                          </p:cBhvr>
                                          <p:tavLst>
                                            <p:tav tm="0">
                                              <p:val>
                                                <p:strVal val="#ppt_x"/>
                                              </p:val>
                                            </p:tav>
                                            <p:tav tm="100000">
                                              <p:val>
                                                <p:strVal val="#ppt_x"/>
                                              </p:val>
                                            </p:tav>
                                          </p:tavLst>
                                        </p:anim>
                                        <p:anim calcmode="lin" valueType="num" p14:bounceEnd="78000">
                                          <p:cBhvr additive="base">
                                            <p:cTn id="95" dur="2000" fill="hold"/>
                                            <p:tgtEl>
                                              <p:spTgt spid="326"/>
                                            </p:tgtEl>
                                            <p:attrNameLst>
                                              <p:attrName>ppt_y</p:attrName>
                                            </p:attrNameLst>
                                          </p:cBhvr>
                                          <p:tavLst>
                                            <p:tav tm="0">
                                              <p:val>
                                                <p:strVal val="0-#ppt_h/2"/>
                                              </p:val>
                                            </p:tav>
                                            <p:tav tm="100000">
                                              <p:val>
                                                <p:strVal val="#ppt_y"/>
                                              </p:val>
                                            </p:tav>
                                          </p:tavLst>
                                        </p:anim>
                                      </p:childTnLst>
                                    </p:cTn>
                                  </p:par>
                                  <p:par>
                                    <p:cTn id="96" presetID="2" presetClass="entr" presetSubtype="8" fill="hold" grpId="0" nodeType="withEffect" p14:presetBounceEnd="78000">
                                      <p:stCondLst>
                                        <p:cond delay="0"/>
                                      </p:stCondLst>
                                      <p:childTnLst>
                                        <p:set>
                                          <p:cBhvr>
                                            <p:cTn id="97" dur="1" fill="hold">
                                              <p:stCondLst>
                                                <p:cond delay="0"/>
                                              </p:stCondLst>
                                            </p:cTn>
                                            <p:tgtEl>
                                              <p:spTgt spid="327"/>
                                            </p:tgtEl>
                                            <p:attrNameLst>
                                              <p:attrName>style.visibility</p:attrName>
                                            </p:attrNameLst>
                                          </p:cBhvr>
                                          <p:to>
                                            <p:strVal val="visible"/>
                                          </p:to>
                                        </p:set>
                                        <p:anim calcmode="lin" valueType="num" p14:bounceEnd="78000">
                                          <p:cBhvr additive="base">
                                            <p:cTn id="98" dur="2000" fill="hold"/>
                                            <p:tgtEl>
                                              <p:spTgt spid="327"/>
                                            </p:tgtEl>
                                            <p:attrNameLst>
                                              <p:attrName>ppt_x</p:attrName>
                                            </p:attrNameLst>
                                          </p:cBhvr>
                                          <p:tavLst>
                                            <p:tav tm="0">
                                              <p:val>
                                                <p:strVal val="0-#ppt_w/2"/>
                                              </p:val>
                                            </p:tav>
                                            <p:tav tm="100000">
                                              <p:val>
                                                <p:strVal val="#ppt_x"/>
                                              </p:val>
                                            </p:tav>
                                          </p:tavLst>
                                        </p:anim>
                                        <p:anim calcmode="lin" valueType="num" p14:bounceEnd="78000">
                                          <p:cBhvr additive="base">
                                            <p:cTn id="99" dur="2000" fill="hold"/>
                                            <p:tgtEl>
                                              <p:spTgt spid="327"/>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nodePh="1" p14:presetBounceEnd="78000">
                                      <p:stCondLst>
                                        <p:cond delay="0"/>
                                      </p:stCondLst>
                                      <p:endCondLst>
                                        <p:cond evt="begin" delay="0">
                                          <p:tn val="100"/>
                                        </p:cond>
                                      </p:endCondLst>
                                      <p:childTnLst>
                                        <p:set>
                                          <p:cBhvr>
                                            <p:cTn id="101" dur="1" fill="hold">
                                              <p:stCondLst>
                                                <p:cond delay="0"/>
                                              </p:stCondLst>
                                            </p:cTn>
                                            <p:tgtEl>
                                              <p:spTgt spid="328"/>
                                            </p:tgtEl>
                                            <p:attrNameLst>
                                              <p:attrName>style.visibility</p:attrName>
                                            </p:attrNameLst>
                                          </p:cBhvr>
                                          <p:to>
                                            <p:strVal val="visible"/>
                                          </p:to>
                                        </p:set>
                                        <p:anim calcmode="lin" valueType="num" p14:bounceEnd="78000">
                                          <p:cBhvr additive="base">
                                            <p:cTn id="102" dur="2000" fill="hold"/>
                                            <p:tgtEl>
                                              <p:spTgt spid="328"/>
                                            </p:tgtEl>
                                            <p:attrNameLst>
                                              <p:attrName>ppt_x</p:attrName>
                                            </p:attrNameLst>
                                          </p:cBhvr>
                                          <p:tavLst>
                                            <p:tav tm="0">
                                              <p:val>
                                                <p:strVal val="0-#ppt_w/2"/>
                                              </p:val>
                                            </p:tav>
                                            <p:tav tm="100000">
                                              <p:val>
                                                <p:strVal val="#ppt_x"/>
                                              </p:val>
                                            </p:tav>
                                          </p:tavLst>
                                        </p:anim>
                                        <p:anim calcmode="lin" valueType="num" p14:bounceEnd="78000">
                                          <p:cBhvr additive="base">
                                            <p:cTn id="103" dur="2000" fill="hold"/>
                                            <p:tgtEl>
                                              <p:spTgt spid="328"/>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14:presetBounceEnd="78000">
                                      <p:stCondLst>
                                        <p:cond delay="0"/>
                                      </p:stCondLst>
                                      <p:childTnLst>
                                        <p:set>
                                          <p:cBhvr>
                                            <p:cTn id="105" dur="1" fill="hold">
                                              <p:stCondLst>
                                                <p:cond delay="0"/>
                                              </p:stCondLst>
                                            </p:cTn>
                                            <p:tgtEl>
                                              <p:spTgt spid="332"/>
                                            </p:tgtEl>
                                            <p:attrNameLst>
                                              <p:attrName>style.visibility</p:attrName>
                                            </p:attrNameLst>
                                          </p:cBhvr>
                                          <p:to>
                                            <p:strVal val="visible"/>
                                          </p:to>
                                        </p:set>
                                        <p:anim calcmode="lin" valueType="num" p14:bounceEnd="78000">
                                          <p:cBhvr additive="base">
                                            <p:cTn id="106" dur="2000" fill="hold"/>
                                            <p:tgtEl>
                                              <p:spTgt spid="332"/>
                                            </p:tgtEl>
                                            <p:attrNameLst>
                                              <p:attrName>ppt_x</p:attrName>
                                            </p:attrNameLst>
                                          </p:cBhvr>
                                          <p:tavLst>
                                            <p:tav tm="0">
                                              <p:val>
                                                <p:strVal val="0-#ppt_w/2"/>
                                              </p:val>
                                            </p:tav>
                                            <p:tav tm="100000">
                                              <p:val>
                                                <p:strVal val="#ppt_x"/>
                                              </p:val>
                                            </p:tav>
                                          </p:tavLst>
                                        </p:anim>
                                        <p:anim calcmode="lin" valueType="num" p14:bounceEnd="78000">
                                          <p:cBhvr additive="base">
                                            <p:cTn id="107" dur="2000" fill="hold"/>
                                            <p:tgtEl>
                                              <p:spTgt spid="332"/>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14:presetBounceEnd="78000">
                                      <p:stCondLst>
                                        <p:cond delay="0"/>
                                      </p:stCondLst>
                                      <p:childTnLst>
                                        <p:set>
                                          <p:cBhvr>
                                            <p:cTn id="109" dur="1" fill="hold">
                                              <p:stCondLst>
                                                <p:cond delay="0"/>
                                              </p:stCondLst>
                                            </p:cTn>
                                            <p:tgtEl>
                                              <p:spTgt spid="333"/>
                                            </p:tgtEl>
                                            <p:attrNameLst>
                                              <p:attrName>style.visibility</p:attrName>
                                            </p:attrNameLst>
                                          </p:cBhvr>
                                          <p:to>
                                            <p:strVal val="visible"/>
                                          </p:to>
                                        </p:set>
                                        <p:anim calcmode="lin" valueType="num" p14:bounceEnd="78000">
                                          <p:cBhvr additive="base">
                                            <p:cTn id="110" dur="2000" fill="hold"/>
                                            <p:tgtEl>
                                              <p:spTgt spid="333"/>
                                            </p:tgtEl>
                                            <p:attrNameLst>
                                              <p:attrName>ppt_x</p:attrName>
                                            </p:attrNameLst>
                                          </p:cBhvr>
                                          <p:tavLst>
                                            <p:tav tm="0">
                                              <p:val>
                                                <p:strVal val="0-#ppt_w/2"/>
                                              </p:val>
                                            </p:tav>
                                            <p:tav tm="100000">
                                              <p:val>
                                                <p:strVal val="#ppt_x"/>
                                              </p:val>
                                            </p:tav>
                                          </p:tavLst>
                                        </p:anim>
                                        <p:anim calcmode="lin" valueType="num" p14:bounceEnd="78000">
                                          <p:cBhvr additive="base">
                                            <p:cTn id="111" dur="2000" fill="hold"/>
                                            <p:tgtEl>
                                              <p:spTgt spid="333"/>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14:presetBounceEnd="78000">
                                      <p:stCondLst>
                                        <p:cond delay="0"/>
                                      </p:stCondLst>
                                      <p:childTnLst>
                                        <p:set>
                                          <p:cBhvr>
                                            <p:cTn id="113" dur="1" fill="hold">
                                              <p:stCondLst>
                                                <p:cond delay="0"/>
                                              </p:stCondLst>
                                            </p:cTn>
                                            <p:tgtEl>
                                              <p:spTgt spid="334"/>
                                            </p:tgtEl>
                                            <p:attrNameLst>
                                              <p:attrName>style.visibility</p:attrName>
                                            </p:attrNameLst>
                                          </p:cBhvr>
                                          <p:to>
                                            <p:strVal val="visible"/>
                                          </p:to>
                                        </p:set>
                                        <p:anim calcmode="lin" valueType="num" p14:bounceEnd="78000">
                                          <p:cBhvr additive="base">
                                            <p:cTn id="114" dur="2000" fill="hold"/>
                                            <p:tgtEl>
                                              <p:spTgt spid="334"/>
                                            </p:tgtEl>
                                            <p:attrNameLst>
                                              <p:attrName>ppt_x</p:attrName>
                                            </p:attrNameLst>
                                          </p:cBhvr>
                                          <p:tavLst>
                                            <p:tav tm="0">
                                              <p:val>
                                                <p:strVal val="0-#ppt_w/2"/>
                                              </p:val>
                                            </p:tav>
                                            <p:tav tm="100000">
                                              <p:val>
                                                <p:strVal val="#ppt_x"/>
                                              </p:val>
                                            </p:tav>
                                          </p:tavLst>
                                        </p:anim>
                                        <p:anim calcmode="lin" valueType="num" p14:bounceEnd="78000">
                                          <p:cBhvr additive="base">
                                            <p:cTn id="115" dur="2000" fill="hold"/>
                                            <p:tgtEl>
                                              <p:spTgt spid="334"/>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14:presetBounceEnd="78000">
                                      <p:stCondLst>
                                        <p:cond delay="0"/>
                                      </p:stCondLst>
                                      <p:childTnLst>
                                        <p:set>
                                          <p:cBhvr>
                                            <p:cTn id="117" dur="1" fill="hold">
                                              <p:stCondLst>
                                                <p:cond delay="0"/>
                                              </p:stCondLst>
                                            </p:cTn>
                                            <p:tgtEl>
                                              <p:spTgt spid="335"/>
                                            </p:tgtEl>
                                            <p:attrNameLst>
                                              <p:attrName>style.visibility</p:attrName>
                                            </p:attrNameLst>
                                          </p:cBhvr>
                                          <p:to>
                                            <p:strVal val="visible"/>
                                          </p:to>
                                        </p:set>
                                        <p:anim calcmode="lin" valueType="num" p14:bounceEnd="78000">
                                          <p:cBhvr additive="base">
                                            <p:cTn id="118" dur="2000" fill="hold"/>
                                            <p:tgtEl>
                                              <p:spTgt spid="335"/>
                                            </p:tgtEl>
                                            <p:attrNameLst>
                                              <p:attrName>ppt_x</p:attrName>
                                            </p:attrNameLst>
                                          </p:cBhvr>
                                          <p:tavLst>
                                            <p:tav tm="0">
                                              <p:val>
                                                <p:strVal val="0-#ppt_w/2"/>
                                              </p:val>
                                            </p:tav>
                                            <p:tav tm="100000">
                                              <p:val>
                                                <p:strVal val="#ppt_x"/>
                                              </p:val>
                                            </p:tav>
                                          </p:tavLst>
                                        </p:anim>
                                        <p:anim calcmode="lin" valueType="num" p14:bounceEnd="78000">
                                          <p:cBhvr additive="base">
                                            <p:cTn id="119" dur="2000" fill="hold"/>
                                            <p:tgtEl>
                                              <p:spTgt spid="335"/>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nodePh="1" p14:presetBounceEnd="78000">
                                      <p:stCondLst>
                                        <p:cond delay="0"/>
                                      </p:stCondLst>
                                      <p:endCondLst>
                                        <p:cond evt="begin" delay="0">
                                          <p:tn val="120"/>
                                        </p:cond>
                                      </p:endCondLst>
                                      <p:childTnLst>
                                        <p:set>
                                          <p:cBhvr>
                                            <p:cTn id="121" dur="1" fill="hold">
                                              <p:stCondLst>
                                                <p:cond delay="0"/>
                                              </p:stCondLst>
                                            </p:cTn>
                                            <p:tgtEl>
                                              <p:spTgt spid="336"/>
                                            </p:tgtEl>
                                            <p:attrNameLst>
                                              <p:attrName>style.visibility</p:attrName>
                                            </p:attrNameLst>
                                          </p:cBhvr>
                                          <p:to>
                                            <p:strVal val="visible"/>
                                          </p:to>
                                        </p:set>
                                        <p:anim calcmode="lin" valueType="num" p14:bounceEnd="78000">
                                          <p:cBhvr additive="base">
                                            <p:cTn id="122" dur="2000" fill="hold"/>
                                            <p:tgtEl>
                                              <p:spTgt spid="336"/>
                                            </p:tgtEl>
                                            <p:attrNameLst>
                                              <p:attrName>ppt_x</p:attrName>
                                            </p:attrNameLst>
                                          </p:cBhvr>
                                          <p:tavLst>
                                            <p:tav tm="0">
                                              <p:val>
                                                <p:strVal val="0-#ppt_w/2"/>
                                              </p:val>
                                            </p:tav>
                                            <p:tav tm="100000">
                                              <p:val>
                                                <p:strVal val="#ppt_x"/>
                                              </p:val>
                                            </p:tav>
                                          </p:tavLst>
                                        </p:anim>
                                        <p:anim calcmode="lin" valueType="num" p14:bounceEnd="78000">
                                          <p:cBhvr additive="base">
                                            <p:cTn id="123" dur="2000" fill="hold"/>
                                            <p:tgtEl>
                                              <p:spTgt spid="336"/>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14:presetBounceEnd="78000">
                                      <p:stCondLst>
                                        <p:cond delay="0"/>
                                      </p:stCondLst>
                                      <p:childTnLst>
                                        <p:set>
                                          <p:cBhvr>
                                            <p:cTn id="125" dur="1" fill="hold">
                                              <p:stCondLst>
                                                <p:cond delay="0"/>
                                              </p:stCondLst>
                                            </p:cTn>
                                            <p:tgtEl>
                                              <p:spTgt spid="337"/>
                                            </p:tgtEl>
                                            <p:attrNameLst>
                                              <p:attrName>style.visibility</p:attrName>
                                            </p:attrNameLst>
                                          </p:cBhvr>
                                          <p:to>
                                            <p:strVal val="visible"/>
                                          </p:to>
                                        </p:set>
                                        <p:anim calcmode="lin" valueType="num" p14:bounceEnd="78000">
                                          <p:cBhvr additive="base">
                                            <p:cTn id="126" dur="2000" fill="hold"/>
                                            <p:tgtEl>
                                              <p:spTgt spid="337"/>
                                            </p:tgtEl>
                                            <p:attrNameLst>
                                              <p:attrName>ppt_x</p:attrName>
                                            </p:attrNameLst>
                                          </p:cBhvr>
                                          <p:tavLst>
                                            <p:tav tm="0">
                                              <p:val>
                                                <p:strVal val="0-#ppt_w/2"/>
                                              </p:val>
                                            </p:tav>
                                            <p:tav tm="100000">
                                              <p:val>
                                                <p:strVal val="#ppt_x"/>
                                              </p:val>
                                            </p:tav>
                                          </p:tavLst>
                                        </p:anim>
                                        <p:anim calcmode="lin" valueType="num" p14:bounceEnd="78000">
                                          <p:cBhvr additive="base">
                                            <p:cTn id="127" dur="2000" fill="hold"/>
                                            <p:tgtEl>
                                              <p:spTgt spid="337"/>
                                            </p:tgtEl>
                                            <p:attrNameLst>
                                              <p:attrName>ppt_y</p:attrName>
                                            </p:attrNameLst>
                                          </p:cBhvr>
                                          <p:tavLst>
                                            <p:tav tm="0">
                                              <p:val>
                                                <p:strVal val="#ppt_y"/>
                                              </p:val>
                                            </p:tav>
                                            <p:tav tm="100000">
                                              <p:val>
                                                <p:strVal val="#ppt_y"/>
                                              </p:val>
                                            </p:tav>
                                          </p:tavLst>
                                        </p:anim>
                                      </p:childTnLst>
                                    </p:cTn>
                                  </p:par>
                                  <p:par>
                                    <p:cTn id="128" presetID="2" presetClass="entr" presetSubtype="8" fill="hold" grpId="0" nodeType="withEffect" nodePh="1" p14:presetBounceEnd="78000">
                                      <p:stCondLst>
                                        <p:cond delay="0"/>
                                      </p:stCondLst>
                                      <p:endCondLst>
                                        <p:cond evt="begin" delay="0">
                                          <p:tn val="128"/>
                                        </p:cond>
                                      </p:endCondLst>
                                      <p:childTnLst>
                                        <p:set>
                                          <p:cBhvr>
                                            <p:cTn id="129" dur="1" fill="hold">
                                              <p:stCondLst>
                                                <p:cond delay="0"/>
                                              </p:stCondLst>
                                            </p:cTn>
                                            <p:tgtEl>
                                              <p:spTgt spid="338"/>
                                            </p:tgtEl>
                                            <p:attrNameLst>
                                              <p:attrName>style.visibility</p:attrName>
                                            </p:attrNameLst>
                                          </p:cBhvr>
                                          <p:to>
                                            <p:strVal val="visible"/>
                                          </p:to>
                                        </p:set>
                                        <p:anim calcmode="lin" valueType="num" p14:bounceEnd="78000">
                                          <p:cBhvr additive="base">
                                            <p:cTn id="130" dur="2000" fill="hold"/>
                                            <p:tgtEl>
                                              <p:spTgt spid="338"/>
                                            </p:tgtEl>
                                            <p:attrNameLst>
                                              <p:attrName>ppt_x</p:attrName>
                                            </p:attrNameLst>
                                          </p:cBhvr>
                                          <p:tavLst>
                                            <p:tav tm="0">
                                              <p:val>
                                                <p:strVal val="0-#ppt_w/2"/>
                                              </p:val>
                                            </p:tav>
                                            <p:tav tm="100000">
                                              <p:val>
                                                <p:strVal val="#ppt_x"/>
                                              </p:val>
                                            </p:tav>
                                          </p:tavLst>
                                        </p:anim>
                                        <p:anim calcmode="lin" valueType="num" p14:bounceEnd="78000">
                                          <p:cBhvr additive="base">
                                            <p:cTn id="131" dur="2000" fill="hold"/>
                                            <p:tgtEl>
                                              <p:spTgt spid="338"/>
                                            </p:tgtEl>
                                            <p:attrNameLst>
                                              <p:attrName>ppt_y</p:attrName>
                                            </p:attrNameLst>
                                          </p:cBhvr>
                                          <p:tavLst>
                                            <p:tav tm="0">
                                              <p:val>
                                                <p:strVal val="#ppt_y"/>
                                              </p:val>
                                            </p:tav>
                                            <p:tav tm="100000">
                                              <p:val>
                                                <p:strVal val="#ppt_y"/>
                                              </p:val>
                                            </p:tav>
                                          </p:tavLst>
                                        </p:anim>
                                      </p:childTnLst>
                                    </p:cTn>
                                  </p:par>
                                  <p:par>
                                    <p:cTn id="132" presetID="2" presetClass="entr" presetSubtype="8" fill="hold" grpId="0" nodeType="withEffect" p14:presetBounceEnd="78000">
                                      <p:stCondLst>
                                        <p:cond delay="0"/>
                                      </p:stCondLst>
                                      <p:childTnLst>
                                        <p:set>
                                          <p:cBhvr>
                                            <p:cTn id="133" dur="1" fill="hold">
                                              <p:stCondLst>
                                                <p:cond delay="0"/>
                                              </p:stCondLst>
                                            </p:cTn>
                                            <p:tgtEl>
                                              <p:spTgt spid="339"/>
                                            </p:tgtEl>
                                            <p:attrNameLst>
                                              <p:attrName>style.visibility</p:attrName>
                                            </p:attrNameLst>
                                          </p:cBhvr>
                                          <p:to>
                                            <p:strVal val="visible"/>
                                          </p:to>
                                        </p:set>
                                        <p:anim calcmode="lin" valueType="num" p14:bounceEnd="78000">
                                          <p:cBhvr additive="base">
                                            <p:cTn id="134" dur="2000" fill="hold"/>
                                            <p:tgtEl>
                                              <p:spTgt spid="339"/>
                                            </p:tgtEl>
                                            <p:attrNameLst>
                                              <p:attrName>ppt_x</p:attrName>
                                            </p:attrNameLst>
                                          </p:cBhvr>
                                          <p:tavLst>
                                            <p:tav tm="0">
                                              <p:val>
                                                <p:strVal val="0-#ppt_w/2"/>
                                              </p:val>
                                            </p:tav>
                                            <p:tav tm="100000">
                                              <p:val>
                                                <p:strVal val="#ppt_x"/>
                                              </p:val>
                                            </p:tav>
                                          </p:tavLst>
                                        </p:anim>
                                        <p:anim calcmode="lin" valueType="num" p14:bounceEnd="78000">
                                          <p:cBhvr additive="base">
                                            <p:cTn id="135" dur="2000" fill="hold"/>
                                            <p:tgtEl>
                                              <p:spTgt spid="339"/>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nodePh="1" p14:presetBounceEnd="78000">
                                      <p:stCondLst>
                                        <p:cond delay="0"/>
                                      </p:stCondLst>
                                      <p:endCondLst>
                                        <p:cond evt="begin" delay="0">
                                          <p:tn val="136"/>
                                        </p:cond>
                                      </p:endCondLst>
                                      <p:childTnLst>
                                        <p:set>
                                          <p:cBhvr>
                                            <p:cTn id="137" dur="1" fill="hold">
                                              <p:stCondLst>
                                                <p:cond delay="0"/>
                                              </p:stCondLst>
                                            </p:cTn>
                                            <p:tgtEl>
                                              <p:spTgt spid="340"/>
                                            </p:tgtEl>
                                            <p:attrNameLst>
                                              <p:attrName>style.visibility</p:attrName>
                                            </p:attrNameLst>
                                          </p:cBhvr>
                                          <p:to>
                                            <p:strVal val="visible"/>
                                          </p:to>
                                        </p:set>
                                        <p:anim calcmode="lin" valueType="num" p14:bounceEnd="78000">
                                          <p:cBhvr additive="base">
                                            <p:cTn id="138" dur="2000" fill="hold"/>
                                            <p:tgtEl>
                                              <p:spTgt spid="340"/>
                                            </p:tgtEl>
                                            <p:attrNameLst>
                                              <p:attrName>ppt_x</p:attrName>
                                            </p:attrNameLst>
                                          </p:cBhvr>
                                          <p:tavLst>
                                            <p:tav tm="0">
                                              <p:val>
                                                <p:strVal val="0-#ppt_w/2"/>
                                              </p:val>
                                            </p:tav>
                                            <p:tav tm="100000">
                                              <p:val>
                                                <p:strVal val="#ppt_x"/>
                                              </p:val>
                                            </p:tav>
                                          </p:tavLst>
                                        </p:anim>
                                        <p:anim calcmode="lin" valueType="num" p14:bounceEnd="78000">
                                          <p:cBhvr additive="base">
                                            <p:cTn id="139" dur="2000" fill="hold"/>
                                            <p:tgtEl>
                                              <p:spTgt spid="340"/>
                                            </p:tgtEl>
                                            <p:attrNameLst>
                                              <p:attrName>ppt_y</p:attrName>
                                            </p:attrNameLst>
                                          </p:cBhvr>
                                          <p:tavLst>
                                            <p:tav tm="0">
                                              <p:val>
                                                <p:strVal val="#ppt_y"/>
                                              </p:val>
                                            </p:tav>
                                            <p:tav tm="100000">
                                              <p:val>
                                                <p:strVal val="#ppt_y"/>
                                              </p:val>
                                            </p:tav>
                                          </p:tavLst>
                                        </p:anim>
                                      </p:childTnLst>
                                    </p:cTn>
                                  </p:par>
                                  <p:par>
                                    <p:cTn id="140" presetID="2" presetClass="entr" presetSubtype="8" fill="hold" grpId="0" nodeType="withEffect" p14:presetBounceEnd="78000">
                                      <p:stCondLst>
                                        <p:cond delay="0"/>
                                      </p:stCondLst>
                                      <p:childTnLst>
                                        <p:set>
                                          <p:cBhvr>
                                            <p:cTn id="141" dur="1" fill="hold">
                                              <p:stCondLst>
                                                <p:cond delay="0"/>
                                              </p:stCondLst>
                                            </p:cTn>
                                            <p:tgtEl>
                                              <p:spTgt spid="341"/>
                                            </p:tgtEl>
                                            <p:attrNameLst>
                                              <p:attrName>style.visibility</p:attrName>
                                            </p:attrNameLst>
                                          </p:cBhvr>
                                          <p:to>
                                            <p:strVal val="visible"/>
                                          </p:to>
                                        </p:set>
                                        <p:anim calcmode="lin" valueType="num" p14:bounceEnd="78000">
                                          <p:cBhvr additive="base">
                                            <p:cTn id="142" dur="2000" fill="hold"/>
                                            <p:tgtEl>
                                              <p:spTgt spid="341"/>
                                            </p:tgtEl>
                                            <p:attrNameLst>
                                              <p:attrName>ppt_x</p:attrName>
                                            </p:attrNameLst>
                                          </p:cBhvr>
                                          <p:tavLst>
                                            <p:tav tm="0">
                                              <p:val>
                                                <p:strVal val="0-#ppt_w/2"/>
                                              </p:val>
                                            </p:tav>
                                            <p:tav tm="100000">
                                              <p:val>
                                                <p:strVal val="#ppt_x"/>
                                              </p:val>
                                            </p:tav>
                                          </p:tavLst>
                                        </p:anim>
                                        <p:anim calcmode="lin" valueType="num" p14:bounceEnd="78000">
                                          <p:cBhvr additive="base">
                                            <p:cTn id="143" dur="2000" fill="hold"/>
                                            <p:tgtEl>
                                              <p:spTgt spid="341"/>
                                            </p:tgtEl>
                                            <p:attrNameLst>
                                              <p:attrName>ppt_y</p:attrName>
                                            </p:attrNameLst>
                                          </p:cBhvr>
                                          <p:tavLst>
                                            <p:tav tm="0">
                                              <p:val>
                                                <p:strVal val="#ppt_y"/>
                                              </p:val>
                                            </p:tav>
                                            <p:tav tm="100000">
                                              <p:val>
                                                <p:strVal val="#ppt_y"/>
                                              </p:val>
                                            </p:tav>
                                          </p:tavLst>
                                        </p:anim>
                                      </p:childTnLst>
                                    </p:cTn>
                                  </p:par>
                                  <p:par>
                                    <p:cTn id="144" presetID="2" presetClass="entr" presetSubtype="8" fill="hold" grpId="0" nodeType="withEffect" nodePh="1" p14:presetBounceEnd="78000">
                                      <p:stCondLst>
                                        <p:cond delay="0"/>
                                      </p:stCondLst>
                                      <p:endCondLst>
                                        <p:cond evt="begin" delay="0">
                                          <p:tn val="144"/>
                                        </p:cond>
                                      </p:endCondLst>
                                      <p:childTnLst>
                                        <p:set>
                                          <p:cBhvr>
                                            <p:cTn id="145" dur="1" fill="hold">
                                              <p:stCondLst>
                                                <p:cond delay="0"/>
                                              </p:stCondLst>
                                            </p:cTn>
                                            <p:tgtEl>
                                              <p:spTgt spid="342"/>
                                            </p:tgtEl>
                                            <p:attrNameLst>
                                              <p:attrName>style.visibility</p:attrName>
                                            </p:attrNameLst>
                                          </p:cBhvr>
                                          <p:to>
                                            <p:strVal val="visible"/>
                                          </p:to>
                                        </p:set>
                                        <p:anim calcmode="lin" valueType="num" p14:bounceEnd="78000">
                                          <p:cBhvr additive="base">
                                            <p:cTn id="146" dur="2000" fill="hold"/>
                                            <p:tgtEl>
                                              <p:spTgt spid="342"/>
                                            </p:tgtEl>
                                            <p:attrNameLst>
                                              <p:attrName>ppt_x</p:attrName>
                                            </p:attrNameLst>
                                          </p:cBhvr>
                                          <p:tavLst>
                                            <p:tav tm="0">
                                              <p:val>
                                                <p:strVal val="0-#ppt_w/2"/>
                                              </p:val>
                                            </p:tav>
                                            <p:tav tm="100000">
                                              <p:val>
                                                <p:strVal val="#ppt_x"/>
                                              </p:val>
                                            </p:tav>
                                          </p:tavLst>
                                        </p:anim>
                                        <p:anim calcmode="lin" valueType="num" p14:bounceEnd="78000">
                                          <p:cBhvr additive="base">
                                            <p:cTn id="147" dur="2000" fill="hold"/>
                                            <p:tgtEl>
                                              <p:spTgt spid="342"/>
                                            </p:tgtEl>
                                            <p:attrNameLst>
                                              <p:attrName>ppt_y</p:attrName>
                                            </p:attrNameLst>
                                          </p:cBhvr>
                                          <p:tavLst>
                                            <p:tav tm="0">
                                              <p:val>
                                                <p:strVal val="#ppt_y"/>
                                              </p:val>
                                            </p:tav>
                                            <p:tav tm="100000">
                                              <p:val>
                                                <p:strVal val="#ppt_y"/>
                                              </p:val>
                                            </p:tav>
                                          </p:tavLst>
                                        </p:anim>
                                      </p:childTnLst>
                                    </p:cTn>
                                  </p:par>
                                  <p:par>
                                    <p:cTn id="148" presetID="2" presetClass="entr" presetSubtype="9" fill="hold" grpId="0" nodeType="withEffect" p14:presetBounceEnd="78000">
                                      <p:stCondLst>
                                        <p:cond delay="0"/>
                                      </p:stCondLst>
                                      <p:childTnLst>
                                        <p:set>
                                          <p:cBhvr>
                                            <p:cTn id="149" dur="1" fill="hold">
                                              <p:stCondLst>
                                                <p:cond delay="0"/>
                                              </p:stCondLst>
                                            </p:cTn>
                                            <p:tgtEl>
                                              <p:spTgt spid="343"/>
                                            </p:tgtEl>
                                            <p:attrNameLst>
                                              <p:attrName>style.visibility</p:attrName>
                                            </p:attrNameLst>
                                          </p:cBhvr>
                                          <p:to>
                                            <p:strVal val="visible"/>
                                          </p:to>
                                        </p:set>
                                        <p:anim calcmode="lin" valueType="num" p14:bounceEnd="78000">
                                          <p:cBhvr additive="base">
                                            <p:cTn id="150" dur="2000" fill="hold"/>
                                            <p:tgtEl>
                                              <p:spTgt spid="343"/>
                                            </p:tgtEl>
                                            <p:attrNameLst>
                                              <p:attrName>ppt_x</p:attrName>
                                            </p:attrNameLst>
                                          </p:cBhvr>
                                          <p:tavLst>
                                            <p:tav tm="0">
                                              <p:val>
                                                <p:strVal val="0-#ppt_w/2"/>
                                              </p:val>
                                            </p:tav>
                                            <p:tav tm="100000">
                                              <p:val>
                                                <p:strVal val="#ppt_x"/>
                                              </p:val>
                                            </p:tav>
                                          </p:tavLst>
                                        </p:anim>
                                        <p:anim calcmode="lin" valueType="num" p14:bounceEnd="78000">
                                          <p:cBhvr additive="base">
                                            <p:cTn id="151" dur="2000" fill="hold"/>
                                            <p:tgtEl>
                                              <p:spTgt spid="343"/>
                                            </p:tgtEl>
                                            <p:attrNameLst>
                                              <p:attrName>ppt_y</p:attrName>
                                            </p:attrNameLst>
                                          </p:cBhvr>
                                          <p:tavLst>
                                            <p:tav tm="0">
                                              <p:val>
                                                <p:strVal val="0-#ppt_h/2"/>
                                              </p:val>
                                            </p:tav>
                                            <p:tav tm="100000">
                                              <p:val>
                                                <p:strVal val="#ppt_y"/>
                                              </p:val>
                                            </p:tav>
                                          </p:tavLst>
                                        </p:anim>
                                      </p:childTnLst>
                                    </p:cTn>
                                  </p:par>
                                  <p:par>
                                    <p:cTn id="152" presetID="2" presetClass="entr" presetSubtype="9" fill="hold" grpId="0" nodeType="withEffect" nodePh="1" p14:presetBounceEnd="78000">
                                      <p:stCondLst>
                                        <p:cond delay="0"/>
                                      </p:stCondLst>
                                      <p:endCondLst>
                                        <p:cond evt="begin" delay="0">
                                          <p:tn val="152"/>
                                        </p:cond>
                                      </p:endCondLst>
                                      <p:childTnLst>
                                        <p:set>
                                          <p:cBhvr>
                                            <p:cTn id="153" dur="1" fill="hold">
                                              <p:stCondLst>
                                                <p:cond delay="0"/>
                                              </p:stCondLst>
                                            </p:cTn>
                                            <p:tgtEl>
                                              <p:spTgt spid="344"/>
                                            </p:tgtEl>
                                            <p:attrNameLst>
                                              <p:attrName>style.visibility</p:attrName>
                                            </p:attrNameLst>
                                          </p:cBhvr>
                                          <p:to>
                                            <p:strVal val="visible"/>
                                          </p:to>
                                        </p:set>
                                        <p:anim calcmode="lin" valueType="num" p14:bounceEnd="78000">
                                          <p:cBhvr additive="base">
                                            <p:cTn id="154" dur="2000" fill="hold"/>
                                            <p:tgtEl>
                                              <p:spTgt spid="344"/>
                                            </p:tgtEl>
                                            <p:attrNameLst>
                                              <p:attrName>ppt_x</p:attrName>
                                            </p:attrNameLst>
                                          </p:cBhvr>
                                          <p:tavLst>
                                            <p:tav tm="0">
                                              <p:val>
                                                <p:strVal val="0-#ppt_w/2"/>
                                              </p:val>
                                            </p:tav>
                                            <p:tav tm="100000">
                                              <p:val>
                                                <p:strVal val="#ppt_x"/>
                                              </p:val>
                                            </p:tav>
                                          </p:tavLst>
                                        </p:anim>
                                        <p:anim calcmode="lin" valueType="num" p14:bounceEnd="78000">
                                          <p:cBhvr additive="base">
                                            <p:cTn id="155" dur="2000" fill="hold"/>
                                            <p:tgtEl>
                                              <p:spTgt spid="344"/>
                                            </p:tgtEl>
                                            <p:attrNameLst>
                                              <p:attrName>ppt_y</p:attrName>
                                            </p:attrNameLst>
                                          </p:cBhvr>
                                          <p:tavLst>
                                            <p:tav tm="0">
                                              <p:val>
                                                <p:strVal val="0-#ppt_h/2"/>
                                              </p:val>
                                            </p:tav>
                                            <p:tav tm="100000">
                                              <p:val>
                                                <p:strVal val="#ppt_y"/>
                                              </p:val>
                                            </p:tav>
                                          </p:tavLst>
                                        </p:anim>
                                      </p:childTnLst>
                                    </p:cTn>
                                  </p:par>
                                  <p:par>
                                    <p:cTn id="156" presetID="2" presetClass="entr" presetSubtype="9" fill="hold" grpId="0" nodeType="withEffect" p14:presetBounceEnd="78000">
                                      <p:stCondLst>
                                        <p:cond delay="0"/>
                                      </p:stCondLst>
                                      <p:childTnLst>
                                        <p:set>
                                          <p:cBhvr>
                                            <p:cTn id="157" dur="1" fill="hold">
                                              <p:stCondLst>
                                                <p:cond delay="0"/>
                                              </p:stCondLst>
                                            </p:cTn>
                                            <p:tgtEl>
                                              <p:spTgt spid="345"/>
                                            </p:tgtEl>
                                            <p:attrNameLst>
                                              <p:attrName>style.visibility</p:attrName>
                                            </p:attrNameLst>
                                          </p:cBhvr>
                                          <p:to>
                                            <p:strVal val="visible"/>
                                          </p:to>
                                        </p:set>
                                        <p:anim calcmode="lin" valueType="num" p14:bounceEnd="78000">
                                          <p:cBhvr additive="base">
                                            <p:cTn id="158" dur="2000" fill="hold"/>
                                            <p:tgtEl>
                                              <p:spTgt spid="345"/>
                                            </p:tgtEl>
                                            <p:attrNameLst>
                                              <p:attrName>ppt_x</p:attrName>
                                            </p:attrNameLst>
                                          </p:cBhvr>
                                          <p:tavLst>
                                            <p:tav tm="0">
                                              <p:val>
                                                <p:strVal val="0-#ppt_w/2"/>
                                              </p:val>
                                            </p:tav>
                                            <p:tav tm="100000">
                                              <p:val>
                                                <p:strVal val="#ppt_x"/>
                                              </p:val>
                                            </p:tav>
                                          </p:tavLst>
                                        </p:anim>
                                        <p:anim calcmode="lin" valueType="num" p14:bounceEnd="78000">
                                          <p:cBhvr additive="base">
                                            <p:cTn id="159" dur="2000" fill="hold"/>
                                            <p:tgtEl>
                                              <p:spTgt spid="345"/>
                                            </p:tgtEl>
                                            <p:attrNameLst>
                                              <p:attrName>ppt_y</p:attrName>
                                            </p:attrNameLst>
                                          </p:cBhvr>
                                          <p:tavLst>
                                            <p:tav tm="0">
                                              <p:val>
                                                <p:strVal val="0-#ppt_h/2"/>
                                              </p:val>
                                            </p:tav>
                                            <p:tav tm="100000">
                                              <p:val>
                                                <p:strVal val="#ppt_y"/>
                                              </p:val>
                                            </p:tav>
                                          </p:tavLst>
                                        </p:anim>
                                      </p:childTnLst>
                                    </p:cTn>
                                  </p:par>
                                  <p:par>
                                    <p:cTn id="160" presetID="2" presetClass="entr" presetSubtype="9" fill="hold" grpId="0" nodeType="withEffect" nodePh="1" p14:presetBounceEnd="78000">
                                      <p:stCondLst>
                                        <p:cond delay="0"/>
                                      </p:stCondLst>
                                      <p:endCondLst>
                                        <p:cond evt="begin" delay="0">
                                          <p:tn val="160"/>
                                        </p:cond>
                                      </p:endCondLst>
                                      <p:childTnLst>
                                        <p:set>
                                          <p:cBhvr>
                                            <p:cTn id="161" dur="1" fill="hold">
                                              <p:stCondLst>
                                                <p:cond delay="0"/>
                                              </p:stCondLst>
                                            </p:cTn>
                                            <p:tgtEl>
                                              <p:spTgt spid="346"/>
                                            </p:tgtEl>
                                            <p:attrNameLst>
                                              <p:attrName>style.visibility</p:attrName>
                                            </p:attrNameLst>
                                          </p:cBhvr>
                                          <p:to>
                                            <p:strVal val="visible"/>
                                          </p:to>
                                        </p:set>
                                        <p:anim calcmode="lin" valueType="num" p14:bounceEnd="78000">
                                          <p:cBhvr additive="base">
                                            <p:cTn id="162" dur="2000" fill="hold"/>
                                            <p:tgtEl>
                                              <p:spTgt spid="346"/>
                                            </p:tgtEl>
                                            <p:attrNameLst>
                                              <p:attrName>ppt_x</p:attrName>
                                            </p:attrNameLst>
                                          </p:cBhvr>
                                          <p:tavLst>
                                            <p:tav tm="0">
                                              <p:val>
                                                <p:strVal val="0-#ppt_w/2"/>
                                              </p:val>
                                            </p:tav>
                                            <p:tav tm="100000">
                                              <p:val>
                                                <p:strVal val="#ppt_x"/>
                                              </p:val>
                                            </p:tav>
                                          </p:tavLst>
                                        </p:anim>
                                        <p:anim calcmode="lin" valueType="num" p14:bounceEnd="78000">
                                          <p:cBhvr additive="base">
                                            <p:cTn id="163" dur="2000" fill="hold"/>
                                            <p:tgtEl>
                                              <p:spTgt spid="346"/>
                                            </p:tgtEl>
                                            <p:attrNameLst>
                                              <p:attrName>ppt_y</p:attrName>
                                            </p:attrNameLst>
                                          </p:cBhvr>
                                          <p:tavLst>
                                            <p:tav tm="0">
                                              <p:val>
                                                <p:strVal val="0-#ppt_h/2"/>
                                              </p:val>
                                            </p:tav>
                                            <p:tav tm="100000">
                                              <p:val>
                                                <p:strVal val="#ppt_y"/>
                                              </p:val>
                                            </p:tav>
                                          </p:tavLst>
                                        </p:anim>
                                      </p:childTnLst>
                                    </p:cTn>
                                  </p:par>
                                  <p:par>
                                    <p:cTn id="164" presetID="2" presetClass="entr" presetSubtype="9" fill="hold" grpId="0" nodeType="withEffect" p14:presetBounceEnd="78000">
                                      <p:stCondLst>
                                        <p:cond delay="0"/>
                                      </p:stCondLst>
                                      <p:childTnLst>
                                        <p:set>
                                          <p:cBhvr>
                                            <p:cTn id="165" dur="1" fill="hold">
                                              <p:stCondLst>
                                                <p:cond delay="0"/>
                                              </p:stCondLst>
                                            </p:cTn>
                                            <p:tgtEl>
                                              <p:spTgt spid="347"/>
                                            </p:tgtEl>
                                            <p:attrNameLst>
                                              <p:attrName>style.visibility</p:attrName>
                                            </p:attrNameLst>
                                          </p:cBhvr>
                                          <p:to>
                                            <p:strVal val="visible"/>
                                          </p:to>
                                        </p:set>
                                        <p:anim calcmode="lin" valueType="num" p14:bounceEnd="78000">
                                          <p:cBhvr additive="base">
                                            <p:cTn id="166" dur="2000" fill="hold"/>
                                            <p:tgtEl>
                                              <p:spTgt spid="347"/>
                                            </p:tgtEl>
                                            <p:attrNameLst>
                                              <p:attrName>ppt_x</p:attrName>
                                            </p:attrNameLst>
                                          </p:cBhvr>
                                          <p:tavLst>
                                            <p:tav tm="0">
                                              <p:val>
                                                <p:strVal val="0-#ppt_w/2"/>
                                              </p:val>
                                            </p:tav>
                                            <p:tav tm="100000">
                                              <p:val>
                                                <p:strVal val="#ppt_x"/>
                                              </p:val>
                                            </p:tav>
                                          </p:tavLst>
                                        </p:anim>
                                        <p:anim calcmode="lin" valueType="num" p14:bounceEnd="78000">
                                          <p:cBhvr additive="base">
                                            <p:cTn id="167" dur="2000" fill="hold"/>
                                            <p:tgtEl>
                                              <p:spTgt spid="347"/>
                                            </p:tgtEl>
                                            <p:attrNameLst>
                                              <p:attrName>ppt_y</p:attrName>
                                            </p:attrNameLst>
                                          </p:cBhvr>
                                          <p:tavLst>
                                            <p:tav tm="0">
                                              <p:val>
                                                <p:strVal val="0-#ppt_h/2"/>
                                              </p:val>
                                            </p:tav>
                                            <p:tav tm="100000">
                                              <p:val>
                                                <p:strVal val="#ppt_y"/>
                                              </p:val>
                                            </p:tav>
                                          </p:tavLst>
                                        </p:anim>
                                      </p:childTnLst>
                                    </p:cTn>
                                  </p:par>
                                  <p:par>
                                    <p:cTn id="168" presetID="2" presetClass="entr" presetSubtype="9" fill="hold" grpId="0" nodeType="withEffect" nodePh="1" p14:presetBounceEnd="78000">
                                      <p:stCondLst>
                                        <p:cond delay="0"/>
                                      </p:stCondLst>
                                      <p:endCondLst>
                                        <p:cond evt="begin" delay="0">
                                          <p:tn val="168"/>
                                        </p:cond>
                                      </p:endCondLst>
                                      <p:childTnLst>
                                        <p:set>
                                          <p:cBhvr>
                                            <p:cTn id="169" dur="1" fill="hold">
                                              <p:stCondLst>
                                                <p:cond delay="0"/>
                                              </p:stCondLst>
                                            </p:cTn>
                                            <p:tgtEl>
                                              <p:spTgt spid="348"/>
                                            </p:tgtEl>
                                            <p:attrNameLst>
                                              <p:attrName>style.visibility</p:attrName>
                                            </p:attrNameLst>
                                          </p:cBhvr>
                                          <p:to>
                                            <p:strVal val="visible"/>
                                          </p:to>
                                        </p:set>
                                        <p:anim calcmode="lin" valueType="num" p14:bounceEnd="78000">
                                          <p:cBhvr additive="base">
                                            <p:cTn id="170" dur="2000" fill="hold"/>
                                            <p:tgtEl>
                                              <p:spTgt spid="348"/>
                                            </p:tgtEl>
                                            <p:attrNameLst>
                                              <p:attrName>ppt_x</p:attrName>
                                            </p:attrNameLst>
                                          </p:cBhvr>
                                          <p:tavLst>
                                            <p:tav tm="0">
                                              <p:val>
                                                <p:strVal val="0-#ppt_w/2"/>
                                              </p:val>
                                            </p:tav>
                                            <p:tav tm="100000">
                                              <p:val>
                                                <p:strVal val="#ppt_x"/>
                                              </p:val>
                                            </p:tav>
                                          </p:tavLst>
                                        </p:anim>
                                        <p:anim calcmode="lin" valueType="num" p14:bounceEnd="78000">
                                          <p:cBhvr additive="base">
                                            <p:cTn id="171" dur="2000" fill="hold"/>
                                            <p:tgtEl>
                                              <p:spTgt spid="348"/>
                                            </p:tgtEl>
                                            <p:attrNameLst>
                                              <p:attrName>ppt_y</p:attrName>
                                            </p:attrNameLst>
                                          </p:cBhvr>
                                          <p:tavLst>
                                            <p:tav tm="0">
                                              <p:val>
                                                <p:strVal val="0-#ppt_h/2"/>
                                              </p:val>
                                            </p:tav>
                                            <p:tav tm="100000">
                                              <p:val>
                                                <p:strVal val="#ppt_y"/>
                                              </p:val>
                                            </p:tav>
                                          </p:tavLst>
                                        </p:anim>
                                      </p:childTnLst>
                                    </p:cTn>
                                  </p:par>
                                  <p:par>
                                    <p:cTn id="172" presetID="2" presetClass="entr" presetSubtype="9" fill="hold" grpId="0" nodeType="withEffect" p14:presetBounceEnd="78000">
                                      <p:stCondLst>
                                        <p:cond delay="0"/>
                                      </p:stCondLst>
                                      <p:childTnLst>
                                        <p:set>
                                          <p:cBhvr>
                                            <p:cTn id="173" dur="1" fill="hold">
                                              <p:stCondLst>
                                                <p:cond delay="0"/>
                                              </p:stCondLst>
                                            </p:cTn>
                                            <p:tgtEl>
                                              <p:spTgt spid="349"/>
                                            </p:tgtEl>
                                            <p:attrNameLst>
                                              <p:attrName>style.visibility</p:attrName>
                                            </p:attrNameLst>
                                          </p:cBhvr>
                                          <p:to>
                                            <p:strVal val="visible"/>
                                          </p:to>
                                        </p:set>
                                        <p:anim calcmode="lin" valueType="num" p14:bounceEnd="78000">
                                          <p:cBhvr additive="base">
                                            <p:cTn id="174" dur="2000" fill="hold"/>
                                            <p:tgtEl>
                                              <p:spTgt spid="349"/>
                                            </p:tgtEl>
                                            <p:attrNameLst>
                                              <p:attrName>ppt_x</p:attrName>
                                            </p:attrNameLst>
                                          </p:cBhvr>
                                          <p:tavLst>
                                            <p:tav tm="0">
                                              <p:val>
                                                <p:strVal val="0-#ppt_w/2"/>
                                              </p:val>
                                            </p:tav>
                                            <p:tav tm="100000">
                                              <p:val>
                                                <p:strVal val="#ppt_x"/>
                                              </p:val>
                                            </p:tav>
                                          </p:tavLst>
                                        </p:anim>
                                        <p:anim calcmode="lin" valueType="num" p14:bounceEnd="78000">
                                          <p:cBhvr additive="base">
                                            <p:cTn id="175" dur="2000" fill="hold"/>
                                            <p:tgtEl>
                                              <p:spTgt spid="349"/>
                                            </p:tgtEl>
                                            <p:attrNameLst>
                                              <p:attrName>ppt_y</p:attrName>
                                            </p:attrNameLst>
                                          </p:cBhvr>
                                          <p:tavLst>
                                            <p:tav tm="0">
                                              <p:val>
                                                <p:strVal val="0-#ppt_h/2"/>
                                              </p:val>
                                            </p:tav>
                                            <p:tav tm="100000">
                                              <p:val>
                                                <p:strVal val="#ppt_y"/>
                                              </p:val>
                                            </p:tav>
                                          </p:tavLst>
                                        </p:anim>
                                      </p:childTnLst>
                                    </p:cTn>
                                  </p:par>
                                  <p:par>
                                    <p:cTn id="176" presetID="2" presetClass="entr" presetSubtype="9" fill="hold" grpId="0" nodeType="withEffect" nodePh="1" p14:presetBounceEnd="78000">
                                      <p:stCondLst>
                                        <p:cond delay="0"/>
                                      </p:stCondLst>
                                      <p:endCondLst>
                                        <p:cond evt="begin" delay="0">
                                          <p:tn val="176"/>
                                        </p:cond>
                                      </p:endCondLst>
                                      <p:childTnLst>
                                        <p:set>
                                          <p:cBhvr>
                                            <p:cTn id="177" dur="1" fill="hold">
                                              <p:stCondLst>
                                                <p:cond delay="0"/>
                                              </p:stCondLst>
                                            </p:cTn>
                                            <p:tgtEl>
                                              <p:spTgt spid="350"/>
                                            </p:tgtEl>
                                            <p:attrNameLst>
                                              <p:attrName>style.visibility</p:attrName>
                                            </p:attrNameLst>
                                          </p:cBhvr>
                                          <p:to>
                                            <p:strVal val="visible"/>
                                          </p:to>
                                        </p:set>
                                        <p:anim calcmode="lin" valueType="num" p14:bounceEnd="78000">
                                          <p:cBhvr additive="base">
                                            <p:cTn id="178" dur="2000" fill="hold"/>
                                            <p:tgtEl>
                                              <p:spTgt spid="350"/>
                                            </p:tgtEl>
                                            <p:attrNameLst>
                                              <p:attrName>ppt_x</p:attrName>
                                            </p:attrNameLst>
                                          </p:cBhvr>
                                          <p:tavLst>
                                            <p:tav tm="0">
                                              <p:val>
                                                <p:strVal val="0-#ppt_w/2"/>
                                              </p:val>
                                            </p:tav>
                                            <p:tav tm="100000">
                                              <p:val>
                                                <p:strVal val="#ppt_x"/>
                                              </p:val>
                                            </p:tav>
                                          </p:tavLst>
                                        </p:anim>
                                        <p:anim calcmode="lin" valueType="num" p14:bounceEnd="78000">
                                          <p:cBhvr additive="base">
                                            <p:cTn id="179" dur="2000" fill="hold"/>
                                            <p:tgtEl>
                                              <p:spTgt spid="350"/>
                                            </p:tgtEl>
                                            <p:attrNameLst>
                                              <p:attrName>ppt_y</p:attrName>
                                            </p:attrNameLst>
                                          </p:cBhvr>
                                          <p:tavLst>
                                            <p:tav tm="0">
                                              <p:val>
                                                <p:strVal val="0-#ppt_h/2"/>
                                              </p:val>
                                            </p:tav>
                                            <p:tav tm="100000">
                                              <p:val>
                                                <p:strVal val="#ppt_y"/>
                                              </p:val>
                                            </p:tav>
                                          </p:tavLst>
                                        </p:anim>
                                      </p:childTnLst>
                                    </p:cTn>
                                  </p:par>
                                  <p:par>
                                    <p:cTn id="180" presetID="2" presetClass="entr" presetSubtype="9" fill="hold" grpId="0" nodeType="withEffect" p14:presetBounceEnd="78000">
                                      <p:stCondLst>
                                        <p:cond delay="0"/>
                                      </p:stCondLst>
                                      <p:childTnLst>
                                        <p:set>
                                          <p:cBhvr>
                                            <p:cTn id="181" dur="1" fill="hold">
                                              <p:stCondLst>
                                                <p:cond delay="0"/>
                                              </p:stCondLst>
                                            </p:cTn>
                                            <p:tgtEl>
                                              <p:spTgt spid="351"/>
                                            </p:tgtEl>
                                            <p:attrNameLst>
                                              <p:attrName>style.visibility</p:attrName>
                                            </p:attrNameLst>
                                          </p:cBhvr>
                                          <p:to>
                                            <p:strVal val="visible"/>
                                          </p:to>
                                        </p:set>
                                        <p:anim calcmode="lin" valueType="num" p14:bounceEnd="78000">
                                          <p:cBhvr additive="base">
                                            <p:cTn id="182" dur="2000" fill="hold"/>
                                            <p:tgtEl>
                                              <p:spTgt spid="351"/>
                                            </p:tgtEl>
                                            <p:attrNameLst>
                                              <p:attrName>ppt_x</p:attrName>
                                            </p:attrNameLst>
                                          </p:cBhvr>
                                          <p:tavLst>
                                            <p:tav tm="0">
                                              <p:val>
                                                <p:strVal val="0-#ppt_w/2"/>
                                              </p:val>
                                            </p:tav>
                                            <p:tav tm="100000">
                                              <p:val>
                                                <p:strVal val="#ppt_x"/>
                                              </p:val>
                                            </p:tav>
                                          </p:tavLst>
                                        </p:anim>
                                        <p:anim calcmode="lin" valueType="num" p14:bounceEnd="78000">
                                          <p:cBhvr additive="base">
                                            <p:cTn id="183" dur="2000" fill="hold"/>
                                            <p:tgtEl>
                                              <p:spTgt spid="351"/>
                                            </p:tgtEl>
                                            <p:attrNameLst>
                                              <p:attrName>ppt_y</p:attrName>
                                            </p:attrNameLst>
                                          </p:cBhvr>
                                          <p:tavLst>
                                            <p:tav tm="0">
                                              <p:val>
                                                <p:strVal val="0-#ppt_h/2"/>
                                              </p:val>
                                            </p:tav>
                                            <p:tav tm="100000">
                                              <p:val>
                                                <p:strVal val="#ppt_y"/>
                                              </p:val>
                                            </p:tav>
                                          </p:tavLst>
                                        </p:anim>
                                      </p:childTnLst>
                                    </p:cTn>
                                  </p:par>
                                  <p:par>
                                    <p:cTn id="184" presetID="2" presetClass="entr" presetSubtype="9" fill="hold" grpId="0" nodeType="withEffect" nodePh="1" p14:presetBounceEnd="78000">
                                      <p:stCondLst>
                                        <p:cond delay="0"/>
                                      </p:stCondLst>
                                      <p:endCondLst>
                                        <p:cond evt="begin" delay="0">
                                          <p:tn val="184"/>
                                        </p:cond>
                                      </p:endCondLst>
                                      <p:childTnLst>
                                        <p:set>
                                          <p:cBhvr>
                                            <p:cTn id="185" dur="1" fill="hold">
                                              <p:stCondLst>
                                                <p:cond delay="0"/>
                                              </p:stCondLst>
                                            </p:cTn>
                                            <p:tgtEl>
                                              <p:spTgt spid="352"/>
                                            </p:tgtEl>
                                            <p:attrNameLst>
                                              <p:attrName>style.visibility</p:attrName>
                                            </p:attrNameLst>
                                          </p:cBhvr>
                                          <p:to>
                                            <p:strVal val="visible"/>
                                          </p:to>
                                        </p:set>
                                        <p:anim calcmode="lin" valueType="num" p14:bounceEnd="78000">
                                          <p:cBhvr additive="base">
                                            <p:cTn id="186" dur="2000" fill="hold"/>
                                            <p:tgtEl>
                                              <p:spTgt spid="352"/>
                                            </p:tgtEl>
                                            <p:attrNameLst>
                                              <p:attrName>ppt_x</p:attrName>
                                            </p:attrNameLst>
                                          </p:cBhvr>
                                          <p:tavLst>
                                            <p:tav tm="0">
                                              <p:val>
                                                <p:strVal val="0-#ppt_w/2"/>
                                              </p:val>
                                            </p:tav>
                                            <p:tav tm="100000">
                                              <p:val>
                                                <p:strVal val="#ppt_x"/>
                                              </p:val>
                                            </p:tav>
                                          </p:tavLst>
                                        </p:anim>
                                        <p:anim calcmode="lin" valueType="num" p14:bounceEnd="78000">
                                          <p:cBhvr additive="base">
                                            <p:cTn id="187" dur="2000" fill="hold"/>
                                            <p:tgtEl>
                                              <p:spTgt spid="352"/>
                                            </p:tgtEl>
                                            <p:attrNameLst>
                                              <p:attrName>ppt_y</p:attrName>
                                            </p:attrNameLst>
                                          </p:cBhvr>
                                          <p:tavLst>
                                            <p:tav tm="0">
                                              <p:val>
                                                <p:strVal val="0-#ppt_h/2"/>
                                              </p:val>
                                            </p:tav>
                                            <p:tav tm="100000">
                                              <p:val>
                                                <p:strVal val="#ppt_y"/>
                                              </p:val>
                                            </p:tav>
                                          </p:tavLst>
                                        </p:anim>
                                      </p:childTnLst>
                                    </p:cTn>
                                  </p:par>
                                  <p:par>
                                    <p:cTn id="188" presetID="2" presetClass="entr" presetSubtype="9" fill="hold" grpId="0" nodeType="withEffect" p14:presetBounceEnd="78000">
                                      <p:stCondLst>
                                        <p:cond delay="0"/>
                                      </p:stCondLst>
                                      <p:childTnLst>
                                        <p:set>
                                          <p:cBhvr>
                                            <p:cTn id="189" dur="1" fill="hold">
                                              <p:stCondLst>
                                                <p:cond delay="0"/>
                                              </p:stCondLst>
                                            </p:cTn>
                                            <p:tgtEl>
                                              <p:spTgt spid="353"/>
                                            </p:tgtEl>
                                            <p:attrNameLst>
                                              <p:attrName>style.visibility</p:attrName>
                                            </p:attrNameLst>
                                          </p:cBhvr>
                                          <p:to>
                                            <p:strVal val="visible"/>
                                          </p:to>
                                        </p:set>
                                        <p:anim calcmode="lin" valueType="num" p14:bounceEnd="78000">
                                          <p:cBhvr additive="base">
                                            <p:cTn id="190" dur="2000" fill="hold"/>
                                            <p:tgtEl>
                                              <p:spTgt spid="353"/>
                                            </p:tgtEl>
                                            <p:attrNameLst>
                                              <p:attrName>ppt_x</p:attrName>
                                            </p:attrNameLst>
                                          </p:cBhvr>
                                          <p:tavLst>
                                            <p:tav tm="0">
                                              <p:val>
                                                <p:strVal val="0-#ppt_w/2"/>
                                              </p:val>
                                            </p:tav>
                                            <p:tav tm="100000">
                                              <p:val>
                                                <p:strVal val="#ppt_x"/>
                                              </p:val>
                                            </p:tav>
                                          </p:tavLst>
                                        </p:anim>
                                        <p:anim calcmode="lin" valueType="num" p14:bounceEnd="78000">
                                          <p:cBhvr additive="base">
                                            <p:cTn id="191" dur="2000" fill="hold"/>
                                            <p:tgtEl>
                                              <p:spTgt spid="353"/>
                                            </p:tgtEl>
                                            <p:attrNameLst>
                                              <p:attrName>ppt_y</p:attrName>
                                            </p:attrNameLst>
                                          </p:cBhvr>
                                          <p:tavLst>
                                            <p:tav tm="0">
                                              <p:val>
                                                <p:strVal val="0-#ppt_h/2"/>
                                              </p:val>
                                            </p:tav>
                                            <p:tav tm="100000">
                                              <p:val>
                                                <p:strVal val="#ppt_y"/>
                                              </p:val>
                                            </p:tav>
                                          </p:tavLst>
                                        </p:anim>
                                      </p:childTnLst>
                                    </p:cTn>
                                  </p:par>
                                  <p:par>
                                    <p:cTn id="192" presetID="2" presetClass="entr" presetSubtype="9" fill="hold" grpId="0" nodeType="withEffect" nodePh="1" p14:presetBounceEnd="78000">
                                      <p:stCondLst>
                                        <p:cond delay="0"/>
                                      </p:stCondLst>
                                      <p:endCondLst>
                                        <p:cond evt="begin" delay="0">
                                          <p:tn val="192"/>
                                        </p:cond>
                                      </p:endCondLst>
                                      <p:childTnLst>
                                        <p:set>
                                          <p:cBhvr>
                                            <p:cTn id="193" dur="1" fill="hold">
                                              <p:stCondLst>
                                                <p:cond delay="0"/>
                                              </p:stCondLst>
                                            </p:cTn>
                                            <p:tgtEl>
                                              <p:spTgt spid="354"/>
                                            </p:tgtEl>
                                            <p:attrNameLst>
                                              <p:attrName>style.visibility</p:attrName>
                                            </p:attrNameLst>
                                          </p:cBhvr>
                                          <p:to>
                                            <p:strVal val="visible"/>
                                          </p:to>
                                        </p:set>
                                        <p:anim calcmode="lin" valueType="num" p14:bounceEnd="78000">
                                          <p:cBhvr additive="base">
                                            <p:cTn id="194" dur="2000" fill="hold"/>
                                            <p:tgtEl>
                                              <p:spTgt spid="354"/>
                                            </p:tgtEl>
                                            <p:attrNameLst>
                                              <p:attrName>ppt_x</p:attrName>
                                            </p:attrNameLst>
                                          </p:cBhvr>
                                          <p:tavLst>
                                            <p:tav tm="0">
                                              <p:val>
                                                <p:strVal val="0-#ppt_w/2"/>
                                              </p:val>
                                            </p:tav>
                                            <p:tav tm="100000">
                                              <p:val>
                                                <p:strVal val="#ppt_x"/>
                                              </p:val>
                                            </p:tav>
                                          </p:tavLst>
                                        </p:anim>
                                        <p:anim calcmode="lin" valueType="num" p14:bounceEnd="78000">
                                          <p:cBhvr additive="base">
                                            <p:cTn id="195" dur="2000" fill="hold"/>
                                            <p:tgtEl>
                                              <p:spTgt spid="354"/>
                                            </p:tgtEl>
                                            <p:attrNameLst>
                                              <p:attrName>ppt_y</p:attrName>
                                            </p:attrNameLst>
                                          </p:cBhvr>
                                          <p:tavLst>
                                            <p:tav tm="0">
                                              <p:val>
                                                <p:strVal val="0-#ppt_h/2"/>
                                              </p:val>
                                            </p:tav>
                                            <p:tav tm="100000">
                                              <p:val>
                                                <p:strVal val="#ppt_y"/>
                                              </p:val>
                                            </p:tav>
                                          </p:tavLst>
                                        </p:anim>
                                      </p:childTnLst>
                                    </p:cTn>
                                  </p:par>
                                  <p:par>
                                    <p:cTn id="196" presetID="2" presetClass="entr" presetSubtype="9" fill="hold" grpId="0" nodeType="withEffect" p14:presetBounceEnd="78000">
                                      <p:stCondLst>
                                        <p:cond delay="0"/>
                                      </p:stCondLst>
                                      <p:childTnLst>
                                        <p:set>
                                          <p:cBhvr>
                                            <p:cTn id="197" dur="1" fill="hold">
                                              <p:stCondLst>
                                                <p:cond delay="0"/>
                                              </p:stCondLst>
                                            </p:cTn>
                                            <p:tgtEl>
                                              <p:spTgt spid="355"/>
                                            </p:tgtEl>
                                            <p:attrNameLst>
                                              <p:attrName>style.visibility</p:attrName>
                                            </p:attrNameLst>
                                          </p:cBhvr>
                                          <p:to>
                                            <p:strVal val="visible"/>
                                          </p:to>
                                        </p:set>
                                        <p:anim calcmode="lin" valueType="num" p14:bounceEnd="78000">
                                          <p:cBhvr additive="base">
                                            <p:cTn id="198" dur="2000" fill="hold"/>
                                            <p:tgtEl>
                                              <p:spTgt spid="355"/>
                                            </p:tgtEl>
                                            <p:attrNameLst>
                                              <p:attrName>ppt_x</p:attrName>
                                            </p:attrNameLst>
                                          </p:cBhvr>
                                          <p:tavLst>
                                            <p:tav tm="0">
                                              <p:val>
                                                <p:strVal val="0-#ppt_w/2"/>
                                              </p:val>
                                            </p:tav>
                                            <p:tav tm="100000">
                                              <p:val>
                                                <p:strVal val="#ppt_x"/>
                                              </p:val>
                                            </p:tav>
                                          </p:tavLst>
                                        </p:anim>
                                        <p:anim calcmode="lin" valueType="num" p14:bounceEnd="78000">
                                          <p:cBhvr additive="base">
                                            <p:cTn id="199" dur="2000" fill="hold"/>
                                            <p:tgtEl>
                                              <p:spTgt spid="355"/>
                                            </p:tgtEl>
                                            <p:attrNameLst>
                                              <p:attrName>ppt_y</p:attrName>
                                            </p:attrNameLst>
                                          </p:cBhvr>
                                          <p:tavLst>
                                            <p:tav tm="0">
                                              <p:val>
                                                <p:strVal val="0-#ppt_h/2"/>
                                              </p:val>
                                            </p:tav>
                                            <p:tav tm="100000">
                                              <p:val>
                                                <p:strVal val="#ppt_y"/>
                                              </p:val>
                                            </p:tav>
                                          </p:tavLst>
                                        </p:anim>
                                      </p:childTnLst>
                                    </p:cTn>
                                  </p:par>
                                  <p:par>
                                    <p:cTn id="200" presetID="2" presetClass="entr" presetSubtype="8" fill="hold" grpId="0" nodeType="withEffect" nodePh="1" p14:presetBounceEnd="78000">
                                      <p:stCondLst>
                                        <p:cond delay="0"/>
                                      </p:stCondLst>
                                      <p:endCondLst>
                                        <p:cond evt="begin" delay="0">
                                          <p:tn val="200"/>
                                        </p:cond>
                                      </p:endCondLst>
                                      <p:childTnLst>
                                        <p:set>
                                          <p:cBhvr>
                                            <p:cTn id="201" dur="1" fill="hold">
                                              <p:stCondLst>
                                                <p:cond delay="0"/>
                                              </p:stCondLst>
                                            </p:cTn>
                                            <p:tgtEl>
                                              <p:spTgt spid="356"/>
                                            </p:tgtEl>
                                            <p:attrNameLst>
                                              <p:attrName>style.visibility</p:attrName>
                                            </p:attrNameLst>
                                          </p:cBhvr>
                                          <p:to>
                                            <p:strVal val="visible"/>
                                          </p:to>
                                        </p:set>
                                        <p:anim calcmode="lin" valueType="num" p14:bounceEnd="78000">
                                          <p:cBhvr additive="base">
                                            <p:cTn id="202" dur="2000" fill="hold"/>
                                            <p:tgtEl>
                                              <p:spTgt spid="356"/>
                                            </p:tgtEl>
                                            <p:attrNameLst>
                                              <p:attrName>ppt_x</p:attrName>
                                            </p:attrNameLst>
                                          </p:cBhvr>
                                          <p:tavLst>
                                            <p:tav tm="0">
                                              <p:val>
                                                <p:strVal val="0-#ppt_w/2"/>
                                              </p:val>
                                            </p:tav>
                                            <p:tav tm="100000">
                                              <p:val>
                                                <p:strVal val="#ppt_x"/>
                                              </p:val>
                                            </p:tav>
                                          </p:tavLst>
                                        </p:anim>
                                        <p:anim calcmode="lin" valueType="num" p14:bounceEnd="78000">
                                          <p:cBhvr additive="base">
                                            <p:cTn id="203" dur="2000" fill="hold"/>
                                            <p:tgtEl>
                                              <p:spTgt spid="356"/>
                                            </p:tgtEl>
                                            <p:attrNameLst>
                                              <p:attrName>ppt_y</p:attrName>
                                            </p:attrNameLst>
                                          </p:cBhvr>
                                          <p:tavLst>
                                            <p:tav tm="0">
                                              <p:val>
                                                <p:strVal val="#ppt_y"/>
                                              </p:val>
                                            </p:tav>
                                            <p:tav tm="100000">
                                              <p:val>
                                                <p:strVal val="#ppt_y"/>
                                              </p:val>
                                            </p:tav>
                                          </p:tavLst>
                                        </p:anim>
                                      </p:childTnLst>
                                    </p:cTn>
                                  </p:par>
                                  <p:par>
                                    <p:cTn id="204" presetID="2" presetClass="entr" presetSubtype="8" fill="hold" grpId="0" nodeType="withEffect" p14:presetBounceEnd="78000">
                                      <p:stCondLst>
                                        <p:cond delay="0"/>
                                      </p:stCondLst>
                                      <p:childTnLst>
                                        <p:set>
                                          <p:cBhvr>
                                            <p:cTn id="205" dur="1" fill="hold">
                                              <p:stCondLst>
                                                <p:cond delay="0"/>
                                              </p:stCondLst>
                                            </p:cTn>
                                            <p:tgtEl>
                                              <p:spTgt spid="357"/>
                                            </p:tgtEl>
                                            <p:attrNameLst>
                                              <p:attrName>style.visibility</p:attrName>
                                            </p:attrNameLst>
                                          </p:cBhvr>
                                          <p:to>
                                            <p:strVal val="visible"/>
                                          </p:to>
                                        </p:set>
                                        <p:anim calcmode="lin" valueType="num" p14:bounceEnd="78000">
                                          <p:cBhvr additive="base">
                                            <p:cTn id="206" dur="2000" fill="hold"/>
                                            <p:tgtEl>
                                              <p:spTgt spid="357"/>
                                            </p:tgtEl>
                                            <p:attrNameLst>
                                              <p:attrName>ppt_x</p:attrName>
                                            </p:attrNameLst>
                                          </p:cBhvr>
                                          <p:tavLst>
                                            <p:tav tm="0">
                                              <p:val>
                                                <p:strVal val="0-#ppt_w/2"/>
                                              </p:val>
                                            </p:tav>
                                            <p:tav tm="100000">
                                              <p:val>
                                                <p:strVal val="#ppt_x"/>
                                              </p:val>
                                            </p:tav>
                                          </p:tavLst>
                                        </p:anim>
                                        <p:anim calcmode="lin" valueType="num" p14:bounceEnd="78000">
                                          <p:cBhvr additive="base">
                                            <p:cTn id="207" dur="2000" fill="hold"/>
                                            <p:tgtEl>
                                              <p:spTgt spid="357"/>
                                            </p:tgtEl>
                                            <p:attrNameLst>
                                              <p:attrName>ppt_y</p:attrName>
                                            </p:attrNameLst>
                                          </p:cBhvr>
                                          <p:tavLst>
                                            <p:tav tm="0">
                                              <p:val>
                                                <p:strVal val="#ppt_y"/>
                                              </p:val>
                                            </p:tav>
                                            <p:tav tm="100000">
                                              <p:val>
                                                <p:strVal val="#ppt_y"/>
                                              </p:val>
                                            </p:tav>
                                          </p:tavLst>
                                        </p:anim>
                                      </p:childTnLst>
                                    </p:cTn>
                                  </p:par>
                                  <p:par>
                                    <p:cTn id="208" presetID="2" presetClass="entr" presetSubtype="8" fill="hold" grpId="0" nodeType="withEffect" nodePh="1" p14:presetBounceEnd="78000">
                                      <p:stCondLst>
                                        <p:cond delay="0"/>
                                      </p:stCondLst>
                                      <p:endCondLst>
                                        <p:cond evt="begin" delay="0">
                                          <p:tn val="208"/>
                                        </p:cond>
                                      </p:endCondLst>
                                      <p:childTnLst>
                                        <p:set>
                                          <p:cBhvr>
                                            <p:cTn id="209" dur="1" fill="hold">
                                              <p:stCondLst>
                                                <p:cond delay="0"/>
                                              </p:stCondLst>
                                            </p:cTn>
                                            <p:tgtEl>
                                              <p:spTgt spid="358"/>
                                            </p:tgtEl>
                                            <p:attrNameLst>
                                              <p:attrName>style.visibility</p:attrName>
                                            </p:attrNameLst>
                                          </p:cBhvr>
                                          <p:to>
                                            <p:strVal val="visible"/>
                                          </p:to>
                                        </p:set>
                                        <p:anim calcmode="lin" valueType="num" p14:bounceEnd="78000">
                                          <p:cBhvr additive="base">
                                            <p:cTn id="210" dur="2000" fill="hold"/>
                                            <p:tgtEl>
                                              <p:spTgt spid="358"/>
                                            </p:tgtEl>
                                            <p:attrNameLst>
                                              <p:attrName>ppt_x</p:attrName>
                                            </p:attrNameLst>
                                          </p:cBhvr>
                                          <p:tavLst>
                                            <p:tav tm="0">
                                              <p:val>
                                                <p:strVal val="0-#ppt_w/2"/>
                                              </p:val>
                                            </p:tav>
                                            <p:tav tm="100000">
                                              <p:val>
                                                <p:strVal val="#ppt_x"/>
                                              </p:val>
                                            </p:tav>
                                          </p:tavLst>
                                        </p:anim>
                                        <p:anim calcmode="lin" valueType="num" p14:bounceEnd="78000">
                                          <p:cBhvr additive="base">
                                            <p:cTn id="211" dur="2000" fill="hold"/>
                                            <p:tgtEl>
                                              <p:spTgt spid="358"/>
                                            </p:tgtEl>
                                            <p:attrNameLst>
                                              <p:attrName>ppt_y</p:attrName>
                                            </p:attrNameLst>
                                          </p:cBhvr>
                                          <p:tavLst>
                                            <p:tav tm="0">
                                              <p:val>
                                                <p:strVal val="#ppt_y"/>
                                              </p:val>
                                            </p:tav>
                                            <p:tav tm="100000">
                                              <p:val>
                                                <p:strVal val="#ppt_y"/>
                                              </p:val>
                                            </p:tav>
                                          </p:tavLst>
                                        </p:anim>
                                      </p:childTnLst>
                                    </p:cTn>
                                  </p:par>
                                  <p:par>
                                    <p:cTn id="212" presetID="2" presetClass="entr" presetSubtype="8" fill="hold" grpId="0" nodeType="withEffect" p14:presetBounceEnd="78000">
                                      <p:stCondLst>
                                        <p:cond delay="0"/>
                                      </p:stCondLst>
                                      <p:childTnLst>
                                        <p:set>
                                          <p:cBhvr>
                                            <p:cTn id="213" dur="1" fill="hold">
                                              <p:stCondLst>
                                                <p:cond delay="0"/>
                                              </p:stCondLst>
                                            </p:cTn>
                                            <p:tgtEl>
                                              <p:spTgt spid="359"/>
                                            </p:tgtEl>
                                            <p:attrNameLst>
                                              <p:attrName>style.visibility</p:attrName>
                                            </p:attrNameLst>
                                          </p:cBhvr>
                                          <p:to>
                                            <p:strVal val="visible"/>
                                          </p:to>
                                        </p:set>
                                        <p:anim calcmode="lin" valueType="num" p14:bounceEnd="78000">
                                          <p:cBhvr additive="base">
                                            <p:cTn id="214" dur="2000" fill="hold"/>
                                            <p:tgtEl>
                                              <p:spTgt spid="359"/>
                                            </p:tgtEl>
                                            <p:attrNameLst>
                                              <p:attrName>ppt_x</p:attrName>
                                            </p:attrNameLst>
                                          </p:cBhvr>
                                          <p:tavLst>
                                            <p:tav tm="0">
                                              <p:val>
                                                <p:strVal val="0-#ppt_w/2"/>
                                              </p:val>
                                            </p:tav>
                                            <p:tav tm="100000">
                                              <p:val>
                                                <p:strVal val="#ppt_x"/>
                                              </p:val>
                                            </p:tav>
                                          </p:tavLst>
                                        </p:anim>
                                        <p:anim calcmode="lin" valueType="num" p14:bounceEnd="78000">
                                          <p:cBhvr additive="base">
                                            <p:cTn id="215" dur="2000" fill="hold"/>
                                            <p:tgtEl>
                                              <p:spTgt spid="359"/>
                                            </p:tgtEl>
                                            <p:attrNameLst>
                                              <p:attrName>ppt_y</p:attrName>
                                            </p:attrNameLst>
                                          </p:cBhvr>
                                          <p:tavLst>
                                            <p:tav tm="0">
                                              <p:val>
                                                <p:strVal val="#ppt_y"/>
                                              </p:val>
                                            </p:tav>
                                            <p:tav tm="100000">
                                              <p:val>
                                                <p:strVal val="#ppt_y"/>
                                              </p:val>
                                            </p:tav>
                                          </p:tavLst>
                                        </p:anim>
                                      </p:childTnLst>
                                    </p:cTn>
                                  </p:par>
                                  <p:par>
                                    <p:cTn id="216" presetID="2" presetClass="entr" presetSubtype="8" fill="hold" grpId="0" nodeType="withEffect" nodePh="1" p14:presetBounceEnd="78000">
                                      <p:stCondLst>
                                        <p:cond delay="0"/>
                                      </p:stCondLst>
                                      <p:endCondLst>
                                        <p:cond evt="begin" delay="0">
                                          <p:tn val="216"/>
                                        </p:cond>
                                      </p:endCondLst>
                                      <p:childTnLst>
                                        <p:set>
                                          <p:cBhvr>
                                            <p:cTn id="217" dur="1" fill="hold">
                                              <p:stCondLst>
                                                <p:cond delay="0"/>
                                              </p:stCondLst>
                                            </p:cTn>
                                            <p:tgtEl>
                                              <p:spTgt spid="360"/>
                                            </p:tgtEl>
                                            <p:attrNameLst>
                                              <p:attrName>style.visibility</p:attrName>
                                            </p:attrNameLst>
                                          </p:cBhvr>
                                          <p:to>
                                            <p:strVal val="visible"/>
                                          </p:to>
                                        </p:set>
                                        <p:anim calcmode="lin" valueType="num" p14:bounceEnd="78000">
                                          <p:cBhvr additive="base">
                                            <p:cTn id="218" dur="2000" fill="hold"/>
                                            <p:tgtEl>
                                              <p:spTgt spid="360"/>
                                            </p:tgtEl>
                                            <p:attrNameLst>
                                              <p:attrName>ppt_x</p:attrName>
                                            </p:attrNameLst>
                                          </p:cBhvr>
                                          <p:tavLst>
                                            <p:tav tm="0">
                                              <p:val>
                                                <p:strVal val="0-#ppt_w/2"/>
                                              </p:val>
                                            </p:tav>
                                            <p:tav tm="100000">
                                              <p:val>
                                                <p:strVal val="#ppt_x"/>
                                              </p:val>
                                            </p:tav>
                                          </p:tavLst>
                                        </p:anim>
                                        <p:anim calcmode="lin" valueType="num" p14:bounceEnd="78000">
                                          <p:cBhvr additive="base">
                                            <p:cTn id="219" dur="2000" fill="hold"/>
                                            <p:tgtEl>
                                              <p:spTgt spid="360"/>
                                            </p:tgtEl>
                                            <p:attrNameLst>
                                              <p:attrName>ppt_y</p:attrName>
                                            </p:attrNameLst>
                                          </p:cBhvr>
                                          <p:tavLst>
                                            <p:tav tm="0">
                                              <p:val>
                                                <p:strVal val="#ppt_y"/>
                                              </p:val>
                                            </p:tav>
                                            <p:tav tm="100000">
                                              <p:val>
                                                <p:strVal val="#ppt_y"/>
                                              </p:val>
                                            </p:tav>
                                          </p:tavLst>
                                        </p:anim>
                                      </p:childTnLst>
                                    </p:cTn>
                                  </p:par>
                                  <p:par>
                                    <p:cTn id="220" presetID="2" presetClass="entr" presetSubtype="8" fill="hold" grpId="0" nodeType="withEffect" p14:presetBounceEnd="78000">
                                      <p:stCondLst>
                                        <p:cond delay="0"/>
                                      </p:stCondLst>
                                      <p:childTnLst>
                                        <p:set>
                                          <p:cBhvr>
                                            <p:cTn id="221" dur="1" fill="hold">
                                              <p:stCondLst>
                                                <p:cond delay="0"/>
                                              </p:stCondLst>
                                            </p:cTn>
                                            <p:tgtEl>
                                              <p:spTgt spid="361"/>
                                            </p:tgtEl>
                                            <p:attrNameLst>
                                              <p:attrName>style.visibility</p:attrName>
                                            </p:attrNameLst>
                                          </p:cBhvr>
                                          <p:to>
                                            <p:strVal val="visible"/>
                                          </p:to>
                                        </p:set>
                                        <p:anim calcmode="lin" valueType="num" p14:bounceEnd="78000">
                                          <p:cBhvr additive="base">
                                            <p:cTn id="222" dur="2000" fill="hold"/>
                                            <p:tgtEl>
                                              <p:spTgt spid="361"/>
                                            </p:tgtEl>
                                            <p:attrNameLst>
                                              <p:attrName>ppt_x</p:attrName>
                                            </p:attrNameLst>
                                          </p:cBhvr>
                                          <p:tavLst>
                                            <p:tav tm="0">
                                              <p:val>
                                                <p:strVal val="0-#ppt_w/2"/>
                                              </p:val>
                                            </p:tav>
                                            <p:tav tm="100000">
                                              <p:val>
                                                <p:strVal val="#ppt_x"/>
                                              </p:val>
                                            </p:tav>
                                          </p:tavLst>
                                        </p:anim>
                                        <p:anim calcmode="lin" valueType="num" p14:bounceEnd="78000">
                                          <p:cBhvr additive="base">
                                            <p:cTn id="223" dur="2000" fill="hold"/>
                                            <p:tgtEl>
                                              <p:spTgt spid="361"/>
                                            </p:tgtEl>
                                            <p:attrNameLst>
                                              <p:attrName>ppt_y</p:attrName>
                                            </p:attrNameLst>
                                          </p:cBhvr>
                                          <p:tavLst>
                                            <p:tav tm="0">
                                              <p:val>
                                                <p:strVal val="#ppt_y"/>
                                              </p:val>
                                            </p:tav>
                                            <p:tav tm="100000">
                                              <p:val>
                                                <p:strVal val="#ppt_y"/>
                                              </p:val>
                                            </p:tav>
                                          </p:tavLst>
                                        </p:anim>
                                      </p:childTnLst>
                                    </p:cTn>
                                  </p:par>
                                  <p:par>
                                    <p:cTn id="224" presetID="2" presetClass="entr" presetSubtype="8" fill="hold" grpId="0" nodeType="withEffect" nodePh="1" p14:presetBounceEnd="78000">
                                      <p:stCondLst>
                                        <p:cond delay="0"/>
                                      </p:stCondLst>
                                      <p:endCondLst>
                                        <p:cond evt="begin" delay="0">
                                          <p:tn val="224"/>
                                        </p:cond>
                                      </p:endCondLst>
                                      <p:childTnLst>
                                        <p:set>
                                          <p:cBhvr>
                                            <p:cTn id="225" dur="1" fill="hold">
                                              <p:stCondLst>
                                                <p:cond delay="0"/>
                                              </p:stCondLst>
                                            </p:cTn>
                                            <p:tgtEl>
                                              <p:spTgt spid="362"/>
                                            </p:tgtEl>
                                            <p:attrNameLst>
                                              <p:attrName>style.visibility</p:attrName>
                                            </p:attrNameLst>
                                          </p:cBhvr>
                                          <p:to>
                                            <p:strVal val="visible"/>
                                          </p:to>
                                        </p:set>
                                        <p:anim calcmode="lin" valueType="num" p14:bounceEnd="78000">
                                          <p:cBhvr additive="base">
                                            <p:cTn id="226" dur="2000" fill="hold"/>
                                            <p:tgtEl>
                                              <p:spTgt spid="362"/>
                                            </p:tgtEl>
                                            <p:attrNameLst>
                                              <p:attrName>ppt_x</p:attrName>
                                            </p:attrNameLst>
                                          </p:cBhvr>
                                          <p:tavLst>
                                            <p:tav tm="0">
                                              <p:val>
                                                <p:strVal val="0-#ppt_w/2"/>
                                              </p:val>
                                            </p:tav>
                                            <p:tav tm="100000">
                                              <p:val>
                                                <p:strVal val="#ppt_x"/>
                                              </p:val>
                                            </p:tav>
                                          </p:tavLst>
                                        </p:anim>
                                        <p:anim calcmode="lin" valueType="num" p14:bounceEnd="78000">
                                          <p:cBhvr additive="base">
                                            <p:cTn id="227" dur="2000" fill="hold"/>
                                            <p:tgtEl>
                                              <p:spTgt spid="362"/>
                                            </p:tgtEl>
                                            <p:attrNameLst>
                                              <p:attrName>ppt_y</p:attrName>
                                            </p:attrNameLst>
                                          </p:cBhvr>
                                          <p:tavLst>
                                            <p:tav tm="0">
                                              <p:val>
                                                <p:strVal val="#ppt_y"/>
                                              </p:val>
                                            </p:tav>
                                            <p:tav tm="100000">
                                              <p:val>
                                                <p:strVal val="#ppt_y"/>
                                              </p:val>
                                            </p:tav>
                                          </p:tavLst>
                                        </p:anim>
                                      </p:childTnLst>
                                    </p:cTn>
                                  </p:par>
                                  <p:par>
                                    <p:cTn id="228" presetID="2" presetClass="entr" presetSubtype="8" fill="hold" grpId="0" nodeType="withEffect" p14:presetBounceEnd="78000">
                                      <p:stCondLst>
                                        <p:cond delay="0"/>
                                      </p:stCondLst>
                                      <p:childTnLst>
                                        <p:set>
                                          <p:cBhvr>
                                            <p:cTn id="229" dur="1" fill="hold">
                                              <p:stCondLst>
                                                <p:cond delay="0"/>
                                              </p:stCondLst>
                                            </p:cTn>
                                            <p:tgtEl>
                                              <p:spTgt spid="363"/>
                                            </p:tgtEl>
                                            <p:attrNameLst>
                                              <p:attrName>style.visibility</p:attrName>
                                            </p:attrNameLst>
                                          </p:cBhvr>
                                          <p:to>
                                            <p:strVal val="visible"/>
                                          </p:to>
                                        </p:set>
                                        <p:anim calcmode="lin" valueType="num" p14:bounceEnd="78000">
                                          <p:cBhvr additive="base">
                                            <p:cTn id="230" dur="2000" fill="hold"/>
                                            <p:tgtEl>
                                              <p:spTgt spid="363"/>
                                            </p:tgtEl>
                                            <p:attrNameLst>
                                              <p:attrName>ppt_x</p:attrName>
                                            </p:attrNameLst>
                                          </p:cBhvr>
                                          <p:tavLst>
                                            <p:tav tm="0">
                                              <p:val>
                                                <p:strVal val="0-#ppt_w/2"/>
                                              </p:val>
                                            </p:tav>
                                            <p:tav tm="100000">
                                              <p:val>
                                                <p:strVal val="#ppt_x"/>
                                              </p:val>
                                            </p:tav>
                                          </p:tavLst>
                                        </p:anim>
                                        <p:anim calcmode="lin" valueType="num" p14:bounceEnd="78000">
                                          <p:cBhvr additive="base">
                                            <p:cTn id="231" dur="2000" fill="hold"/>
                                            <p:tgtEl>
                                              <p:spTgt spid="363"/>
                                            </p:tgtEl>
                                            <p:attrNameLst>
                                              <p:attrName>ppt_y</p:attrName>
                                            </p:attrNameLst>
                                          </p:cBhvr>
                                          <p:tavLst>
                                            <p:tav tm="0">
                                              <p:val>
                                                <p:strVal val="#ppt_y"/>
                                              </p:val>
                                            </p:tav>
                                            <p:tav tm="100000">
                                              <p:val>
                                                <p:strVal val="#ppt_y"/>
                                              </p:val>
                                            </p:tav>
                                          </p:tavLst>
                                        </p:anim>
                                      </p:childTnLst>
                                    </p:cTn>
                                  </p:par>
                                  <p:par>
                                    <p:cTn id="232" presetID="2" presetClass="entr" presetSubtype="8" fill="hold" grpId="0" nodeType="withEffect" nodePh="1" p14:presetBounceEnd="78000">
                                      <p:stCondLst>
                                        <p:cond delay="0"/>
                                      </p:stCondLst>
                                      <p:endCondLst>
                                        <p:cond evt="begin" delay="0">
                                          <p:tn val="232"/>
                                        </p:cond>
                                      </p:endCondLst>
                                      <p:childTnLst>
                                        <p:set>
                                          <p:cBhvr>
                                            <p:cTn id="233" dur="1" fill="hold">
                                              <p:stCondLst>
                                                <p:cond delay="0"/>
                                              </p:stCondLst>
                                            </p:cTn>
                                            <p:tgtEl>
                                              <p:spTgt spid="364"/>
                                            </p:tgtEl>
                                            <p:attrNameLst>
                                              <p:attrName>style.visibility</p:attrName>
                                            </p:attrNameLst>
                                          </p:cBhvr>
                                          <p:to>
                                            <p:strVal val="visible"/>
                                          </p:to>
                                        </p:set>
                                        <p:anim calcmode="lin" valueType="num" p14:bounceEnd="78000">
                                          <p:cBhvr additive="base">
                                            <p:cTn id="234" dur="2000" fill="hold"/>
                                            <p:tgtEl>
                                              <p:spTgt spid="364"/>
                                            </p:tgtEl>
                                            <p:attrNameLst>
                                              <p:attrName>ppt_x</p:attrName>
                                            </p:attrNameLst>
                                          </p:cBhvr>
                                          <p:tavLst>
                                            <p:tav tm="0">
                                              <p:val>
                                                <p:strVal val="0-#ppt_w/2"/>
                                              </p:val>
                                            </p:tav>
                                            <p:tav tm="100000">
                                              <p:val>
                                                <p:strVal val="#ppt_x"/>
                                              </p:val>
                                            </p:tav>
                                          </p:tavLst>
                                        </p:anim>
                                        <p:anim calcmode="lin" valueType="num" p14:bounceEnd="78000">
                                          <p:cBhvr additive="base">
                                            <p:cTn id="235" dur="2000" fill="hold"/>
                                            <p:tgtEl>
                                              <p:spTgt spid="364"/>
                                            </p:tgtEl>
                                            <p:attrNameLst>
                                              <p:attrName>ppt_y</p:attrName>
                                            </p:attrNameLst>
                                          </p:cBhvr>
                                          <p:tavLst>
                                            <p:tav tm="0">
                                              <p:val>
                                                <p:strVal val="#ppt_y"/>
                                              </p:val>
                                            </p:tav>
                                            <p:tav tm="100000">
                                              <p:val>
                                                <p:strVal val="#ppt_y"/>
                                              </p:val>
                                            </p:tav>
                                          </p:tavLst>
                                        </p:anim>
                                      </p:childTnLst>
                                    </p:cTn>
                                  </p:par>
                                  <p:par>
                                    <p:cTn id="236" presetID="2" presetClass="entr" presetSubtype="8" fill="hold" grpId="0" nodeType="withEffect" p14:presetBounceEnd="78000">
                                      <p:stCondLst>
                                        <p:cond delay="0"/>
                                      </p:stCondLst>
                                      <p:childTnLst>
                                        <p:set>
                                          <p:cBhvr>
                                            <p:cTn id="237" dur="1" fill="hold">
                                              <p:stCondLst>
                                                <p:cond delay="0"/>
                                              </p:stCondLst>
                                            </p:cTn>
                                            <p:tgtEl>
                                              <p:spTgt spid="365"/>
                                            </p:tgtEl>
                                            <p:attrNameLst>
                                              <p:attrName>style.visibility</p:attrName>
                                            </p:attrNameLst>
                                          </p:cBhvr>
                                          <p:to>
                                            <p:strVal val="visible"/>
                                          </p:to>
                                        </p:set>
                                        <p:anim calcmode="lin" valueType="num" p14:bounceEnd="78000">
                                          <p:cBhvr additive="base">
                                            <p:cTn id="238" dur="2000" fill="hold"/>
                                            <p:tgtEl>
                                              <p:spTgt spid="365"/>
                                            </p:tgtEl>
                                            <p:attrNameLst>
                                              <p:attrName>ppt_x</p:attrName>
                                            </p:attrNameLst>
                                          </p:cBhvr>
                                          <p:tavLst>
                                            <p:tav tm="0">
                                              <p:val>
                                                <p:strVal val="0-#ppt_w/2"/>
                                              </p:val>
                                            </p:tav>
                                            <p:tav tm="100000">
                                              <p:val>
                                                <p:strVal val="#ppt_x"/>
                                              </p:val>
                                            </p:tav>
                                          </p:tavLst>
                                        </p:anim>
                                        <p:anim calcmode="lin" valueType="num" p14:bounceEnd="78000">
                                          <p:cBhvr additive="base">
                                            <p:cTn id="239" dur="2000" fill="hold"/>
                                            <p:tgtEl>
                                              <p:spTgt spid="365"/>
                                            </p:tgtEl>
                                            <p:attrNameLst>
                                              <p:attrName>ppt_y</p:attrName>
                                            </p:attrNameLst>
                                          </p:cBhvr>
                                          <p:tavLst>
                                            <p:tav tm="0">
                                              <p:val>
                                                <p:strVal val="#ppt_y"/>
                                              </p:val>
                                            </p:tav>
                                            <p:tav tm="100000">
                                              <p:val>
                                                <p:strVal val="#ppt_y"/>
                                              </p:val>
                                            </p:tav>
                                          </p:tavLst>
                                        </p:anim>
                                      </p:childTnLst>
                                    </p:cTn>
                                  </p:par>
                                  <p:par>
                                    <p:cTn id="240" presetID="2" presetClass="entr" presetSubtype="8" fill="hold" grpId="0" nodeType="withEffect" nodePh="1" p14:presetBounceEnd="78000">
                                      <p:stCondLst>
                                        <p:cond delay="0"/>
                                      </p:stCondLst>
                                      <p:endCondLst>
                                        <p:cond evt="begin" delay="0">
                                          <p:tn val="240"/>
                                        </p:cond>
                                      </p:endCondLst>
                                      <p:childTnLst>
                                        <p:set>
                                          <p:cBhvr>
                                            <p:cTn id="241" dur="1" fill="hold">
                                              <p:stCondLst>
                                                <p:cond delay="0"/>
                                              </p:stCondLst>
                                            </p:cTn>
                                            <p:tgtEl>
                                              <p:spTgt spid="366"/>
                                            </p:tgtEl>
                                            <p:attrNameLst>
                                              <p:attrName>style.visibility</p:attrName>
                                            </p:attrNameLst>
                                          </p:cBhvr>
                                          <p:to>
                                            <p:strVal val="visible"/>
                                          </p:to>
                                        </p:set>
                                        <p:anim calcmode="lin" valueType="num" p14:bounceEnd="78000">
                                          <p:cBhvr additive="base">
                                            <p:cTn id="242" dur="2000" fill="hold"/>
                                            <p:tgtEl>
                                              <p:spTgt spid="366"/>
                                            </p:tgtEl>
                                            <p:attrNameLst>
                                              <p:attrName>ppt_x</p:attrName>
                                            </p:attrNameLst>
                                          </p:cBhvr>
                                          <p:tavLst>
                                            <p:tav tm="0">
                                              <p:val>
                                                <p:strVal val="0-#ppt_w/2"/>
                                              </p:val>
                                            </p:tav>
                                            <p:tav tm="100000">
                                              <p:val>
                                                <p:strVal val="#ppt_x"/>
                                              </p:val>
                                            </p:tav>
                                          </p:tavLst>
                                        </p:anim>
                                        <p:anim calcmode="lin" valueType="num" p14:bounceEnd="78000">
                                          <p:cBhvr additive="base">
                                            <p:cTn id="243" dur="2000" fill="hold"/>
                                            <p:tgtEl>
                                              <p:spTgt spid="366"/>
                                            </p:tgtEl>
                                            <p:attrNameLst>
                                              <p:attrName>ppt_y</p:attrName>
                                            </p:attrNameLst>
                                          </p:cBhvr>
                                          <p:tavLst>
                                            <p:tav tm="0">
                                              <p:val>
                                                <p:strVal val="#ppt_y"/>
                                              </p:val>
                                            </p:tav>
                                            <p:tav tm="100000">
                                              <p:val>
                                                <p:strVal val="#ppt_y"/>
                                              </p:val>
                                            </p:tav>
                                          </p:tavLst>
                                        </p:anim>
                                      </p:childTnLst>
                                    </p:cTn>
                                  </p:par>
                                  <p:par>
                                    <p:cTn id="244" presetID="2" presetClass="entr" presetSubtype="8" fill="hold" grpId="0" nodeType="withEffect" p14:presetBounceEnd="78000">
                                      <p:stCondLst>
                                        <p:cond delay="0"/>
                                      </p:stCondLst>
                                      <p:childTnLst>
                                        <p:set>
                                          <p:cBhvr>
                                            <p:cTn id="245" dur="1" fill="hold">
                                              <p:stCondLst>
                                                <p:cond delay="0"/>
                                              </p:stCondLst>
                                            </p:cTn>
                                            <p:tgtEl>
                                              <p:spTgt spid="367"/>
                                            </p:tgtEl>
                                            <p:attrNameLst>
                                              <p:attrName>style.visibility</p:attrName>
                                            </p:attrNameLst>
                                          </p:cBhvr>
                                          <p:to>
                                            <p:strVal val="visible"/>
                                          </p:to>
                                        </p:set>
                                        <p:anim calcmode="lin" valueType="num" p14:bounceEnd="78000">
                                          <p:cBhvr additive="base">
                                            <p:cTn id="246" dur="2000" fill="hold"/>
                                            <p:tgtEl>
                                              <p:spTgt spid="367"/>
                                            </p:tgtEl>
                                            <p:attrNameLst>
                                              <p:attrName>ppt_x</p:attrName>
                                            </p:attrNameLst>
                                          </p:cBhvr>
                                          <p:tavLst>
                                            <p:tav tm="0">
                                              <p:val>
                                                <p:strVal val="0-#ppt_w/2"/>
                                              </p:val>
                                            </p:tav>
                                            <p:tav tm="100000">
                                              <p:val>
                                                <p:strVal val="#ppt_x"/>
                                              </p:val>
                                            </p:tav>
                                          </p:tavLst>
                                        </p:anim>
                                        <p:anim calcmode="lin" valueType="num" p14:bounceEnd="78000">
                                          <p:cBhvr additive="base">
                                            <p:cTn id="247" dur="2000" fill="hold"/>
                                            <p:tgtEl>
                                              <p:spTgt spid="367"/>
                                            </p:tgtEl>
                                            <p:attrNameLst>
                                              <p:attrName>ppt_y</p:attrName>
                                            </p:attrNameLst>
                                          </p:cBhvr>
                                          <p:tavLst>
                                            <p:tav tm="0">
                                              <p:val>
                                                <p:strVal val="#ppt_y"/>
                                              </p:val>
                                            </p:tav>
                                            <p:tav tm="100000">
                                              <p:val>
                                                <p:strVal val="#ppt_y"/>
                                              </p:val>
                                            </p:tav>
                                          </p:tavLst>
                                        </p:anim>
                                      </p:childTnLst>
                                    </p:cTn>
                                  </p:par>
                                  <p:par>
                                    <p:cTn id="248" presetID="2" presetClass="entr" presetSubtype="8" fill="hold" grpId="0" nodeType="withEffect" nodePh="1" p14:presetBounceEnd="78000">
                                      <p:stCondLst>
                                        <p:cond delay="0"/>
                                      </p:stCondLst>
                                      <p:endCondLst>
                                        <p:cond evt="begin" delay="0">
                                          <p:tn val="248"/>
                                        </p:cond>
                                      </p:endCondLst>
                                      <p:childTnLst>
                                        <p:set>
                                          <p:cBhvr>
                                            <p:cTn id="249" dur="1" fill="hold">
                                              <p:stCondLst>
                                                <p:cond delay="0"/>
                                              </p:stCondLst>
                                            </p:cTn>
                                            <p:tgtEl>
                                              <p:spTgt spid="368"/>
                                            </p:tgtEl>
                                            <p:attrNameLst>
                                              <p:attrName>style.visibility</p:attrName>
                                            </p:attrNameLst>
                                          </p:cBhvr>
                                          <p:to>
                                            <p:strVal val="visible"/>
                                          </p:to>
                                        </p:set>
                                        <p:anim calcmode="lin" valueType="num" p14:bounceEnd="78000">
                                          <p:cBhvr additive="base">
                                            <p:cTn id="250" dur="2000" fill="hold"/>
                                            <p:tgtEl>
                                              <p:spTgt spid="368"/>
                                            </p:tgtEl>
                                            <p:attrNameLst>
                                              <p:attrName>ppt_x</p:attrName>
                                            </p:attrNameLst>
                                          </p:cBhvr>
                                          <p:tavLst>
                                            <p:tav tm="0">
                                              <p:val>
                                                <p:strVal val="0-#ppt_w/2"/>
                                              </p:val>
                                            </p:tav>
                                            <p:tav tm="100000">
                                              <p:val>
                                                <p:strVal val="#ppt_x"/>
                                              </p:val>
                                            </p:tav>
                                          </p:tavLst>
                                        </p:anim>
                                        <p:anim calcmode="lin" valueType="num" p14:bounceEnd="78000">
                                          <p:cBhvr additive="base">
                                            <p:cTn id="251" dur="2000" fill="hold"/>
                                            <p:tgtEl>
                                              <p:spTgt spid="368"/>
                                            </p:tgtEl>
                                            <p:attrNameLst>
                                              <p:attrName>ppt_y</p:attrName>
                                            </p:attrNameLst>
                                          </p:cBhvr>
                                          <p:tavLst>
                                            <p:tav tm="0">
                                              <p:val>
                                                <p:strVal val="#ppt_y"/>
                                              </p:val>
                                            </p:tav>
                                            <p:tav tm="100000">
                                              <p:val>
                                                <p:strVal val="#ppt_y"/>
                                              </p:val>
                                            </p:tav>
                                          </p:tavLst>
                                        </p:anim>
                                      </p:childTnLst>
                                    </p:cTn>
                                  </p:par>
                                  <p:par>
                                    <p:cTn id="252" presetID="2" presetClass="entr" presetSubtype="8" fill="hold" grpId="0" nodeType="withEffect" p14:presetBounceEnd="78000">
                                      <p:stCondLst>
                                        <p:cond delay="0"/>
                                      </p:stCondLst>
                                      <p:childTnLst>
                                        <p:set>
                                          <p:cBhvr>
                                            <p:cTn id="253" dur="1" fill="hold">
                                              <p:stCondLst>
                                                <p:cond delay="0"/>
                                              </p:stCondLst>
                                            </p:cTn>
                                            <p:tgtEl>
                                              <p:spTgt spid="369"/>
                                            </p:tgtEl>
                                            <p:attrNameLst>
                                              <p:attrName>style.visibility</p:attrName>
                                            </p:attrNameLst>
                                          </p:cBhvr>
                                          <p:to>
                                            <p:strVal val="visible"/>
                                          </p:to>
                                        </p:set>
                                        <p:anim calcmode="lin" valueType="num" p14:bounceEnd="78000">
                                          <p:cBhvr additive="base">
                                            <p:cTn id="254" dur="2000" fill="hold"/>
                                            <p:tgtEl>
                                              <p:spTgt spid="369"/>
                                            </p:tgtEl>
                                            <p:attrNameLst>
                                              <p:attrName>ppt_x</p:attrName>
                                            </p:attrNameLst>
                                          </p:cBhvr>
                                          <p:tavLst>
                                            <p:tav tm="0">
                                              <p:val>
                                                <p:strVal val="0-#ppt_w/2"/>
                                              </p:val>
                                            </p:tav>
                                            <p:tav tm="100000">
                                              <p:val>
                                                <p:strVal val="#ppt_x"/>
                                              </p:val>
                                            </p:tav>
                                          </p:tavLst>
                                        </p:anim>
                                        <p:anim calcmode="lin" valueType="num" p14:bounceEnd="78000">
                                          <p:cBhvr additive="base">
                                            <p:cTn id="255" dur="2000" fill="hold"/>
                                            <p:tgtEl>
                                              <p:spTgt spid="369"/>
                                            </p:tgtEl>
                                            <p:attrNameLst>
                                              <p:attrName>ppt_y</p:attrName>
                                            </p:attrNameLst>
                                          </p:cBhvr>
                                          <p:tavLst>
                                            <p:tav tm="0">
                                              <p:val>
                                                <p:strVal val="#ppt_y"/>
                                              </p:val>
                                            </p:tav>
                                            <p:tav tm="100000">
                                              <p:val>
                                                <p:strVal val="#ppt_y"/>
                                              </p:val>
                                            </p:tav>
                                          </p:tavLst>
                                        </p:anim>
                                      </p:childTnLst>
                                    </p:cTn>
                                  </p:par>
                                  <p:par>
                                    <p:cTn id="256" presetID="2" presetClass="entr" presetSubtype="8" fill="hold" grpId="0" nodeType="withEffect" nodePh="1" p14:presetBounceEnd="78000">
                                      <p:stCondLst>
                                        <p:cond delay="0"/>
                                      </p:stCondLst>
                                      <p:endCondLst>
                                        <p:cond evt="begin" delay="0">
                                          <p:tn val="256"/>
                                        </p:cond>
                                      </p:endCondLst>
                                      <p:childTnLst>
                                        <p:set>
                                          <p:cBhvr>
                                            <p:cTn id="257" dur="1" fill="hold">
                                              <p:stCondLst>
                                                <p:cond delay="0"/>
                                              </p:stCondLst>
                                            </p:cTn>
                                            <p:tgtEl>
                                              <p:spTgt spid="370"/>
                                            </p:tgtEl>
                                            <p:attrNameLst>
                                              <p:attrName>style.visibility</p:attrName>
                                            </p:attrNameLst>
                                          </p:cBhvr>
                                          <p:to>
                                            <p:strVal val="visible"/>
                                          </p:to>
                                        </p:set>
                                        <p:anim calcmode="lin" valueType="num" p14:bounceEnd="78000">
                                          <p:cBhvr additive="base">
                                            <p:cTn id="258" dur="2000" fill="hold"/>
                                            <p:tgtEl>
                                              <p:spTgt spid="370"/>
                                            </p:tgtEl>
                                            <p:attrNameLst>
                                              <p:attrName>ppt_x</p:attrName>
                                            </p:attrNameLst>
                                          </p:cBhvr>
                                          <p:tavLst>
                                            <p:tav tm="0">
                                              <p:val>
                                                <p:strVal val="0-#ppt_w/2"/>
                                              </p:val>
                                            </p:tav>
                                            <p:tav tm="100000">
                                              <p:val>
                                                <p:strVal val="#ppt_x"/>
                                              </p:val>
                                            </p:tav>
                                          </p:tavLst>
                                        </p:anim>
                                        <p:anim calcmode="lin" valueType="num" p14:bounceEnd="78000">
                                          <p:cBhvr additive="base">
                                            <p:cTn id="259" dur="2000" fill="hold"/>
                                            <p:tgtEl>
                                              <p:spTgt spid="370"/>
                                            </p:tgtEl>
                                            <p:attrNameLst>
                                              <p:attrName>ppt_y</p:attrName>
                                            </p:attrNameLst>
                                          </p:cBhvr>
                                          <p:tavLst>
                                            <p:tav tm="0">
                                              <p:val>
                                                <p:strVal val="#ppt_y"/>
                                              </p:val>
                                            </p:tav>
                                            <p:tav tm="100000">
                                              <p:val>
                                                <p:strVal val="#ppt_y"/>
                                              </p:val>
                                            </p:tav>
                                          </p:tavLst>
                                        </p:anim>
                                      </p:childTnLst>
                                    </p:cTn>
                                  </p:par>
                                  <p:par>
                                    <p:cTn id="260" presetID="2" presetClass="entr" presetSubtype="9" fill="hold" grpId="0" nodeType="withEffect" p14:presetBounceEnd="78000">
                                      <p:stCondLst>
                                        <p:cond delay="0"/>
                                      </p:stCondLst>
                                      <p:childTnLst>
                                        <p:set>
                                          <p:cBhvr>
                                            <p:cTn id="261" dur="1" fill="hold">
                                              <p:stCondLst>
                                                <p:cond delay="0"/>
                                              </p:stCondLst>
                                            </p:cTn>
                                            <p:tgtEl>
                                              <p:spTgt spid="371"/>
                                            </p:tgtEl>
                                            <p:attrNameLst>
                                              <p:attrName>style.visibility</p:attrName>
                                            </p:attrNameLst>
                                          </p:cBhvr>
                                          <p:to>
                                            <p:strVal val="visible"/>
                                          </p:to>
                                        </p:set>
                                        <p:anim calcmode="lin" valueType="num" p14:bounceEnd="78000">
                                          <p:cBhvr additive="base">
                                            <p:cTn id="262" dur="2000" fill="hold"/>
                                            <p:tgtEl>
                                              <p:spTgt spid="371"/>
                                            </p:tgtEl>
                                            <p:attrNameLst>
                                              <p:attrName>ppt_x</p:attrName>
                                            </p:attrNameLst>
                                          </p:cBhvr>
                                          <p:tavLst>
                                            <p:tav tm="0">
                                              <p:val>
                                                <p:strVal val="0-#ppt_w/2"/>
                                              </p:val>
                                            </p:tav>
                                            <p:tav tm="100000">
                                              <p:val>
                                                <p:strVal val="#ppt_x"/>
                                              </p:val>
                                            </p:tav>
                                          </p:tavLst>
                                        </p:anim>
                                        <p:anim calcmode="lin" valueType="num" p14:bounceEnd="78000">
                                          <p:cBhvr additive="base">
                                            <p:cTn id="263" dur="2000" fill="hold"/>
                                            <p:tgtEl>
                                              <p:spTgt spid="371"/>
                                            </p:tgtEl>
                                            <p:attrNameLst>
                                              <p:attrName>ppt_y</p:attrName>
                                            </p:attrNameLst>
                                          </p:cBhvr>
                                          <p:tavLst>
                                            <p:tav tm="0">
                                              <p:val>
                                                <p:strVal val="0-#ppt_h/2"/>
                                              </p:val>
                                            </p:tav>
                                            <p:tav tm="100000">
                                              <p:val>
                                                <p:strVal val="#ppt_y"/>
                                              </p:val>
                                            </p:tav>
                                          </p:tavLst>
                                        </p:anim>
                                      </p:childTnLst>
                                    </p:cTn>
                                  </p:par>
                                  <p:par>
                                    <p:cTn id="264" presetID="2" presetClass="entr" presetSubtype="9" fill="hold" grpId="0" nodeType="withEffect" nodePh="1" p14:presetBounceEnd="78000">
                                      <p:stCondLst>
                                        <p:cond delay="0"/>
                                      </p:stCondLst>
                                      <p:endCondLst>
                                        <p:cond evt="begin" delay="0">
                                          <p:tn val="264"/>
                                        </p:cond>
                                      </p:endCondLst>
                                      <p:childTnLst>
                                        <p:set>
                                          <p:cBhvr>
                                            <p:cTn id="265" dur="1" fill="hold">
                                              <p:stCondLst>
                                                <p:cond delay="0"/>
                                              </p:stCondLst>
                                            </p:cTn>
                                            <p:tgtEl>
                                              <p:spTgt spid="372"/>
                                            </p:tgtEl>
                                            <p:attrNameLst>
                                              <p:attrName>style.visibility</p:attrName>
                                            </p:attrNameLst>
                                          </p:cBhvr>
                                          <p:to>
                                            <p:strVal val="visible"/>
                                          </p:to>
                                        </p:set>
                                        <p:anim calcmode="lin" valueType="num" p14:bounceEnd="78000">
                                          <p:cBhvr additive="base">
                                            <p:cTn id="266" dur="2000" fill="hold"/>
                                            <p:tgtEl>
                                              <p:spTgt spid="372"/>
                                            </p:tgtEl>
                                            <p:attrNameLst>
                                              <p:attrName>ppt_x</p:attrName>
                                            </p:attrNameLst>
                                          </p:cBhvr>
                                          <p:tavLst>
                                            <p:tav tm="0">
                                              <p:val>
                                                <p:strVal val="0-#ppt_w/2"/>
                                              </p:val>
                                            </p:tav>
                                            <p:tav tm="100000">
                                              <p:val>
                                                <p:strVal val="#ppt_x"/>
                                              </p:val>
                                            </p:tav>
                                          </p:tavLst>
                                        </p:anim>
                                        <p:anim calcmode="lin" valueType="num" p14:bounceEnd="78000">
                                          <p:cBhvr additive="base">
                                            <p:cTn id="267" dur="2000" fill="hold"/>
                                            <p:tgtEl>
                                              <p:spTgt spid="372"/>
                                            </p:tgtEl>
                                            <p:attrNameLst>
                                              <p:attrName>ppt_y</p:attrName>
                                            </p:attrNameLst>
                                          </p:cBhvr>
                                          <p:tavLst>
                                            <p:tav tm="0">
                                              <p:val>
                                                <p:strVal val="0-#ppt_h/2"/>
                                              </p:val>
                                            </p:tav>
                                            <p:tav tm="100000">
                                              <p:val>
                                                <p:strVal val="#ppt_y"/>
                                              </p:val>
                                            </p:tav>
                                          </p:tavLst>
                                        </p:anim>
                                      </p:childTnLst>
                                    </p:cTn>
                                  </p:par>
                                  <p:par>
                                    <p:cTn id="268" presetID="2" presetClass="entr" presetSubtype="9" fill="hold" grpId="0" nodeType="withEffect" p14:presetBounceEnd="78000">
                                      <p:stCondLst>
                                        <p:cond delay="0"/>
                                      </p:stCondLst>
                                      <p:childTnLst>
                                        <p:set>
                                          <p:cBhvr>
                                            <p:cTn id="269" dur="1" fill="hold">
                                              <p:stCondLst>
                                                <p:cond delay="0"/>
                                              </p:stCondLst>
                                            </p:cTn>
                                            <p:tgtEl>
                                              <p:spTgt spid="373"/>
                                            </p:tgtEl>
                                            <p:attrNameLst>
                                              <p:attrName>style.visibility</p:attrName>
                                            </p:attrNameLst>
                                          </p:cBhvr>
                                          <p:to>
                                            <p:strVal val="visible"/>
                                          </p:to>
                                        </p:set>
                                        <p:anim calcmode="lin" valueType="num" p14:bounceEnd="78000">
                                          <p:cBhvr additive="base">
                                            <p:cTn id="270" dur="2000" fill="hold"/>
                                            <p:tgtEl>
                                              <p:spTgt spid="373"/>
                                            </p:tgtEl>
                                            <p:attrNameLst>
                                              <p:attrName>ppt_x</p:attrName>
                                            </p:attrNameLst>
                                          </p:cBhvr>
                                          <p:tavLst>
                                            <p:tav tm="0">
                                              <p:val>
                                                <p:strVal val="0-#ppt_w/2"/>
                                              </p:val>
                                            </p:tav>
                                            <p:tav tm="100000">
                                              <p:val>
                                                <p:strVal val="#ppt_x"/>
                                              </p:val>
                                            </p:tav>
                                          </p:tavLst>
                                        </p:anim>
                                        <p:anim calcmode="lin" valueType="num" p14:bounceEnd="78000">
                                          <p:cBhvr additive="base">
                                            <p:cTn id="271" dur="2000" fill="hold"/>
                                            <p:tgtEl>
                                              <p:spTgt spid="373"/>
                                            </p:tgtEl>
                                            <p:attrNameLst>
                                              <p:attrName>ppt_y</p:attrName>
                                            </p:attrNameLst>
                                          </p:cBhvr>
                                          <p:tavLst>
                                            <p:tav tm="0">
                                              <p:val>
                                                <p:strVal val="0-#ppt_h/2"/>
                                              </p:val>
                                            </p:tav>
                                            <p:tav tm="100000">
                                              <p:val>
                                                <p:strVal val="#ppt_y"/>
                                              </p:val>
                                            </p:tav>
                                          </p:tavLst>
                                        </p:anim>
                                      </p:childTnLst>
                                    </p:cTn>
                                  </p:par>
                                  <p:par>
                                    <p:cTn id="272" presetID="2" presetClass="entr" presetSubtype="9" fill="hold" grpId="0" nodeType="withEffect" nodePh="1" p14:presetBounceEnd="78000">
                                      <p:stCondLst>
                                        <p:cond delay="0"/>
                                      </p:stCondLst>
                                      <p:endCondLst>
                                        <p:cond evt="begin" delay="0">
                                          <p:tn val="272"/>
                                        </p:cond>
                                      </p:endCondLst>
                                      <p:childTnLst>
                                        <p:set>
                                          <p:cBhvr>
                                            <p:cTn id="273" dur="1" fill="hold">
                                              <p:stCondLst>
                                                <p:cond delay="0"/>
                                              </p:stCondLst>
                                            </p:cTn>
                                            <p:tgtEl>
                                              <p:spTgt spid="374"/>
                                            </p:tgtEl>
                                            <p:attrNameLst>
                                              <p:attrName>style.visibility</p:attrName>
                                            </p:attrNameLst>
                                          </p:cBhvr>
                                          <p:to>
                                            <p:strVal val="visible"/>
                                          </p:to>
                                        </p:set>
                                        <p:anim calcmode="lin" valueType="num" p14:bounceEnd="78000">
                                          <p:cBhvr additive="base">
                                            <p:cTn id="274" dur="2000" fill="hold"/>
                                            <p:tgtEl>
                                              <p:spTgt spid="374"/>
                                            </p:tgtEl>
                                            <p:attrNameLst>
                                              <p:attrName>ppt_x</p:attrName>
                                            </p:attrNameLst>
                                          </p:cBhvr>
                                          <p:tavLst>
                                            <p:tav tm="0">
                                              <p:val>
                                                <p:strVal val="0-#ppt_w/2"/>
                                              </p:val>
                                            </p:tav>
                                            <p:tav tm="100000">
                                              <p:val>
                                                <p:strVal val="#ppt_x"/>
                                              </p:val>
                                            </p:tav>
                                          </p:tavLst>
                                        </p:anim>
                                        <p:anim calcmode="lin" valueType="num" p14:bounceEnd="78000">
                                          <p:cBhvr additive="base">
                                            <p:cTn id="275" dur="2000" fill="hold"/>
                                            <p:tgtEl>
                                              <p:spTgt spid="374"/>
                                            </p:tgtEl>
                                            <p:attrNameLst>
                                              <p:attrName>ppt_y</p:attrName>
                                            </p:attrNameLst>
                                          </p:cBhvr>
                                          <p:tavLst>
                                            <p:tav tm="0">
                                              <p:val>
                                                <p:strVal val="0-#ppt_h/2"/>
                                              </p:val>
                                            </p:tav>
                                            <p:tav tm="100000">
                                              <p:val>
                                                <p:strVal val="#ppt_y"/>
                                              </p:val>
                                            </p:tav>
                                          </p:tavLst>
                                        </p:anim>
                                      </p:childTnLst>
                                    </p:cTn>
                                  </p:par>
                                  <p:par>
                                    <p:cTn id="276" presetID="2" presetClass="entr" presetSubtype="9" fill="hold" grpId="0" nodeType="withEffect" p14:presetBounceEnd="78000">
                                      <p:stCondLst>
                                        <p:cond delay="0"/>
                                      </p:stCondLst>
                                      <p:childTnLst>
                                        <p:set>
                                          <p:cBhvr>
                                            <p:cTn id="277" dur="1" fill="hold">
                                              <p:stCondLst>
                                                <p:cond delay="0"/>
                                              </p:stCondLst>
                                            </p:cTn>
                                            <p:tgtEl>
                                              <p:spTgt spid="375"/>
                                            </p:tgtEl>
                                            <p:attrNameLst>
                                              <p:attrName>style.visibility</p:attrName>
                                            </p:attrNameLst>
                                          </p:cBhvr>
                                          <p:to>
                                            <p:strVal val="visible"/>
                                          </p:to>
                                        </p:set>
                                        <p:anim calcmode="lin" valueType="num" p14:bounceEnd="78000">
                                          <p:cBhvr additive="base">
                                            <p:cTn id="278" dur="2000" fill="hold"/>
                                            <p:tgtEl>
                                              <p:spTgt spid="375"/>
                                            </p:tgtEl>
                                            <p:attrNameLst>
                                              <p:attrName>ppt_x</p:attrName>
                                            </p:attrNameLst>
                                          </p:cBhvr>
                                          <p:tavLst>
                                            <p:tav tm="0">
                                              <p:val>
                                                <p:strVal val="0-#ppt_w/2"/>
                                              </p:val>
                                            </p:tav>
                                            <p:tav tm="100000">
                                              <p:val>
                                                <p:strVal val="#ppt_x"/>
                                              </p:val>
                                            </p:tav>
                                          </p:tavLst>
                                        </p:anim>
                                        <p:anim calcmode="lin" valueType="num" p14:bounceEnd="78000">
                                          <p:cBhvr additive="base">
                                            <p:cTn id="279" dur="2000" fill="hold"/>
                                            <p:tgtEl>
                                              <p:spTgt spid="375"/>
                                            </p:tgtEl>
                                            <p:attrNameLst>
                                              <p:attrName>ppt_y</p:attrName>
                                            </p:attrNameLst>
                                          </p:cBhvr>
                                          <p:tavLst>
                                            <p:tav tm="0">
                                              <p:val>
                                                <p:strVal val="0-#ppt_h/2"/>
                                              </p:val>
                                            </p:tav>
                                            <p:tav tm="100000">
                                              <p:val>
                                                <p:strVal val="#ppt_y"/>
                                              </p:val>
                                            </p:tav>
                                          </p:tavLst>
                                        </p:anim>
                                      </p:childTnLst>
                                    </p:cTn>
                                  </p:par>
                                  <p:par>
                                    <p:cTn id="280" presetID="2" presetClass="entr" presetSubtype="9" fill="hold" grpId="0" nodeType="withEffect" nodePh="1" p14:presetBounceEnd="78000">
                                      <p:stCondLst>
                                        <p:cond delay="0"/>
                                      </p:stCondLst>
                                      <p:endCondLst>
                                        <p:cond evt="begin" delay="0">
                                          <p:tn val="280"/>
                                        </p:cond>
                                      </p:endCondLst>
                                      <p:childTnLst>
                                        <p:set>
                                          <p:cBhvr>
                                            <p:cTn id="281" dur="1" fill="hold">
                                              <p:stCondLst>
                                                <p:cond delay="0"/>
                                              </p:stCondLst>
                                            </p:cTn>
                                            <p:tgtEl>
                                              <p:spTgt spid="376"/>
                                            </p:tgtEl>
                                            <p:attrNameLst>
                                              <p:attrName>style.visibility</p:attrName>
                                            </p:attrNameLst>
                                          </p:cBhvr>
                                          <p:to>
                                            <p:strVal val="visible"/>
                                          </p:to>
                                        </p:set>
                                        <p:anim calcmode="lin" valueType="num" p14:bounceEnd="78000">
                                          <p:cBhvr additive="base">
                                            <p:cTn id="282" dur="2000" fill="hold"/>
                                            <p:tgtEl>
                                              <p:spTgt spid="376"/>
                                            </p:tgtEl>
                                            <p:attrNameLst>
                                              <p:attrName>ppt_x</p:attrName>
                                            </p:attrNameLst>
                                          </p:cBhvr>
                                          <p:tavLst>
                                            <p:tav tm="0">
                                              <p:val>
                                                <p:strVal val="0-#ppt_w/2"/>
                                              </p:val>
                                            </p:tav>
                                            <p:tav tm="100000">
                                              <p:val>
                                                <p:strVal val="#ppt_x"/>
                                              </p:val>
                                            </p:tav>
                                          </p:tavLst>
                                        </p:anim>
                                        <p:anim calcmode="lin" valueType="num" p14:bounceEnd="78000">
                                          <p:cBhvr additive="base">
                                            <p:cTn id="283" dur="2000" fill="hold"/>
                                            <p:tgtEl>
                                              <p:spTgt spid="376"/>
                                            </p:tgtEl>
                                            <p:attrNameLst>
                                              <p:attrName>ppt_y</p:attrName>
                                            </p:attrNameLst>
                                          </p:cBhvr>
                                          <p:tavLst>
                                            <p:tav tm="0">
                                              <p:val>
                                                <p:strVal val="0-#ppt_h/2"/>
                                              </p:val>
                                            </p:tav>
                                            <p:tav tm="100000">
                                              <p:val>
                                                <p:strVal val="#ppt_y"/>
                                              </p:val>
                                            </p:tav>
                                          </p:tavLst>
                                        </p:anim>
                                      </p:childTnLst>
                                    </p:cTn>
                                  </p:par>
                                  <p:par>
                                    <p:cTn id="284" presetID="2" presetClass="entr" presetSubtype="9" fill="hold" grpId="0" nodeType="withEffect" p14:presetBounceEnd="78000">
                                      <p:stCondLst>
                                        <p:cond delay="0"/>
                                      </p:stCondLst>
                                      <p:childTnLst>
                                        <p:set>
                                          <p:cBhvr>
                                            <p:cTn id="285" dur="1" fill="hold">
                                              <p:stCondLst>
                                                <p:cond delay="0"/>
                                              </p:stCondLst>
                                            </p:cTn>
                                            <p:tgtEl>
                                              <p:spTgt spid="377"/>
                                            </p:tgtEl>
                                            <p:attrNameLst>
                                              <p:attrName>style.visibility</p:attrName>
                                            </p:attrNameLst>
                                          </p:cBhvr>
                                          <p:to>
                                            <p:strVal val="visible"/>
                                          </p:to>
                                        </p:set>
                                        <p:anim calcmode="lin" valueType="num" p14:bounceEnd="78000">
                                          <p:cBhvr additive="base">
                                            <p:cTn id="286" dur="2000" fill="hold"/>
                                            <p:tgtEl>
                                              <p:spTgt spid="377"/>
                                            </p:tgtEl>
                                            <p:attrNameLst>
                                              <p:attrName>ppt_x</p:attrName>
                                            </p:attrNameLst>
                                          </p:cBhvr>
                                          <p:tavLst>
                                            <p:tav tm="0">
                                              <p:val>
                                                <p:strVal val="0-#ppt_w/2"/>
                                              </p:val>
                                            </p:tav>
                                            <p:tav tm="100000">
                                              <p:val>
                                                <p:strVal val="#ppt_x"/>
                                              </p:val>
                                            </p:tav>
                                          </p:tavLst>
                                        </p:anim>
                                        <p:anim calcmode="lin" valueType="num" p14:bounceEnd="78000">
                                          <p:cBhvr additive="base">
                                            <p:cTn id="287" dur="2000" fill="hold"/>
                                            <p:tgtEl>
                                              <p:spTgt spid="377"/>
                                            </p:tgtEl>
                                            <p:attrNameLst>
                                              <p:attrName>ppt_y</p:attrName>
                                            </p:attrNameLst>
                                          </p:cBhvr>
                                          <p:tavLst>
                                            <p:tav tm="0">
                                              <p:val>
                                                <p:strVal val="0-#ppt_h/2"/>
                                              </p:val>
                                            </p:tav>
                                            <p:tav tm="100000">
                                              <p:val>
                                                <p:strVal val="#ppt_y"/>
                                              </p:val>
                                            </p:tav>
                                          </p:tavLst>
                                        </p:anim>
                                      </p:childTnLst>
                                    </p:cTn>
                                  </p:par>
                                  <p:par>
                                    <p:cTn id="288" presetID="2" presetClass="entr" presetSubtype="9" fill="hold" grpId="0" nodeType="withEffect" nodePh="1" p14:presetBounceEnd="78000">
                                      <p:stCondLst>
                                        <p:cond delay="0"/>
                                      </p:stCondLst>
                                      <p:endCondLst>
                                        <p:cond evt="begin" delay="0">
                                          <p:tn val="288"/>
                                        </p:cond>
                                      </p:endCondLst>
                                      <p:childTnLst>
                                        <p:set>
                                          <p:cBhvr>
                                            <p:cTn id="289" dur="1" fill="hold">
                                              <p:stCondLst>
                                                <p:cond delay="0"/>
                                              </p:stCondLst>
                                            </p:cTn>
                                            <p:tgtEl>
                                              <p:spTgt spid="378"/>
                                            </p:tgtEl>
                                            <p:attrNameLst>
                                              <p:attrName>style.visibility</p:attrName>
                                            </p:attrNameLst>
                                          </p:cBhvr>
                                          <p:to>
                                            <p:strVal val="visible"/>
                                          </p:to>
                                        </p:set>
                                        <p:anim calcmode="lin" valueType="num" p14:bounceEnd="78000">
                                          <p:cBhvr additive="base">
                                            <p:cTn id="290" dur="2000" fill="hold"/>
                                            <p:tgtEl>
                                              <p:spTgt spid="378"/>
                                            </p:tgtEl>
                                            <p:attrNameLst>
                                              <p:attrName>ppt_x</p:attrName>
                                            </p:attrNameLst>
                                          </p:cBhvr>
                                          <p:tavLst>
                                            <p:tav tm="0">
                                              <p:val>
                                                <p:strVal val="0-#ppt_w/2"/>
                                              </p:val>
                                            </p:tav>
                                            <p:tav tm="100000">
                                              <p:val>
                                                <p:strVal val="#ppt_x"/>
                                              </p:val>
                                            </p:tav>
                                          </p:tavLst>
                                        </p:anim>
                                        <p:anim calcmode="lin" valueType="num" p14:bounceEnd="78000">
                                          <p:cBhvr additive="base">
                                            <p:cTn id="291" dur="2000" fill="hold"/>
                                            <p:tgtEl>
                                              <p:spTgt spid="378"/>
                                            </p:tgtEl>
                                            <p:attrNameLst>
                                              <p:attrName>ppt_y</p:attrName>
                                            </p:attrNameLst>
                                          </p:cBhvr>
                                          <p:tavLst>
                                            <p:tav tm="0">
                                              <p:val>
                                                <p:strVal val="0-#ppt_h/2"/>
                                              </p:val>
                                            </p:tav>
                                            <p:tav tm="100000">
                                              <p:val>
                                                <p:strVal val="#ppt_y"/>
                                              </p:val>
                                            </p:tav>
                                          </p:tavLst>
                                        </p:anim>
                                      </p:childTnLst>
                                    </p:cTn>
                                  </p:par>
                                  <p:par>
                                    <p:cTn id="292" presetID="2" presetClass="entr" presetSubtype="9" fill="hold" grpId="0" nodeType="withEffect" p14:presetBounceEnd="78000">
                                      <p:stCondLst>
                                        <p:cond delay="0"/>
                                      </p:stCondLst>
                                      <p:childTnLst>
                                        <p:set>
                                          <p:cBhvr>
                                            <p:cTn id="293" dur="1" fill="hold">
                                              <p:stCondLst>
                                                <p:cond delay="0"/>
                                              </p:stCondLst>
                                            </p:cTn>
                                            <p:tgtEl>
                                              <p:spTgt spid="379"/>
                                            </p:tgtEl>
                                            <p:attrNameLst>
                                              <p:attrName>style.visibility</p:attrName>
                                            </p:attrNameLst>
                                          </p:cBhvr>
                                          <p:to>
                                            <p:strVal val="visible"/>
                                          </p:to>
                                        </p:set>
                                        <p:anim calcmode="lin" valueType="num" p14:bounceEnd="78000">
                                          <p:cBhvr additive="base">
                                            <p:cTn id="294" dur="2000" fill="hold"/>
                                            <p:tgtEl>
                                              <p:spTgt spid="379"/>
                                            </p:tgtEl>
                                            <p:attrNameLst>
                                              <p:attrName>ppt_x</p:attrName>
                                            </p:attrNameLst>
                                          </p:cBhvr>
                                          <p:tavLst>
                                            <p:tav tm="0">
                                              <p:val>
                                                <p:strVal val="0-#ppt_w/2"/>
                                              </p:val>
                                            </p:tav>
                                            <p:tav tm="100000">
                                              <p:val>
                                                <p:strVal val="#ppt_x"/>
                                              </p:val>
                                            </p:tav>
                                          </p:tavLst>
                                        </p:anim>
                                        <p:anim calcmode="lin" valueType="num" p14:bounceEnd="78000">
                                          <p:cBhvr additive="base">
                                            <p:cTn id="295" dur="2000" fill="hold"/>
                                            <p:tgtEl>
                                              <p:spTgt spid="379"/>
                                            </p:tgtEl>
                                            <p:attrNameLst>
                                              <p:attrName>ppt_y</p:attrName>
                                            </p:attrNameLst>
                                          </p:cBhvr>
                                          <p:tavLst>
                                            <p:tav tm="0">
                                              <p:val>
                                                <p:strVal val="0-#ppt_h/2"/>
                                              </p:val>
                                            </p:tav>
                                            <p:tav tm="100000">
                                              <p:val>
                                                <p:strVal val="#ppt_y"/>
                                              </p:val>
                                            </p:tav>
                                          </p:tavLst>
                                        </p:anim>
                                      </p:childTnLst>
                                    </p:cTn>
                                  </p:par>
                                  <p:par>
                                    <p:cTn id="296" presetID="2" presetClass="entr" presetSubtype="9" fill="hold" grpId="0" nodeType="withEffect" nodePh="1" p14:presetBounceEnd="78000">
                                      <p:stCondLst>
                                        <p:cond delay="0"/>
                                      </p:stCondLst>
                                      <p:endCondLst>
                                        <p:cond evt="begin" delay="0">
                                          <p:tn val="296"/>
                                        </p:cond>
                                      </p:endCondLst>
                                      <p:childTnLst>
                                        <p:set>
                                          <p:cBhvr>
                                            <p:cTn id="297" dur="1" fill="hold">
                                              <p:stCondLst>
                                                <p:cond delay="0"/>
                                              </p:stCondLst>
                                            </p:cTn>
                                            <p:tgtEl>
                                              <p:spTgt spid="380"/>
                                            </p:tgtEl>
                                            <p:attrNameLst>
                                              <p:attrName>style.visibility</p:attrName>
                                            </p:attrNameLst>
                                          </p:cBhvr>
                                          <p:to>
                                            <p:strVal val="visible"/>
                                          </p:to>
                                        </p:set>
                                        <p:anim calcmode="lin" valueType="num" p14:bounceEnd="78000">
                                          <p:cBhvr additive="base">
                                            <p:cTn id="298" dur="2000" fill="hold"/>
                                            <p:tgtEl>
                                              <p:spTgt spid="380"/>
                                            </p:tgtEl>
                                            <p:attrNameLst>
                                              <p:attrName>ppt_x</p:attrName>
                                            </p:attrNameLst>
                                          </p:cBhvr>
                                          <p:tavLst>
                                            <p:tav tm="0">
                                              <p:val>
                                                <p:strVal val="0-#ppt_w/2"/>
                                              </p:val>
                                            </p:tav>
                                            <p:tav tm="100000">
                                              <p:val>
                                                <p:strVal val="#ppt_x"/>
                                              </p:val>
                                            </p:tav>
                                          </p:tavLst>
                                        </p:anim>
                                        <p:anim calcmode="lin" valueType="num" p14:bounceEnd="78000">
                                          <p:cBhvr additive="base">
                                            <p:cTn id="299" dur="2000" fill="hold"/>
                                            <p:tgtEl>
                                              <p:spTgt spid="380"/>
                                            </p:tgtEl>
                                            <p:attrNameLst>
                                              <p:attrName>ppt_y</p:attrName>
                                            </p:attrNameLst>
                                          </p:cBhvr>
                                          <p:tavLst>
                                            <p:tav tm="0">
                                              <p:val>
                                                <p:strVal val="0-#ppt_h/2"/>
                                              </p:val>
                                            </p:tav>
                                            <p:tav tm="100000">
                                              <p:val>
                                                <p:strVal val="#ppt_y"/>
                                              </p:val>
                                            </p:tav>
                                          </p:tavLst>
                                        </p:anim>
                                      </p:childTnLst>
                                    </p:cTn>
                                  </p:par>
                                  <p:par>
                                    <p:cTn id="300" presetID="2" presetClass="entr" presetSubtype="9" fill="hold" grpId="0" nodeType="withEffect" p14:presetBounceEnd="78000">
                                      <p:stCondLst>
                                        <p:cond delay="0"/>
                                      </p:stCondLst>
                                      <p:childTnLst>
                                        <p:set>
                                          <p:cBhvr>
                                            <p:cTn id="301" dur="1" fill="hold">
                                              <p:stCondLst>
                                                <p:cond delay="0"/>
                                              </p:stCondLst>
                                            </p:cTn>
                                            <p:tgtEl>
                                              <p:spTgt spid="381"/>
                                            </p:tgtEl>
                                            <p:attrNameLst>
                                              <p:attrName>style.visibility</p:attrName>
                                            </p:attrNameLst>
                                          </p:cBhvr>
                                          <p:to>
                                            <p:strVal val="visible"/>
                                          </p:to>
                                        </p:set>
                                        <p:anim calcmode="lin" valueType="num" p14:bounceEnd="78000">
                                          <p:cBhvr additive="base">
                                            <p:cTn id="302" dur="2000" fill="hold"/>
                                            <p:tgtEl>
                                              <p:spTgt spid="381"/>
                                            </p:tgtEl>
                                            <p:attrNameLst>
                                              <p:attrName>ppt_x</p:attrName>
                                            </p:attrNameLst>
                                          </p:cBhvr>
                                          <p:tavLst>
                                            <p:tav tm="0">
                                              <p:val>
                                                <p:strVal val="0-#ppt_w/2"/>
                                              </p:val>
                                            </p:tav>
                                            <p:tav tm="100000">
                                              <p:val>
                                                <p:strVal val="#ppt_x"/>
                                              </p:val>
                                            </p:tav>
                                          </p:tavLst>
                                        </p:anim>
                                        <p:anim calcmode="lin" valueType="num" p14:bounceEnd="78000">
                                          <p:cBhvr additive="base">
                                            <p:cTn id="303" dur="2000" fill="hold"/>
                                            <p:tgtEl>
                                              <p:spTgt spid="381"/>
                                            </p:tgtEl>
                                            <p:attrNameLst>
                                              <p:attrName>ppt_y</p:attrName>
                                            </p:attrNameLst>
                                          </p:cBhvr>
                                          <p:tavLst>
                                            <p:tav tm="0">
                                              <p:val>
                                                <p:strVal val="0-#ppt_h/2"/>
                                              </p:val>
                                            </p:tav>
                                            <p:tav tm="100000">
                                              <p:val>
                                                <p:strVal val="#ppt_y"/>
                                              </p:val>
                                            </p:tav>
                                          </p:tavLst>
                                        </p:anim>
                                      </p:childTnLst>
                                    </p:cTn>
                                  </p:par>
                                  <p:par>
                                    <p:cTn id="304" presetID="2" presetClass="entr" presetSubtype="9" fill="hold" grpId="0" nodeType="withEffect" nodePh="1" p14:presetBounceEnd="78000">
                                      <p:stCondLst>
                                        <p:cond delay="0"/>
                                      </p:stCondLst>
                                      <p:endCondLst>
                                        <p:cond evt="begin" delay="0">
                                          <p:tn val="304"/>
                                        </p:cond>
                                      </p:endCondLst>
                                      <p:childTnLst>
                                        <p:set>
                                          <p:cBhvr>
                                            <p:cTn id="305" dur="1" fill="hold">
                                              <p:stCondLst>
                                                <p:cond delay="0"/>
                                              </p:stCondLst>
                                            </p:cTn>
                                            <p:tgtEl>
                                              <p:spTgt spid="382"/>
                                            </p:tgtEl>
                                            <p:attrNameLst>
                                              <p:attrName>style.visibility</p:attrName>
                                            </p:attrNameLst>
                                          </p:cBhvr>
                                          <p:to>
                                            <p:strVal val="visible"/>
                                          </p:to>
                                        </p:set>
                                        <p:anim calcmode="lin" valueType="num" p14:bounceEnd="78000">
                                          <p:cBhvr additive="base">
                                            <p:cTn id="306" dur="2000" fill="hold"/>
                                            <p:tgtEl>
                                              <p:spTgt spid="382"/>
                                            </p:tgtEl>
                                            <p:attrNameLst>
                                              <p:attrName>ppt_x</p:attrName>
                                            </p:attrNameLst>
                                          </p:cBhvr>
                                          <p:tavLst>
                                            <p:tav tm="0">
                                              <p:val>
                                                <p:strVal val="0-#ppt_w/2"/>
                                              </p:val>
                                            </p:tav>
                                            <p:tav tm="100000">
                                              <p:val>
                                                <p:strVal val="#ppt_x"/>
                                              </p:val>
                                            </p:tav>
                                          </p:tavLst>
                                        </p:anim>
                                        <p:anim calcmode="lin" valueType="num" p14:bounceEnd="78000">
                                          <p:cBhvr additive="base">
                                            <p:cTn id="307" dur="2000" fill="hold"/>
                                            <p:tgtEl>
                                              <p:spTgt spid="382"/>
                                            </p:tgtEl>
                                            <p:attrNameLst>
                                              <p:attrName>ppt_y</p:attrName>
                                            </p:attrNameLst>
                                          </p:cBhvr>
                                          <p:tavLst>
                                            <p:tav tm="0">
                                              <p:val>
                                                <p:strVal val="0-#ppt_h/2"/>
                                              </p:val>
                                            </p:tav>
                                            <p:tav tm="100000">
                                              <p:val>
                                                <p:strVal val="#ppt_y"/>
                                              </p:val>
                                            </p:tav>
                                          </p:tavLst>
                                        </p:anim>
                                      </p:childTnLst>
                                    </p:cTn>
                                  </p:par>
                                  <p:par>
                                    <p:cTn id="308" presetID="2" presetClass="entr" presetSubtype="9" fill="hold" grpId="0" nodeType="withEffect" p14:presetBounceEnd="78000">
                                      <p:stCondLst>
                                        <p:cond delay="0"/>
                                      </p:stCondLst>
                                      <p:childTnLst>
                                        <p:set>
                                          <p:cBhvr>
                                            <p:cTn id="309" dur="1" fill="hold">
                                              <p:stCondLst>
                                                <p:cond delay="0"/>
                                              </p:stCondLst>
                                            </p:cTn>
                                            <p:tgtEl>
                                              <p:spTgt spid="383"/>
                                            </p:tgtEl>
                                            <p:attrNameLst>
                                              <p:attrName>style.visibility</p:attrName>
                                            </p:attrNameLst>
                                          </p:cBhvr>
                                          <p:to>
                                            <p:strVal val="visible"/>
                                          </p:to>
                                        </p:set>
                                        <p:anim calcmode="lin" valueType="num" p14:bounceEnd="78000">
                                          <p:cBhvr additive="base">
                                            <p:cTn id="310" dur="2000" fill="hold"/>
                                            <p:tgtEl>
                                              <p:spTgt spid="383"/>
                                            </p:tgtEl>
                                            <p:attrNameLst>
                                              <p:attrName>ppt_x</p:attrName>
                                            </p:attrNameLst>
                                          </p:cBhvr>
                                          <p:tavLst>
                                            <p:tav tm="0">
                                              <p:val>
                                                <p:strVal val="0-#ppt_w/2"/>
                                              </p:val>
                                            </p:tav>
                                            <p:tav tm="100000">
                                              <p:val>
                                                <p:strVal val="#ppt_x"/>
                                              </p:val>
                                            </p:tav>
                                          </p:tavLst>
                                        </p:anim>
                                        <p:anim calcmode="lin" valueType="num" p14:bounceEnd="78000">
                                          <p:cBhvr additive="base">
                                            <p:cTn id="311" dur="2000" fill="hold"/>
                                            <p:tgtEl>
                                              <p:spTgt spid="383"/>
                                            </p:tgtEl>
                                            <p:attrNameLst>
                                              <p:attrName>ppt_y</p:attrName>
                                            </p:attrNameLst>
                                          </p:cBhvr>
                                          <p:tavLst>
                                            <p:tav tm="0">
                                              <p:val>
                                                <p:strVal val="0-#ppt_h/2"/>
                                              </p:val>
                                            </p:tav>
                                            <p:tav tm="100000">
                                              <p:val>
                                                <p:strVal val="#ppt_y"/>
                                              </p:val>
                                            </p:tav>
                                          </p:tavLst>
                                        </p:anim>
                                      </p:childTnLst>
                                    </p:cTn>
                                  </p:par>
                                  <p:par>
                                    <p:cTn id="312" presetID="2" presetClass="entr" presetSubtype="9" fill="hold" grpId="0" nodeType="withEffect" nodePh="1" p14:presetBounceEnd="78000">
                                      <p:stCondLst>
                                        <p:cond delay="0"/>
                                      </p:stCondLst>
                                      <p:endCondLst>
                                        <p:cond evt="begin" delay="0">
                                          <p:tn val="312"/>
                                        </p:cond>
                                      </p:endCondLst>
                                      <p:childTnLst>
                                        <p:set>
                                          <p:cBhvr>
                                            <p:cTn id="313" dur="1" fill="hold">
                                              <p:stCondLst>
                                                <p:cond delay="0"/>
                                              </p:stCondLst>
                                            </p:cTn>
                                            <p:tgtEl>
                                              <p:spTgt spid="384"/>
                                            </p:tgtEl>
                                            <p:attrNameLst>
                                              <p:attrName>style.visibility</p:attrName>
                                            </p:attrNameLst>
                                          </p:cBhvr>
                                          <p:to>
                                            <p:strVal val="visible"/>
                                          </p:to>
                                        </p:set>
                                        <p:anim calcmode="lin" valueType="num" p14:bounceEnd="78000">
                                          <p:cBhvr additive="base">
                                            <p:cTn id="314" dur="2000" fill="hold"/>
                                            <p:tgtEl>
                                              <p:spTgt spid="384"/>
                                            </p:tgtEl>
                                            <p:attrNameLst>
                                              <p:attrName>ppt_x</p:attrName>
                                            </p:attrNameLst>
                                          </p:cBhvr>
                                          <p:tavLst>
                                            <p:tav tm="0">
                                              <p:val>
                                                <p:strVal val="0-#ppt_w/2"/>
                                              </p:val>
                                            </p:tav>
                                            <p:tav tm="100000">
                                              <p:val>
                                                <p:strVal val="#ppt_x"/>
                                              </p:val>
                                            </p:tav>
                                          </p:tavLst>
                                        </p:anim>
                                        <p:anim calcmode="lin" valueType="num" p14:bounceEnd="78000">
                                          <p:cBhvr additive="base">
                                            <p:cTn id="315" dur="2000" fill="hold"/>
                                            <p:tgtEl>
                                              <p:spTgt spid="384"/>
                                            </p:tgtEl>
                                            <p:attrNameLst>
                                              <p:attrName>ppt_y</p:attrName>
                                            </p:attrNameLst>
                                          </p:cBhvr>
                                          <p:tavLst>
                                            <p:tav tm="0">
                                              <p:val>
                                                <p:strVal val="0-#ppt_h/2"/>
                                              </p:val>
                                            </p:tav>
                                            <p:tav tm="100000">
                                              <p:val>
                                                <p:strVal val="#ppt_y"/>
                                              </p:val>
                                            </p:tav>
                                          </p:tavLst>
                                        </p:anim>
                                      </p:childTnLst>
                                    </p:cTn>
                                  </p:par>
                                  <p:par>
                                    <p:cTn id="316" presetID="2" presetClass="entr" presetSubtype="9" fill="hold" grpId="0" nodeType="withEffect" p14:presetBounceEnd="78000">
                                      <p:stCondLst>
                                        <p:cond delay="0"/>
                                      </p:stCondLst>
                                      <p:childTnLst>
                                        <p:set>
                                          <p:cBhvr>
                                            <p:cTn id="317" dur="1" fill="hold">
                                              <p:stCondLst>
                                                <p:cond delay="0"/>
                                              </p:stCondLst>
                                            </p:cTn>
                                            <p:tgtEl>
                                              <p:spTgt spid="385"/>
                                            </p:tgtEl>
                                            <p:attrNameLst>
                                              <p:attrName>style.visibility</p:attrName>
                                            </p:attrNameLst>
                                          </p:cBhvr>
                                          <p:to>
                                            <p:strVal val="visible"/>
                                          </p:to>
                                        </p:set>
                                        <p:anim calcmode="lin" valueType="num" p14:bounceEnd="78000">
                                          <p:cBhvr additive="base">
                                            <p:cTn id="318" dur="2000" fill="hold"/>
                                            <p:tgtEl>
                                              <p:spTgt spid="385"/>
                                            </p:tgtEl>
                                            <p:attrNameLst>
                                              <p:attrName>ppt_x</p:attrName>
                                            </p:attrNameLst>
                                          </p:cBhvr>
                                          <p:tavLst>
                                            <p:tav tm="0">
                                              <p:val>
                                                <p:strVal val="0-#ppt_w/2"/>
                                              </p:val>
                                            </p:tav>
                                            <p:tav tm="100000">
                                              <p:val>
                                                <p:strVal val="#ppt_x"/>
                                              </p:val>
                                            </p:tav>
                                          </p:tavLst>
                                        </p:anim>
                                        <p:anim calcmode="lin" valueType="num" p14:bounceEnd="78000">
                                          <p:cBhvr additive="base">
                                            <p:cTn id="319" dur="2000" fill="hold"/>
                                            <p:tgtEl>
                                              <p:spTgt spid="385"/>
                                            </p:tgtEl>
                                            <p:attrNameLst>
                                              <p:attrName>ppt_y</p:attrName>
                                            </p:attrNameLst>
                                          </p:cBhvr>
                                          <p:tavLst>
                                            <p:tav tm="0">
                                              <p:val>
                                                <p:strVal val="0-#ppt_h/2"/>
                                              </p:val>
                                            </p:tav>
                                            <p:tav tm="100000">
                                              <p:val>
                                                <p:strVal val="#ppt_y"/>
                                              </p:val>
                                            </p:tav>
                                          </p:tavLst>
                                        </p:anim>
                                      </p:childTnLst>
                                    </p:cTn>
                                  </p:par>
                                  <p:par>
                                    <p:cTn id="320" presetID="2" presetClass="entr" presetSubtype="1" fill="hold" grpId="0" nodeType="withEffect" nodePh="1" p14:presetBounceEnd="78000">
                                      <p:stCondLst>
                                        <p:cond delay="0"/>
                                      </p:stCondLst>
                                      <p:endCondLst>
                                        <p:cond evt="begin" delay="0">
                                          <p:tn val="320"/>
                                        </p:cond>
                                      </p:endCondLst>
                                      <p:childTnLst>
                                        <p:set>
                                          <p:cBhvr>
                                            <p:cTn id="321" dur="1" fill="hold">
                                              <p:stCondLst>
                                                <p:cond delay="0"/>
                                              </p:stCondLst>
                                            </p:cTn>
                                            <p:tgtEl>
                                              <p:spTgt spid="386"/>
                                            </p:tgtEl>
                                            <p:attrNameLst>
                                              <p:attrName>style.visibility</p:attrName>
                                            </p:attrNameLst>
                                          </p:cBhvr>
                                          <p:to>
                                            <p:strVal val="visible"/>
                                          </p:to>
                                        </p:set>
                                        <p:anim calcmode="lin" valueType="num" p14:bounceEnd="78000">
                                          <p:cBhvr additive="base">
                                            <p:cTn id="322" dur="2000" fill="hold"/>
                                            <p:tgtEl>
                                              <p:spTgt spid="386"/>
                                            </p:tgtEl>
                                            <p:attrNameLst>
                                              <p:attrName>ppt_x</p:attrName>
                                            </p:attrNameLst>
                                          </p:cBhvr>
                                          <p:tavLst>
                                            <p:tav tm="0">
                                              <p:val>
                                                <p:strVal val="#ppt_x"/>
                                              </p:val>
                                            </p:tav>
                                            <p:tav tm="100000">
                                              <p:val>
                                                <p:strVal val="#ppt_x"/>
                                              </p:val>
                                            </p:tav>
                                          </p:tavLst>
                                        </p:anim>
                                        <p:anim calcmode="lin" valueType="num" p14:bounceEnd="78000">
                                          <p:cBhvr additive="base">
                                            <p:cTn id="323" dur="2000" fill="hold"/>
                                            <p:tgtEl>
                                              <p:spTgt spid="386"/>
                                            </p:tgtEl>
                                            <p:attrNameLst>
                                              <p:attrName>ppt_y</p:attrName>
                                            </p:attrNameLst>
                                          </p:cBhvr>
                                          <p:tavLst>
                                            <p:tav tm="0">
                                              <p:val>
                                                <p:strVal val="0-#ppt_h/2"/>
                                              </p:val>
                                            </p:tav>
                                            <p:tav tm="100000">
                                              <p:val>
                                                <p:strVal val="#ppt_y"/>
                                              </p:val>
                                            </p:tav>
                                          </p:tavLst>
                                        </p:anim>
                                      </p:childTnLst>
                                    </p:cTn>
                                  </p:par>
                                  <p:par>
                                    <p:cTn id="324" presetID="2" presetClass="entr" presetSubtype="1" fill="hold" grpId="0" nodeType="withEffect" p14:presetBounceEnd="78000">
                                      <p:stCondLst>
                                        <p:cond delay="0"/>
                                      </p:stCondLst>
                                      <p:childTnLst>
                                        <p:set>
                                          <p:cBhvr>
                                            <p:cTn id="325" dur="1" fill="hold">
                                              <p:stCondLst>
                                                <p:cond delay="0"/>
                                              </p:stCondLst>
                                            </p:cTn>
                                            <p:tgtEl>
                                              <p:spTgt spid="387"/>
                                            </p:tgtEl>
                                            <p:attrNameLst>
                                              <p:attrName>style.visibility</p:attrName>
                                            </p:attrNameLst>
                                          </p:cBhvr>
                                          <p:to>
                                            <p:strVal val="visible"/>
                                          </p:to>
                                        </p:set>
                                        <p:anim calcmode="lin" valueType="num" p14:bounceEnd="78000">
                                          <p:cBhvr additive="base">
                                            <p:cTn id="326" dur="2000" fill="hold"/>
                                            <p:tgtEl>
                                              <p:spTgt spid="387"/>
                                            </p:tgtEl>
                                            <p:attrNameLst>
                                              <p:attrName>ppt_x</p:attrName>
                                            </p:attrNameLst>
                                          </p:cBhvr>
                                          <p:tavLst>
                                            <p:tav tm="0">
                                              <p:val>
                                                <p:strVal val="#ppt_x"/>
                                              </p:val>
                                            </p:tav>
                                            <p:tav tm="100000">
                                              <p:val>
                                                <p:strVal val="#ppt_x"/>
                                              </p:val>
                                            </p:tav>
                                          </p:tavLst>
                                        </p:anim>
                                        <p:anim calcmode="lin" valueType="num" p14:bounceEnd="78000">
                                          <p:cBhvr additive="base">
                                            <p:cTn id="327" dur="2000" fill="hold"/>
                                            <p:tgtEl>
                                              <p:spTgt spid="387"/>
                                            </p:tgtEl>
                                            <p:attrNameLst>
                                              <p:attrName>ppt_y</p:attrName>
                                            </p:attrNameLst>
                                          </p:cBhvr>
                                          <p:tavLst>
                                            <p:tav tm="0">
                                              <p:val>
                                                <p:strVal val="0-#ppt_h/2"/>
                                              </p:val>
                                            </p:tav>
                                            <p:tav tm="100000">
                                              <p:val>
                                                <p:strVal val="#ppt_y"/>
                                              </p:val>
                                            </p:tav>
                                          </p:tavLst>
                                        </p:anim>
                                      </p:childTnLst>
                                    </p:cTn>
                                  </p:par>
                                  <p:par>
                                    <p:cTn id="328" presetID="2" presetClass="entr" presetSubtype="1" fill="hold" grpId="0" nodeType="withEffect" nodePh="1" p14:presetBounceEnd="78000">
                                      <p:stCondLst>
                                        <p:cond delay="0"/>
                                      </p:stCondLst>
                                      <p:endCondLst>
                                        <p:cond evt="begin" delay="0">
                                          <p:tn val="328"/>
                                        </p:cond>
                                      </p:endCondLst>
                                      <p:childTnLst>
                                        <p:set>
                                          <p:cBhvr>
                                            <p:cTn id="329" dur="1" fill="hold">
                                              <p:stCondLst>
                                                <p:cond delay="0"/>
                                              </p:stCondLst>
                                            </p:cTn>
                                            <p:tgtEl>
                                              <p:spTgt spid="388"/>
                                            </p:tgtEl>
                                            <p:attrNameLst>
                                              <p:attrName>style.visibility</p:attrName>
                                            </p:attrNameLst>
                                          </p:cBhvr>
                                          <p:to>
                                            <p:strVal val="visible"/>
                                          </p:to>
                                        </p:set>
                                        <p:anim calcmode="lin" valueType="num" p14:bounceEnd="78000">
                                          <p:cBhvr additive="base">
                                            <p:cTn id="330" dur="2000" fill="hold"/>
                                            <p:tgtEl>
                                              <p:spTgt spid="388"/>
                                            </p:tgtEl>
                                            <p:attrNameLst>
                                              <p:attrName>ppt_x</p:attrName>
                                            </p:attrNameLst>
                                          </p:cBhvr>
                                          <p:tavLst>
                                            <p:tav tm="0">
                                              <p:val>
                                                <p:strVal val="#ppt_x"/>
                                              </p:val>
                                            </p:tav>
                                            <p:tav tm="100000">
                                              <p:val>
                                                <p:strVal val="#ppt_x"/>
                                              </p:val>
                                            </p:tav>
                                          </p:tavLst>
                                        </p:anim>
                                        <p:anim calcmode="lin" valueType="num" p14:bounceEnd="78000">
                                          <p:cBhvr additive="base">
                                            <p:cTn id="331" dur="2000" fill="hold"/>
                                            <p:tgtEl>
                                              <p:spTgt spid="388"/>
                                            </p:tgtEl>
                                            <p:attrNameLst>
                                              <p:attrName>ppt_y</p:attrName>
                                            </p:attrNameLst>
                                          </p:cBhvr>
                                          <p:tavLst>
                                            <p:tav tm="0">
                                              <p:val>
                                                <p:strVal val="0-#ppt_h/2"/>
                                              </p:val>
                                            </p:tav>
                                            <p:tav tm="100000">
                                              <p:val>
                                                <p:strVal val="#ppt_y"/>
                                              </p:val>
                                            </p:tav>
                                          </p:tavLst>
                                        </p:anim>
                                      </p:childTnLst>
                                    </p:cTn>
                                  </p:par>
                                  <p:par>
                                    <p:cTn id="332" presetID="2" presetClass="entr" presetSubtype="1" fill="hold" grpId="0" nodeType="withEffect" p14:presetBounceEnd="78000">
                                      <p:stCondLst>
                                        <p:cond delay="0"/>
                                      </p:stCondLst>
                                      <p:childTnLst>
                                        <p:set>
                                          <p:cBhvr>
                                            <p:cTn id="333" dur="1" fill="hold">
                                              <p:stCondLst>
                                                <p:cond delay="0"/>
                                              </p:stCondLst>
                                            </p:cTn>
                                            <p:tgtEl>
                                              <p:spTgt spid="389"/>
                                            </p:tgtEl>
                                            <p:attrNameLst>
                                              <p:attrName>style.visibility</p:attrName>
                                            </p:attrNameLst>
                                          </p:cBhvr>
                                          <p:to>
                                            <p:strVal val="visible"/>
                                          </p:to>
                                        </p:set>
                                        <p:anim calcmode="lin" valueType="num" p14:bounceEnd="78000">
                                          <p:cBhvr additive="base">
                                            <p:cTn id="334" dur="2000" fill="hold"/>
                                            <p:tgtEl>
                                              <p:spTgt spid="389"/>
                                            </p:tgtEl>
                                            <p:attrNameLst>
                                              <p:attrName>ppt_x</p:attrName>
                                            </p:attrNameLst>
                                          </p:cBhvr>
                                          <p:tavLst>
                                            <p:tav tm="0">
                                              <p:val>
                                                <p:strVal val="#ppt_x"/>
                                              </p:val>
                                            </p:tav>
                                            <p:tav tm="100000">
                                              <p:val>
                                                <p:strVal val="#ppt_x"/>
                                              </p:val>
                                            </p:tav>
                                          </p:tavLst>
                                        </p:anim>
                                        <p:anim calcmode="lin" valueType="num" p14:bounceEnd="78000">
                                          <p:cBhvr additive="base">
                                            <p:cTn id="335" dur="2000" fill="hold"/>
                                            <p:tgtEl>
                                              <p:spTgt spid="389"/>
                                            </p:tgtEl>
                                            <p:attrNameLst>
                                              <p:attrName>ppt_y</p:attrName>
                                            </p:attrNameLst>
                                          </p:cBhvr>
                                          <p:tavLst>
                                            <p:tav tm="0">
                                              <p:val>
                                                <p:strVal val="0-#ppt_h/2"/>
                                              </p:val>
                                            </p:tav>
                                            <p:tav tm="100000">
                                              <p:val>
                                                <p:strVal val="#ppt_y"/>
                                              </p:val>
                                            </p:tav>
                                          </p:tavLst>
                                        </p:anim>
                                      </p:childTnLst>
                                    </p:cTn>
                                  </p:par>
                                  <p:par>
                                    <p:cTn id="336" presetID="2" presetClass="entr" presetSubtype="1" fill="hold" grpId="0" nodeType="withEffect" nodePh="1" p14:presetBounceEnd="78000">
                                      <p:stCondLst>
                                        <p:cond delay="0"/>
                                      </p:stCondLst>
                                      <p:endCondLst>
                                        <p:cond evt="begin" delay="0">
                                          <p:tn val="336"/>
                                        </p:cond>
                                      </p:endCondLst>
                                      <p:childTnLst>
                                        <p:set>
                                          <p:cBhvr>
                                            <p:cTn id="337" dur="1" fill="hold">
                                              <p:stCondLst>
                                                <p:cond delay="0"/>
                                              </p:stCondLst>
                                            </p:cTn>
                                            <p:tgtEl>
                                              <p:spTgt spid="390"/>
                                            </p:tgtEl>
                                            <p:attrNameLst>
                                              <p:attrName>style.visibility</p:attrName>
                                            </p:attrNameLst>
                                          </p:cBhvr>
                                          <p:to>
                                            <p:strVal val="visible"/>
                                          </p:to>
                                        </p:set>
                                        <p:anim calcmode="lin" valueType="num" p14:bounceEnd="78000">
                                          <p:cBhvr additive="base">
                                            <p:cTn id="338" dur="2000" fill="hold"/>
                                            <p:tgtEl>
                                              <p:spTgt spid="390"/>
                                            </p:tgtEl>
                                            <p:attrNameLst>
                                              <p:attrName>ppt_x</p:attrName>
                                            </p:attrNameLst>
                                          </p:cBhvr>
                                          <p:tavLst>
                                            <p:tav tm="0">
                                              <p:val>
                                                <p:strVal val="#ppt_x"/>
                                              </p:val>
                                            </p:tav>
                                            <p:tav tm="100000">
                                              <p:val>
                                                <p:strVal val="#ppt_x"/>
                                              </p:val>
                                            </p:tav>
                                          </p:tavLst>
                                        </p:anim>
                                        <p:anim calcmode="lin" valueType="num" p14:bounceEnd="78000">
                                          <p:cBhvr additive="base">
                                            <p:cTn id="339" dur="2000" fill="hold"/>
                                            <p:tgtEl>
                                              <p:spTgt spid="390"/>
                                            </p:tgtEl>
                                            <p:attrNameLst>
                                              <p:attrName>ppt_y</p:attrName>
                                            </p:attrNameLst>
                                          </p:cBhvr>
                                          <p:tavLst>
                                            <p:tav tm="0">
                                              <p:val>
                                                <p:strVal val="0-#ppt_h/2"/>
                                              </p:val>
                                            </p:tav>
                                            <p:tav tm="100000">
                                              <p:val>
                                                <p:strVal val="#ppt_y"/>
                                              </p:val>
                                            </p:tav>
                                          </p:tavLst>
                                        </p:anim>
                                      </p:childTnLst>
                                    </p:cTn>
                                  </p:par>
                                  <p:par>
                                    <p:cTn id="340" presetID="2" presetClass="entr" presetSubtype="1" fill="hold" grpId="0" nodeType="withEffect" p14:presetBounceEnd="78000">
                                      <p:stCondLst>
                                        <p:cond delay="0"/>
                                      </p:stCondLst>
                                      <p:childTnLst>
                                        <p:set>
                                          <p:cBhvr>
                                            <p:cTn id="341" dur="1" fill="hold">
                                              <p:stCondLst>
                                                <p:cond delay="0"/>
                                              </p:stCondLst>
                                            </p:cTn>
                                            <p:tgtEl>
                                              <p:spTgt spid="391"/>
                                            </p:tgtEl>
                                            <p:attrNameLst>
                                              <p:attrName>style.visibility</p:attrName>
                                            </p:attrNameLst>
                                          </p:cBhvr>
                                          <p:to>
                                            <p:strVal val="visible"/>
                                          </p:to>
                                        </p:set>
                                        <p:anim calcmode="lin" valueType="num" p14:bounceEnd="78000">
                                          <p:cBhvr additive="base">
                                            <p:cTn id="342" dur="2000" fill="hold"/>
                                            <p:tgtEl>
                                              <p:spTgt spid="391"/>
                                            </p:tgtEl>
                                            <p:attrNameLst>
                                              <p:attrName>ppt_x</p:attrName>
                                            </p:attrNameLst>
                                          </p:cBhvr>
                                          <p:tavLst>
                                            <p:tav tm="0">
                                              <p:val>
                                                <p:strVal val="#ppt_x"/>
                                              </p:val>
                                            </p:tav>
                                            <p:tav tm="100000">
                                              <p:val>
                                                <p:strVal val="#ppt_x"/>
                                              </p:val>
                                            </p:tav>
                                          </p:tavLst>
                                        </p:anim>
                                        <p:anim calcmode="lin" valueType="num" p14:bounceEnd="78000">
                                          <p:cBhvr additive="base">
                                            <p:cTn id="343" dur="2000" fill="hold"/>
                                            <p:tgtEl>
                                              <p:spTgt spid="391"/>
                                            </p:tgtEl>
                                            <p:attrNameLst>
                                              <p:attrName>ppt_y</p:attrName>
                                            </p:attrNameLst>
                                          </p:cBhvr>
                                          <p:tavLst>
                                            <p:tav tm="0">
                                              <p:val>
                                                <p:strVal val="0-#ppt_h/2"/>
                                              </p:val>
                                            </p:tav>
                                            <p:tav tm="100000">
                                              <p:val>
                                                <p:strVal val="#ppt_y"/>
                                              </p:val>
                                            </p:tav>
                                          </p:tavLst>
                                        </p:anim>
                                      </p:childTnLst>
                                    </p:cTn>
                                  </p:par>
                                  <p:par>
                                    <p:cTn id="344" presetID="2" presetClass="entr" presetSubtype="1" fill="hold" grpId="0" nodeType="withEffect" nodePh="1" p14:presetBounceEnd="78000">
                                      <p:stCondLst>
                                        <p:cond delay="0"/>
                                      </p:stCondLst>
                                      <p:endCondLst>
                                        <p:cond evt="begin" delay="0">
                                          <p:tn val="344"/>
                                        </p:cond>
                                      </p:endCondLst>
                                      <p:childTnLst>
                                        <p:set>
                                          <p:cBhvr>
                                            <p:cTn id="345" dur="1" fill="hold">
                                              <p:stCondLst>
                                                <p:cond delay="0"/>
                                              </p:stCondLst>
                                            </p:cTn>
                                            <p:tgtEl>
                                              <p:spTgt spid="392"/>
                                            </p:tgtEl>
                                            <p:attrNameLst>
                                              <p:attrName>style.visibility</p:attrName>
                                            </p:attrNameLst>
                                          </p:cBhvr>
                                          <p:to>
                                            <p:strVal val="visible"/>
                                          </p:to>
                                        </p:set>
                                        <p:anim calcmode="lin" valueType="num" p14:bounceEnd="78000">
                                          <p:cBhvr additive="base">
                                            <p:cTn id="346" dur="2000" fill="hold"/>
                                            <p:tgtEl>
                                              <p:spTgt spid="392"/>
                                            </p:tgtEl>
                                            <p:attrNameLst>
                                              <p:attrName>ppt_x</p:attrName>
                                            </p:attrNameLst>
                                          </p:cBhvr>
                                          <p:tavLst>
                                            <p:tav tm="0">
                                              <p:val>
                                                <p:strVal val="#ppt_x"/>
                                              </p:val>
                                            </p:tav>
                                            <p:tav tm="100000">
                                              <p:val>
                                                <p:strVal val="#ppt_x"/>
                                              </p:val>
                                            </p:tav>
                                          </p:tavLst>
                                        </p:anim>
                                        <p:anim calcmode="lin" valueType="num" p14:bounceEnd="78000">
                                          <p:cBhvr additive="base">
                                            <p:cTn id="347" dur="2000" fill="hold"/>
                                            <p:tgtEl>
                                              <p:spTgt spid="392"/>
                                            </p:tgtEl>
                                            <p:attrNameLst>
                                              <p:attrName>ppt_y</p:attrName>
                                            </p:attrNameLst>
                                          </p:cBhvr>
                                          <p:tavLst>
                                            <p:tav tm="0">
                                              <p:val>
                                                <p:strVal val="0-#ppt_h/2"/>
                                              </p:val>
                                            </p:tav>
                                            <p:tav tm="100000">
                                              <p:val>
                                                <p:strVal val="#ppt_y"/>
                                              </p:val>
                                            </p:tav>
                                          </p:tavLst>
                                        </p:anim>
                                      </p:childTnLst>
                                    </p:cTn>
                                  </p:par>
                                  <p:par>
                                    <p:cTn id="348" presetID="2" presetClass="entr" presetSubtype="1" fill="hold" grpId="0" nodeType="withEffect" p14:presetBounceEnd="78000">
                                      <p:stCondLst>
                                        <p:cond delay="0"/>
                                      </p:stCondLst>
                                      <p:childTnLst>
                                        <p:set>
                                          <p:cBhvr>
                                            <p:cTn id="349" dur="1" fill="hold">
                                              <p:stCondLst>
                                                <p:cond delay="0"/>
                                              </p:stCondLst>
                                            </p:cTn>
                                            <p:tgtEl>
                                              <p:spTgt spid="393"/>
                                            </p:tgtEl>
                                            <p:attrNameLst>
                                              <p:attrName>style.visibility</p:attrName>
                                            </p:attrNameLst>
                                          </p:cBhvr>
                                          <p:to>
                                            <p:strVal val="visible"/>
                                          </p:to>
                                        </p:set>
                                        <p:anim calcmode="lin" valueType="num" p14:bounceEnd="78000">
                                          <p:cBhvr additive="base">
                                            <p:cTn id="350" dur="2000" fill="hold"/>
                                            <p:tgtEl>
                                              <p:spTgt spid="393"/>
                                            </p:tgtEl>
                                            <p:attrNameLst>
                                              <p:attrName>ppt_x</p:attrName>
                                            </p:attrNameLst>
                                          </p:cBhvr>
                                          <p:tavLst>
                                            <p:tav tm="0">
                                              <p:val>
                                                <p:strVal val="#ppt_x"/>
                                              </p:val>
                                            </p:tav>
                                            <p:tav tm="100000">
                                              <p:val>
                                                <p:strVal val="#ppt_x"/>
                                              </p:val>
                                            </p:tav>
                                          </p:tavLst>
                                        </p:anim>
                                        <p:anim calcmode="lin" valueType="num" p14:bounceEnd="78000">
                                          <p:cBhvr additive="base">
                                            <p:cTn id="351" dur="2000" fill="hold"/>
                                            <p:tgtEl>
                                              <p:spTgt spid="393"/>
                                            </p:tgtEl>
                                            <p:attrNameLst>
                                              <p:attrName>ppt_y</p:attrName>
                                            </p:attrNameLst>
                                          </p:cBhvr>
                                          <p:tavLst>
                                            <p:tav tm="0">
                                              <p:val>
                                                <p:strVal val="0-#ppt_h/2"/>
                                              </p:val>
                                            </p:tav>
                                            <p:tav tm="100000">
                                              <p:val>
                                                <p:strVal val="#ppt_y"/>
                                              </p:val>
                                            </p:tav>
                                          </p:tavLst>
                                        </p:anim>
                                      </p:childTnLst>
                                    </p:cTn>
                                  </p:par>
                                  <p:par>
                                    <p:cTn id="352" presetID="2" presetClass="entr" presetSubtype="1" fill="hold" grpId="0" nodeType="withEffect" nodePh="1" p14:presetBounceEnd="78000">
                                      <p:stCondLst>
                                        <p:cond delay="0"/>
                                      </p:stCondLst>
                                      <p:endCondLst>
                                        <p:cond evt="begin" delay="0">
                                          <p:tn val="352"/>
                                        </p:cond>
                                      </p:endCondLst>
                                      <p:childTnLst>
                                        <p:set>
                                          <p:cBhvr>
                                            <p:cTn id="353" dur="1" fill="hold">
                                              <p:stCondLst>
                                                <p:cond delay="0"/>
                                              </p:stCondLst>
                                            </p:cTn>
                                            <p:tgtEl>
                                              <p:spTgt spid="394"/>
                                            </p:tgtEl>
                                            <p:attrNameLst>
                                              <p:attrName>style.visibility</p:attrName>
                                            </p:attrNameLst>
                                          </p:cBhvr>
                                          <p:to>
                                            <p:strVal val="visible"/>
                                          </p:to>
                                        </p:set>
                                        <p:anim calcmode="lin" valueType="num" p14:bounceEnd="78000">
                                          <p:cBhvr additive="base">
                                            <p:cTn id="354" dur="2000" fill="hold"/>
                                            <p:tgtEl>
                                              <p:spTgt spid="394"/>
                                            </p:tgtEl>
                                            <p:attrNameLst>
                                              <p:attrName>ppt_x</p:attrName>
                                            </p:attrNameLst>
                                          </p:cBhvr>
                                          <p:tavLst>
                                            <p:tav tm="0">
                                              <p:val>
                                                <p:strVal val="#ppt_x"/>
                                              </p:val>
                                            </p:tav>
                                            <p:tav tm="100000">
                                              <p:val>
                                                <p:strVal val="#ppt_x"/>
                                              </p:val>
                                            </p:tav>
                                          </p:tavLst>
                                        </p:anim>
                                        <p:anim calcmode="lin" valueType="num" p14:bounceEnd="78000">
                                          <p:cBhvr additive="base">
                                            <p:cTn id="355" dur="2000" fill="hold"/>
                                            <p:tgtEl>
                                              <p:spTgt spid="394"/>
                                            </p:tgtEl>
                                            <p:attrNameLst>
                                              <p:attrName>ppt_y</p:attrName>
                                            </p:attrNameLst>
                                          </p:cBhvr>
                                          <p:tavLst>
                                            <p:tav tm="0">
                                              <p:val>
                                                <p:strVal val="0-#ppt_h/2"/>
                                              </p:val>
                                            </p:tav>
                                            <p:tav tm="100000">
                                              <p:val>
                                                <p:strVal val="#ppt_y"/>
                                              </p:val>
                                            </p:tav>
                                          </p:tavLst>
                                        </p:anim>
                                      </p:childTnLst>
                                    </p:cTn>
                                  </p:par>
                                  <p:par>
                                    <p:cTn id="356" presetID="2" presetClass="entr" presetSubtype="1" fill="hold" grpId="0" nodeType="withEffect" p14:presetBounceEnd="78000">
                                      <p:stCondLst>
                                        <p:cond delay="0"/>
                                      </p:stCondLst>
                                      <p:childTnLst>
                                        <p:set>
                                          <p:cBhvr>
                                            <p:cTn id="357" dur="1" fill="hold">
                                              <p:stCondLst>
                                                <p:cond delay="0"/>
                                              </p:stCondLst>
                                            </p:cTn>
                                            <p:tgtEl>
                                              <p:spTgt spid="395"/>
                                            </p:tgtEl>
                                            <p:attrNameLst>
                                              <p:attrName>style.visibility</p:attrName>
                                            </p:attrNameLst>
                                          </p:cBhvr>
                                          <p:to>
                                            <p:strVal val="visible"/>
                                          </p:to>
                                        </p:set>
                                        <p:anim calcmode="lin" valueType="num" p14:bounceEnd="78000">
                                          <p:cBhvr additive="base">
                                            <p:cTn id="358" dur="2000" fill="hold"/>
                                            <p:tgtEl>
                                              <p:spTgt spid="395"/>
                                            </p:tgtEl>
                                            <p:attrNameLst>
                                              <p:attrName>ppt_x</p:attrName>
                                            </p:attrNameLst>
                                          </p:cBhvr>
                                          <p:tavLst>
                                            <p:tav tm="0">
                                              <p:val>
                                                <p:strVal val="#ppt_x"/>
                                              </p:val>
                                            </p:tav>
                                            <p:tav tm="100000">
                                              <p:val>
                                                <p:strVal val="#ppt_x"/>
                                              </p:val>
                                            </p:tav>
                                          </p:tavLst>
                                        </p:anim>
                                        <p:anim calcmode="lin" valueType="num" p14:bounceEnd="78000">
                                          <p:cBhvr additive="base">
                                            <p:cTn id="359" dur="2000" fill="hold"/>
                                            <p:tgtEl>
                                              <p:spTgt spid="395"/>
                                            </p:tgtEl>
                                            <p:attrNameLst>
                                              <p:attrName>ppt_y</p:attrName>
                                            </p:attrNameLst>
                                          </p:cBhvr>
                                          <p:tavLst>
                                            <p:tav tm="0">
                                              <p:val>
                                                <p:strVal val="0-#ppt_h/2"/>
                                              </p:val>
                                            </p:tav>
                                            <p:tav tm="100000">
                                              <p:val>
                                                <p:strVal val="#ppt_y"/>
                                              </p:val>
                                            </p:tav>
                                          </p:tavLst>
                                        </p:anim>
                                      </p:childTnLst>
                                    </p:cTn>
                                  </p:par>
                                  <p:par>
                                    <p:cTn id="360" presetID="2" presetClass="entr" presetSubtype="1" fill="hold" grpId="0" nodeType="withEffect" nodePh="1" p14:presetBounceEnd="78000">
                                      <p:stCondLst>
                                        <p:cond delay="0"/>
                                      </p:stCondLst>
                                      <p:endCondLst>
                                        <p:cond evt="begin" delay="0">
                                          <p:tn val="360"/>
                                        </p:cond>
                                      </p:endCondLst>
                                      <p:childTnLst>
                                        <p:set>
                                          <p:cBhvr>
                                            <p:cTn id="361" dur="1" fill="hold">
                                              <p:stCondLst>
                                                <p:cond delay="0"/>
                                              </p:stCondLst>
                                            </p:cTn>
                                            <p:tgtEl>
                                              <p:spTgt spid="396"/>
                                            </p:tgtEl>
                                            <p:attrNameLst>
                                              <p:attrName>style.visibility</p:attrName>
                                            </p:attrNameLst>
                                          </p:cBhvr>
                                          <p:to>
                                            <p:strVal val="visible"/>
                                          </p:to>
                                        </p:set>
                                        <p:anim calcmode="lin" valueType="num" p14:bounceEnd="78000">
                                          <p:cBhvr additive="base">
                                            <p:cTn id="362" dur="2000" fill="hold"/>
                                            <p:tgtEl>
                                              <p:spTgt spid="396"/>
                                            </p:tgtEl>
                                            <p:attrNameLst>
                                              <p:attrName>ppt_x</p:attrName>
                                            </p:attrNameLst>
                                          </p:cBhvr>
                                          <p:tavLst>
                                            <p:tav tm="0">
                                              <p:val>
                                                <p:strVal val="#ppt_x"/>
                                              </p:val>
                                            </p:tav>
                                            <p:tav tm="100000">
                                              <p:val>
                                                <p:strVal val="#ppt_x"/>
                                              </p:val>
                                            </p:tav>
                                          </p:tavLst>
                                        </p:anim>
                                        <p:anim calcmode="lin" valueType="num" p14:bounceEnd="78000">
                                          <p:cBhvr additive="base">
                                            <p:cTn id="363" dur="2000" fill="hold"/>
                                            <p:tgtEl>
                                              <p:spTgt spid="396"/>
                                            </p:tgtEl>
                                            <p:attrNameLst>
                                              <p:attrName>ppt_y</p:attrName>
                                            </p:attrNameLst>
                                          </p:cBhvr>
                                          <p:tavLst>
                                            <p:tav tm="0">
                                              <p:val>
                                                <p:strVal val="0-#ppt_h/2"/>
                                              </p:val>
                                            </p:tav>
                                            <p:tav tm="100000">
                                              <p:val>
                                                <p:strVal val="#ppt_y"/>
                                              </p:val>
                                            </p:tav>
                                          </p:tavLst>
                                        </p:anim>
                                      </p:childTnLst>
                                    </p:cTn>
                                  </p:par>
                                  <p:par>
                                    <p:cTn id="364" presetID="2" presetClass="entr" presetSubtype="1" fill="hold" grpId="0" nodeType="withEffect" p14:presetBounceEnd="78000">
                                      <p:stCondLst>
                                        <p:cond delay="0"/>
                                      </p:stCondLst>
                                      <p:childTnLst>
                                        <p:set>
                                          <p:cBhvr>
                                            <p:cTn id="365" dur="1" fill="hold">
                                              <p:stCondLst>
                                                <p:cond delay="0"/>
                                              </p:stCondLst>
                                            </p:cTn>
                                            <p:tgtEl>
                                              <p:spTgt spid="397"/>
                                            </p:tgtEl>
                                            <p:attrNameLst>
                                              <p:attrName>style.visibility</p:attrName>
                                            </p:attrNameLst>
                                          </p:cBhvr>
                                          <p:to>
                                            <p:strVal val="visible"/>
                                          </p:to>
                                        </p:set>
                                        <p:anim calcmode="lin" valueType="num" p14:bounceEnd="78000">
                                          <p:cBhvr additive="base">
                                            <p:cTn id="366" dur="2000" fill="hold"/>
                                            <p:tgtEl>
                                              <p:spTgt spid="397"/>
                                            </p:tgtEl>
                                            <p:attrNameLst>
                                              <p:attrName>ppt_x</p:attrName>
                                            </p:attrNameLst>
                                          </p:cBhvr>
                                          <p:tavLst>
                                            <p:tav tm="0">
                                              <p:val>
                                                <p:strVal val="#ppt_x"/>
                                              </p:val>
                                            </p:tav>
                                            <p:tav tm="100000">
                                              <p:val>
                                                <p:strVal val="#ppt_x"/>
                                              </p:val>
                                            </p:tav>
                                          </p:tavLst>
                                        </p:anim>
                                        <p:anim calcmode="lin" valueType="num" p14:bounceEnd="78000">
                                          <p:cBhvr additive="base">
                                            <p:cTn id="367" dur="2000" fill="hold"/>
                                            <p:tgtEl>
                                              <p:spTgt spid="397"/>
                                            </p:tgtEl>
                                            <p:attrNameLst>
                                              <p:attrName>ppt_y</p:attrName>
                                            </p:attrNameLst>
                                          </p:cBhvr>
                                          <p:tavLst>
                                            <p:tav tm="0">
                                              <p:val>
                                                <p:strVal val="0-#ppt_h/2"/>
                                              </p:val>
                                            </p:tav>
                                            <p:tav tm="100000">
                                              <p:val>
                                                <p:strVal val="#ppt_y"/>
                                              </p:val>
                                            </p:tav>
                                          </p:tavLst>
                                        </p:anim>
                                      </p:childTnLst>
                                    </p:cTn>
                                  </p:par>
                                  <p:par>
                                    <p:cTn id="368" presetID="2" presetClass="entr" presetSubtype="1" fill="hold" grpId="0" nodeType="withEffect" nodePh="1" p14:presetBounceEnd="78000">
                                      <p:stCondLst>
                                        <p:cond delay="0"/>
                                      </p:stCondLst>
                                      <p:endCondLst>
                                        <p:cond evt="begin" delay="0">
                                          <p:tn val="368"/>
                                        </p:cond>
                                      </p:endCondLst>
                                      <p:childTnLst>
                                        <p:set>
                                          <p:cBhvr>
                                            <p:cTn id="369" dur="1" fill="hold">
                                              <p:stCondLst>
                                                <p:cond delay="0"/>
                                              </p:stCondLst>
                                            </p:cTn>
                                            <p:tgtEl>
                                              <p:spTgt spid="398"/>
                                            </p:tgtEl>
                                            <p:attrNameLst>
                                              <p:attrName>style.visibility</p:attrName>
                                            </p:attrNameLst>
                                          </p:cBhvr>
                                          <p:to>
                                            <p:strVal val="visible"/>
                                          </p:to>
                                        </p:set>
                                        <p:anim calcmode="lin" valueType="num" p14:bounceEnd="78000">
                                          <p:cBhvr additive="base">
                                            <p:cTn id="370" dur="2000" fill="hold"/>
                                            <p:tgtEl>
                                              <p:spTgt spid="398"/>
                                            </p:tgtEl>
                                            <p:attrNameLst>
                                              <p:attrName>ppt_x</p:attrName>
                                            </p:attrNameLst>
                                          </p:cBhvr>
                                          <p:tavLst>
                                            <p:tav tm="0">
                                              <p:val>
                                                <p:strVal val="#ppt_x"/>
                                              </p:val>
                                            </p:tav>
                                            <p:tav tm="100000">
                                              <p:val>
                                                <p:strVal val="#ppt_x"/>
                                              </p:val>
                                            </p:tav>
                                          </p:tavLst>
                                        </p:anim>
                                        <p:anim calcmode="lin" valueType="num" p14:bounceEnd="78000">
                                          <p:cBhvr additive="base">
                                            <p:cTn id="371" dur="2000" fill="hold"/>
                                            <p:tgtEl>
                                              <p:spTgt spid="398"/>
                                            </p:tgtEl>
                                            <p:attrNameLst>
                                              <p:attrName>ppt_y</p:attrName>
                                            </p:attrNameLst>
                                          </p:cBhvr>
                                          <p:tavLst>
                                            <p:tav tm="0">
                                              <p:val>
                                                <p:strVal val="0-#ppt_h/2"/>
                                              </p:val>
                                            </p:tav>
                                            <p:tav tm="100000">
                                              <p:val>
                                                <p:strVal val="#ppt_y"/>
                                              </p:val>
                                            </p:tav>
                                          </p:tavLst>
                                        </p:anim>
                                      </p:childTnLst>
                                    </p:cTn>
                                  </p:par>
                                  <p:par>
                                    <p:cTn id="372" presetID="2" presetClass="entr" presetSubtype="1" fill="hold" grpId="0" nodeType="withEffect" p14:presetBounceEnd="78000">
                                      <p:stCondLst>
                                        <p:cond delay="0"/>
                                      </p:stCondLst>
                                      <p:childTnLst>
                                        <p:set>
                                          <p:cBhvr>
                                            <p:cTn id="373" dur="1" fill="hold">
                                              <p:stCondLst>
                                                <p:cond delay="0"/>
                                              </p:stCondLst>
                                            </p:cTn>
                                            <p:tgtEl>
                                              <p:spTgt spid="399"/>
                                            </p:tgtEl>
                                            <p:attrNameLst>
                                              <p:attrName>style.visibility</p:attrName>
                                            </p:attrNameLst>
                                          </p:cBhvr>
                                          <p:to>
                                            <p:strVal val="visible"/>
                                          </p:to>
                                        </p:set>
                                        <p:anim calcmode="lin" valueType="num" p14:bounceEnd="78000">
                                          <p:cBhvr additive="base">
                                            <p:cTn id="374" dur="2000" fill="hold"/>
                                            <p:tgtEl>
                                              <p:spTgt spid="399"/>
                                            </p:tgtEl>
                                            <p:attrNameLst>
                                              <p:attrName>ppt_x</p:attrName>
                                            </p:attrNameLst>
                                          </p:cBhvr>
                                          <p:tavLst>
                                            <p:tav tm="0">
                                              <p:val>
                                                <p:strVal val="#ppt_x"/>
                                              </p:val>
                                            </p:tav>
                                            <p:tav tm="100000">
                                              <p:val>
                                                <p:strVal val="#ppt_x"/>
                                              </p:val>
                                            </p:tav>
                                          </p:tavLst>
                                        </p:anim>
                                        <p:anim calcmode="lin" valueType="num" p14:bounceEnd="78000">
                                          <p:cBhvr additive="base">
                                            <p:cTn id="375" dur="2000" fill="hold"/>
                                            <p:tgtEl>
                                              <p:spTgt spid="399"/>
                                            </p:tgtEl>
                                            <p:attrNameLst>
                                              <p:attrName>ppt_y</p:attrName>
                                            </p:attrNameLst>
                                          </p:cBhvr>
                                          <p:tavLst>
                                            <p:tav tm="0">
                                              <p:val>
                                                <p:strVal val="0-#ppt_h/2"/>
                                              </p:val>
                                            </p:tav>
                                            <p:tav tm="100000">
                                              <p:val>
                                                <p:strVal val="#ppt_y"/>
                                              </p:val>
                                            </p:tav>
                                          </p:tavLst>
                                        </p:anim>
                                      </p:childTnLst>
                                    </p:cTn>
                                  </p:par>
                                  <p:par>
                                    <p:cTn id="376" presetID="2" presetClass="entr" presetSubtype="1" fill="hold" grpId="0" nodeType="withEffect" nodePh="1" p14:presetBounceEnd="78000">
                                      <p:stCondLst>
                                        <p:cond delay="0"/>
                                      </p:stCondLst>
                                      <p:endCondLst>
                                        <p:cond evt="begin" delay="0">
                                          <p:tn val="376"/>
                                        </p:cond>
                                      </p:endCondLst>
                                      <p:childTnLst>
                                        <p:set>
                                          <p:cBhvr>
                                            <p:cTn id="377" dur="1" fill="hold">
                                              <p:stCondLst>
                                                <p:cond delay="0"/>
                                              </p:stCondLst>
                                            </p:cTn>
                                            <p:tgtEl>
                                              <p:spTgt spid="400"/>
                                            </p:tgtEl>
                                            <p:attrNameLst>
                                              <p:attrName>style.visibility</p:attrName>
                                            </p:attrNameLst>
                                          </p:cBhvr>
                                          <p:to>
                                            <p:strVal val="visible"/>
                                          </p:to>
                                        </p:set>
                                        <p:anim calcmode="lin" valueType="num" p14:bounceEnd="78000">
                                          <p:cBhvr additive="base">
                                            <p:cTn id="378" dur="2000" fill="hold"/>
                                            <p:tgtEl>
                                              <p:spTgt spid="400"/>
                                            </p:tgtEl>
                                            <p:attrNameLst>
                                              <p:attrName>ppt_x</p:attrName>
                                            </p:attrNameLst>
                                          </p:cBhvr>
                                          <p:tavLst>
                                            <p:tav tm="0">
                                              <p:val>
                                                <p:strVal val="#ppt_x"/>
                                              </p:val>
                                            </p:tav>
                                            <p:tav tm="100000">
                                              <p:val>
                                                <p:strVal val="#ppt_x"/>
                                              </p:val>
                                            </p:tav>
                                          </p:tavLst>
                                        </p:anim>
                                        <p:anim calcmode="lin" valueType="num" p14:bounceEnd="78000">
                                          <p:cBhvr additive="base">
                                            <p:cTn id="379" dur="2000" fill="hold"/>
                                            <p:tgtEl>
                                              <p:spTgt spid="400"/>
                                            </p:tgtEl>
                                            <p:attrNameLst>
                                              <p:attrName>ppt_y</p:attrName>
                                            </p:attrNameLst>
                                          </p:cBhvr>
                                          <p:tavLst>
                                            <p:tav tm="0">
                                              <p:val>
                                                <p:strVal val="0-#ppt_h/2"/>
                                              </p:val>
                                            </p:tav>
                                            <p:tav tm="100000">
                                              <p:val>
                                                <p:strVal val="#ppt_y"/>
                                              </p:val>
                                            </p:tav>
                                          </p:tavLst>
                                        </p:anim>
                                      </p:childTnLst>
                                    </p:cTn>
                                  </p:par>
                                  <p:par>
                                    <p:cTn id="380" presetID="2" presetClass="entr" presetSubtype="1" fill="hold" grpId="0" nodeType="withEffect" p14:presetBounceEnd="78000">
                                      <p:stCondLst>
                                        <p:cond delay="0"/>
                                      </p:stCondLst>
                                      <p:childTnLst>
                                        <p:set>
                                          <p:cBhvr>
                                            <p:cTn id="381" dur="1" fill="hold">
                                              <p:stCondLst>
                                                <p:cond delay="0"/>
                                              </p:stCondLst>
                                            </p:cTn>
                                            <p:tgtEl>
                                              <p:spTgt spid="401"/>
                                            </p:tgtEl>
                                            <p:attrNameLst>
                                              <p:attrName>style.visibility</p:attrName>
                                            </p:attrNameLst>
                                          </p:cBhvr>
                                          <p:to>
                                            <p:strVal val="visible"/>
                                          </p:to>
                                        </p:set>
                                        <p:anim calcmode="lin" valueType="num" p14:bounceEnd="78000">
                                          <p:cBhvr additive="base">
                                            <p:cTn id="382" dur="2000" fill="hold"/>
                                            <p:tgtEl>
                                              <p:spTgt spid="401"/>
                                            </p:tgtEl>
                                            <p:attrNameLst>
                                              <p:attrName>ppt_x</p:attrName>
                                            </p:attrNameLst>
                                          </p:cBhvr>
                                          <p:tavLst>
                                            <p:tav tm="0">
                                              <p:val>
                                                <p:strVal val="#ppt_x"/>
                                              </p:val>
                                            </p:tav>
                                            <p:tav tm="100000">
                                              <p:val>
                                                <p:strVal val="#ppt_x"/>
                                              </p:val>
                                            </p:tav>
                                          </p:tavLst>
                                        </p:anim>
                                        <p:anim calcmode="lin" valueType="num" p14:bounceEnd="78000">
                                          <p:cBhvr additive="base">
                                            <p:cTn id="383" dur="2000" fill="hold"/>
                                            <p:tgtEl>
                                              <p:spTgt spid="401"/>
                                            </p:tgtEl>
                                            <p:attrNameLst>
                                              <p:attrName>ppt_y</p:attrName>
                                            </p:attrNameLst>
                                          </p:cBhvr>
                                          <p:tavLst>
                                            <p:tav tm="0">
                                              <p:val>
                                                <p:strVal val="0-#ppt_h/2"/>
                                              </p:val>
                                            </p:tav>
                                            <p:tav tm="100000">
                                              <p:val>
                                                <p:strVal val="#ppt_y"/>
                                              </p:val>
                                            </p:tav>
                                          </p:tavLst>
                                        </p:anim>
                                      </p:childTnLst>
                                    </p:cTn>
                                  </p:par>
                                  <p:par>
                                    <p:cTn id="384" presetID="2" presetClass="entr" presetSubtype="1" fill="hold" grpId="0" nodeType="withEffect" nodePh="1" p14:presetBounceEnd="78000">
                                      <p:stCondLst>
                                        <p:cond delay="0"/>
                                      </p:stCondLst>
                                      <p:endCondLst>
                                        <p:cond evt="begin" delay="0">
                                          <p:tn val="384"/>
                                        </p:cond>
                                      </p:endCondLst>
                                      <p:childTnLst>
                                        <p:set>
                                          <p:cBhvr>
                                            <p:cTn id="385" dur="1" fill="hold">
                                              <p:stCondLst>
                                                <p:cond delay="0"/>
                                              </p:stCondLst>
                                            </p:cTn>
                                            <p:tgtEl>
                                              <p:spTgt spid="402"/>
                                            </p:tgtEl>
                                            <p:attrNameLst>
                                              <p:attrName>style.visibility</p:attrName>
                                            </p:attrNameLst>
                                          </p:cBhvr>
                                          <p:to>
                                            <p:strVal val="visible"/>
                                          </p:to>
                                        </p:set>
                                        <p:anim calcmode="lin" valueType="num" p14:bounceEnd="78000">
                                          <p:cBhvr additive="base">
                                            <p:cTn id="386" dur="2000" fill="hold"/>
                                            <p:tgtEl>
                                              <p:spTgt spid="402"/>
                                            </p:tgtEl>
                                            <p:attrNameLst>
                                              <p:attrName>ppt_x</p:attrName>
                                            </p:attrNameLst>
                                          </p:cBhvr>
                                          <p:tavLst>
                                            <p:tav tm="0">
                                              <p:val>
                                                <p:strVal val="#ppt_x"/>
                                              </p:val>
                                            </p:tav>
                                            <p:tav tm="100000">
                                              <p:val>
                                                <p:strVal val="#ppt_x"/>
                                              </p:val>
                                            </p:tav>
                                          </p:tavLst>
                                        </p:anim>
                                        <p:anim calcmode="lin" valueType="num" p14:bounceEnd="78000">
                                          <p:cBhvr additive="base">
                                            <p:cTn id="387" dur="2000" fill="hold"/>
                                            <p:tgtEl>
                                              <p:spTgt spid="402"/>
                                            </p:tgtEl>
                                            <p:attrNameLst>
                                              <p:attrName>ppt_y</p:attrName>
                                            </p:attrNameLst>
                                          </p:cBhvr>
                                          <p:tavLst>
                                            <p:tav tm="0">
                                              <p:val>
                                                <p:strVal val="0-#ppt_h/2"/>
                                              </p:val>
                                            </p:tav>
                                            <p:tav tm="100000">
                                              <p:val>
                                                <p:strVal val="#ppt_y"/>
                                              </p:val>
                                            </p:tav>
                                          </p:tavLst>
                                        </p:anim>
                                      </p:childTnLst>
                                    </p:cTn>
                                  </p:par>
                                  <p:par>
                                    <p:cTn id="388" presetID="2" presetClass="entr" presetSubtype="6" fill="hold" grpId="0" nodeType="withEffect" p14:presetBounceEnd="78000">
                                      <p:stCondLst>
                                        <p:cond delay="0"/>
                                      </p:stCondLst>
                                      <p:childTnLst>
                                        <p:set>
                                          <p:cBhvr>
                                            <p:cTn id="389" dur="1" fill="hold">
                                              <p:stCondLst>
                                                <p:cond delay="0"/>
                                              </p:stCondLst>
                                            </p:cTn>
                                            <p:tgtEl>
                                              <p:spTgt spid="403"/>
                                            </p:tgtEl>
                                            <p:attrNameLst>
                                              <p:attrName>style.visibility</p:attrName>
                                            </p:attrNameLst>
                                          </p:cBhvr>
                                          <p:to>
                                            <p:strVal val="visible"/>
                                          </p:to>
                                        </p:set>
                                        <p:anim calcmode="lin" valueType="num" p14:bounceEnd="78000">
                                          <p:cBhvr additive="base">
                                            <p:cTn id="390" dur="2000" fill="hold"/>
                                            <p:tgtEl>
                                              <p:spTgt spid="403"/>
                                            </p:tgtEl>
                                            <p:attrNameLst>
                                              <p:attrName>ppt_x</p:attrName>
                                            </p:attrNameLst>
                                          </p:cBhvr>
                                          <p:tavLst>
                                            <p:tav tm="0">
                                              <p:val>
                                                <p:strVal val="1+#ppt_w/2"/>
                                              </p:val>
                                            </p:tav>
                                            <p:tav tm="100000">
                                              <p:val>
                                                <p:strVal val="#ppt_x"/>
                                              </p:val>
                                            </p:tav>
                                          </p:tavLst>
                                        </p:anim>
                                        <p:anim calcmode="lin" valueType="num" p14:bounceEnd="78000">
                                          <p:cBhvr additive="base">
                                            <p:cTn id="391" dur="2000" fill="hold"/>
                                            <p:tgtEl>
                                              <p:spTgt spid="403"/>
                                            </p:tgtEl>
                                            <p:attrNameLst>
                                              <p:attrName>ppt_y</p:attrName>
                                            </p:attrNameLst>
                                          </p:cBhvr>
                                          <p:tavLst>
                                            <p:tav tm="0">
                                              <p:val>
                                                <p:strVal val="1+#ppt_h/2"/>
                                              </p:val>
                                            </p:tav>
                                            <p:tav tm="100000">
                                              <p:val>
                                                <p:strVal val="#ppt_y"/>
                                              </p:val>
                                            </p:tav>
                                          </p:tavLst>
                                        </p:anim>
                                      </p:childTnLst>
                                    </p:cTn>
                                  </p:par>
                                  <p:par>
                                    <p:cTn id="392" presetID="2" presetClass="entr" presetSubtype="6" fill="hold" grpId="0" nodeType="withEffect" nodePh="1" p14:presetBounceEnd="78000">
                                      <p:stCondLst>
                                        <p:cond delay="0"/>
                                      </p:stCondLst>
                                      <p:endCondLst>
                                        <p:cond evt="begin" delay="0">
                                          <p:tn val="392"/>
                                        </p:cond>
                                      </p:endCondLst>
                                      <p:childTnLst>
                                        <p:set>
                                          <p:cBhvr>
                                            <p:cTn id="393" dur="1" fill="hold">
                                              <p:stCondLst>
                                                <p:cond delay="0"/>
                                              </p:stCondLst>
                                            </p:cTn>
                                            <p:tgtEl>
                                              <p:spTgt spid="404"/>
                                            </p:tgtEl>
                                            <p:attrNameLst>
                                              <p:attrName>style.visibility</p:attrName>
                                            </p:attrNameLst>
                                          </p:cBhvr>
                                          <p:to>
                                            <p:strVal val="visible"/>
                                          </p:to>
                                        </p:set>
                                        <p:anim calcmode="lin" valueType="num" p14:bounceEnd="78000">
                                          <p:cBhvr additive="base">
                                            <p:cTn id="394" dur="2000" fill="hold"/>
                                            <p:tgtEl>
                                              <p:spTgt spid="404"/>
                                            </p:tgtEl>
                                            <p:attrNameLst>
                                              <p:attrName>ppt_x</p:attrName>
                                            </p:attrNameLst>
                                          </p:cBhvr>
                                          <p:tavLst>
                                            <p:tav tm="0">
                                              <p:val>
                                                <p:strVal val="1+#ppt_w/2"/>
                                              </p:val>
                                            </p:tav>
                                            <p:tav tm="100000">
                                              <p:val>
                                                <p:strVal val="#ppt_x"/>
                                              </p:val>
                                            </p:tav>
                                          </p:tavLst>
                                        </p:anim>
                                        <p:anim calcmode="lin" valueType="num" p14:bounceEnd="78000">
                                          <p:cBhvr additive="base">
                                            <p:cTn id="395" dur="2000" fill="hold"/>
                                            <p:tgtEl>
                                              <p:spTgt spid="404"/>
                                            </p:tgtEl>
                                            <p:attrNameLst>
                                              <p:attrName>ppt_y</p:attrName>
                                            </p:attrNameLst>
                                          </p:cBhvr>
                                          <p:tavLst>
                                            <p:tav tm="0">
                                              <p:val>
                                                <p:strVal val="1+#ppt_h/2"/>
                                              </p:val>
                                            </p:tav>
                                            <p:tav tm="100000">
                                              <p:val>
                                                <p:strVal val="#ppt_y"/>
                                              </p:val>
                                            </p:tav>
                                          </p:tavLst>
                                        </p:anim>
                                      </p:childTnLst>
                                    </p:cTn>
                                  </p:par>
                                  <p:par>
                                    <p:cTn id="396" presetID="2" presetClass="entr" presetSubtype="6" fill="hold" grpId="0" nodeType="withEffect" p14:presetBounceEnd="78000">
                                      <p:stCondLst>
                                        <p:cond delay="0"/>
                                      </p:stCondLst>
                                      <p:childTnLst>
                                        <p:set>
                                          <p:cBhvr>
                                            <p:cTn id="397" dur="1" fill="hold">
                                              <p:stCondLst>
                                                <p:cond delay="0"/>
                                              </p:stCondLst>
                                            </p:cTn>
                                            <p:tgtEl>
                                              <p:spTgt spid="405"/>
                                            </p:tgtEl>
                                            <p:attrNameLst>
                                              <p:attrName>style.visibility</p:attrName>
                                            </p:attrNameLst>
                                          </p:cBhvr>
                                          <p:to>
                                            <p:strVal val="visible"/>
                                          </p:to>
                                        </p:set>
                                        <p:anim calcmode="lin" valueType="num" p14:bounceEnd="78000">
                                          <p:cBhvr additive="base">
                                            <p:cTn id="398" dur="2000" fill="hold"/>
                                            <p:tgtEl>
                                              <p:spTgt spid="405"/>
                                            </p:tgtEl>
                                            <p:attrNameLst>
                                              <p:attrName>ppt_x</p:attrName>
                                            </p:attrNameLst>
                                          </p:cBhvr>
                                          <p:tavLst>
                                            <p:tav tm="0">
                                              <p:val>
                                                <p:strVal val="1+#ppt_w/2"/>
                                              </p:val>
                                            </p:tav>
                                            <p:tav tm="100000">
                                              <p:val>
                                                <p:strVal val="#ppt_x"/>
                                              </p:val>
                                            </p:tav>
                                          </p:tavLst>
                                        </p:anim>
                                        <p:anim calcmode="lin" valueType="num" p14:bounceEnd="78000">
                                          <p:cBhvr additive="base">
                                            <p:cTn id="399" dur="2000" fill="hold"/>
                                            <p:tgtEl>
                                              <p:spTgt spid="405"/>
                                            </p:tgtEl>
                                            <p:attrNameLst>
                                              <p:attrName>ppt_y</p:attrName>
                                            </p:attrNameLst>
                                          </p:cBhvr>
                                          <p:tavLst>
                                            <p:tav tm="0">
                                              <p:val>
                                                <p:strVal val="1+#ppt_h/2"/>
                                              </p:val>
                                            </p:tav>
                                            <p:tav tm="100000">
                                              <p:val>
                                                <p:strVal val="#ppt_y"/>
                                              </p:val>
                                            </p:tav>
                                          </p:tavLst>
                                        </p:anim>
                                      </p:childTnLst>
                                    </p:cTn>
                                  </p:par>
                                  <p:par>
                                    <p:cTn id="400" presetID="2" presetClass="entr" presetSubtype="6" fill="hold" grpId="0" nodeType="withEffect" nodePh="1" p14:presetBounceEnd="78000">
                                      <p:stCondLst>
                                        <p:cond delay="0"/>
                                      </p:stCondLst>
                                      <p:endCondLst>
                                        <p:cond evt="begin" delay="0">
                                          <p:tn val="400"/>
                                        </p:cond>
                                      </p:endCondLst>
                                      <p:childTnLst>
                                        <p:set>
                                          <p:cBhvr>
                                            <p:cTn id="401" dur="1" fill="hold">
                                              <p:stCondLst>
                                                <p:cond delay="0"/>
                                              </p:stCondLst>
                                            </p:cTn>
                                            <p:tgtEl>
                                              <p:spTgt spid="406"/>
                                            </p:tgtEl>
                                            <p:attrNameLst>
                                              <p:attrName>style.visibility</p:attrName>
                                            </p:attrNameLst>
                                          </p:cBhvr>
                                          <p:to>
                                            <p:strVal val="visible"/>
                                          </p:to>
                                        </p:set>
                                        <p:anim calcmode="lin" valueType="num" p14:bounceEnd="78000">
                                          <p:cBhvr additive="base">
                                            <p:cTn id="402" dur="2000" fill="hold"/>
                                            <p:tgtEl>
                                              <p:spTgt spid="406"/>
                                            </p:tgtEl>
                                            <p:attrNameLst>
                                              <p:attrName>ppt_x</p:attrName>
                                            </p:attrNameLst>
                                          </p:cBhvr>
                                          <p:tavLst>
                                            <p:tav tm="0">
                                              <p:val>
                                                <p:strVal val="1+#ppt_w/2"/>
                                              </p:val>
                                            </p:tav>
                                            <p:tav tm="100000">
                                              <p:val>
                                                <p:strVal val="#ppt_x"/>
                                              </p:val>
                                            </p:tav>
                                          </p:tavLst>
                                        </p:anim>
                                        <p:anim calcmode="lin" valueType="num" p14:bounceEnd="78000">
                                          <p:cBhvr additive="base">
                                            <p:cTn id="403" dur="2000" fill="hold"/>
                                            <p:tgtEl>
                                              <p:spTgt spid="406"/>
                                            </p:tgtEl>
                                            <p:attrNameLst>
                                              <p:attrName>ppt_y</p:attrName>
                                            </p:attrNameLst>
                                          </p:cBhvr>
                                          <p:tavLst>
                                            <p:tav tm="0">
                                              <p:val>
                                                <p:strVal val="1+#ppt_h/2"/>
                                              </p:val>
                                            </p:tav>
                                            <p:tav tm="100000">
                                              <p:val>
                                                <p:strVal val="#ppt_y"/>
                                              </p:val>
                                            </p:tav>
                                          </p:tavLst>
                                        </p:anim>
                                      </p:childTnLst>
                                    </p:cTn>
                                  </p:par>
                                  <p:par>
                                    <p:cTn id="404" presetID="2" presetClass="entr" presetSubtype="6" fill="hold" grpId="0" nodeType="withEffect" p14:presetBounceEnd="78000">
                                      <p:stCondLst>
                                        <p:cond delay="0"/>
                                      </p:stCondLst>
                                      <p:childTnLst>
                                        <p:set>
                                          <p:cBhvr>
                                            <p:cTn id="405" dur="1" fill="hold">
                                              <p:stCondLst>
                                                <p:cond delay="0"/>
                                              </p:stCondLst>
                                            </p:cTn>
                                            <p:tgtEl>
                                              <p:spTgt spid="407"/>
                                            </p:tgtEl>
                                            <p:attrNameLst>
                                              <p:attrName>style.visibility</p:attrName>
                                            </p:attrNameLst>
                                          </p:cBhvr>
                                          <p:to>
                                            <p:strVal val="visible"/>
                                          </p:to>
                                        </p:set>
                                        <p:anim calcmode="lin" valueType="num" p14:bounceEnd="78000">
                                          <p:cBhvr additive="base">
                                            <p:cTn id="406" dur="2000" fill="hold"/>
                                            <p:tgtEl>
                                              <p:spTgt spid="407"/>
                                            </p:tgtEl>
                                            <p:attrNameLst>
                                              <p:attrName>ppt_x</p:attrName>
                                            </p:attrNameLst>
                                          </p:cBhvr>
                                          <p:tavLst>
                                            <p:tav tm="0">
                                              <p:val>
                                                <p:strVal val="1+#ppt_w/2"/>
                                              </p:val>
                                            </p:tav>
                                            <p:tav tm="100000">
                                              <p:val>
                                                <p:strVal val="#ppt_x"/>
                                              </p:val>
                                            </p:tav>
                                          </p:tavLst>
                                        </p:anim>
                                        <p:anim calcmode="lin" valueType="num" p14:bounceEnd="78000">
                                          <p:cBhvr additive="base">
                                            <p:cTn id="407" dur="2000" fill="hold"/>
                                            <p:tgtEl>
                                              <p:spTgt spid="407"/>
                                            </p:tgtEl>
                                            <p:attrNameLst>
                                              <p:attrName>ppt_y</p:attrName>
                                            </p:attrNameLst>
                                          </p:cBhvr>
                                          <p:tavLst>
                                            <p:tav tm="0">
                                              <p:val>
                                                <p:strVal val="1+#ppt_h/2"/>
                                              </p:val>
                                            </p:tav>
                                            <p:tav tm="100000">
                                              <p:val>
                                                <p:strVal val="#ppt_y"/>
                                              </p:val>
                                            </p:tav>
                                          </p:tavLst>
                                        </p:anim>
                                      </p:childTnLst>
                                    </p:cTn>
                                  </p:par>
                                  <p:par>
                                    <p:cTn id="408" presetID="2" presetClass="entr" presetSubtype="6" fill="hold" grpId="0" nodeType="withEffect" nodePh="1" p14:presetBounceEnd="78000">
                                      <p:stCondLst>
                                        <p:cond delay="0"/>
                                      </p:stCondLst>
                                      <p:endCondLst>
                                        <p:cond evt="begin" delay="0">
                                          <p:tn val="408"/>
                                        </p:cond>
                                      </p:endCondLst>
                                      <p:childTnLst>
                                        <p:set>
                                          <p:cBhvr>
                                            <p:cTn id="409" dur="1" fill="hold">
                                              <p:stCondLst>
                                                <p:cond delay="0"/>
                                              </p:stCondLst>
                                            </p:cTn>
                                            <p:tgtEl>
                                              <p:spTgt spid="408"/>
                                            </p:tgtEl>
                                            <p:attrNameLst>
                                              <p:attrName>style.visibility</p:attrName>
                                            </p:attrNameLst>
                                          </p:cBhvr>
                                          <p:to>
                                            <p:strVal val="visible"/>
                                          </p:to>
                                        </p:set>
                                        <p:anim calcmode="lin" valueType="num" p14:bounceEnd="78000">
                                          <p:cBhvr additive="base">
                                            <p:cTn id="410" dur="2000" fill="hold"/>
                                            <p:tgtEl>
                                              <p:spTgt spid="408"/>
                                            </p:tgtEl>
                                            <p:attrNameLst>
                                              <p:attrName>ppt_x</p:attrName>
                                            </p:attrNameLst>
                                          </p:cBhvr>
                                          <p:tavLst>
                                            <p:tav tm="0">
                                              <p:val>
                                                <p:strVal val="1+#ppt_w/2"/>
                                              </p:val>
                                            </p:tav>
                                            <p:tav tm="100000">
                                              <p:val>
                                                <p:strVal val="#ppt_x"/>
                                              </p:val>
                                            </p:tav>
                                          </p:tavLst>
                                        </p:anim>
                                        <p:anim calcmode="lin" valueType="num" p14:bounceEnd="78000">
                                          <p:cBhvr additive="base">
                                            <p:cTn id="411" dur="2000" fill="hold"/>
                                            <p:tgtEl>
                                              <p:spTgt spid="408"/>
                                            </p:tgtEl>
                                            <p:attrNameLst>
                                              <p:attrName>ppt_y</p:attrName>
                                            </p:attrNameLst>
                                          </p:cBhvr>
                                          <p:tavLst>
                                            <p:tav tm="0">
                                              <p:val>
                                                <p:strVal val="1+#ppt_h/2"/>
                                              </p:val>
                                            </p:tav>
                                            <p:tav tm="100000">
                                              <p:val>
                                                <p:strVal val="#ppt_y"/>
                                              </p:val>
                                            </p:tav>
                                          </p:tavLst>
                                        </p:anim>
                                      </p:childTnLst>
                                    </p:cTn>
                                  </p:par>
                                  <p:par>
                                    <p:cTn id="412" presetID="2" presetClass="entr" presetSubtype="6" fill="hold" grpId="0" nodeType="withEffect" p14:presetBounceEnd="78000">
                                      <p:stCondLst>
                                        <p:cond delay="0"/>
                                      </p:stCondLst>
                                      <p:childTnLst>
                                        <p:set>
                                          <p:cBhvr>
                                            <p:cTn id="413" dur="1" fill="hold">
                                              <p:stCondLst>
                                                <p:cond delay="0"/>
                                              </p:stCondLst>
                                            </p:cTn>
                                            <p:tgtEl>
                                              <p:spTgt spid="409"/>
                                            </p:tgtEl>
                                            <p:attrNameLst>
                                              <p:attrName>style.visibility</p:attrName>
                                            </p:attrNameLst>
                                          </p:cBhvr>
                                          <p:to>
                                            <p:strVal val="visible"/>
                                          </p:to>
                                        </p:set>
                                        <p:anim calcmode="lin" valueType="num" p14:bounceEnd="78000">
                                          <p:cBhvr additive="base">
                                            <p:cTn id="414" dur="2000" fill="hold"/>
                                            <p:tgtEl>
                                              <p:spTgt spid="409"/>
                                            </p:tgtEl>
                                            <p:attrNameLst>
                                              <p:attrName>ppt_x</p:attrName>
                                            </p:attrNameLst>
                                          </p:cBhvr>
                                          <p:tavLst>
                                            <p:tav tm="0">
                                              <p:val>
                                                <p:strVal val="1+#ppt_w/2"/>
                                              </p:val>
                                            </p:tav>
                                            <p:tav tm="100000">
                                              <p:val>
                                                <p:strVal val="#ppt_x"/>
                                              </p:val>
                                            </p:tav>
                                          </p:tavLst>
                                        </p:anim>
                                        <p:anim calcmode="lin" valueType="num" p14:bounceEnd="78000">
                                          <p:cBhvr additive="base">
                                            <p:cTn id="415" dur="2000" fill="hold"/>
                                            <p:tgtEl>
                                              <p:spTgt spid="409"/>
                                            </p:tgtEl>
                                            <p:attrNameLst>
                                              <p:attrName>ppt_y</p:attrName>
                                            </p:attrNameLst>
                                          </p:cBhvr>
                                          <p:tavLst>
                                            <p:tav tm="0">
                                              <p:val>
                                                <p:strVal val="1+#ppt_h/2"/>
                                              </p:val>
                                            </p:tav>
                                            <p:tav tm="100000">
                                              <p:val>
                                                <p:strVal val="#ppt_y"/>
                                              </p:val>
                                            </p:tav>
                                          </p:tavLst>
                                        </p:anim>
                                      </p:childTnLst>
                                    </p:cTn>
                                  </p:par>
                                  <p:par>
                                    <p:cTn id="416" presetID="2" presetClass="entr" presetSubtype="6" fill="hold" grpId="0" nodeType="withEffect" p14:presetBounceEnd="78000">
                                      <p:stCondLst>
                                        <p:cond delay="0"/>
                                      </p:stCondLst>
                                      <p:childTnLst>
                                        <p:set>
                                          <p:cBhvr>
                                            <p:cTn id="417" dur="1" fill="hold">
                                              <p:stCondLst>
                                                <p:cond delay="0"/>
                                              </p:stCondLst>
                                            </p:cTn>
                                            <p:tgtEl>
                                              <p:spTgt spid="410"/>
                                            </p:tgtEl>
                                            <p:attrNameLst>
                                              <p:attrName>style.visibility</p:attrName>
                                            </p:attrNameLst>
                                          </p:cBhvr>
                                          <p:to>
                                            <p:strVal val="visible"/>
                                          </p:to>
                                        </p:set>
                                        <p:anim calcmode="lin" valueType="num" p14:bounceEnd="78000">
                                          <p:cBhvr additive="base">
                                            <p:cTn id="418" dur="2000" fill="hold"/>
                                            <p:tgtEl>
                                              <p:spTgt spid="410"/>
                                            </p:tgtEl>
                                            <p:attrNameLst>
                                              <p:attrName>ppt_x</p:attrName>
                                            </p:attrNameLst>
                                          </p:cBhvr>
                                          <p:tavLst>
                                            <p:tav tm="0">
                                              <p:val>
                                                <p:strVal val="1+#ppt_w/2"/>
                                              </p:val>
                                            </p:tav>
                                            <p:tav tm="100000">
                                              <p:val>
                                                <p:strVal val="#ppt_x"/>
                                              </p:val>
                                            </p:tav>
                                          </p:tavLst>
                                        </p:anim>
                                        <p:anim calcmode="lin" valueType="num" p14:bounceEnd="78000">
                                          <p:cBhvr additive="base">
                                            <p:cTn id="419" dur="2000" fill="hold"/>
                                            <p:tgtEl>
                                              <p:spTgt spid="410"/>
                                            </p:tgtEl>
                                            <p:attrNameLst>
                                              <p:attrName>ppt_y</p:attrName>
                                            </p:attrNameLst>
                                          </p:cBhvr>
                                          <p:tavLst>
                                            <p:tav tm="0">
                                              <p:val>
                                                <p:strVal val="1+#ppt_h/2"/>
                                              </p:val>
                                            </p:tav>
                                            <p:tav tm="100000">
                                              <p:val>
                                                <p:strVal val="#ppt_y"/>
                                              </p:val>
                                            </p:tav>
                                          </p:tavLst>
                                        </p:anim>
                                      </p:childTnLst>
                                    </p:cTn>
                                  </p:par>
                                  <p:par>
                                    <p:cTn id="420" presetID="2" presetClass="entr" presetSubtype="6" fill="hold" grpId="0" nodeType="withEffect" nodePh="1" p14:presetBounceEnd="78000">
                                      <p:stCondLst>
                                        <p:cond delay="0"/>
                                      </p:stCondLst>
                                      <p:endCondLst>
                                        <p:cond evt="begin" delay="0">
                                          <p:tn val="420"/>
                                        </p:cond>
                                      </p:endCondLst>
                                      <p:childTnLst>
                                        <p:set>
                                          <p:cBhvr>
                                            <p:cTn id="421" dur="1" fill="hold">
                                              <p:stCondLst>
                                                <p:cond delay="0"/>
                                              </p:stCondLst>
                                            </p:cTn>
                                            <p:tgtEl>
                                              <p:spTgt spid="411"/>
                                            </p:tgtEl>
                                            <p:attrNameLst>
                                              <p:attrName>style.visibility</p:attrName>
                                            </p:attrNameLst>
                                          </p:cBhvr>
                                          <p:to>
                                            <p:strVal val="visible"/>
                                          </p:to>
                                        </p:set>
                                        <p:anim calcmode="lin" valueType="num" p14:bounceEnd="78000">
                                          <p:cBhvr additive="base">
                                            <p:cTn id="422" dur="2000" fill="hold"/>
                                            <p:tgtEl>
                                              <p:spTgt spid="411"/>
                                            </p:tgtEl>
                                            <p:attrNameLst>
                                              <p:attrName>ppt_x</p:attrName>
                                            </p:attrNameLst>
                                          </p:cBhvr>
                                          <p:tavLst>
                                            <p:tav tm="0">
                                              <p:val>
                                                <p:strVal val="1+#ppt_w/2"/>
                                              </p:val>
                                            </p:tav>
                                            <p:tav tm="100000">
                                              <p:val>
                                                <p:strVal val="#ppt_x"/>
                                              </p:val>
                                            </p:tav>
                                          </p:tavLst>
                                        </p:anim>
                                        <p:anim calcmode="lin" valueType="num" p14:bounceEnd="78000">
                                          <p:cBhvr additive="base">
                                            <p:cTn id="423" dur="2000" fill="hold"/>
                                            <p:tgtEl>
                                              <p:spTgt spid="411"/>
                                            </p:tgtEl>
                                            <p:attrNameLst>
                                              <p:attrName>ppt_y</p:attrName>
                                            </p:attrNameLst>
                                          </p:cBhvr>
                                          <p:tavLst>
                                            <p:tav tm="0">
                                              <p:val>
                                                <p:strVal val="1+#ppt_h/2"/>
                                              </p:val>
                                            </p:tav>
                                            <p:tav tm="100000">
                                              <p:val>
                                                <p:strVal val="#ppt_y"/>
                                              </p:val>
                                            </p:tav>
                                          </p:tavLst>
                                        </p:anim>
                                      </p:childTnLst>
                                    </p:cTn>
                                  </p:par>
                                  <p:par>
                                    <p:cTn id="424" presetID="2" presetClass="entr" presetSubtype="6" fill="hold" grpId="0" nodeType="withEffect" p14:presetBounceEnd="78000">
                                      <p:stCondLst>
                                        <p:cond delay="0"/>
                                      </p:stCondLst>
                                      <p:childTnLst>
                                        <p:set>
                                          <p:cBhvr>
                                            <p:cTn id="425" dur="1" fill="hold">
                                              <p:stCondLst>
                                                <p:cond delay="0"/>
                                              </p:stCondLst>
                                            </p:cTn>
                                            <p:tgtEl>
                                              <p:spTgt spid="412"/>
                                            </p:tgtEl>
                                            <p:attrNameLst>
                                              <p:attrName>style.visibility</p:attrName>
                                            </p:attrNameLst>
                                          </p:cBhvr>
                                          <p:to>
                                            <p:strVal val="visible"/>
                                          </p:to>
                                        </p:set>
                                        <p:anim calcmode="lin" valueType="num" p14:bounceEnd="78000">
                                          <p:cBhvr additive="base">
                                            <p:cTn id="426" dur="2000" fill="hold"/>
                                            <p:tgtEl>
                                              <p:spTgt spid="412"/>
                                            </p:tgtEl>
                                            <p:attrNameLst>
                                              <p:attrName>ppt_x</p:attrName>
                                            </p:attrNameLst>
                                          </p:cBhvr>
                                          <p:tavLst>
                                            <p:tav tm="0">
                                              <p:val>
                                                <p:strVal val="1+#ppt_w/2"/>
                                              </p:val>
                                            </p:tav>
                                            <p:tav tm="100000">
                                              <p:val>
                                                <p:strVal val="#ppt_x"/>
                                              </p:val>
                                            </p:tav>
                                          </p:tavLst>
                                        </p:anim>
                                        <p:anim calcmode="lin" valueType="num" p14:bounceEnd="78000">
                                          <p:cBhvr additive="base">
                                            <p:cTn id="427" dur="2000" fill="hold"/>
                                            <p:tgtEl>
                                              <p:spTgt spid="412"/>
                                            </p:tgtEl>
                                            <p:attrNameLst>
                                              <p:attrName>ppt_y</p:attrName>
                                            </p:attrNameLst>
                                          </p:cBhvr>
                                          <p:tavLst>
                                            <p:tav tm="0">
                                              <p:val>
                                                <p:strVal val="1+#ppt_h/2"/>
                                              </p:val>
                                            </p:tav>
                                            <p:tav tm="100000">
                                              <p:val>
                                                <p:strVal val="#ppt_y"/>
                                              </p:val>
                                            </p:tav>
                                          </p:tavLst>
                                        </p:anim>
                                      </p:childTnLst>
                                    </p:cTn>
                                  </p:par>
                                  <p:par>
                                    <p:cTn id="428" presetID="2" presetClass="entr" presetSubtype="6" fill="hold" grpId="0" nodeType="withEffect" nodePh="1" p14:presetBounceEnd="78000">
                                      <p:stCondLst>
                                        <p:cond delay="0"/>
                                      </p:stCondLst>
                                      <p:endCondLst>
                                        <p:cond evt="begin" delay="0">
                                          <p:tn val="428"/>
                                        </p:cond>
                                      </p:endCondLst>
                                      <p:childTnLst>
                                        <p:set>
                                          <p:cBhvr>
                                            <p:cTn id="429" dur="1" fill="hold">
                                              <p:stCondLst>
                                                <p:cond delay="0"/>
                                              </p:stCondLst>
                                            </p:cTn>
                                            <p:tgtEl>
                                              <p:spTgt spid="413"/>
                                            </p:tgtEl>
                                            <p:attrNameLst>
                                              <p:attrName>style.visibility</p:attrName>
                                            </p:attrNameLst>
                                          </p:cBhvr>
                                          <p:to>
                                            <p:strVal val="visible"/>
                                          </p:to>
                                        </p:set>
                                        <p:anim calcmode="lin" valueType="num" p14:bounceEnd="78000">
                                          <p:cBhvr additive="base">
                                            <p:cTn id="430" dur="2000" fill="hold"/>
                                            <p:tgtEl>
                                              <p:spTgt spid="413"/>
                                            </p:tgtEl>
                                            <p:attrNameLst>
                                              <p:attrName>ppt_x</p:attrName>
                                            </p:attrNameLst>
                                          </p:cBhvr>
                                          <p:tavLst>
                                            <p:tav tm="0">
                                              <p:val>
                                                <p:strVal val="1+#ppt_w/2"/>
                                              </p:val>
                                            </p:tav>
                                            <p:tav tm="100000">
                                              <p:val>
                                                <p:strVal val="#ppt_x"/>
                                              </p:val>
                                            </p:tav>
                                          </p:tavLst>
                                        </p:anim>
                                        <p:anim calcmode="lin" valueType="num" p14:bounceEnd="78000">
                                          <p:cBhvr additive="base">
                                            <p:cTn id="431" dur="2000" fill="hold"/>
                                            <p:tgtEl>
                                              <p:spTgt spid="413"/>
                                            </p:tgtEl>
                                            <p:attrNameLst>
                                              <p:attrName>ppt_y</p:attrName>
                                            </p:attrNameLst>
                                          </p:cBhvr>
                                          <p:tavLst>
                                            <p:tav tm="0">
                                              <p:val>
                                                <p:strVal val="1+#ppt_h/2"/>
                                              </p:val>
                                            </p:tav>
                                            <p:tav tm="100000">
                                              <p:val>
                                                <p:strVal val="#ppt_y"/>
                                              </p:val>
                                            </p:tav>
                                          </p:tavLst>
                                        </p:anim>
                                      </p:childTnLst>
                                    </p:cTn>
                                  </p:par>
                                  <p:par>
                                    <p:cTn id="432" presetID="2" presetClass="entr" presetSubtype="6" fill="hold" grpId="0" nodeType="withEffect" p14:presetBounceEnd="78000">
                                      <p:stCondLst>
                                        <p:cond delay="0"/>
                                      </p:stCondLst>
                                      <p:childTnLst>
                                        <p:set>
                                          <p:cBhvr>
                                            <p:cTn id="433" dur="1" fill="hold">
                                              <p:stCondLst>
                                                <p:cond delay="0"/>
                                              </p:stCondLst>
                                            </p:cTn>
                                            <p:tgtEl>
                                              <p:spTgt spid="414"/>
                                            </p:tgtEl>
                                            <p:attrNameLst>
                                              <p:attrName>style.visibility</p:attrName>
                                            </p:attrNameLst>
                                          </p:cBhvr>
                                          <p:to>
                                            <p:strVal val="visible"/>
                                          </p:to>
                                        </p:set>
                                        <p:anim calcmode="lin" valueType="num" p14:bounceEnd="78000">
                                          <p:cBhvr additive="base">
                                            <p:cTn id="434" dur="2000" fill="hold"/>
                                            <p:tgtEl>
                                              <p:spTgt spid="414"/>
                                            </p:tgtEl>
                                            <p:attrNameLst>
                                              <p:attrName>ppt_x</p:attrName>
                                            </p:attrNameLst>
                                          </p:cBhvr>
                                          <p:tavLst>
                                            <p:tav tm="0">
                                              <p:val>
                                                <p:strVal val="1+#ppt_w/2"/>
                                              </p:val>
                                            </p:tav>
                                            <p:tav tm="100000">
                                              <p:val>
                                                <p:strVal val="#ppt_x"/>
                                              </p:val>
                                            </p:tav>
                                          </p:tavLst>
                                        </p:anim>
                                        <p:anim calcmode="lin" valueType="num" p14:bounceEnd="78000">
                                          <p:cBhvr additive="base">
                                            <p:cTn id="435" dur="2000" fill="hold"/>
                                            <p:tgtEl>
                                              <p:spTgt spid="414"/>
                                            </p:tgtEl>
                                            <p:attrNameLst>
                                              <p:attrName>ppt_y</p:attrName>
                                            </p:attrNameLst>
                                          </p:cBhvr>
                                          <p:tavLst>
                                            <p:tav tm="0">
                                              <p:val>
                                                <p:strVal val="1+#ppt_h/2"/>
                                              </p:val>
                                            </p:tav>
                                            <p:tav tm="100000">
                                              <p:val>
                                                <p:strVal val="#ppt_y"/>
                                              </p:val>
                                            </p:tav>
                                          </p:tavLst>
                                        </p:anim>
                                      </p:childTnLst>
                                    </p:cTn>
                                  </p:par>
                                  <p:par>
                                    <p:cTn id="436" presetID="2" presetClass="entr" presetSubtype="6" fill="hold" grpId="0" nodeType="withEffect" nodePh="1" p14:presetBounceEnd="78000">
                                      <p:stCondLst>
                                        <p:cond delay="0"/>
                                      </p:stCondLst>
                                      <p:endCondLst>
                                        <p:cond evt="begin" delay="0">
                                          <p:tn val="436"/>
                                        </p:cond>
                                      </p:endCondLst>
                                      <p:childTnLst>
                                        <p:set>
                                          <p:cBhvr>
                                            <p:cTn id="437" dur="1" fill="hold">
                                              <p:stCondLst>
                                                <p:cond delay="0"/>
                                              </p:stCondLst>
                                            </p:cTn>
                                            <p:tgtEl>
                                              <p:spTgt spid="415"/>
                                            </p:tgtEl>
                                            <p:attrNameLst>
                                              <p:attrName>style.visibility</p:attrName>
                                            </p:attrNameLst>
                                          </p:cBhvr>
                                          <p:to>
                                            <p:strVal val="visible"/>
                                          </p:to>
                                        </p:set>
                                        <p:anim calcmode="lin" valueType="num" p14:bounceEnd="78000">
                                          <p:cBhvr additive="base">
                                            <p:cTn id="438" dur="2000" fill="hold"/>
                                            <p:tgtEl>
                                              <p:spTgt spid="415"/>
                                            </p:tgtEl>
                                            <p:attrNameLst>
                                              <p:attrName>ppt_x</p:attrName>
                                            </p:attrNameLst>
                                          </p:cBhvr>
                                          <p:tavLst>
                                            <p:tav tm="0">
                                              <p:val>
                                                <p:strVal val="1+#ppt_w/2"/>
                                              </p:val>
                                            </p:tav>
                                            <p:tav tm="100000">
                                              <p:val>
                                                <p:strVal val="#ppt_x"/>
                                              </p:val>
                                            </p:tav>
                                          </p:tavLst>
                                        </p:anim>
                                        <p:anim calcmode="lin" valueType="num" p14:bounceEnd="78000">
                                          <p:cBhvr additive="base">
                                            <p:cTn id="439" dur="2000" fill="hold"/>
                                            <p:tgtEl>
                                              <p:spTgt spid="415"/>
                                            </p:tgtEl>
                                            <p:attrNameLst>
                                              <p:attrName>ppt_y</p:attrName>
                                            </p:attrNameLst>
                                          </p:cBhvr>
                                          <p:tavLst>
                                            <p:tav tm="0">
                                              <p:val>
                                                <p:strVal val="1+#ppt_h/2"/>
                                              </p:val>
                                            </p:tav>
                                            <p:tav tm="100000">
                                              <p:val>
                                                <p:strVal val="#ppt_y"/>
                                              </p:val>
                                            </p:tav>
                                          </p:tavLst>
                                        </p:anim>
                                      </p:childTnLst>
                                    </p:cTn>
                                  </p:par>
                                  <p:par>
                                    <p:cTn id="440" presetID="2" presetClass="entr" presetSubtype="6" fill="hold" grpId="0" nodeType="withEffect" p14:presetBounceEnd="78000">
                                      <p:stCondLst>
                                        <p:cond delay="0"/>
                                      </p:stCondLst>
                                      <p:childTnLst>
                                        <p:set>
                                          <p:cBhvr>
                                            <p:cTn id="441" dur="1" fill="hold">
                                              <p:stCondLst>
                                                <p:cond delay="0"/>
                                              </p:stCondLst>
                                            </p:cTn>
                                            <p:tgtEl>
                                              <p:spTgt spid="416"/>
                                            </p:tgtEl>
                                            <p:attrNameLst>
                                              <p:attrName>style.visibility</p:attrName>
                                            </p:attrNameLst>
                                          </p:cBhvr>
                                          <p:to>
                                            <p:strVal val="visible"/>
                                          </p:to>
                                        </p:set>
                                        <p:anim calcmode="lin" valueType="num" p14:bounceEnd="78000">
                                          <p:cBhvr additive="base">
                                            <p:cTn id="442" dur="2000" fill="hold"/>
                                            <p:tgtEl>
                                              <p:spTgt spid="416"/>
                                            </p:tgtEl>
                                            <p:attrNameLst>
                                              <p:attrName>ppt_x</p:attrName>
                                            </p:attrNameLst>
                                          </p:cBhvr>
                                          <p:tavLst>
                                            <p:tav tm="0">
                                              <p:val>
                                                <p:strVal val="1+#ppt_w/2"/>
                                              </p:val>
                                            </p:tav>
                                            <p:tav tm="100000">
                                              <p:val>
                                                <p:strVal val="#ppt_x"/>
                                              </p:val>
                                            </p:tav>
                                          </p:tavLst>
                                        </p:anim>
                                        <p:anim calcmode="lin" valueType="num" p14:bounceEnd="78000">
                                          <p:cBhvr additive="base">
                                            <p:cTn id="443" dur="2000" fill="hold"/>
                                            <p:tgtEl>
                                              <p:spTgt spid="416"/>
                                            </p:tgtEl>
                                            <p:attrNameLst>
                                              <p:attrName>ppt_y</p:attrName>
                                            </p:attrNameLst>
                                          </p:cBhvr>
                                          <p:tavLst>
                                            <p:tav tm="0">
                                              <p:val>
                                                <p:strVal val="1+#ppt_h/2"/>
                                              </p:val>
                                            </p:tav>
                                            <p:tav tm="100000">
                                              <p:val>
                                                <p:strVal val="#ppt_y"/>
                                              </p:val>
                                            </p:tav>
                                          </p:tavLst>
                                        </p:anim>
                                      </p:childTnLst>
                                    </p:cTn>
                                  </p:par>
                                  <p:par>
                                    <p:cTn id="444" presetID="2" presetClass="entr" presetSubtype="6" fill="hold" grpId="0" nodeType="withEffect" nodePh="1" p14:presetBounceEnd="78000">
                                      <p:stCondLst>
                                        <p:cond delay="0"/>
                                      </p:stCondLst>
                                      <p:endCondLst>
                                        <p:cond evt="begin" delay="0">
                                          <p:tn val="444"/>
                                        </p:cond>
                                      </p:endCondLst>
                                      <p:childTnLst>
                                        <p:set>
                                          <p:cBhvr>
                                            <p:cTn id="445" dur="1" fill="hold">
                                              <p:stCondLst>
                                                <p:cond delay="0"/>
                                              </p:stCondLst>
                                            </p:cTn>
                                            <p:tgtEl>
                                              <p:spTgt spid="417"/>
                                            </p:tgtEl>
                                            <p:attrNameLst>
                                              <p:attrName>style.visibility</p:attrName>
                                            </p:attrNameLst>
                                          </p:cBhvr>
                                          <p:to>
                                            <p:strVal val="visible"/>
                                          </p:to>
                                        </p:set>
                                        <p:anim calcmode="lin" valueType="num" p14:bounceEnd="78000">
                                          <p:cBhvr additive="base">
                                            <p:cTn id="446" dur="2000" fill="hold"/>
                                            <p:tgtEl>
                                              <p:spTgt spid="417"/>
                                            </p:tgtEl>
                                            <p:attrNameLst>
                                              <p:attrName>ppt_x</p:attrName>
                                            </p:attrNameLst>
                                          </p:cBhvr>
                                          <p:tavLst>
                                            <p:tav tm="0">
                                              <p:val>
                                                <p:strVal val="1+#ppt_w/2"/>
                                              </p:val>
                                            </p:tav>
                                            <p:tav tm="100000">
                                              <p:val>
                                                <p:strVal val="#ppt_x"/>
                                              </p:val>
                                            </p:tav>
                                          </p:tavLst>
                                        </p:anim>
                                        <p:anim calcmode="lin" valueType="num" p14:bounceEnd="78000">
                                          <p:cBhvr additive="base">
                                            <p:cTn id="447" dur="2000" fill="hold"/>
                                            <p:tgtEl>
                                              <p:spTgt spid="417"/>
                                            </p:tgtEl>
                                            <p:attrNameLst>
                                              <p:attrName>ppt_y</p:attrName>
                                            </p:attrNameLst>
                                          </p:cBhvr>
                                          <p:tavLst>
                                            <p:tav tm="0">
                                              <p:val>
                                                <p:strVal val="1+#ppt_h/2"/>
                                              </p:val>
                                            </p:tav>
                                            <p:tav tm="100000">
                                              <p:val>
                                                <p:strVal val="#ppt_y"/>
                                              </p:val>
                                            </p:tav>
                                          </p:tavLst>
                                        </p:anim>
                                      </p:childTnLst>
                                    </p:cTn>
                                  </p:par>
                                  <p:par>
                                    <p:cTn id="448" presetID="2" presetClass="entr" presetSubtype="6" fill="hold" grpId="0" nodeType="withEffect" p14:presetBounceEnd="78000">
                                      <p:stCondLst>
                                        <p:cond delay="0"/>
                                      </p:stCondLst>
                                      <p:childTnLst>
                                        <p:set>
                                          <p:cBhvr>
                                            <p:cTn id="449" dur="1" fill="hold">
                                              <p:stCondLst>
                                                <p:cond delay="0"/>
                                              </p:stCondLst>
                                            </p:cTn>
                                            <p:tgtEl>
                                              <p:spTgt spid="418"/>
                                            </p:tgtEl>
                                            <p:attrNameLst>
                                              <p:attrName>style.visibility</p:attrName>
                                            </p:attrNameLst>
                                          </p:cBhvr>
                                          <p:to>
                                            <p:strVal val="visible"/>
                                          </p:to>
                                        </p:set>
                                        <p:anim calcmode="lin" valueType="num" p14:bounceEnd="78000">
                                          <p:cBhvr additive="base">
                                            <p:cTn id="450" dur="2000" fill="hold"/>
                                            <p:tgtEl>
                                              <p:spTgt spid="418"/>
                                            </p:tgtEl>
                                            <p:attrNameLst>
                                              <p:attrName>ppt_x</p:attrName>
                                            </p:attrNameLst>
                                          </p:cBhvr>
                                          <p:tavLst>
                                            <p:tav tm="0">
                                              <p:val>
                                                <p:strVal val="1+#ppt_w/2"/>
                                              </p:val>
                                            </p:tav>
                                            <p:tav tm="100000">
                                              <p:val>
                                                <p:strVal val="#ppt_x"/>
                                              </p:val>
                                            </p:tav>
                                          </p:tavLst>
                                        </p:anim>
                                        <p:anim calcmode="lin" valueType="num" p14:bounceEnd="78000">
                                          <p:cBhvr additive="base">
                                            <p:cTn id="451" dur="2000" fill="hold"/>
                                            <p:tgtEl>
                                              <p:spTgt spid="418"/>
                                            </p:tgtEl>
                                            <p:attrNameLst>
                                              <p:attrName>ppt_y</p:attrName>
                                            </p:attrNameLst>
                                          </p:cBhvr>
                                          <p:tavLst>
                                            <p:tav tm="0">
                                              <p:val>
                                                <p:strVal val="1+#ppt_h/2"/>
                                              </p:val>
                                            </p:tav>
                                            <p:tav tm="100000">
                                              <p:val>
                                                <p:strVal val="#ppt_y"/>
                                              </p:val>
                                            </p:tav>
                                          </p:tavLst>
                                        </p:anim>
                                      </p:childTnLst>
                                    </p:cTn>
                                  </p:par>
                                  <p:par>
                                    <p:cTn id="452" presetID="2" presetClass="entr" presetSubtype="6" fill="hold" grpId="0" nodeType="withEffect" nodePh="1" p14:presetBounceEnd="78000">
                                      <p:stCondLst>
                                        <p:cond delay="0"/>
                                      </p:stCondLst>
                                      <p:endCondLst>
                                        <p:cond evt="begin" delay="0">
                                          <p:tn val="452"/>
                                        </p:cond>
                                      </p:endCondLst>
                                      <p:childTnLst>
                                        <p:set>
                                          <p:cBhvr>
                                            <p:cTn id="453" dur="1" fill="hold">
                                              <p:stCondLst>
                                                <p:cond delay="0"/>
                                              </p:stCondLst>
                                            </p:cTn>
                                            <p:tgtEl>
                                              <p:spTgt spid="419"/>
                                            </p:tgtEl>
                                            <p:attrNameLst>
                                              <p:attrName>style.visibility</p:attrName>
                                            </p:attrNameLst>
                                          </p:cBhvr>
                                          <p:to>
                                            <p:strVal val="visible"/>
                                          </p:to>
                                        </p:set>
                                        <p:anim calcmode="lin" valueType="num" p14:bounceEnd="78000">
                                          <p:cBhvr additive="base">
                                            <p:cTn id="454" dur="2000" fill="hold"/>
                                            <p:tgtEl>
                                              <p:spTgt spid="419"/>
                                            </p:tgtEl>
                                            <p:attrNameLst>
                                              <p:attrName>ppt_x</p:attrName>
                                            </p:attrNameLst>
                                          </p:cBhvr>
                                          <p:tavLst>
                                            <p:tav tm="0">
                                              <p:val>
                                                <p:strVal val="1+#ppt_w/2"/>
                                              </p:val>
                                            </p:tav>
                                            <p:tav tm="100000">
                                              <p:val>
                                                <p:strVal val="#ppt_x"/>
                                              </p:val>
                                            </p:tav>
                                          </p:tavLst>
                                        </p:anim>
                                        <p:anim calcmode="lin" valueType="num" p14:bounceEnd="78000">
                                          <p:cBhvr additive="base">
                                            <p:cTn id="455" dur="2000" fill="hold"/>
                                            <p:tgtEl>
                                              <p:spTgt spid="419"/>
                                            </p:tgtEl>
                                            <p:attrNameLst>
                                              <p:attrName>ppt_y</p:attrName>
                                            </p:attrNameLst>
                                          </p:cBhvr>
                                          <p:tavLst>
                                            <p:tav tm="0">
                                              <p:val>
                                                <p:strVal val="1+#ppt_h/2"/>
                                              </p:val>
                                            </p:tav>
                                            <p:tav tm="100000">
                                              <p:val>
                                                <p:strVal val="#ppt_y"/>
                                              </p:val>
                                            </p:tav>
                                          </p:tavLst>
                                        </p:anim>
                                      </p:childTnLst>
                                    </p:cTn>
                                  </p:par>
                                  <p:par>
                                    <p:cTn id="456" presetID="2" presetClass="entr" presetSubtype="6" fill="hold" grpId="0" nodeType="withEffect" p14:presetBounceEnd="78000">
                                      <p:stCondLst>
                                        <p:cond delay="0"/>
                                      </p:stCondLst>
                                      <p:childTnLst>
                                        <p:set>
                                          <p:cBhvr>
                                            <p:cTn id="457" dur="1" fill="hold">
                                              <p:stCondLst>
                                                <p:cond delay="0"/>
                                              </p:stCondLst>
                                            </p:cTn>
                                            <p:tgtEl>
                                              <p:spTgt spid="420"/>
                                            </p:tgtEl>
                                            <p:attrNameLst>
                                              <p:attrName>style.visibility</p:attrName>
                                            </p:attrNameLst>
                                          </p:cBhvr>
                                          <p:to>
                                            <p:strVal val="visible"/>
                                          </p:to>
                                        </p:set>
                                        <p:anim calcmode="lin" valueType="num" p14:bounceEnd="78000">
                                          <p:cBhvr additive="base">
                                            <p:cTn id="458" dur="2000" fill="hold"/>
                                            <p:tgtEl>
                                              <p:spTgt spid="420"/>
                                            </p:tgtEl>
                                            <p:attrNameLst>
                                              <p:attrName>ppt_x</p:attrName>
                                            </p:attrNameLst>
                                          </p:cBhvr>
                                          <p:tavLst>
                                            <p:tav tm="0">
                                              <p:val>
                                                <p:strVal val="1+#ppt_w/2"/>
                                              </p:val>
                                            </p:tav>
                                            <p:tav tm="100000">
                                              <p:val>
                                                <p:strVal val="#ppt_x"/>
                                              </p:val>
                                            </p:tav>
                                          </p:tavLst>
                                        </p:anim>
                                        <p:anim calcmode="lin" valueType="num" p14:bounceEnd="78000">
                                          <p:cBhvr additive="base">
                                            <p:cTn id="459" dur="2000" fill="hold"/>
                                            <p:tgtEl>
                                              <p:spTgt spid="420"/>
                                            </p:tgtEl>
                                            <p:attrNameLst>
                                              <p:attrName>ppt_y</p:attrName>
                                            </p:attrNameLst>
                                          </p:cBhvr>
                                          <p:tavLst>
                                            <p:tav tm="0">
                                              <p:val>
                                                <p:strVal val="1+#ppt_h/2"/>
                                              </p:val>
                                            </p:tav>
                                            <p:tav tm="100000">
                                              <p:val>
                                                <p:strVal val="#ppt_y"/>
                                              </p:val>
                                            </p:tav>
                                          </p:tavLst>
                                        </p:anim>
                                      </p:childTnLst>
                                    </p:cTn>
                                  </p:par>
                                  <p:par>
                                    <p:cTn id="460" presetID="2" presetClass="entr" presetSubtype="6" fill="hold" grpId="0" nodeType="withEffect" nodePh="1" p14:presetBounceEnd="78000">
                                      <p:stCondLst>
                                        <p:cond delay="0"/>
                                      </p:stCondLst>
                                      <p:endCondLst>
                                        <p:cond evt="begin" delay="0">
                                          <p:tn val="460"/>
                                        </p:cond>
                                      </p:endCondLst>
                                      <p:childTnLst>
                                        <p:set>
                                          <p:cBhvr>
                                            <p:cTn id="461" dur="1" fill="hold">
                                              <p:stCondLst>
                                                <p:cond delay="0"/>
                                              </p:stCondLst>
                                            </p:cTn>
                                            <p:tgtEl>
                                              <p:spTgt spid="421"/>
                                            </p:tgtEl>
                                            <p:attrNameLst>
                                              <p:attrName>style.visibility</p:attrName>
                                            </p:attrNameLst>
                                          </p:cBhvr>
                                          <p:to>
                                            <p:strVal val="visible"/>
                                          </p:to>
                                        </p:set>
                                        <p:anim calcmode="lin" valueType="num" p14:bounceEnd="78000">
                                          <p:cBhvr additive="base">
                                            <p:cTn id="462" dur="2000" fill="hold"/>
                                            <p:tgtEl>
                                              <p:spTgt spid="421"/>
                                            </p:tgtEl>
                                            <p:attrNameLst>
                                              <p:attrName>ppt_x</p:attrName>
                                            </p:attrNameLst>
                                          </p:cBhvr>
                                          <p:tavLst>
                                            <p:tav tm="0">
                                              <p:val>
                                                <p:strVal val="1+#ppt_w/2"/>
                                              </p:val>
                                            </p:tav>
                                            <p:tav tm="100000">
                                              <p:val>
                                                <p:strVal val="#ppt_x"/>
                                              </p:val>
                                            </p:tav>
                                          </p:tavLst>
                                        </p:anim>
                                        <p:anim calcmode="lin" valueType="num" p14:bounceEnd="78000">
                                          <p:cBhvr additive="base">
                                            <p:cTn id="463" dur="2000" fill="hold"/>
                                            <p:tgtEl>
                                              <p:spTgt spid="421"/>
                                            </p:tgtEl>
                                            <p:attrNameLst>
                                              <p:attrName>ppt_y</p:attrName>
                                            </p:attrNameLst>
                                          </p:cBhvr>
                                          <p:tavLst>
                                            <p:tav tm="0">
                                              <p:val>
                                                <p:strVal val="1+#ppt_h/2"/>
                                              </p:val>
                                            </p:tav>
                                            <p:tav tm="100000">
                                              <p:val>
                                                <p:strVal val="#ppt_y"/>
                                              </p:val>
                                            </p:tav>
                                          </p:tavLst>
                                        </p:anim>
                                      </p:childTnLst>
                                    </p:cTn>
                                  </p:par>
                                  <p:par>
                                    <p:cTn id="464" presetID="2" presetClass="entr" presetSubtype="6" fill="hold" grpId="0" nodeType="withEffect" p14:presetBounceEnd="78000">
                                      <p:stCondLst>
                                        <p:cond delay="0"/>
                                      </p:stCondLst>
                                      <p:childTnLst>
                                        <p:set>
                                          <p:cBhvr>
                                            <p:cTn id="465" dur="1" fill="hold">
                                              <p:stCondLst>
                                                <p:cond delay="0"/>
                                              </p:stCondLst>
                                            </p:cTn>
                                            <p:tgtEl>
                                              <p:spTgt spid="422"/>
                                            </p:tgtEl>
                                            <p:attrNameLst>
                                              <p:attrName>style.visibility</p:attrName>
                                            </p:attrNameLst>
                                          </p:cBhvr>
                                          <p:to>
                                            <p:strVal val="visible"/>
                                          </p:to>
                                        </p:set>
                                        <p:anim calcmode="lin" valueType="num" p14:bounceEnd="78000">
                                          <p:cBhvr additive="base">
                                            <p:cTn id="466" dur="2000" fill="hold"/>
                                            <p:tgtEl>
                                              <p:spTgt spid="422"/>
                                            </p:tgtEl>
                                            <p:attrNameLst>
                                              <p:attrName>ppt_x</p:attrName>
                                            </p:attrNameLst>
                                          </p:cBhvr>
                                          <p:tavLst>
                                            <p:tav tm="0">
                                              <p:val>
                                                <p:strVal val="1+#ppt_w/2"/>
                                              </p:val>
                                            </p:tav>
                                            <p:tav tm="100000">
                                              <p:val>
                                                <p:strVal val="#ppt_x"/>
                                              </p:val>
                                            </p:tav>
                                          </p:tavLst>
                                        </p:anim>
                                        <p:anim calcmode="lin" valueType="num" p14:bounceEnd="78000">
                                          <p:cBhvr additive="base">
                                            <p:cTn id="467" dur="2000" fill="hold"/>
                                            <p:tgtEl>
                                              <p:spTgt spid="422"/>
                                            </p:tgtEl>
                                            <p:attrNameLst>
                                              <p:attrName>ppt_y</p:attrName>
                                            </p:attrNameLst>
                                          </p:cBhvr>
                                          <p:tavLst>
                                            <p:tav tm="0">
                                              <p:val>
                                                <p:strVal val="1+#ppt_h/2"/>
                                              </p:val>
                                            </p:tav>
                                            <p:tav tm="100000">
                                              <p:val>
                                                <p:strVal val="#ppt_y"/>
                                              </p:val>
                                            </p:tav>
                                          </p:tavLst>
                                        </p:anim>
                                      </p:childTnLst>
                                    </p:cTn>
                                  </p:par>
                                  <p:par>
                                    <p:cTn id="468" presetID="2" presetClass="entr" presetSubtype="6" fill="hold" grpId="0" nodeType="withEffect" nodePh="1" p14:presetBounceEnd="78000">
                                      <p:stCondLst>
                                        <p:cond delay="0"/>
                                      </p:stCondLst>
                                      <p:endCondLst>
                                        <p:cond evt="begin" delay="0">
                                          <p:tn val="468"/>
                                        </p:cond>
                                      </p:endCondLst>
                                      <p:childTnLst>
                                        <p:set>
                                          <p:cBhvr>
                                            <p:cTn id="469" dur="1" fill="hold">
                                              <p:stCondLst>
                                                <p:cond delay="0"/>
                                              </p:stCondLst>
                                            </p:cTn>
                                            <p:tgtEl>
                                              <p:spTgt spid="423"/>
                                            </p:tgtEl>
                                            <p:attrNameLst>
                                              <p:attrName>style.visibility</p:attrName>
                                            </p:attrNameLst>
                                          </p:cBhvr>
                                          <p:to>
                                            <p:strVal val="visible"/>
                                          </p:to>
                                        </p:set>
                                        <p:anim calcmode="lin" valueType="num" p14:bounceEnd="78000">
                                          <p:cBhvr additive="base">
                                            <p:cTn id="470" dur="2000" fill="hold"/>
                                            <p:tgtEl>
                                              <p:spTgt spid="423"/>
                                            </p:tgtEl>
                                            <p:attrNameLst>
                                              <p:attrName>ppt_x</p:attrName>
                                            </p:attrNameLst>
                                          </p:cBhvr>
                                          <p:tavLst>
                                            <p:tav tm="0">
                                              <p:val>
                                                <p:strVal val="1+#ppt_w/2"/>
                                              </p:val>
                                            </p:tav>
                                            <p:tav tm="100000">
                                              <p:val>
                                                <p:strVal val="#ppt_x"/>
                                              </p:val>
                                            </p:tav>
                                          </p:tavLst>
                                        </p:anim>
                                        <p:anim calcmode="lin" valueType="num" p14:bounceEnd="78000">
                                          <p:cBhvr additive="base">
                                            <p:cTn id="471" dur="2000" fill="hold"/>
                                            <p:tgtEl>
                                              <p:spTgt spid="423"/>
                                            </p:tgtEl>
                                            <p:attrNameLst>
                                              <p:attrName>ppt_y</p:attrName>
                                            </p:attrNameLst>
                                          </p:cBhvr>
                                          <p:tavLst>
                                            <p:tav tm="0">
                                              <p:val>
                                                <p:strVal val="1+#ppt_h/2"/>
                                              </p:val>
                                            </p:tav>
                                            <p:tav tm="100000">
                                              <p:val>
                                                <p:strVal val="#ppt_y"/>
                                              </p:val>
                                            </p:tav>
                                          </p:tavLst>
                                        </p:anim>
                                      </p:childTnLst>
                                    </p:cTn>
                                  </p:par>
                                  <p:par>
                                    <p:cTn id="472" presetID="2" presetClass="entr" presetSubtype="6" fill="hold" grpId="0" nodeType="withEffect" nodePh="1" p14:presetBounceEnd="78000">
                                      <p:stCondLst>
                                        <p:cond delay="0"/>
                                      </p:stCondLst>
                                      <p:endCondLst>
                                        <p:cond evt="begin" delay="0">
                                          <p:tn val="472"/>
                                        </p:cond>
                                      </p:endCondLst>
                                      <p:childTnLst>
                                        <p:set>
                                          <p:cBhvr>
                                            <p:cTn id="473" dur="1" fill="hold">
                                              <p:stCondLst>
                                                <p:cond delay="0"/>
                                              </p:stCondLst>
                                            </p:cTn>
                                            <p:tgtEl>
                                              <p:spTgt spid="424"/>
                                            </p:tgtEl>
                                            <p:attrNameLst>
                                              <p:attrName>style.visibility</p:attrName>
                                            </p:attrNameLst>
                                          </p:cBhvr>
                                          <p:to>
                                            <p:strVal val="visible"/>
                                          </p:to>
                                        </p:set>
                                        <p:anim calcmode="lin" valueType="num" p14:bounceEnd="78000">
                                          <p:cBhvr additive="base">
                                            <p:cTn id="474" dur="2000" fill="hold"/>
                                            <p:tgtEl>
                                              <p:spTgt spid="424"/>
                                            </p:tgtEl>
                                            <p:attrNameLst>
                                              <p:attrName>ppt_x</p:attrName>
                                            </p:attrNameLst>
                                          </p:cBhvr>
                                          <p:tavLst>
                                            <p:tav tm="0">
                                              <p:val>
                                                <p:strVal val="1+#ppt_w/2"/>
                                              </p:val>
                                            </p:tav>
                                            <p:tav tm="100000">
                                              <p:val>
                                                <p:strVal val="#ppt_x"/>
                                              </p:val>
                                            </p:tav>
                                          </p:tavLst>
                                        </p:anim>
                                        <p:anim calcmode="lin" valueType="num" p14:bounceEnd="78000">
                                          <p:cBhvr additive="base">
                                            <p:cTn id="475" dur="2000" fill="hold"/>
                                            <p:tgtEl>
                                              <p:spTgt spid="424"/>
                                            </p:tgtEl>
                                            <p:attrNameLst>
                                              <p:attrName>ppt_y</p:attrName>
                                            </p:attrNameLst>
                                          </p:cBhvr>
                                          <p:tavLst>
                                            <p:tav tm="0">
                                              <p:val>
                                                <p:strVal val="1+#ppt_h/2"/>
                                              </p:val>
                                            </p:tav>
                                            <p:tav tm="100000">
                                              <p:val>
                                                <p:strVal val="#ppt_y"/>
                                              </p:val>
                                            </p:tav>
                                          </p:tavLst>
                                        </p:anim>
                                      </p:childTnLst>
                                    </p:cTn>
                                  </p:par>
                                  <p:par>
                                    <p:cTn id="476" presetID="2" presetClass="entr" presetSubtype="6" fill="hold" grpId="0" nodeType="withEffect" p14:presetBounceEnd="78000">
                                      <p:stCondLst>
                                        <p:cond delay="0"/>
                                      </p:stCondLst>
                                      <p:childTnLst>
                                        <p:set>
                                          <p:cBhvr>
                                            <p:cTn id="477" dur="1" fill="hold">
                                              <p:stCondLst>
                                                <p:cond delay="0"/>
                                              </p:stCondLst>
                                            </p:cTn>
                                            <p:tgtEl>
                                              <p:spTgt spid="425"/>
                                            </p:tgtEl>
                                            <p:attrNameLst>
                                              <p:attrName>style.visibility</p:attrName>
                                            </p:attrNameLst>
                                          </p:cBhvr>
                                          <p:to>
                                            <p:strVal val="visible"/>
                                          </p:to>
                                        </p:set>
                                        <p:anim calcmode="lin" valueType="num" p14:bounceEnd="78000">
                                          <p:cBhvr additive="base">
                                            <p:cTn id="478" dur="2000" fill="hold"/>
                                            <p:tgtEl>
                                              <p:spTgt spid="425"/>
                                            </p:tgtEl>
                                            <p:attrNameLst>
                                              <p:attrName>ppt_x</p:attrName>
                                            </p:attrNameLst>
                                          </p:cBhvr>
                                          <p:tavLst>
                                            <p:tav tm="0">
                                              <p:val>
                                                <p:strVal val="1+#ppt_w/2"/>
                                              </p:val>
                                            </p:tav>
                                            <p:tav tm="100000">
                                              <p:val>
                                                <p:strVal val="#ppt_x"/>
                                              </p:val>
                                            </p:tav>
                                          </p:tavLst>
                                        </p:anim>
                                        <p:anim calcmode="lin" valueType="num" p14:bounceEnd="78000">
                                          <p:cBhvr additive="base">
                                            <p:cTn id="479" dur="2000" fill="hold"/>
                                            <p:tgtEl>
                                              <p:spTgt spid="425"/>
                                            </p:tgtEl>
                                            <p:attrNameLst>
                                              <p:attrName>ppt_y</p:attrName>
                                            </p:attrNameLst>
                                          </p:cBhvr>
                                          <p:tavLst>
                                            <p:tav tm="0">
                                              <p:val>
                                                <p:strVal val="1+#ppt_h/2"/>
                                              </p:val>
                                            </p:tav>
                                            <p:tav tm="100000">
                                              <p:val>
                                                <p:strVal val="#ppt_y"/>
                                              </p:val>
                                            </p:tav>
                                          </p:tavLst>
                                        </p:anim>
                                      </p:childTnLst>
                                    </p:cTn>
                                  </p:par>
                                  <p:par>
                                    <p:cTn id="480" presetID="2" presetClass="entr" presetSubtype="6" fill="hold" grpId="0" nodeType="withEffect" nodePh="1" p14:presetBounceEnd="78000">
                                      <p:stCondLst>
                                        <p:cond delay="0"/>
                                      </p:stCondLst>
                                      <p:endCondLst>
                                        <p:cond evt="begin" delay="0">
                                          <p:tn val="480"/>
                                        </p:cond>
                                      </p:endCondLst>
                                      <p:childTnLst>
                                        <p:set>
                                          <p:cBhvr>
                                            <p:cTn id="481" dur="1" fill="hold">
                                              <p:stCondLst>
                                                <p:cond delay="0"/>
                                              </p:stCondLst>
                                            </p:cTn>
                                            <p:tgtEl>
                                              <p:spTgt spid="426"/>
                                            </p:tgtEl>
                                            <p:attrNameLst>
                                              <p:attrName>style.visibility</p:attrName>
                                            </p:attrNameLst>
                                          </p:cBhvr>
                                          <p:to>
                                            <p:strVal val="visible"/>
                                          </p:to>
                                        </p:set>
                                        <p:anim calcmode="lin" valueType="num" p14:bounceEnd="78000">
                                          <p:cBhvr additive="base">
                                            <p:cTn id="482" dur="2000" fill="hold"/>
                                            <p:tgtEl>
                                              <p:spTgt spid="426"/>
                                            </p:tgtEl>
                                            <p:attrNameLst>
                                              <p:attrName>ppt_x</p:attrName>
                                            </p:attrNameLst>
                                          </p:cBhvr>
                                          <p:tavLst>
                                            <p:tav tm="0">
                                              <p:val>
                                                <p:strVal val="1+#ppt_w/2"/>
                                              </p:val>
                                            </p:tav>
                                            <p:tav tm="100000">
                                              <p:val>
                                                <p:strVal val="#ppt_x"/>
                                              </p:val>
                                            </p:tav>
                                          </p:tavLst>
                                        </p:anim>
                                        <p:anim calcmode="lin" valueType="num" p14:bounceEnd="78000">
                                          <p:cBhvr additive="base">
                                            <p:cTn id="483" dur="2000" fill="hold"/>
                                            <p:tgtEl>
                                              <p:spTgt spid="426"/>
                                            </p:tgtEl>
                                            <p:attrNameLst>
                                              <p:attrName>ppt_y</p:attrName>
                                            </p:attrNameLst>
                                          </p:cBhvr>
                                          <p:tavLst>
                                            <p:tav tm="0">
                                              <p:val>
                                                <p:strVal val="1+#ppt_h/2"/>
                                              </p:val>
                                            </p:tav>
                                            <p:tav tm="100000">
                                              <p:val>
                                                <p:strVal val="#ppt_y"/>
                                              </p:val>
                                            </p:tav>
                                          </p:tavLst>
                                        </p:anim>
                                      </p:childTnLst>
                                    </p:cTn>
                                  </p:par>
                                  <p:par>
                                    <p:cTn id="484" presetID="2" presetClass="entr" presetSubtype="6" fill="hold" grpId="0" nodeType="withEffect" p14:presetBounceEnd="78000">
                                      <p:stCondLst>
                                        <p:cond delay="0"/>
                                      </p:stCondLst>
                                      <p:childTnLst>
                                        <p:set>
                                          <p:cBhvr>
                                            <p:cTn id="485" dur="1" fill="hold">
                                              <p:stCondLst>
                                                <p:cond delay="0"/>
                                              </p:stCondLst>
                                            </p:cTn>
                                            <p:tgtEl>
                                              <p:spTgt spid="427"/>
                                            </p:tgtEl>
                                            <p:attrNameLst>
                                              <p:attrName>style.visibility</p:attrName>
                                            </p:attrNameLst>
                                          </p:cBhvr>
                                          <p:to>
                                            <p:strVal val="visible"/>
                                          </p:to>
                                        </p:set>
                                        <p:anim calcmode="lin" valueType="num" p14:bounceEnd="78000">
                                          <p:cBhvr additive="base">
                                            <p:cTn id="486" dur="2000" fill="hold"/>
                                            <p:tgtEl>
                                              <p:spTgt spid="427"/>
                                            </p:tgtEl>
                                            <p:attrNameLst>
                                              <p:attrName>ppt_x</p:attrName>
                                            </p:attrNameLst>
                                          </p:cBhvr>
                                          <p:tavLst>
                                            <p:tav tm="0">
                                              <p:val>
                                                <p:strVal val="1+#ppt_w/2"/>
                                              </p:val>
                                            </p:tav>
                                            <p:tav tm="100000">
                                              <p:val>
                                                <p:strVal val="#ppt_x"/>
                                              </p:val>
                                            </p:tav>
                                          </p:tavLst>
                                        </p:anim>
                                        <p:anim calcmode="lin" valueType="num" p14:bounceEnd="78000">
                                          <p:cBhvr additive="base">
                                            <p:cTn id="487" dur="2000" fill="hold"/>
                                            <p:tgtEl>
                                              <p:spTgt spid="427"/>
                                            </p:tgtEl>
                                            <p:attrNameLst>
                                              <p:attrName>ppt_y</p:attrName>
                                            </p:attrNameLst>
                                          </p:cBhvr>
                                          <p:tavLst>
                                            <p:tav tm="0">
                                              <p:val>
                                                <p:strVal val="1+#ppt_h/2"/>
                                              </p:val>
                                            </p:tav>
                                            <p:tav tm="100000">
                                              <p:val>
                                                <p:strVal val="#ppt_y"/>
                                              </p:val>
                                            </p:tav>
                                          </p:tavLst>
                                        </p:anim>
                                      </p:childTnLst>
                                    </p:cTn>
                                  </p:par>
                                  <p:par>
                                    <p:cTn id="488" presetID="2" presetClass="entr" presetSubtype="6" fill="hold" grpId="0" nodeType="withEffect" nodePh="1" p14:presetBounceEnd="78000">
                                      <p:stCondLst>
                                        <p:cond delay="0"/>
                                      </p:stCondLst>
                                      <p:endCondLst>
                                        <p:cond evt="begin" delay="0">
                                          <p:tn val="488"/>
                                        </p:cond>
                                      </p:endCondLst>
                                      <p:childTnLst>
                                        <p:set>
                                          <p:cBhvr>
                                            <p:cTn id="489" dur="1" fill="hold">
                                              <p:stCondLst>
                                                <p:cond delay="0"/>
                                              </p:stCondLst>
                                            </p:cTn>
                                            <p:tgtEl>
                                              <p:spTgt spid="428"/>
                                            </p:tgtEl>
                                            <p:attrNameLst>
                                              <p:attrName>style.visibility</p:attrName>
                                            </p:attrNameLst>
                                          </p:cBhvr>
                                          <p:to>
                                            <p:strVal val="visible"/>
                                          </p:to>
                                        </p:set>
                                        <p:anim calcmode="lin" valueType="num" p14:bounceEnd="78000">
                                          <p:cBhvr additive="base">
                                            <p:cTn id="490" dur="2000" fill="hold"/>
                                            <p:tgtEl>
                                              <p:spTgt spid="428"/>
                                            </p:tgtEl>
                                            <p:attrNameLst>
                                              <p:attrName>ppt_x</p:attrName>
                                            </p:attrNameLst>
                                          </p:cBhvr>
                                          <p:tavLst>
                                            <p:tav tm="0">
                                              <p:val>
                                                <p:strVal val="1+#ppt_w/2"/>
                                              </p:val>
                                            </p:tav>
                                            <p:tav tm="100000">
                                              <p:val>
                                                <p:strVal val="#ppt_x"/>
                                              </p:val>
                                            </p:tav>
                                          </p:tavLst>
                                        </p:anim>
                                        <p:anim calcmode="lin" valueType="num" p14:bounceEnd="78000">
                                          <p:cBhvr additive="base">
                                            <p:cTn id="491" dur="2000" fill="hold"/>
                                            <p:tgtEl>
                                              <p:spTgt spid="428"/>
                                            </p:tgtEl>
                                            <p:attrNameLst>
                                              <p:attrName>ppt_y</p:attrName>
                                            </p:attrNameLst>
                                          </p:cBhvr>
                                          <p:tavLst>
                                            <p:tav tm="0">
                                              <p:val>
                                                <p:strVal val="1+#ppt_h/2"/>
                                              </p:val>
                                            </p:tav>
                                            <p:tav tm="100000">
                                              <p:val>
                                                <p:strVal val="#ppt_y"/>
                                              </p:val>
                                            </p:tav>
                                          </p:tavLst>
                                        </p:anim>
                                      </p:childTnLst>
                                    </p:cTn>
                                  </p:par>
                                  <p:par>
                                    <p:cTn id="492" presetID="2" presetClass="entr" presetSubtype="6" fill="hold" grpId="0" nodeType="withEffect" p14:presetBounceEnd="78000">
                                      <p:stCondLst>
                                        <p:cond delay="0"/>
                                      </p:stCondLst>
                                      <p:childTnLst>
                                        <p:set>
                                          <p:cBhvr>
                                            <p:cTn id="493" dur="1" fill="hold">
                                              <p:stCondLst>
                                                <p:cond delay="0"/>
                                              </p:stCondLst>
                                            </p:cTn>
                                            <p:tgtEl>
                                              <p:spTgt spid="429"/>
                                            </p:tgtEl>
                                            <p:attrNameLst>
                                              <p:attrName>style.visibility</p:attrName>
                                            </p:attrNameLst>
                                          </p:cBhvr>
                                          <p:to>
                                            <p:strVal val="visible"/>
                                          </p:to>
                                        </p:set>
                                        <p:anim calcmode="lin" valueType="num" p14:bounceEnd="78000">
                                          <p:cBhvr additive="base">
                                            <p:cTn id="494" dur="2000" fill="hold"/>
                                            <p:tgtEl>
                                              <p:spTgt spid="429"/>
                                            </p:tgtEl>
                                            <p:attrNameLst>
                                              <p:attrName>ppt_x</p:attrName>
                                            </p:attrNameLst>
                                          </p:cBhvr>
                                          <p:tavLst>
                                            <p:tav tm="0">
                                              <p:val>
                                                <p:strVal val="1+#ppt_w/2"/>
                                              </p:val>
                                            </p:tav>
                                            <p:tav tm="100000">
                                              <p:val>
                                                <p:strVal val="#ppt_x"/>
                                              </p:val>
                                            </p:tav>
                                          </p:tavLst>
                                        </p:anim>
                                        <p:anim calcmode="lin" valueType="num" p14:bounceEnd="78000">
                                          <p:cBhvr additive="base">
                                            <p:cTn id="495" dur="2000" fill="hold"/>
                                            <p:tgtEl>
                                              <p:spTgt spid="429"/>
                                            </p:tgtEl>
                                            <p:attrNameLst>
                                              <p:attrName>ppt_y</p:attrName>
                                            </p:attrNameLst>
                                          </p:cBhvr>
                                          <p:tavLst>
                                            <p:tav tm="0">
                                              <p:val>
                                                <p:strVal val="1+#ppt_h/2"/>
                                              </p:val>
                                            </p:tav>
                                            <p:tav tm="100000">
                                              <p:val>
                                                <p:strVal val="#ppt_y"/>
                                              </p:val>
                                            </p:tav>
                                          </p:tavLst>
                                        </p:anim>
                                      </p:childTnLst>
                                    </p:cTn>
                                  </p:par>
                                  <p:par>
                                    <p:cTn id="496" presetID="2" presetClass="entr" presetSubtype="6" fill="hold" grpId="0" nodeType="withEffect" nodePh="1" p14:presetBounceEnd="78000">
                                      <p:stCondLst>
                                        <p:cond delay="0"/>
                                      </p:stCondLst>
                                      <p:endCondLst>
                                        <p:cond evt="begin" delay="0">
                                          <p:tn val="496"/>
                                        </p:cond>
                                      </p:endCondLst>
                                      <p:childTnLst>
                                        <p:set>
                                          <p:cBhvr>
                                            <p:cTn id="497" dur="1" fill="hold">
                                              <p:stCondLst>
                                                <p:cond delay="0"/>
                                              </p:stCondLst>
                                            </p:cTn>
                                            <p:tgtEl>
                                              <p:spTgt spid="430"/>
                                            </p:tgtEl>
                                            <p:attrNameLst>
                                              <p:attrName>style.visibility</p:attrName>
                                            </p:attrNameLst>
                                          </p:cBhvr>
                                          <p:to>
                                            <p:strVal val="visible"/>
                                          </p:to>
                                        </p:set>
                                        <p:anim calcmode="lin" valueType="num" p14:bounceEnd="78000">
                                          <p:cBhvr additive="base">
                                            <p:cTn id="498" dur="2000" fill="hold"/>
                                            <p:tgtEl>
                                              <p:spTgt spid="430"/>
                                            </p:tgtEl>
                                            <p:attrNameLst>
                                              <p:attrName>ppt_x</p:attrName>
                                            </p:attrNameLst>
                                          </p:cBhvr>
                                          <p:tavLst>
                                            <p:tav tm="0">
                                              <p:val>
                                                <p:strVal val="1+#ppt_w/2"/>
                                              </p:val>
                                            </p:tav>
                                            <p:tav tm="100000">
                                              <p:val>
                                                <p:strVal val="#ppt_x"/>
                                              </p:val>
                                            </p:tav>
                                          </p:tavLst>
                                        </p:anim>
                                        <p:anim calcmode="lin" valueType="num" p14:bounceEnd="78000">
                                          <p:cBhvr additive="base">
                                            <p:cTn id="499" dur="2000" fill="hold"/>
                                            <p:tgtEl>
                                              <p:spTgt spid="430"/>
                                            </p:tgtEl>
                                            <p:attrNameLst>
                                              <p:attrName>ppt_y</p:attrName>
                                            </p:attrNameLst>
                                          </p:cBhvr>
                                          <p:tavLst>
                                            <p:tav tm="0">
                                              <p:val>
                                                <p:strVal val="1+#ppt_h/2"/>
                                              </p:val>
                                            </p:tav>
                                            <p:tav tm="100000">
                                              <p:val>
                                                <p:strVal val="#ppt_y"/>
                                              </p:val>
                                            </p:tav>
                                          </p:tavLst>
                                        </p:anim>
                                      </p:childTnLst>
                                    </p:cTn>
                                  </p:par>
                                  <p:par>
                                    <p:cTn id="500" presetID="2" presetClass="entr" presetSubtype="6" fill="hold" grpId="0" nodeType="withEffect" p14:presetBounceEnd="78000">
                                      <p:stCondLst>
                                        <p:cond delay="0"/>
                                      </p:stCondLst>
                                      <p:childTnLst>
                                        <p:set>
                                          <p:cBhvr>
                                            <p:cTn id="501" dur="1" fill="hold">
                                              <p:stCondLst>
                                                <p:cond delay="0"/>
                                              </p:stCondLst>
                                            </p:cTn>
                                            <p:tgtEl>
                                              <p:spTgt spid="431"/>
                                            </p:tgtEl>
                                            <p:attrNameLst>
                                              <p:attrName>style.visibility</p:attrName>
                                            </p:attrNameLst>
                                          </p:cBhvr>
                                          <p:to>
                                            <p:strVal val="visible"/>
                                          </p:to>
                                        </p:set>
                                        <p:anim calcmode="lin" valueType="num" p14:bounceEnd="78000">
                                          <p:cBhvr additive="base">
                                            <p:cTn id="502" dur="2000" fill="hold"/>
                                            <p:tgtEl>
                                              <p:spTgt spid="431"/>
                                            </p:tgtEl>
                                            <p:attrNameLst>
                                              <p:attrName>ppt_x</p:attrName>
                                            </p:attrNameLst>
                                          </p:cBhvr>
                                          <p:tavLst>
                                            <p:tav tm="0">
                                              <p:val>
                                                <p:strVal val="1+#ppt_w/2"/>
                                              </p:val>
                                            </p:tav>
                                            <p:tav tm="100000">
                                              <p:val>
                                                <p:strVal val="#ppt_x"/>
                                              </p:val>
                                            </p:tav>
                                          </p:tavLst>
                                        </p:anim>
                                        <p:anim calcmode="lin" valueType="num" p14:bounceEnd="78000">
                                          <p:cBhvr additive="base">
                                            <p:cTn id="503" dur="2000" fill="hold"/>
                                            <p:tgtEl>
                                              <p:spTgt spid="431"/>
                                            </p:tgtEl>
                                            <p:attrNameLst>
                                              <p:attrName>ppt_y</p:attrName>
                                            </p:attrNameLst>
                                          </p:cBhvr>
                                          <p:tavLst>
                                            <p:tav tm="0">
                                              <p:val>
                                                <p:strVal val="1+#ppt_h/2"/>
                                              </p:val>
                                            </p:tav>
                                            <p:tav tm="100000">
                                              <p:val>
                                                <p:strVal val="#ppt_y"/>
                                              </p:val>
                                            </p:tav>
                                          </p:tavLst>
                                        </p:anim>
                                      </p:childTnLst>
                                    </p:cTn>
                                  </p:par>
                                  <p:par>
                                    <p:cTn id="504" presetID="2" presetClass="entr" presetSubtype="6" fill="hold" grpId="0" nodeType="withEffect" nodePh="1" p14:presetBounceEnd="78000">
                                      <p:stCondLst>
                                        <p:cond delay="0"/>
                                      </p:stCondLst>
                                      <p:endCondLst>
                                        <p:cond evt="begin" delay="0">
                                          <p:tn val="504"/>
                                        </p:cond>
                                      </p:endCondLst>
                                      <p:childTnLst>
                                        <p:set>
                                          <p:cBhvr>
                                            <p:cTn id="505" dur="1" fill="hold">
                                              <p:stCondLst>
                                                <p:cond delay="0"/>
                                              </p:stCondLst>
                                            </p:cTn>
                                            <p:tgtEl>
                                              <p:spTgt spid="432"/>
                                            </p:tgtEl>
                                            <p:attrNameLst>
                                              <p:attrName>style.visibility</p:attrName>
                                            </p:attrNameLst>
                                          </p:cBhvr>
                                          <p:to>
                                            <p:strVal val="visible"/>
                                          </p:to>
                                        </p:set>
                                        <p:anim calcmode="lin" valueType="num" p14:bounceEnd="78000">
                                          <p:cBhvr additive="base">
                                            <p:cTn id="506" dur="2000" fill="hold"/>
                                            <p:tgtEl>
                                              <p:spTgt spid="432"/>
                                            </p:tgtEl>
                                            <p:attrNameLst>
                                              <p:attrName>ppt_x</p:attrName>
                                            </p:attrNameLst>
                                          </p:cBhvr>
                                          <p:tavLst>
                                            <p:tav tm="0">
                                              <p:val>
                                                <p:strVal val="1+#ppt_w/2"/>
                                              </p:val>
                                            </p:tav>
                                            <p:tav tm="100000">
                                              <p:val>
                                                <p:strVal val="#ppt_x"/>
                                              </p:val>
                                            </p:tav>
                                          </p:tavLst>
                                        </p:anim>
                                        <p:anim calcmode="lin" valueType="num" p14:bounceEnd="78000">
                                          <p:cBhvr additive="base">
                                            <p:cTn id="507" dur="2000" fill="hold"/>
                                            <p:tgtEl>
                                              <p:spTgt spid="432"/>
                                            </p:tgtEl>
                                            <p:attrNameLst>
                                              <p:attrName>ppt_y</p:attrName>
                                            </p:attrNameLst>
                                          </p:cBhvr>
                                          <p:tavLst>
                                            <p:tav tm="0">
                                              <p:val>
                                                <p:strVal val="1+#ppt_h/2"/>
                                              </p:val>
                                            </p:tav>
                                            <p:tav tm="100000">
                                              <p:val>
                                                <p:strVal val="#ppt_y"/>
                                              </p:val>
                                            </p:tav>
                                          </p:tavLst>
                                        </p:anim>
                                      </p:childTnLst>
                                    </p:cTn>
                                  </p:par>
                                  <p:par>
                                    <p:cTn id="508" presetID="2" presetClass="entr" presetSubtype="6" fill="hold" grpId="0" nodeType="withEffect" p14:presetBounceEnd="78000">
                                      <p:stCondLst>
                                        <p:cond delay="0"/>
                                      </p:stCondLst>
                                      <p:childTnLst>
                                        <p:set>
                                          <p:cBhvr>
                                            <p:cTn id="509" dur="1" fill="hold">
                                              <p:stCondLst>
                                                <p:cond delay="0"/>
                                              </p:stCondLst>
                                            </p:cTn>
                                            <p:tgtEl>
                                              <p:spTgt spid="433"/>
                                            </p:tgtEl>
                                            <p:attrNameLst>
                                              <p:attrName>style.visibility</p:attrName>
                                            </p:attrNameLst>
                                          </p:cBhvr>
                                          <p:to>
                                            <p:strVal val="visible"/>
                                          </p:to>
                                        </p:set>
                                        <p:anim calcmode="lin" valueType="num" p14:bounceEnd="78000">
                                          <p:cBhvr additive="base">
                                            <p:cTn id="510" dur="2000" fill="hold"/>
                                            <p:tgtEl>
                                              <p:spTgt spid="433"/>
                                            </p:tgtEl>
                                            <p:attrNameLst>
                                              <p:attrName>ppt_x</p:attrName>
                                            </p:attrNameLst>
                                          </p:cBhvr>
                                          <p:tavLst>
                                            <p:tav tm="0">
                                              <p:val>
                                                <p:strVal val="1+#ppt_w/2"/>
                                              </p:val>
                                            </p:tav>
                                            <p:tav tm="100000">
                                              <p:val>
                                                <p:strVal val="#ppt_x"/>
                                              </p:val>
                                            </p:tav>
                                          </p:tavLst>
                                        </p:anim>
                                        <p:anim calcmode="lin" valueType="num" p14:bounceEnd="78000">
                                          <p:cBhvr additive="base">
                                            <p:cTn id="511" dur="2000" fill="hold"/>
                                            <p:tgtEl>
                                              <p:spTgt spid="433"/>
                                            </p:tgtEl>
                                            <p:attrNameLst>
                                              <p:attrName>ppt_y</p:attrName>
                                            </p:attrNameLst>
                                          </p:cBhvr>
                                          <p:tavLst>
                                            <p:tav tm="0">
                                              <p:val>
                                                <p:strVal val="1+#ppt_h/2"/>
                                              </p:val>
                                            </p:tav>
                                            <p:tav tm="100000">
                                              <p:val>
                                                <p:strVal val="#ppt_y"/>
                                              </p:val>
                                            </p:tav>
                                          </p:tavLst>
                                        </p:anim>
                                      </p:childTnLst>
                                    </p:cTn>
                                  </p:par>
                                  <p:par>
                                    <p:cTn id="512" presetID="2" presetClass="entr" presetSubtype="6" fill="hold" grpId="0" nodeType="withEffect" nodePh="1" p14:presetBounceEnd="78000">
                                      <p:stCondLst>
                                        <p:cond delay="0"/>
                                      </p:stCondLst>
                                      <p:endCondLst>
                                        <p:cond evt="begin" delay="0">
                                          <p:tn val="512"/>
                                        </p:cond>
                                      </p:endCondLst>
                                      <p:childTnLst>
                                        <p:set>
                                          <p:cBhvr>
                                            <p:cTn id="513" dur="1" fill="hold">
                                              <p:stCondLst>
                                                <p:cond delay="0"/>
                                              </p:stCondLst>
                                            </p:cTn>
                                            <p:tgtEl>
                                              <p:spTgt spid="434"/>
                                            </p:tgtEl>
                                            <p:attrNameLst>
                                              <p:attrName>style.visibility</p:attrName>
                                            </p:attrNameLst>
                                          </p:cBhvr>
                                          <p:to>
                                            <p:strVal val="visible"/>
                                          </p:to>
                                        </p:set>
                                        <p:anim calcmode="lin" valueType="num" p14:bounceEnd="78000">
                                          <p:cBhvr additive="base">
                                            <p:cTn id="514" dur="2000" fill="hold"/>
                                            <p:tgtEl>
                                              <p:spTgt spid="434"/>
                                            </p:tgtEl>
                                            <p:attrNameLst>
                                              <p:attrName>ppt_x</p:attrName>
                                            </p:attrNameLst>
                                          </p:cBhvr>
                                          <p:tavLst>
                                            <p:tav tm="0">
                                              <p:val>
                                                <p:strVal val="1+#ppt_w/2"/>
                                              </p:val>
                                            </p:tav>
                                            <p:tav tm="100000">
                                              <p:val>
                                                <p:strVal val="#ppt_x"/>
                                              </p:val>
                                            </p:tav>
                                          </p:tavLst>
                                        </p:anim>
                                        <p:anim calcmode="lin" valueType="num" p14:bounceEnd="78000">
                                          <p:cBhvr additive="base">
                                            <p:cTn id="515" dur="2000" fill="hold"/>
                                            <p:tgtEl>
                                              <p:spTgt spid="434"/>
                                            </p:tgtEl>
                                            <p:attrNameLst>
                                              <p:attrName>ppt_y</p:attrName>
                                            </p:attrNameLst>
                                          </p:cBhvr>
                                          <p:tavLst>
                                            <p:tav tm="0">
                                              <p:val>
                                                <p:strVal val="1+#ppt_h/2"/>
                                              </p:val>
                                            </p:tav>
                                            <p:tav tm="100000">
                                              <p:val>
                                                <p:strVal val="#ppt_y"/>
                                              </p:val>
                                            </p:tav>
                                          </p:tavLst>
                                        </p:anim>
                                      </p:childTnLst>
                                    </p:cTn>
                                  </p:par>
                                  <p:par>
                                    <p:cTn id="516" presetID="2" presetClass="entr" presetSubtype="6" fill="hold" grpId="0" nodeType="withEffect" p14:presetBounceEnd="78000">
                                      <p:stCondLst>
                                        <p:cond delay="0"/>
                                      </p:stCondLst>
                                      <p:childTnLst>
                                        <p:set>
                                          <p:cBhvr>
                                            <p:cTn id="517" dur="1" fill="hold">
                                              <p:stCondLst>
                                                <p:cond delay="0"/>
                                              </p:stCondLst>
                                            </p:cTn>
                                            <p:tgtEl>
                                              <p:spTgt spid="435"/>
                                            </p:tgtEl>
                                            <p:attrNameLst>
                                              <p:attrName>style.visibility</p:attrName>
                                            </p:attrNameLst>
                                          </p:cBhvr>
                                          <p:to>
                                            <p:strVal val="visible"/>
                                          </p:to>
                                        </p:set>
                                        <p:anim calcmode="lin" valueType="num" p14:bounceEnd="78000">
                                          <p:cBhvr additive="base">
                                            <p:cTn id="518" dur="2000" fill="hold"/>
                                            <p:tgtEl>
                                              <p:spTgt spid="435"/>
                                            </p:tgtEl>
                                            <p:attrNameLst>
                                              <p:attrName>ppt_x</p:attrName>
                                            </p:attrNameLst>
                                          </p:cBhvr>
                                          <p:tavLst>
                                            <p:tav tm="0">
                                              <p:val>
                                                <p:strVal val="1+#ppt_w/2"/>
                                              </p:val>
                                            </p:tav>
                                            <p:tav tm="100000">
                                              <p:val>
                                                <p:strVal val="#ppt_x"/>
                                              </p:val>
                                            </p:tav>
                                          </p:tavLst>
                                        </p:anim>
                                        <p:anim calcmode="lin" valueType="num" p14:bounceEnd="78000">
                                          <p:cBhvr additive="base">
                                            <p:cTn id="519" dur="2000" fill="hold"/>
                                            <p:tgtEl>
                                              <p:spTgt spid="435"/>
                                            </p:tgtEl>
                                            <p:attrNameLst>
                                              <p:attrName>ppt_y</p:attrName>
                                            </p:attrNameLst>
                                          </p:cBhvr>
                                          <p:tavLst>
                                            <p:tav tm="0">
                                              <p:val>
                                                <p:strVal val="1+#ppt_h/2"/>
                                              </p:val>
                                            </p:tav>
                                            <p:tav tm="100000">
                                              <p:val>
                                                <p:strVal val="#ppt_y"/>
                                              </p:val>
                                            </p:tav>
                                          </p:tavLst>
                                        </p:anim>
                                      </p:childTnLst>
                                    </p:cTn>
                                  </p:par>
                                  <p:par>
                                    <p:cTn id="520" presetID="2" presetClass="entr" presetSubtype="6" fill="hold" grpId="0" nodeType="withEffect" nodePh="1" p14:presetBounceEnd="78000">
                                      <p:stCondLst>
                                        <p:cond delay="0"/>
                                      </p:stCondLst>
                                      <p:endCondLst>
                                        <p:cond evt="begin" delay="0">
                                          <p:tn val="520"/>
                                        </p:cond>
                                      </p:endCondLst>
                                      <p:childTnLst>
                                        <p:set>
                                          <p:cBhvr>
                                            <p:cTn id="521" dur="1" fill="hold">
                                              <p:stCondLst>
                                                <p:cond delay="0"/>
                                              </p:stCondLst>
                                            </p:cTn>
                                            <p:tgtEl>
                                              <p:spTgt spid="436"/>
                                            </p:tgtEl>
                                            <p:attrNameLst>
                                              <p:attrName>style.visibility</p:attrName>
                                            </p:attrNameLst>
                                          </p:cBhvr>
                                          <p:to>
                                            <p:strVal val="visible"/>
                                          </p:to>
                                        </p:set>
                                        <p:anim calcmode="lin" valueType="num" p14:bounceEnd="78000">
                                          <p:cBhvr additive="base">
                                            <p:cTn id="522" dur="2000" fill="hold"/>
                                            <p:tgtEl>
                                              <p:spTgt spid="436"/>
                                            </p:tgtEl>
                                            <p:attrNameLst>
                                              <p:attrName>ppt_x</p:attrName>
                                            </p:attrNameLst>
                                          </p:cBhvr>
                                          <p:tavLst>
                                            <p:tav tm="0">
                                              <p:val>
                                                <p:strVal val="1+#ppt_w/2"/>
                                              </p:val>
                                            </p:tav>
                                            <p:tav tm="100000">
                                              <p:val>
                                                <p:strVal val="#ppt_x"/>
                                              </p:val>
                                            </p:tav>
                                          </p:tavLst>
                                        </p:anim>
                                        <p:anim calcmode="lin" valueType="num" p14:bounceEnd="78000">
                                          <p:cBhvr additive="base">
                                            <p:cTn id="523" dur="2000" fill="hold"/>
                                            <p:tgtEl>
                                              <p:spTgt spid="436"/>
                                            </p:tgtEl>
                                            <p:attrNameLst>
                                              <p:attrName>ppt_y</p:attrName>
                                            </p:attrNameLst>
                                          </p:cBhvr>
                                          <p:tavLst>
                                            <p:tav tm="0">
                                              <p:val>
                                                <p:strVal val="1+#ppt_h/2"/>
                                              </p:val>
                                            </p:tav>
                                            <p:tav tm="100000">
                                              <p:val>
                                                <p:strVal val="#ppt_y"/>
                                              </p:val>
                                            </p:tav>
                                          </p:tavLst>
                                        </p:anim>
                                      </p:childTnLst>
                                    </p:cTn>
                                  </p:par>
                                  <p:par>
                                    <p:cTn id="524" presetID="2" presetClass="entr" presetSubtype="6" fill="hold" grpId="0" nodeType="withEffect" p14:presetBounceEnd="78000">
                                      <p:stCondLst>
                                        <p:cond delay="0"/>
                                      </p:stCondLst>
                                      <p:childTnLst>
                                        <p:set>
                                          <p:cBhvr>
                                            <p:cTn id="525" dur="1" fill="hold">
                                              <p:stCondLst>
                                                <p:cond delay="0"/>
                                              </p:stCondLst>
                                            </p:cTn>
                                            <p:tgtEl>
                                              <p:spTgt spid="437"/>
                                            </p:tgtEl>
                                            <p:attrNameLst>
                                              <p:attrName>style.visibility</p:attrName>
                                            </p:attrNameLst>
                                          </p:cBhvr>
                                          <p:to>
                                            <p:strVal val="visible"/>
                                          </p:to>
                                        </p:set>
                                        <p:anim calcmode="lin" valueType="num" p14:bounceEnd="78000">
                                          <p:cBhvr additive="base">
                                            <p:cTn id="526" dur="2000" fill="hold"/>
                                            <p:tgtEl>
                                              <p:spTgt spid="437"/>
                                            </p:tgtEl>
                                            <p:attrNameLst>
                                              <p:attrName>ppt_x</p:attrName>
                                            </p:attrNameLst>
                                          </p:cBhvr>
                                          <p:tavLst>
                                            <p:tav tm="0">
                                              <p:val>
                                                <p:strVal val="1+#ppt_w/2"/>
                                              </p:val>
                                            </p:tav>
                                            <p:tav tm="100000">
                                              <p:val>
                                                <p:strVal val="#ppt_x"/>
                                              </p:val>
                                            </p:tav>
                                          </p:tavLst>
                                        </p:anim>
                                        <p:anim calcmode="lin" valueType="num" p14:bounceEnd="78000">
                                          <p:cBhvr additive="base">
                                            <p:cTn id="527" dur="2000" fill="hold"/>
                                            <p:tgtEl>
                                              <p:spTgt spid="437"/>
                                            </p:tgtEl>
                                            <p:attrNameLst>
                                              <p:attrName>ppt_y</p:attrName>
                                            </p:attrNameLst>
                                          </p:cBhvr>
                                          <p:tavLst>
                                            <p:tav tm="0">
                                              <p:val>
                                                <p:strVal val="1+#ppt_h/2"/>
                                              </p:val>
                                            </p:tav>
                                            <p:tav tm="100000">
                                              <p:val>
                                                <p:strVal val="#ppt_y"/>
                                              </p:val>
                                            </p:tav>
                                          </p:tavLst>
                                        </p:anim>
                                      </p:childTnLst>
                                    </p:cTn>
                                  </p:par>
                                  <p:par>
                                    <p:cTn id="528" presetID="2" presetClass="entr" presetSubtype="6" fill="hold" grpId="0" nodeType="withEffect" nodePh="1" p14:presetBounceEnd="78000">
                                      <p:stCondLst>
                                        <p:cond delay="0"/>
                                      </p:stCondLst>
                                      <p:endCondLst>
                                        <p:cond evt="begin" delay="0">
                                          <p:tn val="528"/>
                                        </p:cond>
                                      </p:endCondLst>
                                      <p:childTnLst>
                                        <p:set>
                                          <p:cBhvr>
                                            <p:cTn id="529" dur="1" fill="hold">
                                              <p:stCondLst>
                                                <p:cond delay="0"/>
                                              </p:stCondLst>
                                            </p:cTn>
                                            <p:tgtEl>
                                              <p:spTgt spid="438"/>
                                            </p:tgtEl>
                                            <p:attrNameLst>
                                              <p:attrName>style.visibility</p:attrName>
                                            </p:attrNameLst>
                                          </p:cBhvr>
                                          <p:to>
                                            <p:strVal val="visible"/>
                                          </p:to>
                                        </p:set>
                                        <p:anim calcmode="lin" valueType="num" p14:bounceEnd="78000">
                                          <p:cBhvr additive="base">
                                            <p:cTn id="530" dur="2000" fill="hold"/>
                                            <p:tgtEl>
                                              <p:spTgt spid="438"/>
                                            </p:tgtEl>
                                            <p:attrNameLst>
                                              <p:attrName>ppt_x</p:attrName>
                                            </p:attrNameLst>
                                          </p:cBhvr>
                                          <p:tavLst>
                                            <p:tav tm="0">
                                              <p:val>
                                                <p:strVal val="1+#ppt_w/2"/>
                                              </p:val>
                                            </p:tav>
                                            <p:tav tm="100000">
                                              <p:val>
                                                <p:strVal val="#ppt_x"/>
                                              </p:val>
                                            </p:tav>
                                          </p:tavLst>
                                        </p:anim>
                                        <p:anim calcmode="lin" valueType="num" p14:bounceEnd="78000">
                                          <p:cBhvr additive="base">
                                            <p:cTn id="531" dur="2000" fill="hold"/>
                                            <p:tgtEl>
                                              <p:spTgt spid="438"/>
                                            </p:tgtEl>
                                            <p:attrNameLst>
                                              <p:attrName>ppt_y</p:attrName>
                                            </p:attrNameLst>
                                          </p:cBhvr>
                                          <p:tavLst>
                                            <p:tav tm="0">
                                              <p:val>
                                                <p:strVal val="1+#ppt_h/2"/>
                                              </p:val>
                                            </p:tav>
                                            <p:tav tm="100000">
                                              <p:val>
                                                <p:strVal val="#ppt_y"/>
                                              </p:val>
                                            </p:tav>
                                          </p:tavLst>
                                        </p:anim>
                                      </p:childTnLst>
                                    </p:cTn>
                                  </p:par>
                                  <p:par>
                                    <p:cTn id="532" presetID="2" presetClass="entr" presetSubtype="6" fill="hold" grpId="0" nodeType="withEffect" p14:presetBounceEnd="78000">
                                      <p:stCondLst>
                                        <p:cond delay="0"/>
                                      </p:stCondLst>
                                      <p:childTnLst>
                                        <p:set>
                                          <p:cBhvr>
                                            <p:cTn id="533" dur="1" fill="hold">
                                              <p:stCondLst>
                                                <p:cond delay="0"/>
                                              </p:stCondLst>
                                            </p:cTn>
                                            <p:tgtEl>
                                              <p:spTgt spid="439"/>
                                            </p:tgtEl>
                                            <p:attrNameLst>
                                              <p:attrName>style.visibility</p:attrName>
                                            </p:attrNameLst>
                                          </p:cBhvr>
                                          <p:to>
                                            <p:strVal val="visible"/>
                                          </p:to>
                                        </p:set>
                                        <p:anim calcmode="lin" valueType="num" p14:bounceEnd="78000">
                                          <p:cBhvr additive="base">
                                            <p:cTn id="534" dur="2000" fill="hold"/>
                                            <p:tgtEl>
                                              <p:spTgt spid="439"/>
                                            </p:tgtEl>
                                            <p:attrNameLst>
                                              <p:attrName>ppt_x</p:attrName>
                                            </p:attrNameLst>
                                          </p:cBhvr>
                                          <p:tavLst>
                                            <p:tav tm="0">
                                              <p:val>
                                                <p:strVal val="1+#ppt_w/2"/>
                                              </p:val>
                                            </p:tav>
                                            <p:tav tm="100000">
                                              <p:val>
                                                <p:strVal val="#ppt_x"/>
                                              </p:val>
                                            </p:tav>
                                          </p:tavLst>
                                        </p:anim>
                                        <p:anim calcmode="lin" valueType="num" p14:bounceEnd="78000">
                                          <p:cBhvr additive="base">
                                            <p:cTn id="535" dur="2000" fill="hold"/>
                                            <p:tgtEl>
                                              <p:spTgt spid="439"/>
                                            </p:tgtEl>
                                            <p:attrNameLst>
                                              <p:attrName>ppt_y</p:attrName>
                                            </p:attrNameLst>
                                          </p:cBhvr>
                                          <p:tavLst>
                                            <p:tav tm="0">
                                              <p:val>
                                                <p:strVal val="1+#ppt_h/2"/>
                                              </p:val>
                                            </p:tav>
                                            <p:tav tm="100000">
                                              <p:val>
                                                <p:strVal val="#ppt_y"/>
                                              </p:val>
                                            </p:tav>
                                          </p:tavLst>
                                        </p:anim>
                                      </p:childTnLst>
                                    </p:cTn>
                                  </p:par>
                                  <p:par>
                                    <p:cTn id="536" presetID="2" presetClass="entr" presetSubtype="6" fill="hold" grpId="0" nodeType="withEffect" nodePh="1" p14:presetBounceEnd="78000">
                                      <p:stCondLst>
                                        <p:cond delay="0"/>
                                      </p:stCondLst>
                                      <p:endCondLst>
                                        <p:cond evt="begin" delay="0">
                                          <p:tn val="536"/>
                                        </p:cond>
                                      </p:endCondLst>
                                      <p:childTnLst>
                                        <p:set>
                                          <p:cBhvr>
                                            <p:cTn id="537" dur="1" fill="hold">
                                              <p:stCondLst>
                                                <p:cond delay="0"/>
                                              </p:stCondLst>
                                            </p:cTn>
                                            <p:tgtEl>
                                              <p:spTgt spid="440"/>
                                            </p:tgtEl>
                                            <p:attrNameLst>
                                              <p:attrName>style.visibility</p:attrName>
                                            </p:attrNameLst>
                                          </p:cBhvr>
                                          <p:to>
                                            <p:strVal val="visible"/>
                                          </p:to>
                                        </p:set>
                                        <p:anim calcmode="lin" valueType="num" p14:bounceEnd="78000">
                                          <p:cBhvr additive="base">
                                            <p:cTn id="538" dur="2000" fill="hold"/>
                                            <p:tgtEl>
                                              <p:spTgt spid="440"/>
                                            </p:tgtEl>
                                            <p:attrNameLst>
                                              <p:attrName>ppt_x</p:attrName>
                                            </p:attrNameLst>
                                          </p:cBhvr>
                                          <p:tavLst>
                                            <p:tav tm="0">
                                              <p:val>
                                                <p:strVal val="1+#ppt_w/2"/>
                                              </p:val>
                                            </p:tav>
                                            <p:tav tm="100000">
                                              <p:val>
                                                <p:strVal val="#ppt_x"/>
                                              </p:val>
                                            </p:tav>
                                          </p:tavLst>
                                        </p:anim>
                                        <p:anim calcmode="lin" valueType="num" p14:bounceEnd="78000">
                                          <p:cBhvr additive="base">
                                            <p:cTn id="539" dur="2000" fill="hold"/>
                                            <p:tgtEl>
                                              <p:spTgt spid="440"/>
                                            </p:tgtEl>
                                            <p:attrNameLst>
                                              <p:attrName>ppt_y</p:attrName>
                                            </p:attrNameLst>
                                          </p:cBhvr>
                                          <p:tavLst>
                                            <p:tav tm="0">
                                              <p:val>
                                                <p:strVal val="1+#ppt_h/2"/>
                                              </p:val>
                                            </p:tav>
                                            <p:tav tm="100000">
                                              <p:val>
                                                <p:strVal val="#ppt_y"/>
                                              </p:val>
                                            </p:tav>
                                          </p:tavLst>
                                        </p:anim>
                                      </p:childTnLst>
                                    </p:cTn>
                                  </p:par>
                                  <p:par>
                                    <p:cTn id="540" presetID="2" presetClass="entr" presetSubtype="6" fill="hold" grpId="0" nodeType="withEffect" p14:presetBounceEnd="78000">
                                      <p:stCondLst>
                                        <p:cond delay="0"/>
                                      </p:stCondLst>
                                      <p:childTnLst>
                                        <p:set>
                                          <p:cBhvr>
                                            <p:cTn id="541" dur="1" fill="hold">
                                              <p:stCondLst>
                                                <p:cond delay="0"/>
                                              </p:stCondLst>
                                            </p:cTn>
                                            <p:tgtEl>
                                              <p:spTgt spid="441"/>
                                            </p:tgtEl>
                                            <p:attrNameLst>
                                              <p:attrName>style.visibility</p:attrName>
                                            </p:attrNameLst>
                                          </p:cBhvr>
                                          <p:to>
                                            <p:strVal val="visible"/>
                                          </p:to>
                                        </p:set>
                                        <p:anim calcmode="lin" valueType="num" p14:bounceEnd="78000">
                                          <p:cBhvr additive="base">
                                            <p:cTn id="542" dur="2000" fill="hold"/>
                                            <p:tgtEl>
                                              <p:spTgt spid="441"/>
                                            </p:tgtEl>
                                            <p:attrNameLst>
                                              <p:attrName>ppt_x</p:attrName>
                                            </p:attrNameLst>
                                          </p:cBhvr>
                                          <p:tavLst>
                                            <p:tav tm="0">
                                              <p:val>
                                                <p:strVal val="1+#ppt_w/2"/>
                                              </p:val>
                                            </p:tav>
                                            <p:tav tm="100000">
                                              <p:val>
                                                <p:strVal val="#ppt_x"/>
                                              </p:val>
                                            </p:tav>
                                          </p:tavLst>
                                        </p:anim>
                                        <p:anim calcmode="lin" valueType="num" p14:bounceEnd="78000">
                                          <p:cBhvr additive="base">
                                            <p:cTn id="543" dur="2000" fill="hold"/>
                                            <p:tgtEl>
                                              <p:spTgt spid="441"/>
                                            </p:tgtEl>
                                            <p:attrNameLst>
                                              <p:attrName>ppt_y</p:attrName>
                                            </p:attrNameLst>
                                          </p:cBhvr>
                                          <p:tavLst>
                                            <p:tav tm="0">
                                              <p:val>
                                                <p:strVal val="1+#ppt_h/2"/>
                                              </p:val>
                                            </p:tav>
                                            <p:tav tm="100000">
                                              <p:val>
                                                <p:strVal val="#ppt_y"/>
                                              </p:val>
                                            </p:tav>
                                          </p:tavLst>
                                        </p:anim>
                                      </p:childTnLst>
                                    </p:cTn>
                                  </p:par>
                                  <p:par>
                                    <p:cTn id="544" presetID="2" presetClass="entr" presetSubtype="6" fill="hold" grpId="0" nodeType="withEffect" nodePh="1" p14:presetBounceEnd="78000">
                                      <p:stCondLst>
                                        <p:cond delay="0"/>
                                      </p:stCondLst>
                                      <p:endCondLst>
                                        <p:cond evt="begin" delay="0">
                                          <p:tn val="544"/>
                                        </p:cond>
                                      </p:endCondLst>
                                      <p:childTnLst>
                                        <p:set>
                                          <p:cBhvr>
                                            <p:cTn id="545" dur="1" fill="hold">
                                              <p:stCondLst>
                                                <p:cond delay="0"/>
                                              </p:stCondLst>
                                            </p:cTn>
                                            <p:tgtEl>
                                              <p:spTgt spid="442"/>
                                            </p:tgtEl>
                                            <p:attrNameLst>
                                              <p:attrName>style.visibility</p:attrName>
                                            </p:attrNameLst>
                                          </p:cBhvr>
                                          <p:to>
                                            <p:strVal val="visible"/>
                                          </p:to>
                                        </p:set>
                                        <p:anim calcmode="lin" valueType="num" p14:bounceEnd="78000">
                                          <p:cBhvr additive="base">
                                            <p:cTn id="546" dur="2000" fill="hold"/>
                                            <p:tgtEl>
                                              <p:spTgt spid="442"/>
                                            </p:tgtEl>
                                            <p:attrNameLst>
                                              <p:attrName>ppt_x</p:attrName>
                                            </p:attrNameLst>
                                          </p:cBhvr>
                                          <p:tavLst>
                                            <p:tav tm="0">
                                              <p:val>
                                                <p:strVal val="1+#ppt_w/2"/>
                                              </p:val>
                                            </p:tav>
                                            <p:tav tm="100000">
                                              <p:val>
                                                <p:strVal val="#ppt_x"/>
                                              </p:val>
                                            </p:tav>
                                          </p:tavLst>
                                        </p:anim>
                                        <p:anim calcmode="lin" valueType="num" p14:bounceEnd="78000">
                                          <p:cBhvr additive="base">
                                            <p:cTn id="547" dur="2000" fill="hold"/>
                                            <p:tgtEl>
                                              <p:spTgt spid="442"/>
                                            </p:tgtEl>
                                            <p:attrNameLst>
                                              <p:attrName>ppt_y</p:attrName>
                                            </p:attrNameLst>
                                          </p:cBhvr>
                                          <p:tavLst>
                                            <p:tav tm="0">
                                              <p:val>
                                                <p:strVal val="1+#ppt_h/2"/>
                                              </p:val>
                                            </p:tav>
                                            <p:tav tm="100000">
                                              <p:val>
                                                <p:strVal val="#ppt_y"/>
                                              </p:val>
                                            </p:tav>
                                          </p:tavLst>
                                        </p:anim>
                                      </p:childTnLst>
                                    </p:cTn>
                                  </p:par>
                                  <p:par>
                                    <p:cTn id="548" presetID="2" presetClass="entr" presetSubtype="6" fill="hold" grpId="0" nodeType="withEffect" p14:presetBounceEnd="78000">
                                      <p:stCondLst>
                                        <p:cond delay="0"/>
                                      </p:stCondLst>
                                      <p:childTnLst>
                                        <p:set>
                                          <p:cBhvr>
                                            <p:cTn id="549" dur="1" fill="hold">
                                              <p:stCondLst>
                                                <p:cond delay="0"/>
                                              </p:stCondLst>
                                            </p:cTn>
                                            <p:tgtEl>
                                              <p:spTgt spid="443"/>
                                            </p:tgtEl>
                                            <p:attrNameLst>
                                              <p:attrName>style.visibility</p:attrName>
                                            </p:attrNameLst>
                                          </p:cBhvr>
                                          <p:to>
                                            <p:strVal val="visible"/>
                                          </p:to>
                                        </p:set>
                                        <p:anim calcmode="lin" valueType="num" p14:bounceEnd="78000">
                                          <p:cBhvr additive="base">
                                            <p:cTn id="550" dur="2000" fill="hold"/>
                                            <p:tgtEl>
                                              <p:spTgt spid="443"/>
                                            </p:tgtEl>
                                            <p:attrNameLst>
                                              <p:attrName>ppt_x</p:attrName>
                                            </p:attrNameLst>
                                          </p:cBhvr>
                                          <p:tavLst>
                                            <p:tav tm="0">
                                              <p:val>
                                                <p:strVal val="1+#ppt_w/2"/>
                                              </p:val>
                                            </p:tav>
                                            <p:tav tm="100000">
                                              <p:val>
                                                <p:strVal val="#ppt_x"/>
                                              </p:val>
                                            </p:tav>
                                          </p:tavLst>
                                        </p:anim>
                                        <p:anim calcmode="lin" valueType="num" p14:bounceEnd="78000">
                                          <p:cBhvr additive="base">
                                            <p:cTn id="551" dur="2000" fill="hold"/>
                                            <p:tgtEl>
                                              <p:spTgt spid="443"/>
                                            </p:tgtEl>
                                            <p:attrNameLst>
                                              <p:attrName>ppt_y</p:attrName>
                                            </p:attrNameLst>
                                          </p:cBhvr>
                                          <p:tavLst>
                                            <p:tav tm="0">
                                              <p:val>
                                                <p:strVal val="1+#ppt_h/2"/>
                                              </p:val>
                                            </p:tav>
                                            <p:tav tm="100000">
                                              <p:val>
                                                <p:strVal val="#ppt_y"/>
                                              </p:val>
                                            </p:tav>
                                          </p:tavLst>
                                        </p:anim>
                                      </p:childTnLst>
                                    </p:cTn>
                                  </p:par>
                                  <p:par>
                                    <p:cTn id="552" presetID="2" presetClass="entr" presetSubtype="6" fill="hold" grpId="0" nodeType="withEffect" nodePh="1" p14:presetBounceEnd="78000">
                                      <p:stCondLst>
                                        <p:cond delay="0"/>
                                      </p:stCondLst>
                                      <p:endCondLst>
                                        <p:cond evt="begin" delay="0">
                                          <p:tn val="552"/>
                                        </p:cond>
                                      </p:endCondLst>
                                      <p:childTnLst>
                                        <p:set>
                                          <p:cBhvr>
                                            <p:cTn id="553" dur="1" fill="hold">
                                              <p:stCondLst>
                                                <p:cond delay="0"/>
                                              </p:stCondLst>
                                            </p:cTn>
                                            <p:tgtEl>
                                              <p:spTgt spid="444"/>
                                            </p:tgtEl>
                                            <p:attrNameLst>
                                              <p:attrName>style.visibility</p:attrName>
                                            </p:attrNameLst>
                                          </p:cBhvr>
                                          <p:to>
                                            <p:strVal val="visible"/>
                                          </p:to>
                                        </p:set>
                                        <p:anim calcmode="lin" valueType="num" p14:bounceEnd="78000">
                                          <p:cBhvr additive="base">
                                            <p:cTn id="554" dur="2000" fill="hold"/>
                                            <p:tgtEl>
                                              <p:spTgt spid="444"/>
                                            </p:tgtEl>
                                            <p:attrNameLst>
                                              <p:attrName>ppt_x</p:attrName>
                                            </p:attrNameLst>
                                          </p:cBhvr>
                                          <p:tavLst>
                                            <p:tav tm="0">
                                              <p:val>
                                                <p:strVal val="1+#ppt_w/2"/>
                                              </p:val>
                                            </p:tav>
                                            <p:tav tm="100000">
                                              <p:val>
                                                <p:strVal val="#ppt_x"/>
                                              </p:val>
                                            </p:tav>
                                          </p:tavLst>
                                        </p:anim>
                                        <p:anim calcmode="lin" valueType="num" p14:bounceEnd="78000">
                                          <p:cBhvr additive="base">
                                            <p:cTn id="555" dur="2000" fill="hold"/>
                                            <p:tgtEl>
                                              <p:spTgt spid="444"/>
                                            </p:tgtEl>
                                            <p:attrNameLst>
                                              <p:attrName>ppt_y</p:attrName>
                                            </p:attrNameLst>
                                          </p:cBhvr>
                                          <p:tavLst>
                                            <p:tav tm="0">
                                              <p:val>
                                                <p:strVal val="1+#ppt_h/2"/>
                                              </p:val>
                                            </p:tav>
                                            <p:tav tm="100000">
                                              <p:val>
                                                <p:strVal val="#ppt_y"/>
                                              </p:val>
                                            </p:tav>
                                          </p:tavLst>
                                        </p:anim>
                                      </p:childTnLst>
                                    </p:cTn>
                                  </p:par>
                                  <p:par>
                                    <p:cTn id="556" presetID="2" presetClass="entr" presetSubtype="6" fill="hold" grpId="0" nodeType="withEffect" p14:presetBounceEnd="78000">
                                      <p:stCondLst>
                                        <p:cond delay="0"/>
                                      </p:stCondLst>
                                      <p:childTnLst>
                                        <p:set>
                                          <p:cBhvr>
                                            <p:cTn id="557" dur="1" fill="hold">
                                              <p:stCondLst>
                                                <p:cond delay="0"/>
                                              </p:stCondLst>
                                            </p:cTn>
                                            <p:tgtEl>
                                              <p:spTgt spid="445"/>
                                            </p:tgtEl>
                                            <p:attrNameLst>
                                              <p:attrName>style.visibility</p:attrName>
                                            </p:attrNameLst>
                                          </p:cBhvr>
                                          <p:to>
                                            <p:strVal val="visible"/>
                                          </p:to>
                                        </p:set>
                                        <p:anim calcmode="lin" valueType="num" p14:bounceEnd="78000">
                                          <p:cBhvr additive="base">
                                            <p:cTn id="558" dur="2000" fill="hold"/>
                                            <p:tgtEl>
                                              <p:spTgt spid="445"/>
                                            </p:tgtEl>
                                            <p:attrNameLst>
                                              <p:attrName>ppt_x</p:attrName>
                                            </p:attrNameLst>
                                          </p:cBhvr>
                                          <p:tavLst>
                                            <p:tav tm="0">
                                              <p:val>
                                                <p:strVal val="1+#ppt_w/2"/>
                                              </p:val>
                                            </p:tav>
                                            <p:tav tm="100000">
                                              <p:val>
                                                <p:strVal val="#ppt_x"/>
                                              </p:val>
                                            </p:tav>
                                          </p:tavLst>
                                        </p:anim>
                                        <p:anim calcmode="lin" valueType="num" p14:bounceEnd="78000">
                                          <p:cBhvr additive="base">
                                            <p:cTn id="559" dur="2000" fill="hold"/>
                                            <p:tgtEl>
                                              <p:spTgt spid="445"/>
                                            </p:tgtEl>
                                            <p:attrNameLst>
                                              <p:attrName>ppt_y</p:attrName>
                                            </p:attrNameLst>
                                          </p:cBhvr>
                                          <p:tavLst>
                                            <p:tav tm="0">
                                              <p:val>
                                                <p:strVal val="1+#ppt_h/2"/>
                                              </p:val>
                                            </p:tav>
                                            <p:tav tm="100000">
                                              <p:val>
                                                <p:strVal val="#ppt_y"/>
                                              </p:val>
                                            </p:tav>
                                          </p:tavLst>
                                        </p:anim>
                                      </p:childTnLst>
                                    </p:cTn>
                                  </p:par>
                                  <p:par>
                                    <p:cTn id="560" presetID="2" presetClass="entr" presetSubtype="6" fill="hold" grpId="0" nodeType="withEffect" nodePh="1" p14:presetBounceEnd="78000">
                                      <p:stCondLst>
                                        <p:cond delay="0"/>
                                      </p:stCondLst>
                                      <p:endCondLst>
                                        <p:cond evt="begin" delay="0">
                                          <p:tn val="560"/>
                                        </p:cond>
                                      </p:endCondLst>
                                      <p:childTnLst>
                                        <p:set>
                                          <p:cBhvr>
                                            <p:cTn id="561" dur="1" fill="hold">
                                              <p:stCondLst>
                                                <p:cond delay="0"/>
                                              </p:stCondLst>
                                            </p:cTn>
                                            <p:tgtEl>
                                              <p:spTgt spid="446"/>
                                            </p:tgtEl>
                                            <p:attrNameLst>
                                              <p:attrName>style.visibility</p:attrName>
                                            </p:attrNameLst>
                                          </p:cBhvr>
                                          <p:to>
                                            <p:strVal val="visible"/>
                                          </p:to>
                                        </p:set>
                                        <p:anim calcmode="lin" valueType="num" p14:bounceEnd="78000">
                                          <p:cBhvr additive="base">
                                            <p:cTn id="562" dur="2000" fill="hold"/>
                                            <p:tgtEl>
                                              <p:spTgt spid="446"/>
                                            </p:tgtEl>
                                            <p:attrNameLst>
                                              <p:attrName>ppt_x</p:attrName>
                                            </p:attrNameLst>
                                          </p:cBhvr>
                                          <p:tavLst>
                                            <p:tav tm="0">
                                              <p:val>
                                                <p:strVal val="1+#ppt_w/2"/>
                                              </p:val>
                                            </p:tav>
                                            <p:tav tm="100000">
                                              <p:val>
                                                <p:strVal val="#ppt_x"/>
                                              </p:val>
                                            </p:tav>
                                          </p:tavLst>
                                        </p:anim>
                                        <p:anim calcmode="lin" valueType="num" p14:bounceEnd="78000">
                                          <p:cBhvr additive="base">
                                            <p:cTn id="563" dur="2000" fill="hold"/>
                                            <p:tgtEl>
                                              <p:spTgt spid="446"/>
                                            </p:tgtEl>
                                            <p:attrNameLst>
                                              <p:attrName>ppt_y</p:attrName>
                                            </p:attrNameLst>
                                          </p:cBhvr>
                                          <p:tavLst>
                                            <p:tav tm="0">
                                              <p:val>
                                                <p:strVal val="1+#ppt_h/2"/>
                                              </p:val>
                                            </p:tav>
                                            <p:tav tm="100000">
                                              <p:val>
                                                <p:strVal val="#ppt_y"/>
                                              </p:val>
                                            </p:tav>
                                          </p:tavLst>
                                        </p:anim>
                                      </p:childTnLst>
                                    </p:cTn>
                                  </p:par>
                                  <p:par>
                                    <p:cTn id="564" presetID="2" presetClass="entr" presetSubtype="6" fill="hold" grpId="0" nodeType="withEffect" p14:presetBounceEnd="78000">
                                      <p:stCondLst>
                                        <p:cond delay="0"/>
                                      </p:stCondLst>
                                      <p:childTnLst>
                                        <p:set>
                                          <p:cBhvr>
                                            <p:cTn id="565" dur="1" fill="hold">
                                              <p:stCondLst>
                                                <p:cond delay="0"/>
                                              </p:stCondLst>
                                            </p:cTn>
                                            <p:tgtEl>
                                              <p:spTgt spid="447"/>
                                            </p:tgtEl>
                                            <p:attrNameLst>
                                              <p:attrName>style.visibility</p:attrName>
                                            </p:attrNameLst>
                                          </p:cBhvr>
                                          <p:to>
                                            <p:strVal val="visible"/>
                                          </p:to>
                                        </p:set>
                                        <p:anim calcmode="lin" valueType="num" p14:bounceEnd="78000">
                                          <p:cBhvr additive="base">
                                            <p:cTn id="566" dur="2000" fill="hold"/>
                                            <p:tgtEl>
                                              <p:spTgt spid="447"/>
                                            </p:tgtEl>
                                            <p:attrNameLst>
                                              <p:attrName>ppt_x</p:attrName>
                                            </p:attrNameLst>
                                          </p:cBhvr>
                                          <p:tavLst>
                                            <p:tav tm="0">
                                              <p:val>
                                                <p:strVal val="1+#ppt_w/2"/>
                                              </p:val>
                                            </p:tav>
                                            <p:tav tm="100000">
                                              <p:val>
                                                <p:strVal val="#ppt_x"/>
                                              </p:val>
                                            </p:tav>
                                          </p:tavLst>
                                        </p:anim>
                                        <p:anim calcmode="lin" valueType="num" p14:bounceEnd="78000">
                                          <p:cBhvr additive="base">
                                            <p:cTn id="567" dur="2000" fill="hold"/>
                                            <p:tgtEl>
                                              <p:spTgt spid="447"/>
                                            </p:tgtEl>
                                            <p:attrNameLst>
                                              <p:attrName>ppt_y</p:attrName>
                                            </p:attrNameLst>
                                          </p:cBhvr>
                                          <p:tavLst>
                                            <p:tav tm="0">
                                              <p:val>
                                                <p:strVal val="1+#ppt_h/2"/>
                                              </p:val>
                                            </p:tav>
                                            <p:tav tm="100000">
                                              <p:val>
                                                <p:strVal val="#ppt_y"/>
                                              </p:val>
                                            </p:tav>
                                          </p:tavLst>
                                        </p:anim>
                                      </p:childTnLst>
                                    </p:cTn>
                                  </p:par>
                                  <p:par>
                                    <p:cTn id="568" presetID="2" presetClass="entr" presetSubtype="6" fill="hold" grpId="0" nodeType="withEffect" nodePh="1" p14:presetBounceEnd="78000">
                                      <p:stCondLst>
                                        <p:cond delay="0"/>
                                      </p:stCondLst>
                                      <p:endCondLst>
                                        <p:cond evt="begin" delay="0">
                                          <p:tn val="568"/>
                                        </p:cond>
                                      </p:endCondLst>
                                      <p:childTnLst>
                                        <p:set>
                                          <p:cBhvr>
                                            <p:cTn id="569" dur="1" fill="hold">
                                              <p:stCondLst>
                                                <p:cond delay="0"/>
                                              </p:stCondLst>
                                            </p:cTn>
                                            <p:tgtEl>
                                              <p:spTgt spid="448"/>
                                            </p:tgtEl>
                                            <p:attrNameLst>
                                              <p:attrName>style.visibility</p:attrName>
                                            </p:attrNameLst>
                                          </p:cBhvr>
                                          <p:to>
                                            <p:strVal val="visible"/>
                                          </p:to>
                                        </p:set>
                                        <p:anim calcmode="lin" valueType="num" p14:bounceEnd="78000">
                                          <p:cBhvr additive="base">
                                            <p:cTn id="570" dur="2000" fill="hold"/>
                                            <p:tgtEl>
                                              <p:spTgt spid="448"/>
                                            </p:tgtEl>
                                            <p:attrNameLst>
                                              <p:attrName>ppt_x</p:attrName>
                                            </p:attrNameLst>
                                          </p:cBhvr>
                                          <p:tavLst>
                                            <p:tav tm="0">
                                              <p:val>
                                                <p:strVal val="1+#ppt_w/2"/>
                                              </p:val>
                                            </p:tav>
                                            <p:tav tm="100000">
                                              <p:val>
                                                <p:strVal val="#ppt_x"/>
                                              </p:val>
                                            </p:tav>
                                          </p:tavLst>
                                        </p:anim>
                                        <p:anim calcmode="lin" valueType="num" p14:bounceEnd="78000">
                                          <p:cBhvr additive="base">
                                            <p:cTn id="571" dur="2000" fill="hold"/>
                                            <p:tgtEl>
                                              <p:spTgt spid="448"/>
                                            </p:tgtEl>
                                            <p:attrNameLst>
                                              <p:attrName>ppt_y</p:attrName>
                                            </p:attrNameLst>
                                          </p:cBhvr>
                                          <p:tavLst>
                                            <p:tav tm="0">
                                              <p:val>
                                                <p:strVal val="1+#ppt_h/2"/>
                                              </p:val>
                                            </p:tav>
                                            <p:tav tm="100000">
                                              <p:val>
                                                <p:strVal val="#ppt_y"/>
                                              </p:val>
                                            </p:tav>
                                          </p:tavLst>
                                        </p:anim>
                                      </p:childTnLst>
                                    </p:cTn>
                                  </p:par>
                                  <p:par>
                                    <p:cTn id="572" presetID="2" presetClass="entr" presetSubtype="1" fill="hold" grpId="0" nodeType="withEffect" p14:presetBounceEnd="78000">
                                      <p:stCondLst>
                                        <p:cond delay="0"/>
                                      </p:stCondLst>
                                      <p:childTnLst>
                                        <p:set>
                                          <p:cBhvr>
                                            <p:cTn id="573" dur="1" fill="hold">
                                              <p:stCondLst>
                                                <p:cond delay="0"/>
                                              </p:stCondLst>
                                            </p:cTn>
                                            <p:tgtEl>
                                              <p:spTgt spid="449"/>
                                            </p:tgtEl>
                                            <p:attrNameLst>
                                              <p:attrName>style.visibility</p:attrName>
                                            </p:attrNameLst>
                                          </p:cBhvr>
                                          <p:to>
                                            <p:strVal val="visible"/>
                                          </p:to>
                                        </p:set>
                                        <p:anim calcmode="lin" valueType="num" p14:bounceEnd="78000">
                                          <p:cBhvr additive="base">
                                            <p:cTn id="574" dur="2000" fill="hold"/>
                                            <p:tgtEl>
                                              <p:spTgt spid="449"/>
                                            </p:tgtEl>
                                            <p:attrNameLst>
                                              <p:attrName>ppt_x</p:attrName>
                                            </p:attrNameLst>
                                          </p:cBhvr>
                                          <p:tavLst>
                                            <p:tav tm="0">
                                              <p:val>
                                                <p:strVal val="#ppt_x"/>
                                              </p:val>
                                            </p:tav>
                                            <p:tav tm="100000">
                                              <p:val>
                                                <p:strVal val="#ppt_x"/>
                                              </p:val>
                                            </p:tav>
                                          </p:tavLst>
                                        </p:anim>
                                        <p:anim calcmode="lin" valueType="num" p14:bounceEnd="78000">
                                          <p:cBhvr additive="base">
                                            <p:cTn id="575" dur="2000" fill="hold"/>
                                            <p:tgtEl>
                                              <p:spTgt spid="449"/>
                                            </p:tgtEl>
                                            <p:attrNameLst>
                                              <p:attrName>ppt_y</p:attrName>
                                            </p:attrNameLst>
                                          </p:cBhvr>
                                          <p:tavLst>
                                            <p:tav tm="0">
                                              <p:val>
                                                <p:strVal val="0-#ppt_h/2"/>
                                              </p:val>
                                            </p:tav>
                                            <p:tav tm="100000">
                                              <p:val>
                                                <p:strVal val="#ppt_y"/>
                                              </p:val>
                                            </p:tav>
                                          </p:tavLst>
                                        </p:anim>
                                      </p:childTnLst>
                                    </p:cTn>
                                  </p:par>
                                  <p:par>
                                    <p:cTn id="576" presetID="2" presetClass="entr" presetSubtype="1" fill="hold" grpId="0" nodeType="withEffect" nodePh="1" p14:presetBounceEnd="78000">
                                      <p:stCondLst>
                                        <p:cond delay="0"/>
                                      </p:stCondLst>
                                      <p:endCondLst>
                                        <p:cond evt="begin" delay="0">
                                          <p:tn val="576"/>
                                        </p:cond>
                                      </p:endCondLst>
                                      <p:childTnLst>
                                        <p:set>
                                          <p:cBhvr>
                                            <p:cTn id="577" dur="1" fill="hold">
                                              <p:stCondLst>
                                                <p:cond delay="0"/>
                                              </p:stCondLst>
                                            </p:cTn>
                                            <p:tgtEl>
                                              <p:spTgt spid="450"/>
                                            </p:tgtEl>
                                            <p:attrNameLst>
                                              <p:attrName>style.visibility</p:attrName>
                                            </p:attrNameLst>
                                          </p:cBhvr>
                                          <p:to>
                                            <p:strVal val="visible"/>
                                          </p:to>
                                        </p:set>
                                        <p:anim calcmode="lin" valueType="num" p14:bounceEnd="78000">
                                          <p:cBhvr additive="base">
                                            <p:cTn id="578" dur="2000" fill="hold"/>
                                            <p:tgtEl>
                                              <p:spTgt spid="450"/>
                                            </p:tgtEl>
                                            <p:attrNameLst>
                                              <p:attrName>ppt_x</p:attrName>
                                            </p:attrNameLst>
                                          </p:cBhvr>
                                          <p:tavLst>
                                            <p:tav tm="0">
                                              <p:val>
                                                <p:strVal val="#ppt_x"/>
                                              </p:val>
                                            </p:tav>
                                            <p:tav tm="100000">
                                              <p:val>
                                                <p:strVal val="#ppt_x"/>
                                              </p:val>
                                            </p:tav>
                                          </p:tavLst>
                                        </p:anim>
                                        <p:anim calcmode="lin" valueType="num" p14:bounceEnd="78000">
                                          <p:cBhvr additive="base">
                                            <p:cTn id="579" dur="2000" fill="hold"/>
                                            <p:tgtEl>
                                              <p:spTgt spid="450"/>
                                            </p:tgtEl>
                                            <p:attrNameLst>
                                              <p:attrName>ppt_y</p:attrName>
                                            </p:attrNameLst>
                                          </p:cBhvr>
                                          <p:tavLst>
                                            <p:tav tm="0">
                                              <p:val>
                                                <p:strVal val="0-#ppt_h/2"/>
                                              </p:val>
                                            </p:tav>
                                            <p:tav tm="100000">
                                              <p:val>
                                                <p:strVal val="#ppt_y"/>
                                              </p:val>
                                            </p:tav>
                                          </p:tavLst>
                                        </p:anim>
                                      </p:childTnLst>
                                    </p:cTn>
                                  </p:par>
                                  <p:par>
                                    <p:cTn id="580" presetID="2" presetClass="entr" presetSubtype="1" fill="hold" grpId="0" nodeType="withEffect" p14:presetBounceEnd="78000">
                                      <p:stCondLst>
                                        <p:cond delay="0"/>
                                      </p:stCondLst>
                                      <p:childTnLst>
                                        <p:set>
                                          <p:cBhvr>
                                            <p:cTn id="581" dur="1" fill="hold">
                                              <p:stCondLst>
                                                <p:cond delay="0"/>
                                              </p:stCondLst>
                                            </p:cTn>
                                            <p:tgtEl>
                                              <p:spTgt spid="451"/>
                                            </p:tgtEl>
                                            <p:attrNameLst>
                                              <p:attrName>style.visibility</p:attrName>
                                            </p:attrNameLst>
                                          </p:cBhvr>
                                          <p:to>
                                            <p:strVal val="visible"/>
                                          </p:to>
                                        </p:set>
                                        <p:anim calcmode="lin" valueType="num" p14:bounceEnd="78000">
                                          <p:cBhvr additive="base">
                                            <p:cTn id="582" dur="2000" fill="hold"/>
                                            <p:tgtEl>
                                              <p:spTgt spid="451"/>
                                            </p:tgtEl>
                                            <p:attrNameLst>
                                              <p:attrName>ppt_x</p:attrName>
                                            </p:attrNameLst>
                                          </p:cBhvr>
                                          <p:tavLst>
                                            <p:tav tm="0">
                                              <p:val>
                                                <p:strVal val="#ppt_x"/>
                                              </p:val>
                                            </p:tav>
                                            <p:tav tm="100000">
                                              <p:val>
                                                <p:strVal val="#ppt_x"/>
                                              </p:val>
                                            </p:tav>
                                          </p:tavLst>
                                        </p:anim>
                                        <p:anim calcmode="lin" valueType="num" p14:bounceEnd="78000">
                                          <p:cBhvr additive="base">
                                            <p:cTn id="583" dur="2000" fill="hold"/>
                                            <p:tgtEl>
                                              <p:spTgt spid="451"/>
                                            </p:tgtEl>
                                            <p:attrNameLst>
                                              <p:attrName>ppt_y</p:attrName>
                                            </p:attrNameLst>
                                          </p:cBhvr>
                                          <p:tavLst>
                                            <p:tav tm="0">
                                              <p:val>
                                                <p:strVal val="0-#ppt_h/2"/>
                                              </p:val>
                                            </p:tav>
                                            <p:tav tm="100000">
                                              <p:val>
                                                <p:strVal val="#ppt_y"/>
                                              </p:val>
                                            </p:tav>
                                          </p:tavLst>
                                        </p:anim>
                                      </p:childTnLst>
                                    </p:cTn>
                                  </p:par>
                                  <p:par>
                                    <p:cTn id="584" presetID="2" presetClass="entr" presetSubtype="1" fill="hold" grpId="0" nodeType="withEffect" nodePh="1" p14:presetBounceEnd="78000">
                                      <p:stCondLst>
                                        <p:cond delay="0"/>
                                      </p:stCondLst>
                                      <p:endCondLst>
                                        <p:cond evt="begin" delay="0">
                                          <p:tn val="584"/>
                                        </p:cond>
                                      </p:endCondLst>
                                      <p:childTnLst>
                                        <p:set>
                                          <p:cBhvr>
                                            <p:cTn id="585" dur="1" fill="hold">
                                              <p:stCondLst>
                                                <p:cond delay="0"/>
                                              </p:stCondLst>
                                            </p:cTn>
                                            <p:tgtEl>
                                              <p:spTgt spid="452"/>
                                            </p:tgtEl>
                                            <p:attrNameLst>
                                              <p:attrName>style.visibility</p:attrName>
                                            </p:attrNameLst>
                                          </p:cBhvr>
                                          <p:to>
                                            <p:strVal val="visible"/>
                                          </p:to>
                                        </p:set>
                                        <p:anim calcmode="lin" valueType="num" p14:bounceEnd="78000">
                                          <p:cBhvr additive="base">
                                            <p:cTn id="586" dur="2000" fill="hold"/>
                                            <p:tgtEl>
                                              <p:spTgt spid="452"/>
                                            </p:tgtEl>
                                            <p:attrNameLst>
                                              <p:attrName>ppt_x</p:attrName>
                                            </p:attrNameLst>
                                          </p:cBhvr>
                                          <p:tavLst>
                                            <p:tav tm="0">
                                              <p:val>
                                                <p:strVal val="#ppt_x"/>
                                              </p:val>
                                            </p:tav>
                                            <p:tav tm="100000">
                                              <p:val>
                                                <p:strVal val="#ppt_x"/>
                                              </p:val>
                                            </p:tav>
                                          </p:tavLst>
                                        </p:anim>
                                        <p:anim calcmode="lin" valueType="num" p14:bounceEnd="78000">
                                          <p:cBhvr additive="base">
                                            <p:cTn id="587" dur="2000" fill="hold"/>
                                            <p:tgtEl>
                                              <p:spTgt spid="452"/>
                                            </p:tgtEl>
                                            <p:attrNameLst>
                                              <p:attrName>ppt_y</p:attrName>
                                            </p:attrNameLst>
                                          </p:cBhvr>
                                          <p:tavLst>
                                            <p:tav tm="0">
                                              <p:val>
                                                <p:strVal val="0-#ppt_h/2"/>
                                              </p:val>
                                            </p:tav>
                                            <p:tav tm="100000">
                                              <p:val>
                                                <p:strVal val="#ppt_y"/>
                                              </p:val>
                                            </p:tav>
                                          </p:tavLst>
                                        </p:anim>
                                      </p:childTnLst>
                                    </p:cTn>
                                  </p:par>
                                  <p:par>
                                    <p:cTn id="588" presetID="2" presetClass="entr" presetSubtype="1" fill="hold" grpId="0" nodeType="withEffect" p14:presetBounceEnd="78000">
                                      <p:stCondLst>
                                        <p:cond delay="0"/>
                                      </p:stCondLst>
                                      <p:childTnLst>
                                        <p:set>
                                          <p:cBhvr>
                                            <p:cTn id="589" dur="1" fill="hold">
                                              <p:stCondLst>
                                                <p:cond delay="0"/>
                                              </p:stCondLst>
                                            </p:cTn>
                                            <p:tgtEl>
                                              <p:spTgt spid="453"/>
                                            </p:tgtEl>
                                            <p:attrNameLst>
                                              <p:attrName>style.visibility</p:attrName>
                                            </p:attrNameLst>
                                          </p:cBhvr>
                                          <p:to>
                                            <p:strVal val="visible"/>
                                          </p:to>
                                        </p:set>
                                        <p:anim calcmode="lin" valueType="num" p14:bounceEnd="78000">
                                          <p:cBhvr additive="base">
                                            <p:cTn id="590" dur="2000" fill="hold"/>
                                            <p:tgtEl>
                                              <p:spTgt spid="453"/>
                                            </p:tgtEl>
                                            <p:attrNameLst>
                                              <p:attrName>ppt_x</p:attrName>
                                            </p:attrNameLst>
                                          </p:cBhvr>
                                          <p:tavLst>
                                            <p:tav tm="0">
                                              <p:val>
                                                <p:strVal val="#ppt_x"/>
                                              </p:val>
                                            </p:tav>
                                            <p:tav tm="100000">
                                              <p:val>
                                                <p:strVal val="#ppt_x"/>
                                              </p:val>
                                            </p:tav>
                                          </p:tavLst>
                                        </p:anim>
                                        <p:anim calcmode="lin" valueType="num" p14:bounceEnd="78000">
                                          <p:cBhvr additive="base">
                                            <p:cTn id="591" dur="2000" fill="hold"/>
                                            <p:tgtEl>
                                              <p:spTgt spid="453"/>
                                            </p:tgtEl>
                                            <p:attrNameLst>
                                              <p:attrName>ppt_y</p:attrName>
                                            </p:attrNameLst>
                                          </p:cBhvr>
                                          <p:tavLst>
                                            <p:tav tm="0">
                                              <p:val>
                                                <p:strVal val="0-#ppt_h/2"/>
                                              </p:val>
                                            </p:tav>
                                            <p:tav tm="100000">
                                              <p:val>
                                                <p:strVal val="#ppt_y"/>
                                              </p:val>
                                            </p:tav>
                                          </p:tavLst>
                                        </p:anim>
                                      </p:childTnLst>
                                    </p:cTn>
                                  </p:par>
                                  <p:par>
                                    <p:cTn id="592" presetID="2" presetClass="entr" presetSubtype="1" fill="hold" grpId="0" nodeType="withEffect" nodePh="1" p14:presetBounceEnd="78000">
                                      <p:stCondLst>
                                        <p:cond delay="0"/>
                                      </p:stCondLst>
                                      <p:endCondLst>
                                        <p:cond evt="begin" delay="0">
                                          <p:tn val="592"/>
                                        </p:cond>
                                      </p:endCondLst>
                                      <p:childTnLst>
                                        <p:set>
                                          <p:cBhvr>
                                            <p:cTn id="593" dur="1" fill="hold">
                                              <p:stCondLst>
                                                <p:cond delay="0"/>
                                              </p:stCondLst>
                                            </p:cTn>
                                            <p:tgtEl>
                                              <p:spTgt spid="454"/>
                                            </p:tgtEl>
                                            <p:attrNameLst>
                                              <p:attrName>style.visibility</p:attrName>
                                            </p:attrNameLst>
                                          </p:cBhvr>
                                          <p:to>
                                            <p:strVal val="visible"/>
                                          </p:to>
                                        </p:set>
                                        <p:anim calcmode="lin" valueType="num" p14:bounceEnd="78000">
                                          <p:cBhvr additive="base">
                                            <p:cTn id="594" dur="2000" fill="hold"/>
                                            <p:tgtEl>
                                              <p:spTgt spid="454"/>
                                            </p:tgtEl>
                                            <p:attrNameLst>
                                              <p:attrName>ppt_x</p:attrName>
                                            </p:attrNameLst>
                                          </p:cBhvr>
                                          <p:tavLst>
                                            <p:tav tm="0">
                                              <p:val>
                                                <p:strVal val="#ppt_x"/>
                                              </p:val>
                                            </p:tav>
                                            <p:tav tm="100000">
                                              <p:val>
                                                <p:strVal val="#ppt_x"/>
                                              </p:val>
                                            </p:tav>
                                          </p:tavLst>
                                        </p:anim>
                                        <p:anim calcmode="lin" valueType="num" p14:bounceEnd="78000">
                                          <p:cBhvr additive="base">
                                            <p:cTn id="595" dur="2000" fill="hold"/>
                                            <p:tgtEl>
                                              <p:spTgt spid="454"/>
                                            </p:tgtEl>
                                            <p:attrNameLst>
                                              <p:attrName>ppt_y</p:attrName>
                                            </p:attrNameLst>
                                          </p:cBhvr>
                                          <p:tavLst>
                                            <p:tav tm="0">
                                              <p:val>
                                                <p:strVal val="0-#ppt_h/2"/>
                                              </p:val>
                                            </p:tav>
                                            <p:tav tm="100000">
                                              <p:val>
                                                <p:strVal val="#ppt_y"/>
                                              </p:val>
                                            </p:tav>
                                          </p:tavLst>
                                        </p:anim>
                                      </p:childTnLst>
                                    </p:cTn>
                                  </p:par>
                                  <p:par>
                                    <p:cTn id="596" presetID="2" presetClass="entr" presetSubtype="1" fill="hold" grpId="0" nodeType="withEffect" p14:presetBounceEnd="78000">
                                      <p:stCondLst>
                                        <p:cond delay="0"/>
                                      </p:stCondLst>
                                      <p:childTnLst>
                                        <p:set>
                                          <p:cBhvr>
                                            <p:cTn id="597" dur="1" fill="hold">
                                              <p:stCondLst>
                                                <p:cond delay="0"/>
                                              </p:stCondLst>
                                            </p:cTn>
                                            <p:tgtEl>
                                              <p:spTgt spid="455"/>
                                            </p:tgtEl>
                                            <p:attrNameLst>
                                              <p:attrName>style.visibility</p:attrName>
                                            </p:attrNameLst>
                                          </p:cBhvr>
                                          <p:to>
                                            <p:strVal val="visible"/>
                                          </p:to>
                                        </p:set>
                                        <p:anim calcmode="lin" valueType="num" p14:bounceEnd="78000">
                                          <p:cBhvr additive="base">
                                            <p:cTn id="598" dur="2000" fill="hold"/>
                                            <p:tgtEl>
                                              <p:spTgt spid="455"/>
                                            </p:tgtEl>
                                            <p:attrNameLst>
                                              <p:attrName>ppt_x</p:attrName>
                                            </p:attrNameLst>
                                          </p:cBhvr>
                                          <p:tavLst>
                                            <p:tav tm="0">
                                              <p:val>
                                                <p:strVal val="#ppt_x"/>
                                              </p:val>
                                            </p:tav>
                                            <p:tav tm="100000">
                                              <p:val>
                                                <p:strVal val="#ppt_x"/>
                                              </p:val>
                                            </p:tav>
                                          </p:tavLst>
                                        </p:anim>
                                        <p:anim calcmode="lin" valueType="num" p14:bounceEnd="78000">
                                          <p:cBhvr additive="base">
                                            <p:cTn id="599" dur="2000" fill="hold"/>
                                            <p:tgtEl>
                                              <p:spTgt spid="455"/>
                                            </p:tgtEl>
                                            <p:attrNameLst>
                                              <p:attrName>ppt_y</p:attrName>
                                            </p:attrNameLst>
                                          </p:cBhvr>
                                          <p:tavLst>
                                            <p:tav tm="0">
                                              <p:val>
                                                <p:strVal val="0-#ppt_h/2"/>
                                              </p:val>
                                            </p:tav>
                                            <p:tav tm="100000">
                                              <p:val>
                                                <p:strVal val="#ppt_y"/>
                                              </p:val>
                                            </p:tav>
                                          </p:tavLst>
                                        </p:anim>
                                      </p:childTnLst>
                                    </p:cTn>
                                  </p:par>
                                  <p:par>
                                    <p:cTn id="600" presetID="2" presetClass="entr" presetSubtype="1" fill="hold" grpId="0" nodeType="withEffect" nodePh="1" p14:presetBounceEnd="78000">
                                      <p:stCondLst>
                                        <p:cond delay="0"/>
                                      </p:stCondLst>
                                      <p:endCondLst>
                                        <p:cond evt="begin" delay="0">
                                          <p:tn val="600"/>
                                        </p:cond>
                                      </p:endCondLst>
                                      <p:childTnLst>
                                        <p:set>
                                          <p:cBhvr>
                                            <p:cTn id="601" dur="1" fill="hold">
                                              <p:stCondLst>
                                                <p:cond delay="0"/>
                                              </p:stCondLst>
                                            </p:cTn>
                                            <p:tgtEl>
                                              <p:spTgt spid="456"/>
                                            </p:tgtEl>
                                            <p:attrNameLst>
                                              <p:attrName>style.visibility</p:attrName>
                                            </p:attrNameLst>
                                          </p:cBhvr>
                                          <p:to>
                                            <p:strVal val="visible"/>
                                          </p:to>
                                        </p:set>
                                        <p:anim calcmode="lin" valueType="num" p14:bounceEnd="78000">
                                          <p:cBhvr additive="base">
                                            <p:cTn id="602" dur="2000" fill="hold"/>
                                            <p:tgtEl>
                                              <p:spTgt spid="456"/>
                                            </p:tgtEl>
                                            <p:attrNameLst>
                                              <p:attrName>ppt_x</p:attrName>
                                            </p:attrNameLst>
                                          </p:cBhvr>
                                          <p:tavLst>
                                            <p:tav tm="0">
                                              <p:val>
                                                <p:strVal val="#ppt_x"/>
                                              </p:val>
                                            </p:tav>
                                            <p:tav tm="100000">
                                              <p:val>
                                                <p:strVal val="#ppt_x"/>
                                              </p:val>
                                            </p:tav>
                                          </p:tavLst>
                                        </p:anim>
                                        <p:anim calcmode="lin" valueType="num" p14:bounceEnd="78000">
                                          <p:cBhvr additive="base">
                                            <p:cTn id="603" dur="2000" fill="hold"/>
                                            <p:tgtEl>
                                              <p:spTgt spid="456"/>
                                            </p:tgtEl>
                                            <p:attrNameLst>
                                              <p:attrName>ppt_y</p:attrName>
                                            </p:attrNameLst>
                                          </p:cBhvr>
                                          <p:tavLst>
                                            <p:tav tm="0">
                                              <p:val>
                                                <p:strVal val="0-#ppt_h/2"/>
                                              </p:val>
                                            </p:tav>
                                            <p:tav tm="100000">
                                              <p:val>
                                                <p:strVal val="#ppt_y"/>
                                              </p:val>
                                            </p:tav>
                                          </p:tavLst>
                                        </p:anim>
                                      </p:childTnLst>
                                    </p:cTn>
                                  </p:par>
                                  <p:par>
                                    <p:cTn id="604" presetID="2" presetClass="entr" presetSubtype="1" fill="hold" grpId="0" nodeType="withEffect" p14:presetBounceEnd="78000">
                                      <p:stCondLst>
                                        <p:cond delay="0"/>
                                      </p:stCondLst>
                                      <p:childTnLst>
                                        <p:set>
                                          <p:cBhvr>
                                            <p:cTn id="605" dur="1" fill="hold">
                                              <p:stCondLst>
                                                <p:cond delay="0"/>
                                              </p:stCondLst>
                                            </p:cTn>
                                            <p:tgtEl>
                                              <p:spTgt spid="457"/>
                                            </p:tgtEl>
                                            <p:attrNameLst>
                                              <p:attrName>style.visibility</p:attrName>
                                            </p:attrNameLst>
                                          </p:cBhvr>
                                          <p:to>
                                            <p:strVal val="visible"/>
                                          </p:to>
                                        </p:set>
                                        <p:anim calcmode="lin" valueType="num" p14:bounceEnd="78000">
                                          <p:cBhvr additive="base">
                                            <p:cTn id="606" dur="2000" fill="hold"/>
                                            <p:tgtEl>
                                              <p:spTgt spid="457"/>
                                            </p:tgtEl>
                                            <p:attrNameLst>
                                              <p:attrName>ppt_x</p:attrName>
                                            </p:attrNameLst>
                                          </p:cBhvr>
                                          <p:tavLst>
                                            <p:tav tm="0">
                                              <p:val>
                                                <p:strVal val="#ppt_x"/>
                                              </p:val>
                                            </p:tav>
                                            <p:tav tm="100000">
                                              <p:val>
                                                <p:strVal val="#ppt_x"/>
                                              </p:val>
                                            </p:tav>
                                          </p:tavLst>
                                        </p:anim>
                                        <p:anim calcmode="lin" valueType="num" p14:bounceEnd="78000">
                                          <p:cBhvr additive="base">
                                            <p:cTn id="607" dur="2000" fill="hold"/>
                                            <p:tgtEl>
                                              <p:spTgt spid="457"/>
                                            </p:tgtEl>
                                            <p:attrNameLst>
                                              <p:attrName>ppt_y</p:attrName>
                                            </p:attrNameLst>
                                          </p:cBhvr>
                                          <p:tavLst>
                                            <p:tav tm="0">
                                              <p:val>
                                                <p:strVal val="0-#ppt_h/2"/>
                                              </p:val>
                                            </p:tav>
                                            <p:tav tm="100000">
                                              <p:val>
                                                <p:strVal val="#ppt_y"/>
                                              </p:val>
                                            </p:tav>
                                          </p:tavLst>
                                        </p:anim>
                                      </p:childTnLst>
                                    </p:cTn>
                                  </p:par>
                                  <p:par>
                                    <p:cTn id="608" presetID="2" presetClass="entr" presetSubtype="1" fill="hold" grpId="0" nodeType="withEffect" nodePh="1" p14:presetBounceEnd="78000">
                                      <p:stCondLst>
                                        <p:cond delay="0"/>
                                      </p:stCondLst>
                                      <p:endCondLst>
                                        <p:cond evt="begin" delay="0">
                                          <p:tn val="608"/>
                                        </p:cond>
                                      </p:endCondLst>
                                      <p:childTnLst>
                                        <p:set>
                                          <p:cBhvr>
                                            <p:cTn id="609" dur="1" fill="hold">
                                              <p:stCondLst>
                                                <p:cond delay="0"/>
                                              </p:stCondLst>
                                            </p:cTn>
                                            <p:tgtEl>
                                              <p:spTgt spid="458"/>
                                            </p:tgtEl>
                                            <p:attrNameLst>
                                              <p:attrName>style.visibility</p:attrName>
                                            </p:attrNameLst>
                                          </p:cBhvr>
                                          <p:to>
                                            <p:strVal val="visible"/>
                                          </p:to>
                                        </p:set>
                                        <p:anim calcmode="lin" valueType="num" p14:bounceEnd="78000">
                                          <p:cBhvr additive="base">
                                            <p:cTn id="610" dur="2000" fill="hold"/>
                                            <p:tgtEl>
                                              <p:spTgt spid="458"/>
                                            </p:tgtEl>
                                            <p:attrNameLst>
                                              <p:attrName>ppt_x</p:attrName>
                                            </p:attrNameLst>
                                          </p:cBhvr>
                                          <p:tavLst>
                                            <p:tav tm="0">
                                              <p:val>
                                                <p:strVal val="#ppt_x"/>
                                              </p:val>
                                            </p:tav>
                                            <p:tav tm="100000">
                                              <p:val>
                                                <p:strVal val="#ppt_x"/>
                                              </p:val>
                                            </p:tav>
                                          </p:tavLst>
                                        </p:anim>
                                        <p:anim calcmode="lin" valueType="num" p14:bounceEnd="78000">
                                          <p:cBhvr additive="base">
                                            <p:cTn id="611" dur="2000" fill="hold"/>
                                            <p:tgtEl>
                                              <p:spTgt spid="458"/>
                                            </p:tgtEl>
                                            <p:attrNameLst>
                                              <p:attrName>ppt_y</p:attrName>
                                            </p:attrNameLst>
                                          </p:cBhvr>
                                          <p:tavLst>
                                            <p:tav tm="0">
                                              <p:val>
                                                <p:strVal val="0-#ppt_h/2"/>
                                              </p:val>
                                            </p:tav>
                                            <p:tav tm="100000">
                                              <p:val>
                                                <p:strVal val="#ppt_y"/>
                                              </p:val>
                                            </p:tav>
                                          </p:tavLst>
                                        </p:anim>
                                      </p:childTnLst>
                                    </p:cTn>
                                  </p:par>
                                  <p:par>
                                    <p:cTn id="612" presetID="2" presetClass="entr" presetSubtype="1" fill="hold" grpId="0" nodeType="withEffect" p14:presetBounceEnd="78000">
                                      <p:stCondLst>
                                        <p:cond delay="0"/>
                                      </p:stCondLst>
                                      <p:childTnLst>
                                        <p:set>
                                          <p:cBhvr>
                                            <p:cTn id="613" dur="1" fill="hold">
                                              <p:stCondLst>
                                                <p:cond delay="0"/>
                                              </p:stCondLst>
                                            </p:cTn>
                                            <p:tgtEl>
                                              <p:spTgt spid="459"/>
                                            </p:tgtEl>
                                            <p:attrNameLst>
                                              <p:attrName>style.visibility</p:attrName>
                                            </p:attrNameLst>
                                          </p:cBhvr>
                                          <p:to>
                                            <p:strVal val="visible"/>
                                          </p:to>
                                        </p:set>
                                        <p:anim calcmode="lin" valueType="num" p14:bounceEnd="78000">
                                          <p:cBhvr additive="base">
                                            <p:cTn id="614" dur="2000" fill="hold"/>
                                            <p:tgtEl>
                                              <p:spTgt spid="459"/>
                                            </p:tgtEl>
                                            <p:attrNameLst>
                                              <p:attrName>ppt_x</p:attrName>
                                            </p:attrNameLst>
                                          </p:cBhvr>
                                          <p:tavLst>
                                            <p:tav tm="0">
                                              <p:val>
                                                <p:strVal val="#ppt_x"/>
                                              </p:val>
                                            </p:tav>
                                            <p:tav tm="100000">
                                              <p:val>
                                                <p:strVal val="#ppt_x"/>
                                              </p:val>
                                            </p:tav>
                                          </p:tavLst>
                                        </p:anim>
                                        <p:anim calcmode="lin" valueType="num" p14:bounceEnd="78000">
                                          <p:cBhvr additive="base">
                                            <p:cTn id="615" dur="2000" fill="hold"/>
                                            <p:tgtEl>
                                              <p:spTgt spid="459"/>
                                            </p:tgtEl>
                                            <p:attrNameLst>
                                              <p:attrName>ppt_y</p:attrName>
                                            </p:attrNameLst>
                                          </p:cBhvr>
                                          <p:tavLst>
                                            <p:tav tm="0">
                                              <p:val>
                                                <p:strVal val="0-#ppt_h/2"/>
                                              </p:val>
                                            </p:tav>
                                            <p:tav tm="100000">
                                              <p:val>
                                                <p:strVal val="#ppt_y"/>
                                              </p:val>
                                            </p:tav>
                                          </p:tavLst>
                                        </p:anim>
                                      </p:childTnLst>
                                    </p:cTn>
                                  </p:par>
                                  <p:par>
                                    <p:cTn id="616" presetID="2" presetClass="entr" presetSubtype="1" fill="hold" grpId="0" nodeType="withEffect" nodePh="1" p14:presetBounceEnd="78000">
                                      <p:stCondLst>
                                        <p:cond delay="0"/>
                                      </p:stCondLst>
                                      <p:endCondLst>
                                        <p:cond evt="begin" delay="0">
                                          <p:tn val="616"/>
                                        </p:cond>
                                      </p:endCondLst>
                                      <p:childTnLst>
                                        <p:set>
                                          <p:cBhvr>
                                            <p:cTn id="617" dur="1" fill="hold">
                                              <p:stCondLst>
                                                <p:cond delay="0"/>
                                              </p:stCondLst>
                                            </p:cTn>
                                            <p:tgtEl>
                                              <p:spTgt spid="460"/>
                                            </p:tgtEl>
                                            <p:attrNameLst>
                                              <p:attrName>style.visibility</p:attrName>
                                            </p:attrNameLst>
                                          </p:cBhvr>
                                          <p:to>
                                            <p:strVal val="visible"/>
                                          </p:to>
                                        </p:set>
                                        <p:anim calcmode="lin" valueType="num" p14:bounceEnd="78000">
                                          <p:cBhvr additive="base">
                                            <p:cTn id="618" dur="2000" fill="hold"/>
                                            <p:tgtEl>
                                              <p:spTgt spid="460"/>
                                            </p:tgtEl>
                                            <p:attrNameLst>
                                              <p:attrName>ppt_x</p:attrName>
                                            </p:attrNameLst>
                                          </p:cBhvr>
                                          <p:tavLst>
                                            <p:tav tm="0">
                                              <p:val>
                                                <p:strVal val="#ppt_x"/>
                                              </p:val>
                                            </p:tav>
                                            <p:tav tm="100000">
                                              <p:val>
                                                <p:strVal val="#ppt_x"/>
                                              </p:val>
                                            </p:tav>
                                          </p:tavLst>
                                        </p:anim>
                                        <p:anim calcmode="lin" valueType="num" p14:bounceEnd="78000">
                                          <p:cBhvr additive="base">
                                            <p:cTn id="619" dur="2000" fill="hold"/>
                                            <p:tgtEl>
                                              <p:spTgt spid="460"/>
                                            </p:tgtEl>
                                            <p:attrNameLst>
                                              <p:attrName>ppt_y</p:attrName>
                                            </p:attrNameLst>
                                          </p:cBhvr>
                                          <p:tavLst>
                                            <p:tav tm="0">
                                              <p:val>
                                                <p:strVal val="0-#ppt_h/2"/>
                                              </p:val>
                                            </p:tav>
                                            <p:tav tm="100000">
                                              <p:val>
                                                <p:strVal val="#ppt_y"/>
                                              </p:val>
                                            </p:tav>
                                          </p:tavLst>
                                        </p:anim>
                                      </p:childTnLst>
                                    </p:cTn>
                                  </p:par>
                                  <p:par>
                                    <p:cTn id="620" presetID="2" presetClass="entr" presetSubtype="1" fill="hold" grpId="0" nodeType="withEffect" p14:presetBounceEnd="78000">
                                      <p:stCondLst>
                                        <p:cond delay="0"/>
                                      </p:stCondLst>
                                      <p:childTnLst>
                                        <p:set>
                                          <p:cBhvr>
                                            <p:cTn id="621" dur="1" fill="hold">
                                              <p:stCondLst>
                                                <p:cond delay="0"/>
                                              </p:stCondLst>
                                            </p:cTn>
                                            <p:tgtEl>
                                              <p:spTgt spid="461"/>
                                            </p:tgtEl>
                                            <p:attrNameLst>
                                              <p:attrName>style.visibility</p:attrName>
                                            </p:attrNameLst>
                                          </p:cBhvr>
                                          <p:to>
                                            <p:strVal val="visible"/>
                                          </p:to>
                                        </p:set>
                                        <p:anim calcmode="lin" valueType="num" p14:bounceEnd="78000">
                                          <p:cBhvr additive="base">
                                            <p:cTn id="622" dur="2000" fill="hold"/>
                                            <p:tgtEl>
                                              <p:spTgt spid="461"/>
                                            </p:tgtEl>
                                            <p:attrNameLst>
                                              <p:attrName>ppt_x</p:attrName>
                                            </p:attrNameLst>
                                          </p:cBhvr>
                                          <p:tavLst>
                                            <p:tav tm="0">
                                              <p:val>
                                                <p:strVal val="#ppt_x"/>
                                              </p:val>
                                            </p:tav>
                                            <p:tav tm="100000">
                                              <p:val>
                                                <p:strVal val="#ppt_x"/>
                                              </p:val>
                                            </p:tav>
                                          </p:tavLst>
                                        </p:anim>
                                        <p:anim calcmode="lin" valueType="num" p14:bounceEnd="78000">
                                          <p:cBhvr additive="base">
                                            <p:cTn id="623" dur="2000" fill="hold"/>
                                            <p:tgtEl>
                                              <p:spTgt spid="461"/>
                                            </p:tgtEl>
                                            <p:attrNameLst>
                                              <p:attrName>ppt_y</p:attrName>
                                            </p:attrNameLst>
                                          </p:cBhvr>
                                          <p:tavLst>
                                            <p:tav tm="0">
                                              <p:val>
                                                <p:strVal val="0-#ppt_h/2"/>
                                              </p:val>
                                            </p:tav>
                                            <p:tav tm="100000">
                                              <p:val>
                                                <p:strVal val="#ppt_y"/>
                                              </p:val>
                                            </p:tav>
                                          </p:tavLst>
                                        </p:anim>
                                      </p:childTnLst>
                                    </p:cTn>
                                  </p:par>
                                  <p:par>
                                    <p:cTn id="624" presetID="2" presetClass="entr" presetSubtype="1" fill="hold" grpId="0" nodeType="withEffect" nodePh="1" p14:presetBounceEnd="78000">
                                      <p:stCondLst>
                                        <p:cond delay="0"/>
                                      </p:stCondLst>
                                      <p:endCondLst>
                                        <p:cond evt="begin" delay="0">
                                          <p:tn val="624"/>
                                        </p:cond>
                                      </p:endCondLst>
                                      <p:childTnLst>
                                        <p:set>
                                          <p:cBhvr>
                                            <p:cTn id="625" dur="1" fill="hold">
                                              <p:stCondLst>
                                                <p:cond delay="0"/>
                                              </p:stCondLst>
                                            </p:cTn>
                                            <p:tgtEl>
                                              <p:spTgt spid="462"/>
                                            </p:tgtEl>
                                            <p:attrNameLst>
                                              <p:attrName>style.visibility</p:attrName>
                                            </p:attrNameLst>
                                          </p:cBhvr>
                                          <p:to>
                                            <p:strVal val="visible"/>
                                          </p:to>
                                        </p:set>
                                        <p:anim calcmode="lin" valueType="num" p14:bounceEnd="78000">
                                          <p:cBhvr additive="base">
                                            <p:cTn id="626" dur="2000" fill="hold"/>
                                            <p:tgtEl>
                                              <p:spTgt spid="462"/>
                                            </p:tgtEl>
                                            <p:attrNameLst>
                                              <p:attrName>ppt_x</p:attrName>
                                            </p:attrNameLst>
                                          </p:cBhvr>
                                          <p:tavLst>
                                            <p:tav tm="0">
                                              <p:val>
                                                <p:strVal val="#ppt_x"/>
                                              </p:val>
                                            </p:tav>
                                            <p:tav tm="100000">
                                              <p:val>
                                                <p:strVal val="#ppt_x"/>
                                              </p:val>
                                            </p:tav>
                                          </p:tavLst>
                                        </p:anim>
                                        <p:anim calcmode="lin" valueType="num" p14:bounceEnd="78000">
                                          <p:cBhvr additive="base">
                                            <p:cTn id="627" dur="2000" fill="hold"/>
                                            <p:tgtEl>
                                              <p:spTgt spid="462"/>
                                            </p:tgtEl>
                                            <p:attrNameLst>
                                              <p:attrName>ppt_y</p:attrName>
                                            </p:attrNameLst>
                                          </p:cBhvr>
                                          <p:tavLst>
                                            <p:tav tm="0">
                                              <p:val>
                                                <p:strVal val="0-#ppt_h/2"/>
                                              </p:val>
                                            </p:tav>
                                            <p:tav tm="100000">
                                              <p:val>
                                                <p:strVal val="#ppt_y"/>
                                              </p:val>
                                            </p:tav>
                                          </p:tavLst>
                                        </p:anim>
                                      </p:childTnLst>
                                    </p:cTn>
                                  </p:par>
                                  <p:par>
                                    <p:cTn id="628" presetID="2" presetClass="entr" presetSubtype="1" fill="hold" grpId="0" nodeType="withEffect" p14:presetBounceEnd="78000">
                                      <p:stCondLst>
                                        <p:cond delay="0"/>
                                      </p:stCondLst>
                                      <p:childTnLst>
                                        <p:set>
                                          <p:cBhvr>
                                            <p:cTn id="629" dur="1" fill="hold">
                                              <p:stCondLst>
                                                <p:cond delay="0"/>
                                              </p:stCondLst>
                                            </p:cTn>
                                            <p:tgtEl>
                                              <p:spTgt spid="463"/>
                                            </p:tgtEl>
                                            <p:attrNameLst>
                                              <p:attrName>style.visibility</p:attrName>
                                            </p:attrNameLst>
                                          </p:cBhvr>
                                          <p:to>
                                            <p:strVal val="visible"/>
                                          </p:to>
                                        </p:set>
                                        <p:anim calcmode="lin" valueType="num" p14:bounceEnd="78000">
                                          <p:cBhvr additive="base">
                                            <p:cTn id="630" dur="2000" fill="hold"/>
                                            <p:tgtEl>
                                              <p:spTgt spid="463"/>
                                            </p:tgtEl>
                                            <p:attrNameLst>
                                              <p:attrName>ppt_x</p:attrName>
                                            </p:attrNameLst>
                                          </p:cBhvr>
                                          <p:tavLst>
                                            <p:tav tm="0">
                                              <p:val>
                                                <p:strVal val="#ppt_x"/>
                                              </p:val>
                                            </p:tav>
                                            <p:tav tm="100000">
                                              <p:val>
                                                <p:strVal val="#ppt_x"/>
                                              </p:val>
                                            </p:tav>
                                          </p:tavLst>
                                        </p:anim>
                                        <p:anim calcmode="lin" valueType="num" p14:bounceEnd="78000">
                                          <p:cBhvr additive="base">
                                            <p:cTn id="631" dur="2000" fill="hold"/>
                                            <p:tgtEl>
                                              <p:spTgt spid="463"/>
                                            </p:tgtEl>
                                            <p:attrNameLst>
                                              <p:attrName>ppt_y</p:attrName>
                                            </p:attrNameLst>
                                          </p:cBhvr>
                                          <p:tavLst>
                                            <p:tav tm="0">
                                              <p:val>
                                                <p:strVal val="0-#ppt_h/2"/>
                                              </p:val>
                                            </p:tav>
                                            <p:tav tm="100000">
                                              <p:val>
                                                <p:strVal val="#ppt_y"/>
                                              </p:val>
                                            </p:tav>
                                          </p:tavLst>
                                        </p:anim>
                                      </p:childTnLst>
                                    </p:cTn>
                                  </p:par>
                                  <p:par>
                                    <p:cTn id="632" presetID="2" presetClass="entr" presetSubtype="1" fill="hold" grpId="0" nodeType="withEffect" nodePh="1" p14:presetBounceEnd="78000">
                                      <p:stCondLst>
                                        <p:cond delay="0"/>
                                      </p:stCondLst>
                                      <p:endCondLst>
                                        <p:cond evt="begin" delay="0">
                                          <p:tn val="632"/>
                                        </p:cond>
                                      </p:endCondLst>
                                      <p:childTnLst>
                                        <p:set>
                                          <p:cBhvr>
                                            <p:cTn id="633" dur="1" fill="hold">
                                              <p:stCondLst>
                                                <p:cond delay="0"/>
                                              </p:stCondLst>
                                            </p:cTn>
                                            <p:tgtEl>
                                              <p:spTgt spid="464"/>
                                            </p:tgtEl>
                                            <p:attrNameLst>
                                              <p:attrName>style.visibility</p:attrName>
                                            </p:attrNameLst>
                                          </p:cBhvr>
                                          <p:to>
                                            <p:strVal val="visible"/>
                                          </p:to>
                                        </p:set>
                                        <p:anim calcmode="lin" valueType="num" p14:bounceEnd="78000">
                                          <p:cBhvr additive="base">
                                            <p:cTn id="634" dur="2000" fill="hold"/>
                                            <p:tgtEl>
                                              <p:spTgt spid="464"/>
                                            </p:tgtEl>
                                            <p:attrNameLst>
                                              <p:attrName>ppt_x</p:attrName>
                                            </p:attrNameLst>
                                          </p:cBhvr>
                                          <p:tavLst>
                                            <p:tav tm="0">
                                              <p:val>
                                                <p:strVal val="#ppt_x"/>
                                              </p:val>
                                            </p:tav>
                                            <p:tav tm="100000">
                                              <p:val>
                                                <p:strVal val="#ppt_x"/>
                                              </p:val>
                                            </p:tav>
                                          </p:tavLst>
                                        </p:anim>
                                        <p:anim calcmode="lin" valueType="num" p14:bounceEnd="78000">
                                          <p:cBhvr additive="base">
                                            <p:cTn id="635" dur="2000" fill="hold"/>
                                            <p:tgtEl>
                                              <p:spTgt spid="464"/>
                                            </p:tgtEl>
                                            <p:attrNameLst>
                                              <p:attrName>ppt_y</p:attrName>
                                            </p:attrNameLst>
                                          </p:cBhvr>
                                          <p:tavLst>
                                            <p:tav tm="0">
                                              <p:val>
                                                <p:strVal val="0-#ppt_h/2"/>
                                              </p:val>
                                            </p:tav>
                                            <p:tav tm="100000">
                                              <p:val>
                                                <p:strVal val="#ppt_y"/>
                                              </p:val>
                                            </p:tav>
                                          </p:tavLst>
                                        </p:anim>
                                      </p:childTnLst>
                                    </p:cTn>
                                  </p:par>
                                  <p:par>
                                    <p:cTn id="636" presetID="2" presetClass="entr" presetSubtype="1" fill="hold" grpId="0" nodeType="withEffect" p14:presetBounceEnd="78000">
                                      <p:stCondLst>
                                        <p:cond delay="0"/>
                                      </p:stCondLst>
                                      <p:childTnLst>
                                        <p:set>
                                          <p:cBhvr>
                                            <p:cTn id="637" dur="1" fill="hold">
                                              <p:stCondLst>
                                                <p:cond delay="0"/>
                                              </p:stCondLst>
                                            </p:cTn>
                                            <p:tgtEl>
                                              <p:spTgt spid="465"/>
                                            </p:tgtEl>
                                            <p:attrNameLst>
                                              <p:attrName>style.visibility</p:attrName>
                                            </p:attrNameLst>
                                          </p:cBhvr>
                                          <p:to>
                                            <p:strVal val="visible"/>
                                          </p:to>
                                        </p:set>
                                        <p:anim calcmode="lin" valueType="num" p14:bounceEnd="78000">
                                          <p:cBhvr additive="base">
                                            <p:cTn id="638" dur="2000" fill="hold"/>
                                            <p:tgtEl>
                                              <p:spTgt spid="465"/>
                                            </p:tgtEl>
                                            <p:attrNameLst>
                                              <p:attrName>ppt_x</p:attrName>
                                            </p:attrNameLst>
                                          </p:cBhvr>
                                          <p:tavLst>
                                            <p:tav tm="0">
                                              <p:val>
                                                <p:strVal val="#ppt_x"/>
                                              </p:val>
                                            </p:tav>
                                            <p:tav tm="100000">
                                              <p:val>
                                                <p:strVal val="#ppt_x"/>
                                              </p:val>
                                            </p:tav>
                                          </p:tavLst>
                                        </p:anim>
                                        <p:anim calcmode="lin" valueType="num" p14:bounceEnd="78000">
                                          <p:cBhvr additive="base">
                                            <p:cTn id="639" dur="2000" fill="hold"/>
                                            <p:tgtEl>
                                              <p:spTgt spid="465"/>
                                            </p:tgtEl>
                                            <p:attrNameLst>
                                              <p:attrName>ppt_y</p:attrName>
                                            </p:attrNameLst>
                                          </p:cBhvr>
                                          <p:tavLst>
                                            <p:tav tm="0">
                                              <p:val>
                                                <p:strVal val="0-#ppt_h/2"/>
                                              </p:val>
                                            </p:tav>
                                            <p:tav tm="100000">
                                              <p:val>
                                                <p:strVal val="#ppt_y"/>
                                              </p:val>
                                            </p:tav>
                                          </p:tavLst>
                                        </p:anim>
                                      </p:childTnLst>
                                    </p:cTn>
                                  </p:par>
                                  <p:par>
                                    <p:cTn id="640" presetID="2" presetClass="entr" presetSubtype="2" fill="hold" grpId="0" nodeType="withEffect" nodePh="1" p14:presetBounceEnd="78000">
                                      <p:stCondLst>
                                        <p:cond delay="0"/>
                                      </p:stCondLst>
                                      <p:endCondLst>
                                        <p:cond evt="begin" delay="0">
                                          <p:tn val="640"/>
                                        </p:cond>
                                      </p:endCondLst>
                                      <p:childTnLst>
                                        <p:set>
                                          <p:cBhvr>
                                            <p:cTn id="641" dur="1" fill="hold">
                                              <p:stCondLst>
                                                <p:cond delay="0"/>
                                              </p:stCondLst>
                                            </p:cTn>
                                            <p:tgtEl>
                                              <p:spTgt spid="466"/>
                                            </p:tgtEl>
                                            <p:attrNameLst>
                                              <p:attrName>style.visibility</p:attrName>
                                            </p:attrNameLst>
                                          </p:cBhvr>
                                          <p:to>
                                            <p:strVal val="visible"/>
                                          </p:to>
                                        </p:set>
                                        <p:anim calcmode="lin" valueType="num" p14:bounceEnd="78000">
                                          <p:cBhvr additive="base">
                                            <p:cTn id="642" dur="2000" fill="hold"/>
                                            <p:tgtEl>
                                              <p:spTgt spid="466"/>
                                            </p:tgtEl>
                                            <p:attrNameLst>
                                              <p:attrName>ppt_x</p:attrName>
                                            </p:attrNameLst>
                                          </p:cBhvr>
                                          <p:tavLst>
                                            <p:tav tm="0">
                                              <p:val>
                                                <p:strVal val="1+#ppt_w/2"/>
                                              </p:val>
                                            </p:tav>
                                            <p:tav tm="100000">
                                              <p:val>
                                                <p:strVal val="#ppt_x"/>
                                              </p:val>
                                            </p:tav>
                                          </p:tavLst>
                                        </p:anim>
                                        <p:anim calcmode="lin" valueType="num" p14:bounceEnd="78000">
                                          <p:cBhvr additive="base">
                                            <p:cTn id="643" dur="2000" fill="hold"/>
                                            <p:tgtEl>
                                              <p:spTgt spid="466"/>
                                            </p:tgtEl>
                                            <p:attrNameLst>
                                              <p:attrName>ppt_y</p:attrName>
                                            </p:attrNameLst>
                                          </p:cBhvr>
                                          <p:tavLst>
                                            <p:tav tm="0">
                                              <p:val>
                                                <p:strVal val="#ppt_y"/>
                                              </p:val>
                                            </p:tav>
                                            <p:tav tm="100000">
                                              <p:val>
                                                <p:strVal val="#ppt_y"/>
                                              </p:val>
                                            </p:tav>
                                          </p:tavLst>
                                        </p:anim>
                                      </p:childTnLst>
                                    </p:cTn>
                                  </p:par>
                                  <p:par>
                                    <p:cTn id="644" presetID="2" presetClass="entr" presetSubtype="2" fill="hold" grpId="0" nodeType="withEffect" p14:presetBounceEnd="78000">
                                      <p:stCondLst>
                                        <p:cond delay="0"/>
                                      </p:stCondLst>
                                      <p:childTnLst>
                                        <p:set>
                                          <p:cBhvr>
                                            <p:cTn id="645" dur="1" fill="hold">
                                              <p:stCondLst>
                                                <p:cond delay="0"/>
                                              </p:stCondLst>
                                            </p:cTn>
                                            <p:tgtEl>
                                              <p:spTgt spid="467"/>
                                            </p:tgtEl>
                                            <p:attrNameLst>
                                              <p:attrName>style.visibility</p:attrName>
                                            </p:attrNameLst>
                                          </p:cBhvr>
                                          <p:to>
                                            <p:strVal val="visible"/>
                                          </p:to>
                                        </p:set>
                                        <p:anim calcmode="lin" valueType="num" p14:bounceEnd="78000">
                                          <p:cBhvr additive="base">
                                            <p:cTn id="646" dur="2000" fill="hold"/>
                                            <p:tgtEl>
                                              <p:spTgt spid="467"/>
                                            </p:tgtEl>
                                            <p:attrNameLst>
                                              <p:attrName>ppt_x</p:attrName>
                                            </p:attrNameLst>
                                          </p:cBhvr>
                                          <p:tavLst>
                                            <p:tav tm="0">
                                              <p:val>
                                                <p:strVal val="1+#ppt_w/2"/>
                                              </p:val>
                                            </p:tav>
                                            <p:tav tm="100000">
                                              <p:val>
                                                <p:strVal val="#ppt_x"/>
                                              </p:val>
                                            </p:tav>
                                          </p:tavLst>
                                        </p:anim>
                                        <p:anim calcmode="lin" valueType="num" p14:bounceEnd="78000">
                                          <p:cBhvr additive="base">
                                            <p:cTn id="647" dur="2000" fill="hold"/>
                                            <p:tgtEl>
                                              <p:spTgt spid="467"/>
                                            </p:tgtEl>
                                            <p:attrNameLst>
                                              <p:attrName>ppt_y</p:attrName>
                                            </p:attrNameLst>
                                          </p:cBhvr>
                                          <p:tavLst>
                                            <p:tav tm="0">
                                              <p:val>
                                                <p:strVal val="#ppt_y"/>
                                              </p:val>
                                            </p:tav>
                                            <p:tav tm="100000">
                                              <p:val>
                                                <p:strVal val="#ppt_y"/>
                                              </p:val>
                                            </p:tav>
                                          </p:tavLst>
                                        </p:anim>
                                      </p:childTnLst>
                                    </p:cTn>
                                  </p:par>
                                  <p:par>
                                    <p:cTn id="648" presetID="2" presetClass="entr" presetSubtype="2" fill="hold" grpId="0" nodeType="withEffect" nodePh="1" p14:presetBounceEnd="78000">
                                      <p:stCondLst>
                                        <p:cond delay="0"/>
                                      </p:stCondLst>
                                      <p:endCondLst>
                                        <p:cond evt="begin" delay="0">
                                          <p:tn val="648"/>
                                        </p:cond>
                                      </p:endCondLst>
                                      <p:childTnLst>
                                        <p:set>
                                          <p:cBhvr>
                                            <p:cTn id="649" dur="1" fill="hold">
                                              <p:stCondLst>
                                                <p:cond delay="0"/>
                                              </p:stCondLst>
                                            </p:cTn>
                                            <p:tgtEl>
                                              <p:spTgt spid="468"/>
                                            </p:tgtEl>
                                            <p:attrNameLst>
                                              <p:attrName>style.visibility</p:attrName>
                                            </p:attrNameLst>
                                          </p:cBhvr>
                                          <p:to>
                                            <p:strVal val="visible"/>
                                          </p:to>
                                        </p:set>
                                        <p:anim calcmode="lin" valueType="num" p14:bounceEnd="78000">
                                          <p:cBhvr additive="base">
                                            <p:cTn id="650" dur="2000" fill="hold"/>
                                            <p:tgtEl>
                                              <p:spTgt spid="468"/>
                                            </p:tgtEl>
                                            <p:attrNameLst>
                                              <p:attrName>ppt_x</p:attrName>
                                            </p:attrNameLst>
                                          </p:cBhvr>
                                          <p:tavLst>
                                            <p:tav tm="0">
                                              <p:val>
                                                <p:strVal val="1+#ppt_w/2"/>
                                              </p:val>
                                            </p:tav>
                                            <p:tav tm="100000">
                                              <p:val>
                                                <p:strVal val="#ppt_x"/>
                                              </p:val>
                                            </p:tav>
                                          </p:tavLst>
                                        </p:anim>
                                        <p:anim calcmode="lin" valueType="num" p14:bounceEnd="78000">
                                          <p:cBhvr additive="base">
                                            <p:cTn id="651" dur="2000" fill="hold"/>
                                            <p:tgtEl>
                                              <p:spTgt spid="468"/>
                                            </p:tgtEl>
                                            <p:attrNameLst>
                                              <p:attrName>ppt_y</p:attrName>
                                            </p:attrNameLst>
                                          </p:cBhvr>
                                          <p:tavLst>
                                            <p:tav tm="0">
                                              <p:val>
                                                <p:strVal val="#ppt_y"/>
                                              </p:val>
                                            </p:tav>
                                            <p:tav tm="100000">
                                              <p:val>
                                                <p:strVal val="#ppt_y"/>
                                              </p:val>
                                            </p:tav>
                                          </p:tavLst>
                                        </p:anim>
                                      </p:childTnLst>
                                    </p:cTn>
                                  </p:par>
                                  <p:par>
                                    <p:cTn id="652" presetID="2" presetClass="entr" presetSubtype="2" fill="hold" grpId="0" nodeType="withEffect" p14:presetBounceEnd="78000">
                                      <p:stCondLst>
                                        <p:cond delay="0"/>
                                      </p:stCondLst>
                                      <p:childTnLst>
                                        <p:set>
                                          <p:cBhvr>
                                            <p:cTn id="653" dur="1" fill="hold">
                                              <p:stCondLst>
                                                <p:cond delay="0"/>
                                              </p:stCondLst>
                                            </p:cTn>
                                            <p:tgtEl>
                                              <p:spTgt spid="469"/>
                                            </p:tgtEl>
                                            <p:attrNameLst>
                                              <p:attrName>style.visibility</p:attrName>
                                            </p:attrNameLst>
                                          </p:cBhvr>
                                          <p:to>
                                            <p:strVal val="visible"/>
                                          </p:to>
                                        </p:set>
                                        <p:anim calcmode="lin" valueType="num" p14:bounceEnd="78000">
                                          <p:cBhvr additive="base">
                                            <p:cTn id="654" dur="2000" fill="hold"/>
                                            <p:tgtEl>
                                              <p:spTgt spid="469"/>
                                            </p:tgtEl>
                                            <p:attrNameLst>
                                              <p:attrName>ppt_x</p:attrName>
                                            </p:attrNameLst>
                                          </p:cBhvr>
                                          <p:tavLst>
                                            <p:tav tm="0">
                                              <p:val>
                                                <p:strVal val="1+#ppt_w/2"/>
                                              </p:val>
                                            </p:tav>
                                            <p:tav tm="100000">
                                              <p:val>
                                                <p:strVal val="#ppt_x"/>
                                              </p:val>
                                            </p:tav>
                                          </p:tavLst>
                                        </p:anim>
                                        <p:anim calcmode="lin" valueType="num" p14:bounceEnd="78000">
                                          <p:cBhvr additive="base">
                                            <p:cTn id="655" dur="2000" fill="hold"/>
                                            <p:tgtEl>
                                              <p:spTgt spid="469"/>
                                            </p:tgtEl>
                                            <p:attrNameLst>
                                              <p:attrName>ppt_y</p:attrName>
                                            </p:attrNameLst>
                                          </p:cBhvr>
                                          <p:tavLst>
                                            <p:tav tm="0">
                                              <p:val>
                                                <p:strVal val="#ppt_y"/>
                                              </p:val>
                                            </p:tav>
                                            <p:tav tm="100000">
                                              <p:val>
                                                <p:strVal val="#ppt_y"/>
                                              </p:val>
                                            </p:tav>
                                          </p:tavLst>
                                        </p:anim>
                                      </p:childTnLst>
                                    </p:cTn>
                                  </p:par>
                                  <p:par>
                                    <p:cTn id="656" presetID="2" presetClass="entr" presetSubtype="2" fill="hold" grpId="0" nodeType="withEffect" nodePh="1" p14:presetBounceEnd="78000">
                                      <p:stCondLst>
                                        <p:cond delay="0"/>
                                      </p:stCondLst>
                                      <p:endCondLst>
                                        <p:cond evt="begin" delay="0">
                                          <p:tn val="656"/>
                                        </p:cond>
                                      </p:endCondLst>
                                      <p:childTnLst>
                                        <p:set>
                                          <p:cBhvr>
                                            <p:cTn id="657" dur="1" fill="hold">
                                              <p:stCondLst>
                                                <p:cond delay="0"/>
                                              </p:stCondLst>
                                            </p:cTn>
                                            <p:tgtEl>
                                              <p:spTgt spid="470"/>
                                            </p:tgtEl>
                                            <p:attrNameLst>
                                              <p:attrName>style.visibility</p:attrName>
                                            </p:attrNameLst>
                                          </p:cBhvr>
                                          <p:to>
                                            <p:strVal val="visible"/>
                                          </p:to>
                                        </p:set>
                                        <p:anim calcmode="lin" valueType="num" p14:bounceEnd="78000">
                                          <p:cBhvr additive="base">
                                            <p:cTn id="658" dur="2000" fill="hold"/>
                                            <p:tgtEl>
                                              <p:spTgt spid="470"/>
                                            </p:tgtEl>
                                            <p:attrNameLst>
                                              <p:attrName>ppt_x</p:attrName>
                                            </p:attrNameLst>
                                          </p:cBhvr>
                                          <p:tavLst>
                                            <p:tav tm="0">
                                              <p:val>
                                                <p:strVal val="1+#ppt_w/2"/>
                                              </p:val>
                                            </p:tav>
                                            <p:tav tm="100000">
                                              <p:val>
                                                <p:strVal val="#ppt_x"/>
                                              </p:val>
                                            </p:tav>
                                          </p:tavLst>
                                        </p:anim>
                                        <p:anim calcmode="lin" valueType="num" p14:bounceEnd="78000">
                                          <p:cBhvr additive="base">
                                            <p:cTn id="659" dur="2000" fill="hold"/>
                                            <p:tgtEl>
                                              <p:spTgt spid="470"/>
                                            </p:tgtEl>
                                            <p:attrNameLst>
                                              <p:attrName>ppt_y</p:attrName>
                                            </p:attrNameLst>
                                          </p:cBhvr>
                                          <p:tavLst>
                                            <p:tav tm="0">
                                              <p:val>
                                                <p:strVal val="#ppt_y"/>
                                              </p:val>
                                            </p:tav>
                                            <p:tav tm="100000">
                                              <p:val>
                                                <p:strVal val="#ppt_y"/>
                                              </p:val>
                                            </p:tav>
                                          </p:tavLst>
                                        </p:anim>
                                      </p:childTnLst>
                                    </p:cTn>
                                  </p:par>
                                  <p:par>
                                    <p:cTn id="660" presetID="2" presetClass="entr" presetSubtype="2" fill="hold" grpId="0" nodeType="withEffect" p14:presetBounceEnd="78000">
                                      <p:stCondLst>
                                        <p:cond delay="0"/>
                                      </p:stCondLst>
                                      <p:childTnLst>
                                        <p:set>
                                          <p:cBhvr>
                                            <p:cTn id="661" dur="1" fill="hold">
                                              <p:stCondLst>
                                                <p:cond delay="0"/>
                                              </p:stCondLst>
                                            </p:cTn>
                                            <p:tgtEl>
                                              <p:spTgt spid="471"/>
                                            </p:tgtEl>
                                            <p:attrNameLst>
                                              <p:attrName>style.visibility</p:attrName>
                                            </p:attrNameLst>
                                          </p:cBhvr>
                                          <p:to>
                                            <p:strVal val="visible"/>
                                          </p:to>
                                        </p:set>
                                        <p:anim calcmode="lin" valueType="num" p14:bounceEnd="78000">
                                          <p:cBhvr additive="base">
                                            <p:cTn id="662" dur="2000" fill="hold"/>
                                            <p:tgtEl>
                                              <p:spTgt spid="471"/>
                                            </p:tgtEl>
                                            <p:attrNameLst>
                                              <p:attrName>ppt_x</p:attrName>
                                            </p:attrNameLst>
                                          </p:cBhvr>
                                          <p:tavLst>
                                            <p:tav tm="0">
                                              <p:val>
                                                <p:strVal val="1+#ppt_w/2"/>
                                              </p:val>
                                            </p:tav>
                                            <p:tav tm="100000">
                                              <p:val>
                                                <p:strVal val="#ppt_x"/>
                                              </p:val>
                                            </p:tav>
                                          </p:tavLst>
                                        </p:anim>
                                        <p:anim calcmode="lin" valueType="num" p14:bounceEnd="78000">
                                          <p:cBhvr additive="base">
                                            <p:cTn id="663" dur="2000" fill="hold"/>
                                            <p:tgtEl>
                                              <p:spTgt spid="471"/>
                                            </p:tgtEl>
                                            <p:attrNameLst>
                                              <p:attrName>ppt_y</p:attrName>
                                            </p:attrNameLst>
                                          </p:cBhvr>
                                          <p:tavLst>
                                            <p:tav tm="0">
                                              <p:val>
                                                <p:strVal val="#ppt_y"/>
                                              </p:val>
                                            </p:tav>
                                            <p:tav tm="100000">
                                              <p:val>
                                                <p:strVal val="#ppt_y"/>
                                              </p:val>
                                            </p:tav>
                                          </p:tavLst>
                                        </p:anim>
                                      </p:childTnLst>
                                    </p:cTn>
                                  </p:par>
                                  <p:par>
                                    <p:cTn id="664" presetID="2" presetClass="entr" presetSubtype="2" fill="hold" grpId="0" nodeType="withEffect" nodePh="1" p14:presetBounceEnd="78000">
                                      <p:stCondLst>
                                        <p:cond delay="0"/>
                                      </p:stCondLst>
                                      <p:endCondLst>
                                        <p:cond evt="begin" delay="0">
                                          <p:tn val="664"/>
                                        </p:cond>
                                      </p:endCondLst>
                                      <p:childTnLst>
                                        <p:set>
                                          <p:cBhvr>
                                            <p:cTn id="665" dur="1" fill="hold">
                                              <p:stCondLst>
                                                <p:cond delay="0"/>
                                              </p:stCondLst>
                                            </p:cTn>
                                            <p:tgtEl>
                                              <p:spTgt spid="472"/>
                                            </p:tgtEl>
                                            <p:attrNameLst>
                                              <p:attrName>style.visibility</p:attrName>
                                            </p:attrNameLst>
                                          </p:cBhvr>
                                          <p:to>
                                            <p:strVal val="visible"/>
                                          </p:to>
                                        </p:set>
                                        <p:anim calcmode="lin" valueType="num" p14:bounceEnd="78000">
                                          <p:cBhvr additive="base">
                                            <p:cTn id="666" dur="2000" fill="hold"/>
                                            <p:tgtEl>
                                              <p:spTgt spid="472"/>
                                            </p:tgtEl>
                                            <p:attrNameLst>
                                              <p:attrName>ppt_x</p:attrName>
                                            </p:attrNameLst>
                                          </p:cBhvr>
                                          <p:tavLst>
                                            <p:tav tm="0">
                                              <p:val>
                                                <p:strVal val="1+#ppt_w/2"/>
                                              </p:val>
                                            </p:tav>
                                            <p:tav tm="100000">
                                              <p:val>
                                                <p:strVal val="#ppt_x"/>
                                              </p:val>
                                            </p:tav>
                                          </p:tavLst>
                                        </p:anim>
                                        <p:anim calcmode="lin" valueType="num" p14:bounceEnd="78000">
                                          <p:cBhvr additive="base">
                                            <p:cTn id="667" dur="2000" fill="hold"/>
                                            <p:tgtEl>
                                              <p:spTgt spid="472"/>
                                            </p:tgtEl>
                                            <p:attrNameLst>
                                              <p:attrName>ppt_y</p:attrName>
                                            </p:attrNameLst>
                                          </p:cBhvr>
                                          <p:tavLst>
                                            <p:tav tm="0">
                                              <p:val>
                                                <p:strVal val="#ppt_y"/>
                                              </p:val>
                                            </p:tav>
                                            <p:tav tm="100000">
                                              <p:val>
                                                <p:strVal val="#ppt_y"/>
                                              </p:val>
                                            </p:tav>
                                          </p:tavLst>
                                        </p:anim>
                                      </p:childTnLst>
                                    </p:cTn>
                                  </p:par>
                                  <p:par>
                                    <p:cTn id="668" presetID="2" presetClass="entr" presetSubtype="2" fill="hold" grpId="0" nodeType="withEffect" p14:presetBounceEnd="78000">
                                      <p:stCondLst>
                                        <p:cond delay="0"/>
                                      </p:stCondLst>
                                      <p:childTnLst>
                                        <p:set>
                                          <p:cBhvr>
                                            <p:cTn id="669" dur="1" fill="hold">
                                              <p:stCondLst>
                                                <p:cond delay="0"/>
                                              </p:stCondLst>
                                            </p:cTn>
                                            <p:tgtEl>
                                              <p:spTgt spid="473"/>
                                            </p:tgtEl>
                                            <p:attrNameLst>
                                              <p:attrName>style.visibility</p:attrName>
                                            </p:attrNameLst>
                                          </p:cBhvr>
                                          <p:to>
                                            <p:strVal val="visible"/>
                                          </p:to>
                                        </p:set>
                                        <p:anim calcmode="lin" valueType="num" p14:bounceEnd="78000">
                                          <p:cBhvr additive="base">
                                            <p:cTn id="670" dur="2000" fill="hold"/>
                                            <p:tgtEl>
                                              <p:spTgt spid="473"/>
                                            </p:tgtEl>
                                            <p:attrNameLst>
                                              <p:attrName>ppt_x</p:attrName>
                                            </p:attrNameLst>
                                          </p:cBhvr>
                                          <p:tavLst>
                                            <p:tav tm="0">
                                              <p:val>
                                                <p:strVal val="1+#ppt_w/2"/>
                                              </p:val>
                                            </p:tav>
                                            <p:tav tm="100000">
                                              <p:val>
                                                <p:strVal val="#ppt_x"/>
                                              </p:val>
                                            </p:tav>
                                          </p:tavLst>
                                        </p:anim>
                                        <p:anim calcmode="lin" valueType="num" p14:bounceEnd="78000">
                                          <p:cBhvr additive="base">
                                            <p:cTn id="671" dur="2000" fill="hold"/>
                                            <p:tgtEl>
                                              <p:spTgt spid="473"/>
                                            </p:tgtEl>
                                            <p:attrNameLst>
                                              <p:attrName>ppt_y</p:attrName>
                                            </p:attrNameLst>
                                          </p:cBhvr>
                                          <p:tavLst>
                                            <p:tav tm="0">
                                              <p:val>
                                                <p:strVal val="#ppt_y"/>
                                              </p:val>
                                            </p:tav>
                                            <p:tav tm="100000">
                                              <p:val>
                                                <p:strVal val="#ppt_y"/>
                                              </p:val>
                                            </p:tav>
                                          </p:tavLst>
                                        </p:anim>
                                      </p:childTnLst>
                                    </p:cTn>
                                  </p:par>
                                  <p:par>
                                    <p:cTn id="672" presetID="2" presetClass="entr" presetSubtype="2" fill="hold" grpId="0" nodeType="withEffect" nodePh="1" p14:presetBounceEnd="78000">
                                      <p:stCondLst>
                                        <p:cond delay="0"/>
                                      </p:stCondLst>
                                      <p:endCondLst>
                                        <p:cond evt="begin" delay="0">
                                          <p:tn val="672"/>
                                        </p:cond>
                                      </p:endCondLst>
                                      <p:childTnLst>
                                        <p:set>
                                          <p:cBhvr>
                                            <p:cTn id="673" dur="1" fill="hold">
                                              <p:stCondLst>
                                                <p:cond delay="0"/>
                                              </p:stCondLst>
                                            </p:cTn>
                                            <p:tgtEl>
                                              <p:spTgt spid="474"/>
                                            </p:tgtEl>
                                            <p:attrNameLst>
                                              <p:attrName>style.visibility</p:attrName>
                                            </p:attrNameLst>
                                          </p:cBhvr>
                                          <p:to>
                                            <p:strVal val="visible"/>
                                          </p:to>
                                        </p:set>
                                        <p:anim calcmode="lin" valueType="num" p14:bounceEnd="78000">
                                          <p:cBhvr additive="base">
                                            <p:cTn id="674" dur="2000" fill="hold"/>
                                            <p:tgtEl>
                                              <p:spTgt spid="474"/>
                                            </p:tgtEl>
                                            <p:attrNameLst>
                                              <p:attrName>ppt_x</p:attrName>
                                            </p:attrNameLst>
                                          </p:cBhvr>
                                          <p:tavLst>
                                            <p:tav tm="0">
                                              <p:val>
                                                <p:strVal val="1+#ppt_w/2"/>
                                              </p:val>
                                            </p:tav>
                                            <p:tav tm="100000">
                                              <p:val>
                                                <p:strVal val="#ppt_x"/>
                                              </p:val>
                                            </p:tav>
                                          </p:tavLst>
                                        </p:anim>
                                        <p:anim calcmode="lin" valueType="num" p14:bounceEnd="78000">
                                          <p:cBhvr additive="base">
                                            <p:cTn id="675" dur="2000" fill="hold"/>
                                            <p:tgtEl>
                                              <p:spTgt spid="474"/>
                                            </p:tgtEl>
                                            <p:attrNameLst>
                                              <p:attrName>ppt_y</p:attrName>
                                            </p:attrNameLst>
                                          </p:cBhvr>
                                          <p:tavLst>
                                            <p:tav tm="0">
                                              <p:val>
                                                <p:strVal val="#ppt_y"/>
                                              </p:val>
                                            </p:tav>
                                            <p:tav tm="100000">
                                              <p:val>
                                                <p:strVal val="#ppt_y"/>
                                              </p:val>
                                            </p:tav>
                                          </p:tavLst>
                                        </p:anim>
                                      </p:childTnLst>
                                    </p:cTn>
                                  </p:par>
                                  <p:par>
                                    <p:cTn id="676" presetID="2" presetClass="entr" presetSubtype="2" fill="hold" grpId="0" nodeType="withEffect" p14:presetBounceEnd="78000">
                                      <p:stCondLst>
                                        <p:cond delay="0"/>
                                      </p:stCondLst>
                                      <p:childTnLst>
                                        <p:set>
                                          <p:cBhvr>
                                            <p:cTn id="677" dur="1" fill="hold">
                                              <p:stCondLst>
                                                <p:cond delay="0"/>
                                              </p:stCondLst>
                                            </p:cTn>
                                            <p:tgtEl>
                                              <p:spTgt spid="475"/>
                                            </p:tgtEl>
                                            <p:attrNameLst>
                                              <p:attrName>style.visibility</p:attrName>
                                            </p:attrNameLst>
                                          </p:cBhvr>
                                          <p:to>
                                            <p:strVal val="visible"/>
                                          </p:to>
                                        </p:set>
                                        <p:anim calcmode="lin" valueType="num" p14:bounceEnd="78000">
                                          <p:cBhvr additive="base">
                                            <p:cTn id="678" dur="2000" fill="hold"/>
                                            <p:tgtEl>
                                              <p:spTgt spid="475"/>
                                            </p:tgtEl>
                                            <p:attrNameLst>
                                              <p:attrName>ppt_x</p:attrName>
                                            </p:attrNameLst>
                                          </p:cBhvr>
                                          <p:tavLst>
                                            <p:tav tm="0">
                                              <p:val>
                                                <p:strVal val="1+#ppt_w/2"/>
                                              </p:val>
                                            </p:tav>
                                            <p:tav tm="100000">
                                              <p:val>
                                                <p:strVal val="#ppt_x"/>
                                              </p:val>
                                            </p:tav>
                                          </p:tavLst>
                                        </p:anim>
                                        <p:anim calcmode="lin" valueType="num" p14:bounceEnd="78000">
                                          <p:cBhvr additive="base">
                                            <p:cTn id="679" dur="2000" fill="hold"/>
                                            <p:tgtEl>
                                              <p:spTgt spid="475"/>
                                            </p:tgtEl>
                                            <p:attrNameLst>
                                              <p:attrName>ppt_y</p:attrName>
                                            </p:attrNameLst>
                                          </p:cBhvr>
                                          <p:tavLst>
                                            <p:tav tm="0">
                                              <p:val>
                                                <p:strVal val="#ppt_y"/>
                                              </p:val>
                                            </p:tav>
                                            <p:tav tm="100000">
                                              <p:val>
                                                <p:strVal val="#ppt_y"/>
                                              </p:val>
                                            </p:tav>
                                          </p:tavLst>
                                        </p:anim>
                                      </p:childTnLst>
                                    </p:cTn>
                                  </p:par>
                                  <p:par>
                                    <p:cTn id="680" presetID="2" presetClass="entr" presetSubtype="2" fill="hold" grpId="0" nodeType="withEffect" nodePh="1" p14:presetBounceEnd="78000">
                                      <p:stCondLst>
                                        <p:cond delay="0"/>
                                      </p:stCondLst>
                                      <p:endCondLst>
                                        <p:cond evt="begin" delay="0">
                                          <p:tn val="680"/>
                                        </p:cond>
                                      </p:endCondLst>
                                      <p:childTnLst>
                                        <p:set>
                                          <p:cBhvr>
                                            <p:cTn id="681" dur="1" fill="hold">
                                              <p:stCondLst>
                                                <p:cond delay="0"/>
                                              </p:stCondLst>
                                            </p:cTn>
                                            <p:tgtEl>
                                              <p:spTgt spid="476"/>
                                            </p:tgtEl>
                                            <p:attrNameLst>
                                              <p:attrName>style.visibility</p:attrName>
                                            </p:attrNameLst>
                                          </p:cBhvr>
                                          <p:to>
                                            <p:strVal val="visible"/>
                                          </p:to>
                                        </p:set>
                                        <p:anim calcmode="lin" valueType="num" p14:bounceEnd="78000">
                                          <p:cBhvr additive="base">
                                            <p:cTn id="682" dur="2000" fill="hold"/>
                                            <p:tgtEl>
                                              <p:spTgt spid="476"/>
                                            </p:tgtEl>
                                            <p:attrNameLst>
                                              <p:attrName>ppt_x</p:attrName>
                                            </p:attrNameLst>
                                          </p:cBhvr>
                                          <p:tavLst>
                                            <p:tav tm="0">
                                              <p:val>
                                                <p:strVal val="1+#ppt_w/2"/>
                                              </p:val>
                                            </p:tav>
                                            <p:tav tm="100000">
                                              <p:val>
                                                <p:strVal val="#ppt_x"/>
                                              </p:val>
                                            </p:tav>
                                          </p:tavLst>
                                        </p:anim>
                                        <p:anim calcmode="lin" valueType="num" p14:bounceEnd="78000">
                                          <p:cBhvr additive="base">
                                            <p:cTn id="683" dur="2000" fill="hold"/>
                                            <p:tgtEl>
                                              <p:spTgt spid="476"/>
                                            </p:tgtEl>
                                            <p:attrNameLst>
                                              <p:attrName>ppt_y</p:attrName>
                                            </p:attrNameLst>
                                          </p:cBhvr>
                                          <p:tavLst>
                                            <p:tav tm="0">
                                              <p:val>
                                                <p:strVal val="#ppt_y"/>
                                              </p:val>
                                            </p:tav>
                                            <p:tav tm="100000">
                                              <p:val>
                                                <p:strVal val="#ppt_y"/>
                                              </p:val>
                                            </p:tav>
                                          </p:tavLst>
                                        </p:anim>
                                      </p:childTnLst>
                                    </p:cTn>
                                  </p:par>
                                  <p:par>
                                    <p:cTn id="684" presetID="2" presetClass="entr" presetSubtype="8" fill="hold" grpId="0" nodeType="withEffect" p14:presetBounceEnd="78000">
                                      <p:stCondLst>
                                        <p:cond delay="0"/>
                                      </p:stCondLst>
                                      <p:childTnLst>
                                        <p:set>
                                          <p:cBhvr>
                                            <p:cTn id="685" dur="1" fill="hold">
                                              <p:stCondLst>
                                                <p:cond delay="0"/>
                                              </p:stCondLst>
                                            </p:cTn>
                                            <p:tgtEl>
                                              <p:spTgt spid="477"/>
                                            </p:tgtEl>
                                            <p:attrNameLst>
                                              <p:attrName>style.visibility</p:attrName>
                                            </p:attrNameLst>
                                          </p:cBhvr>
                                          <p:to>
                                            <p:strVal val="visible"/>
                                          </p:to>
                                        </p:set>
                                        <p:anim calcmode="lin" valueType="num" p14:bounceEnd="78000">
                                          <p:cBhvr additive="base">
                                            <p:cTn id="686" dur="2000" fill="hold"/>
                                            <p:tgtEl>
                                              <p:spTgt spid="477"/>
                                            </p:tgtEl>
                                            <p:attrNameLst>
                                              <p:attrName>ppt_x</p:attrName>
                                            </p:attrNameLst>
                                          </p:cBhvr>
                                          <p:tavLst>
                                            <p:tav tm="0">
                                              <p:val>
                                                <p:strVal val="0-#ppt_w/2"/>
                                              </p:val>
                                            </p:tav>
                                            <p:tav tm="100000">
                                              <p:val>
                                                <p:strVal val="#ppt_x"/>
                                              </p:val>
                                            </p:tav>
                                          </p:tavLst>
                                        </p:anim>
                                        <p:anim calcmode="lin" valueType="num" p14:bounceEnd="78000">
                                          <p:cBhvr additive="base">
                                            <p:cTn id="687" dur="2000" fill="hold"/>
                                            <p:tgtEl>
                                              <p:spTgt spid="477"/>
                                            </p:tgtEl>
                                            <p:attrNameLst>
                                              <p:attrName>ppt_y</p:attrName>
                                            </p:attrNameLst>
                                          </p:cBhvr>
                                          <p:tavLst>
                                            <p:tav tm="0">
                                              <p:val>
                                                <p:strVal val="#ppt_y"/>
                                              </p:val>
                                            </p:tav>
                                            <p:tav tm="100000">
                                              <p:val>
                                                <p:strVal val="#ppt_y"/>
                                              </p:val>
                                            </p:tav>
                                          </p:tavLst>
                                        </p:anim>
                                      </p:childTnLst>
                                    </p:cTn>
                                  </p:par>
                                  <p:par>
                                    <p:cTn id="688" presetID="2" presetClass="entr" presetSubtype="8" fill="hold" grpId="0" nodeType="withEffect" nodePh="1" p14:presetBounceEnd="78000">
                                      <p:stCondLst>
                                        <p:cond delay="0"/>
                                      </p:stCondLst>
                                      <p:endCondLst>
                                        <p:cond evt="begin" delay="0">
                                          <p:tn val="688"/>
                                        </p:cond>
                                      </p:endCondLst>
                                      <p:childTnLst>
                                        <p:set>
                                          <p:cBhvr>
                                            <p:cTn id="689" dur="1" fill="hold">
                                              <p:stCondLst>
                                                <p:cond delay="0"/>
                                              </p:stCondLst>
                                            </p:cTn>
                                            <p:tgtEl>
                                              <p:spTgt spid="478"/>
                                            </p:tgtEl>
                                            <p:attrNameLst>
                                              <p:attrName>style.visibility</p:attrName>
                                            </p:attrNameLst>
                                          </p:cBhvr>
                                          <p:to>
                                            <p:strVal val="visible"/>
                                          </p:to>
                                        </p:set>
                                        <p:anim calcmode="lin" valueType="num" p14:bounceEnd="78000">
                                          <p:cBhvr additive="base">
                                            <p:cTn id="690" dur="2000" fill="hold"/>
                                            <p:tgtEl>
                                              <p:spTgt spid="478"/>
                                            </p:tgtEl>
                                            <p:attrNameLst>
                                              <p:attrName>ppt_x</p:attrName>
                                            </p:attrNameLst>
                                          </p:cBhvr>
                                          <p:tavLst>
                                            <p:tav tm="0">
                                              <p:val>
                                                <p:strVal val="0-#ppt_w/2"/>
                                              </p:val>
                                            </p:tav>
                                            <p:tav tm="100000">
                                              <p:val>
                                                <p:strVal val="#ppt_x"/>
                                              </p:val>
                                            </p:tav>
                                          </p:tavLst>
                                        </p:anim>
                                        <p:anim calcmode="lin" valueType="num" p14:bounceEnd="78000">
                                          <p:cBhvr additive="base">
                                            <p:cTn id="691" dur="2000" fill="hold"/>
                                            <p:tgtEl>
                                              <p:spTgt spid="478"/>
                                            </p:tgtEl>
                                            <p:attrNameLst>
                                              <p:attrName>ppt_y</p:attrName>
                                            </p:attrNameLst>
                                          </p:cBhvr>
                                          <p:tavLst>
                                            <p:tav tm="0">
                                              <p:val>
                                                <p:strVal val="#ppt_y"/>
                                              </p:val>
                                            </p:tav>
                                            <p:tav tm="100000">
                                              <p:val>
                                                <p:strVal val="#ppt_y"/>
                                              </p:val>
                                            </p:tav>
                                          </p:tavLst>
                                        </p:anim>
                                      </p:childTnLst>
                                    </p:cTn>
                                  </p:par>
                                  <p:par>
                                    <p:cTn id="692" presetID="2" presetClass="entr" presetSubtype="8" fill="hold" grpId="0" nodeType="withEffect" p14:presetBounceEnd="78000">
                                      <p:stCondLst>
                                        <p:cond delay="0"/>
                                      </p:stCondLst>
                                      <p:childTnLst>
                                        <p:set>
                                          <p:cBhvr>
                                            <p:cTn id="693" dur="1" fill="hold">
                                              <p:stCondLst>
                                                <p:cond delay="0"/>
                                              </p:stCondLst>
                                            </p:cTn>
                                            <p:tgtEl>
                                              <p:spTgt spid="479"/>
                                            </p:tgtEl>
                                            <p:attrNameLst>
                                              <p:attrName>style.visibility</p:attrName>
                                            </p:attrNameLst>
                                          </p:cBhvr>
                                          <p:to>
                                            <p:strVal val="visible"/>
                                          </p:to>
                                        </p:set>
                                        <p:anim calcmode="lin" valueType="num" p14:bounceEnd="78000">
                                          <p:cBhvr additive="base">
                                            <p:cTn id="694" dur="2000" fill="hold"/>
                                            <p:tgtEl>
                                              <p:spTgt spid="479"/>
                                            </p:tgtEl>
                                            <p:attrNameLst>
                                              <p:attrName>ppt_x</p:attrName>
                                            </p:attrNameLst>
                                          </p:cBhvr>
                                          <p:tavLst>
                                            <p:tav tm="0">
                                              <p:val>
                                                <p:strVal val="0-#ppt_w/2"/>
                                              </p:val>
                                            </p:tav>
                                            <p:tav tm="100000">
                                              <p:val>
                                                <p:strVal val="#ppt_x"/>
                                              </p:val>
                                            </p:tav>
                                          </p:tavLst>
                                        </p:anim>
                                        <p:anim calcmode="lin" valueType="num" p14:bounceEnd="78000">
                                          <p:cBhvr additive="base">
                                            <p:cTn id="695" dur="2000" fill="hold"/>
                                            <p:tgtEl>
                                              <p:spTgt spid="479"/>
                                            </p:tgtEl>
                                            <p:attrNameLst>
                                              <p:attrName>ppt_y</p:attrName>
                                            </p:attrNameLst>
                                          </p:cBhvr>
                                          <p:tavLst>
                                            <p:tav tm="0">
                                              <p:val>
                                                <p:strVal val="#ppt_y"/>
                                              </p:val>
                                            </p:tav>
                                            <p:tav tm="100000">
                                              <p:val>
                                                <p:strVal val="#ppt_y"/>
                                              </p:val>
                                            </p:tav>
                                          </p:tavLst>
                                        </p:anim>
                                      </p:childTnLst>
                                    </p:cTn>
                                  </p:par>
                                  <p:par>
                                    <p:cTn id="696" presetID="2" presetClass="entr" presetSubtype="8" fill="hold" grpId="0" nodeType="withEffect" nodePh="1" p14:presetBounceEnd="78000">
                                      <p:stCondLst>
                                        <p:cond delay="0"/>
                                      </p:stCondLst>
                                      <p:endCondLst>
                                        <p:cond evt="begin" delay="0">
                                          <p:tn val="696"/>
                                        </p:cond>
                                      </p:endCondLst>
                                      <p:childTnLst>
                                        <p:set>
                                          <p:cBhvr>
                                            <p:cTn id="697" dur="1" fill="hold">
                                              <p:stCondLst>
                                                <p:cond delay="0"/>
                                              </p:stCondLst>
                                            </p:cTn>
                                            <p:tgtEl>
                                              <p:spTgt spid="480"/>
                                            </p:tgtEl>
                                            <p:attrNameLst>
                                              <p:attrName>style.visibility</p:attrName>
                                            </p:attrNameLst>
                                          </p:cBhvr>
                                          <p:to>
                                            <p:strVal val="visible"/>
                                          </p:to>
                                        </p:set>
                                        <p:anim calcmode="lin" valueType="num" p14:bounceEnd="78000">
                                          <p:cBhvr additive="base">
                                            <p:cTn id="698" dur="2000" fill="hold"/>
                                            <p:tgtEl>
                                              <p:spTgt spid="480"/>
                                            </p:tgtEl>
                                            <p:attrNameLst>
                                              <p:attrName>ppt_x</p:attrName>
                                            </p:attrNameLst>
                                          </p:cBhvr>
                                          <p:tavLst>
                                            <p:tav tm="0">
                                              <p:val>
                                                <p:strVal val="0-#ppt_w/2"/>
                                              </p:val>
                                            </p:tav>
                                            <p:tav tm="100000">
                                              <p:val>
                                                <p:strVal val="#ppt_x"/>
                                              </p:val>
                                            </p:tav>
                                          </p:tavLst>
                                        </p:anim>
                                        <p:anim calcmode="lin" valueType="num" p14:bounceEnd="78000">
                                          <p:cBhvr additive="base">
                                            <p:cTn id="699" dur="2000" fill="hold"/>
                                            <p:tgtEl>
                                              <p:spTgt spid="480"/>
                                            </p:tgtEl>
                                            <p:attrNameLst>
                                              <p:attrName>ppt_y</p:attrName>
                                            </p:attrNameLst>
                                          </p:cBhvr>
                                          <p:tavLst>
                                            <p:tav tm="0">
                                              <p:val>
                                                <p:strVal val="#ppt_y"/>
                                              </p:val>
                                            </p:tav>
                                            <p:tav tm="100000">
                                              <p:val>
                                                <p:strVal val="#ppt_y"/>
                                              </p:val>
                                            </p:tav>
                                          </p:tavLst>
                                        </p:anim>
                                      </p:childTnLst>
                                    </p:cTn>
                                  </p:par>
                                  <p:par>
                                    <p:cTn id="700" presetID="2" presetClass="entr" presetSubtype="8" fill="hold" grpId="0" nodeType="withEffect" p14:presetBounceEnd="78000">
                                      <p:stCondLst>
                                        <p:cond delay="0"/>
                                      </p:stCondLst>
                                      <p:childTnLst>
                                        <p:set>
                                          <p:cBhvr>
                                            <p:cTn id="701" dur="1" fill="hold">
                                              <p:stCondLst>
                                                <p:cond delay="0"/>
                                              </p:stCondLst>
                                            </p:cTn>
                                            <p:tgtEl>
                                              <p:spTgt spid="481"/>
                                            </p:tgtEl>
                                            <p:attrNameLst>
                                              <p:attrName>style.visibility</p:attrName>
                                            </p:attrNameLst>
                                          </p:cBhvr>
                                          <p:to>
                                            <p:strVal val="visible"/>
                                          </p:to>
                                        </p:set>
                                        <p:anim calcmode="lin" valueType="num" p14:bounceEnd="78000">
                                          <p:cBhvr additive="base">
                                            <p:cTn id="702" dur="2000" fill="hold"/>
                                            <p:tgtEl>
                                              <p:spTgt spid="481"/>
                                            </p:tgtEl>
                                            <p:attrNameLst>
                                              <p:attrName>ppt_x</p:attrName>
                                            </p:attrNameLst>
                                          </p:cBhvr>
                                          <p:tavLst>
                                            <p:tav tm="0">
                                              <p:val>
                                                <p:strVal val="0-#ppt_w/2"/>
                                              </p:val>
                                            </p:tav>
                                            <p:tav tm="100000">
                                              <p:val>
                                                <p:strVal val="#ppt_x"/>
                                              </p:val>
                                            </p:tav>
                                          </p:tavLst>
                                        </p:anim>
                                        <p:anim calcmode="lin" valueType="num" p14:bounceEnd="78000">
                                          <p:cBhvr additive="base">
                                            <p:cTn id="703" dur="2000" fill="hold"/>
                                            <p:tgtEl>
                                              <p:spTgt spid="481"/>
                                            </p:tgtEl>
                                            <p:attrNameLst>
                                              <p:attrName>ppt_y</p:attrName>
                                            </p:attrNameLst>
                                          </p:cBhvr>
                                          <p:tavLst>
                                            <p:tav tm="0">
                                              <p:val>
                                                <p:strVal val="#ppt_y"/>
                                              </p:val>
                                            </p:tav>
                                            <p:tav tm="100000">
                                              <p:val>
                                                <p:strVal val="#ppt_y"/>
                                              </p:val>
                                            </p:tav>
                                          </p:tavLst>
                                        </p:anim>
                                      </p:childTnLst>
                                    </p:cTn>
                                  </p:par>
                                  <p:par>
                                    <p:cTn id="704" presetID="2" presetClass="entr" presetSubtype="8" fill="hold" grpId="0" nodeType="withEffect" nodePh="1" p14:presetBounceEnd="78000">
                                      <p:stCondLst>
                                        <p:cond delay="0"/>
                                      </p:stCondLst>
                                      <p:endCondLst>
                                        <p:cond evt="begin" delay="0">
                                          <p:tn val="704"/>
                                        </p:cond>
                                      </p:endCondLst>
                                      <p:childTnLst>
                                        <p:set>
                                          <p:cBhvr>
                                            <p:cTn id="705" dur="1" fill="hold">
                                              <p:stCondLst>
                                                <p:cond delay="0"/>
                                              </p:stCondLst>
                                            </p:cTn>
                                            <p:tgtEl>
                                              <p:spTgt spid="482"/>
                                            </p:tgtEl>
                                            <p:attrNameLst>
                                              <p:attrName>style.visibility</p:attrName>
                                            </p:attrNameLst>
                                          </p:cBhvr>
                                          <p:to>
                                            <p:strVal val="visible"/>
                                          </p:to>
                                        </p:set>
                                        <p:anim calcmode="lin" valueType="num" p14:bounceEnd="78000">
                                          <p:cBhvr additive="base">
                                            <p:cTn id="706" dur="2000" fill="hold"/>
                                            <p:tgtEl>
                                              <p:spTgt spid="482"/>
                                            </p:tgtEl>
                                            <p:attrNameLst>
                                              <p:attrName>ppt_x</p:attrName>
                                            </p:attrNameLst>
                                          </p:cBhvr>
                                          <p:tavLst>
                                            <p:tav tm="0">
                                              <p:val>
                                                <p:strVal val="0-#ppt_w/2"/>
                                              </p:val>
                                            </p:tav>
                                            <p:tav tm="100000">
                                              <p:val>
                                                <p:strVal val="#ppt_x"/>
                                              </p:val>
                                            </p:tav>
                                          </p:tavLst>
                                        </p:anim>
                                        <p:anim calcmode="lin" valueType="num" p14:bounceEnd="78000">
                                          <p:cBhvr additive="base">
                                            <p:cTn id="707" dur="2000" fill="hold"/>
                                            <p:tgtEl>
                                              <p:spTgt spid="482"/>
                                            </p:tgtEl>
                                            <p:attrNameLst>
                                              <p:attrName>ppt_y</p:attrName>
                                            </p:attrNameLst>
                                          </p:cBhvr>
                                          <p:tavLst>
                                            <p:tav tm="0">
                                              <p:val>
                                                <p:strVal val="#ppt_y"/>
                                              </p:val>
                                            </p:tav>
                                            <p:tav tm="100000">
                                              <p:val>
                                                <p:strVal val="#ppt_y"/>
                                              </p:val>
                                            </p:tav>
                                          </p:tavLst>
                                        </p:anim>
                                      </p:childTnLst>
                                    </p:cTn>
                                  </p:par>
                                  <p:par>
                                    <p:cTn id="708" presetID="2" presetClass="entr" presetSubtype="8" fill="hold" grpId="0" nodeType="withEffect" p14:presetBounceEnd="78000">
                                      <p:stCondLst>
                                        <p:cond delay="0"/>
                                      </p:stCondLst>
                                      <p:childTnLst>
                                        <p:set>
                                          <p:cBhvr>
                                            <p:cTn id="709" dur="1" fill="hold">
                                              <p:stCondLst>
                                                <p:cond delay="0"/>
                                              </p:stCondLst>
                                            </p:cTn>
                                            <p:tgtEl>
                                              <p:spTgt spid="483"/>
                                            </p:tgtEl>
                                            <p:attrNameLst>
                                              <p:attrName>style.visibility</p:attrName>
                                            </p:attrNameLst>
                                          </p:cBhvr>
                                          <p:to>
                                            <p:strVal val="visible"/>
                                          </p:to>
                                        </p:set>
                                        <p:anim calcmode="lin" valueType="num" p14:bounceEnd="78000">
                                          <p:cBhvr additive="base">
                                            <p:cTn id="710" dur="2000" fill="hold"/>
                                            <p:tgtEl>
                                              <p:spTgt spid="483"/>
                                            </p:tgtEl>
                                            <p:attrNameLst>
                                              <p:attrName>ppt_x</p:attrName>
                                            </p:attrNameLst>
                                          </p:cBhvr>
                                          <p:tavLst>
                                            <p:tav tm="0">
                                              <p:val>
                                                <p:strVal val="0-#ppt_w/2"/>
                                              </p:val>
                                            </p:tav>
                                            <p:tav tm="100000">
                                              <p:val>
                                                <p:strVal val="#ppt_x"/>
                                              </p:val>
                                            </p:tav>
                                          </p:tavLst>
                                        </p:anim>
                                        <p:anim calcmode="lin" valueType="num" p14:bounceEnd="78000">
                                          <p:cBhvr additive="base">
                                            <p:cTn id="711" dur="2000" fill="hold"/>
                                            <p:tgtEl>
                                              <p:spTgt spid="483"/>
                                            </p:tgtEl>
                                            <p:attrNameLst>
                                              <p:attrName>ppt_y</p:attrName>
                                            </p:attrNameLst>
                                          </p:cBhvr>
                                          <p:tavLst>
                                            <p:tav tm="0">
                                              <p:val>
                                                <p:strVal val="#ppt_y"/>
                                              </p:val>
                                            </p:tav>
                                            <p:tav tm="100000">
                                              <p:val>
                                                <p:strVal val="#ppt_y"/>
                                              </p:val>
                                            </p:tav>
                                          </p:tavLst>
                                        </p:anim>
                                      </p:childTnLst>
                                    </p:cTn>
                                  </p:par>
                                  <p:par>
                                    <p:cTn id="712" presetID="2" presetClass="entr" presetSubtype="8" fill="hold" grpId="0" nodeType="withEffect" nodePh="1" p14:presetBounceEnd="78000">
                                      <p:stCondLst>
                                        <p:cond delay="0"/>
                                      </p:stCondLst>
                                      <p:endCondLst>
                                        <p:cond evt="begin" delay="0">
                                          <p:tn val="712"/>
                                        </p:cond>
                                      </p:endCondLst>
                                      <p:childTnLst>
                                        <p:set>
                                          <p:cBhvr>
                                            <p:cTn id="713" dur="1" fill="hold">
                                              <p:stCondLst>
                                                <p:cond delay="0"/>
                                              </p:stCondLst>
                                            </p:cTn>
                                            <p:tgtEl>
                                              <p:spTgt spid="484"/>
                                            </p:tgtEl>
                                            <p:attrNameLst>
                                              <p:attrName>style.visibility</p:attrName>
                                            </p:attrNameLst>
                                          </p:cBhvr>
                                          <p:to>
                                            <p:strVal val="visible"/>
                                          </p:to>
                                        </p:set>
                                        <p:anim calcmode="lin" valueType="num" p14:bounceEnd="78000">
                                          <p:cBhvr additive="base">
                                            <p:cTn id="714" dur="2000" fill="hold"/>
                                            <p:tgtEl>
                                              <p:spTgt spid="484"/>
                                            </p:tgtEl>
                                            <p:attrNameLst>
                                              <p:attrName>ppt_x</p:attrName>
                                            </p:attrNameLst>
                                          </p:cBhvr>
                                          <p:tavLst>
                                            <p:tav tm="0">
                                              <p:val>
                                                <p:strVal val="0-#ppt_w/2"/>
                                              </p:val>
                                            </p:tav>
                                            <p:tav tm="100000">
                                              <p:val>
                                                <p:strVal val="#ppt_x"/>
                                              </p:val>
                                            </p:tav>
                                          </p:tavLst>
                                        </p:anim>
                                        <p:anim calcmode="lin" valueType="num" p14:bounceEnd="78000">
                                          <p:cBhvr additive="base">
                                            <p:cTn id="715" dur="2000" fill="hold"/>
                                            <p:tgtEl>
                                              <p:spTgt spid="484"/>
                                            </p:tgtEl>
                                            <p:attrNameLst>
                                              <p:attrName>ppt_y</p:attrName>
                                            </p:attrNameLst>
                                          </p:cBhvr>
                                          <p:tavLst>
                                            <p:tav tm="0">
                                              <p:val>
                                                <p:strVal val="#ppt_y"/>
                                              </p:val>
                                            </p:tav>
                                            <p:tav tm="100000">
                                              <p:val>
                                                <p:strVal val="#ppt_y"/>
                                              </p:val>
                                            </p:tav>
                                          </p:tavLst>
                                        </p:anim>
                                      </p:childTnLst>
                                    </p:cTn>
                                  </p:par>
                                  <p:par>
                                    <p:cTn id="716" presetID="2" presetClass="entr" presetSubtype="8" fill="hold" grpId="0" nodeType="withEffect" p14:presetBounceEnd="78000">
                                      <p:stCondLst>
                                        <p:cond delay="0"/>
                                      </p:stCondLst>
                                      <p:childTnLst>
                                        <p:set>
                                          <p:cBhvr>
                                            <p:cTn id="717" dur="1" fill="hold">
                                              <p:stCondLst>
                                                <p:cond delay="0"/>
                                              </p:stCondLst>
                                            </p:cTn>
                                            <p:tgtEl>
                                              <p:spTgt spid="485"/>
                                            </p:tgtEl>
                                            <p:attrNameLst>
                                              <p:attrName>style.visibility</p:attrName>
                                            </p:attrNameLst>
                                          </p:cBhvr>
                                          <p:to>
                                            <p:strVal val="visible"/>
                                          </p:to>
                                        </p:set>
                                        <p:anim calcmode="lin" valueType="num" p14:bounceEnd="78000">
                                          <p:cBhvr additive="base">
                                            <p:cTn id="718" dur="2000" fill="hold"/>
                                            <p:tgtEl>
                                              <p:spTgt spid="485"/>
                                            </p:tgtEl>
                                            <p:attrNameLst>
                                              <p:attrName>ppt_x</p:attrName>
                                            </p:attrNameLst>
                                          </p:cBhvr>
                                          <p:tavLst>
                                            <p:tav tm="0">
                                              <p:val>
                                                <p:strVal val="0-#ppt_w/2"/>
                                              </p:val>
                                            </p:tav>
                                            <p:tav tm="100000">
                                              <p:val>
                                                <p:strVal val="#ppt_x"/>
                                              </p:val>
                                            </p:tav>
                                          </p:tavLst>
                                        </p:anim>
                                        <p:anim calcmode="lin" valueType="num" p14:bounceEnd="78000">
                                          <p:cBhvr additive="base">
                                            <p:cTn id="719" dur="2000" fill="hold"/>
                                            <p:tgtEl>
                                              <p:spTgt spid="485"/>
                                            </p:tgtEl>
                                            <p:attrNameLst>
                                              <p:attrName>ppt_y</p:attrName>
                                            </p:attrNameLst>
                                          </p:cBhvr>
                                          <p:tavLst>
                                            <p:tav tm="0">
                                              <p:val>
                                                <p:strVal val="#ppt_y"/>
                                              </p:val>
                                            </p:tav>
                                            <p:tav tm="100000">
                                              <p:val>
                                                <p:strVal val="#ppt_y"/>
                                              </p:val>
                                            </p:tav>
                                          </p:tavLst>
                                        </p:anim>
                                      </p:childTnLst>
                                    </p:cTn>
                                  </p:par>
                                  <p:par>
                                    <p:cTn id="720" presetID="2" presetClass="entr" presetSubtype="8" fill="hold" grpId="0" nodeType="withEffect" nodePh="1" p14:presetBounceEnd="78000">
                                      <p:stCondLst>
                                        <p:cond delay="0"/>
                                      </p:stCondLst>
                                      <p:endCondLst>
                                        <p:cond evt="begin" delay="0">
                                          <p:tn val="720"/>
                                        </p:cond>
                                      </p:endCondLst>
                                      <p:childTnLst>
                                        <p:set>
                                          <p:cBhvr>
                                            <p:cTn id="721" dur="1" fill="hold">
                                              <p:stCondLst>
                                                <p:cond delay="0"/>
                                              </p:stCondLst>
                                            </p:cTn>
                                            <p:tgtEl>
                                              <p:spTgt spid="486"/>
                                            </p:tgtEl>
                                            <p:attrNameLst>
                                              <p:attrName>style.visibility</p:attrName>
                                            </p:attrNameLst>
                                          </p:cBhvr>
                                          <p:to>
                                            <p:strVal val="visible"/>
                                          </p:to>
                                        </p:set>
                                        <p:anim calcmode="lin" valueType="num" p14:bounceEnd="78000">
                                          <p:cBhvr additive="base">
                                            <p:cTn id="722" dur="2000" fill="hold"/>
                                            <p:tgtEl>
                                              <p:spTgt spid="486"/>
                                            </p:tgtEl>
                                            <p:attrNameLst>
                                              <p:attrName>ppt_x</p:attrName>
                                            </p:attrNameLst>
                                          </p:cBhvr>
                                          <p:tavLst>
                                            <p:tav tm="0">
                                              <p:val>
                                                <p:strVal val="0-#ppt_w/2"/>
                                              </p:val>
                                            </p:tav>
                                            <p:tav tm="100000">
                                              <p:val>
                                                <p:strVal val="#ppt_x"/>
                                              </p:val>
                                            </p:tav>
                                          </p:tavLst>
                                        </p:anim>
                                        <p:anim calcmode="lin" valueType="num" p14:bounceEnd="78000">
                                          <p:cBhvr additive="base">
                                            <p:cTn id="723" dur="2000" fill="hold"/>
                                            <p:tgtEl>
                                              <p:spTgt spid="486"/>
                                            </p:tgtEl>
                                            <p:attrNameLst>
                                              <p:attrName>ppt_y</p:attrName>
                                            </p:attrNameLst>
                                          </p:cBhvr>
                                          <p:tavLst>
                                            <p:tav tm="0">
                                              <p:val>
                                                <p:strVal val="#ppt_y"/>
                                              </p:val>
                                            </p:tav>
                                            <p:tav tm="100000">
                                              <p:val>
                                                <p:strVal val="#ppt_y"/>
                                              </p:val>
                                            </p:tav>
                                          </p:tavLst>
                                        </p:anim>
                                      </p:childTnLst>
                                    </p:cTn>
                                  </p:par>
                                  <p:par>
                                    <p:cTn id="724" presetID="2" presetClass="entr" presetSubtype="8" fill="hold" grpId="0" nodeType="withEffect" p14:presetBounceEnd="78000">
                                      <p:stCondLst>
                                        <p:cond delay="0"/>
                                      </p:stCondLst>
                                      <p:childTnLst>
                                        <p:set>
                                          <p:cBhvr>
                                            <p:cTn id="725" dur="1" fill="hold">
                                              <p:stCondLst>
                                                <p:cond delay="0"/>
                                              </p:stCondLst>
                                            </p:cTn>
                                            <p:tgtEl>
                                              <p:spTgt spid="487"/>
                                            </p:tgtEl>
                                            <p:attrNameLst>
                                              <p:attrName>style.visibility</p:attrName>
                                            </p:attrNameLst>
                                          </p:cBhvr>
                                          <p:to>
                                            <p:strVal val="visible"/>
                                          </p:to>
                                        </p:set>
                                        <p:anim calcmode="lin" valueType="num" p14:bounceEnd="78000">
                                          <p:cBhvr additive="base">
                                            <p:cTn id="726" dur="2000" fill="hold"/>
                                            <p:tgtEl>
                                              <p:spTgt spid="487"/>
                                            </p:tgtEl>
                                            <p:attrNameLst>
                                              <p:attrName>ppt_x</p:attrName>
                                            </p:attrNameLst>
                                          </p:cBhvr>
                                          <p:tavLst>
                                            <p:tav tm="0">
                                              <p:val>
                                                <p:strVal val="0-#ppt_w/2"/>
                                              </p:val>
                                            </p:tav>
                                            <p:tav tm="100000">
                                              <p:val>
                                                <p:strVal val="#ppt_x"/>
                                              </p:val>
                                            </p:tav>
                                          </p:tavLst>
                                        </p:anim>
                                        <p:anim calcmode="lin" valueType="num" p14:bounceEnd="78000">
                                          <p:cBhvr additive="base">
                                            <p:cTn id="727" dur="2000" fill="hold"/>
                                            <p:tgtEl>
                                              <p:spTgt spid="487"/>
                                            </p:tgtEl>
                                            <p:attrNameLst>
                                              <p:attrName>ppt_y</p:attrName>
                                            </p:attrNameLst>
                                          </p:cBhvr>
                                          <p:tavLst>
                                            <p:tav tm="0">
                                              <p:val>
                                                <p:strVal val="#ppt_y"/>
                                              </p:val>
                                            </p:tav>
                                            <p:tav tm="100000">
                                              <p:val>
                                                <p:strVal val="#ppt_y"/>
                                              </p:val>
                                            </p:tav>
                                          </p:tavLst>
                                        </p:anim>
                                      </p:childTnLst>
                                    </p:cTn>
                                  </p:par>
                                  <p:par>
                                    <p:cTn id="728" presetID="2" presetClass="entr" presetSubtype="8" fill="hold" grpId="0" nodeType="withEffect" nodePh="1" p14:presetBounceEnd="78000">
                                      <p:stCondLst>
                                        <p:cond delay="0"/>
                                      </p:stCondLst>
                                      <p:endCondLst>
                                        <p:cond evt="begin" delay="0">
                                          <p:tn val="728"/>
                                        </p:cond>
                                      </p:endCondLst>
                                      <p:childTnLst>
                                        <p:set>
                                          <p:cBhvr>
                                            <p:cTn id="729" dur="1" fill="hold">
                                              <p:stCondLst>
                                                <p:cond delay="0"/>
                                              </p:stCondLst>
                                            </p:cTn>
                                            <p:tgtEl>
                                              <p:spTgt spid="488"/>
                                            </p:tgtEl>
                                            <p:attrNameLst>
                                              <p:attrName>style.visibility</p:attrName>
                                            </p:attrNameLst>
                                          </p:cBhvr>
                                          <p:to>
                                            <p:strVal val="visible"/>
                                          </p:to>
                                        </p:set>
                                        <p:anim calcmode="lin" valueType="num" p14:bounceEnd="78000">
                                          <p:cBhvr additive="base">
                                            <p:cTn id="730" dur="2000" fill="hold"/>
                                            <p:tgtEl>
                                              <p:spTgt spid="488"/>
                                            </p:tgtEl>
                                            <p:attrNameLst>
                                              <p:attrName>ppt_x</p:attrName>
                                            </p:attrNameLst>
                                          </p:cBhvr>
                                          <p:tavLst>
                                            <p:tav tm="0">
                                              <p:val>
                                                <p:strVal val="0-#ppt_w/2"/>
                                              </p:val>
                                            </p:tav>
                                            <p:tav tm="100000">
                                              <p:val>
                                                <p:strVal val="#ppt_x"/>
                                              </p:val>
                                            </p:tav>
                                          </p:tavLst>
                                        </p:anim>
                                        <p:anim calcmode="lin" valueType="num" p14:bounceEnd="78000">
                                          <p:cBhvr additive="base">
                                            <p:cTn id="731" dur="2000" fill="hold"/>
                                            <p:tgtEl>
                                              <p:spTgt spid="488"/>
                                            </p:tgtEl>
                                            <p:attrNameLst>
                                              <p:attrName>ppt_y</p:attrName>
                                            </p:attrNameLst>
                                          </p:cBhvr>
                                          <p:tavLst>
                                            <p:tav tm="0">
                                              <p:val>
                                                <p:strVal val="#ppt_y"/>
                                              </p:val>
                                            </p:tav>
                                            <p:tav tm="100000">
                                              <p:val>
                                                <p:strVal val="#ppt_y"/>
                                              </p:val>
                                            </p:tav>
                                          </p:tavLst>
                                        </p:anim>
                                      </p:childTnLst>
                                    </p:cTn>
                                  </p:par>
                                  <p:par>
                                    <p:cTn id="732" presetID="2" presetClass="entr" presetSubtype="8" fill="hold" grpId="0" nodeType="withEffect" p14:presetBounceEnd="78000">
                                      <p:stCondLst>
                                        <p:cond delay="0"/>
                                      </p:stCondLst>
                                      <p:childTnLst>
                                        <p:set>
                                          <p:cBhvr>
                                            <p:cTn id="733" dur="1" fill="hold">
                                              <p:stCondLst>
                                                <p:cond delay="0"/>
                                              </p:stCondLst>
                                            </p:cTn>
                                            <p:tgtEl>
                                              <p:spTgt spid="489"/>
                                            </p:tgtEl>
                                            <p:attrNameLst>
                                              <p:attrName>style.visibility</p:attrName>
                                            </p:attrNameLst>
                                          </p:cBhvr>
                                          <p:to>
                                            <p:strVal val="visible"/>
                                          </p:to>
                                        </p:set>
                                        <p:anim calcmode="lin" valueType="num" p14:bounceEnd="78000">
                                          <p:cBhvr additive="base">
                                            <p:cTn id="734" dur="2000" fill="hold"/>
                                            <p:tgtEl>
                                              <p:spTgt spid="489"/>
                                            </p:tgtEl>
                                            <p:attrNameLst>
                                              <p:attrName>ppt_x</p:attrName>
                                            </p:attrNameLst>
                                          </p:cBhvr>
                                          <p:tavLst>
                                            <p:tav tm="0">
                                              <p:val>
                                                <p:strVal val="0-#ppt_w/2"/>
                                              </p:val>
                                            </p:tav>
                                            <p:tav tm="100000">
                                              <p:val>
                                                <p:strVal val="#ppt_x"/>
                                              </p:val>
                                            </p:tav>
                                          </p:tavLst>
                                        </p:anim>
                                        <p:anim calcmode="lin" valueType="num" p14:bounceEnd="78000">
                                          <p:cBhvr additive="base">
                                            <p:cTn id="735" dur="2000" fill="hold"/>
                                            <p:tgtEl>
                                              <p:spTgt spid="489"/>
                                            </p:tgtEl>
                                            <p:attrNameLst>
                                              <p:attrName>ppt_y</p:attrName>
                                            </p:attrNameLst>
                                          </p:cBhvr>
                                          <p:tavLst>
                                            <p:tav tm="0">
                                              <p:val>
                                                <p:strVal val="#ppt_y"/>
                                              </p:val>
                                            </p:tav>
                                            <p:tav tm="100000">
                                              <p:val>
                                                <p:strVal val="#ppt_y"/>
                                              </p:val>
                                            </p:tav>
                                          </p:tavLst>
                                        </p:anim>
                                      </p:childTnLst>
                                    </p:cTn>
                                  </p:par>
                                  <p:par>
                                    <p:cTn id="736" presetID="2" presetClass="entr" presetSubtype="8" fill="hold" grpId="0" nodeType="withEffect" nodePh="1" p14:presetBounceEnd="78000">
                                      <p:stCondLst>
                                        <p:cond delay="0"/>
                                      </p:stCondLst>
                                      <p:endCondLst>
                                        <p:cond evt="begin" delay="0">
                                          <p:tn val="736"/>
                                        </p:cond>
                                      </p:endCondLst>
                                      <p:childTnLst>
                                        <p:set>
                                          <p:cBhvr>
                                            <p:cTn id="737" dur="1" fill="hold">
                                              <p:stCondLst>
                                                <p:cond delay="0"/>
                                              </p:stCondLst>
                                            </p:cTn>
                                            <p:tgtEl>
                                              <p:spTgt spid="490"/>
                                            </p:tgtEl>
                                            <p:attrNameLst>
                                              <p:attrName>style.visibility</p:attrName>
                                            </p:attrNameLst>
                                          </p:cBhvr>
                                          <p:to>
                                            <p:strVal val="visible"/>
                                          </p:to>
                                        </p:set>
                                        <p:anim calcmode="lin" valueType="num" p14:bounceEnd="78000">
                                          <p:cBhvr additive="base">
                                            <p:cTn id="738" dur="2000" fill="hold"/>
                                            <p:tgtEl>
                                              <p:spTgt spid="490"/>
                                            </p:tgtEl>
                                            <p:attrNameLst>
                                              <p:attrName>ppt_x</p:attrName>
                                            </p:attrNameLst>
                                          </p:cBhvr>
                                          <p:tavLst>
                                            <p:tav tm="0">
                                              <p:val>
                                                <p:strVal val="0-#ppt_w/2"/>
                                              </p:val>
                                            </p:tav>
                                            <p:tav tm="100000">
                                              <p:val>
                                                <p:strVal val="#ppt_x"/>
                                              </p:val>
                                            </p:tav>
                                          </p:tavLst>
                                        </p:anim>
                                        <p:anim calcmode="lin" valueType="num" p14:bounceEnd="78000">
                                          <p:cBhvr additive="base">
                                            <p:cTn id="739" dur="2000" fill="hold"/>
                                            <p:tgtEl>
                                              <p:spTgt spid="490"/>
                                            </p:tgtEl>
                                            <p:attrNameLst>
                                              <p:attrName>ppt_y</p:attrName>
                                            </p:attrNameLst>
                                          </p:cBhvr>
                                          <p:tavLst>
                                            <p:tav tm="0">
                                              <p:val>
                                                <p:strVal val="#ppt_y"/>
                                              </p:val>
                                            </p:tav>
                                            <p:tav tm="100000">
                                              <p:val>
                                                <p:strVal val="#ppt_y"/>
                                              </p:val>
                                            </p:tav>
                                          </p:tavLst>
                                        </p:anim>
                                      </p:childTnLst>
                                    </p:cTn>
                                  </p:par>
                                  <p:par>
                                    <p:cTn id="740" presetID="2" presetClass="entr" presetSubtype="8" fill="hold" grpId="0" nodeType="withEffect" p14:presetBounceEnd="78000">
                                      <p:stCondLst>
                                        <p:cond delay="0"/>
                                      </p:stCondLst>
                                      <p:childTnLst>
                                        <p:set>
                                          <p:cBhvr>
                                            <p:cTn id="741" dur="1" fill="hold">
                                              <p:stCondLst>
                                                <p:cond delay="0"/>
                                              </p:stCondLst>
                                            </p:cTn>
                                            <p:tgtEl>
                                              <p:spTgt spid="491"/>
                                            </p:tgtEl>
                                            <p:attrNameLst>
                                              <p:attrName>style.visibility</p:attrName>
                                            </p:attrNameLst>
                                          </p:cBhvr>
                                          <p:to>
                                            <p:strVal val="visible"/>
                                          </p:to>
                                        </p:set>
                                        <p:anim calcmode="lin" valueType="num" p14:bounceEnd="78000">
                                          <p:cBhvr additive="base">
                                            <p:cTn id="742" dur="2000" fill="hold"/>
                                            <p:tgtEl>
                                              <p:spTgt spid="491"/>
                                            </p:tgtEl>
                                            <p:attrNameLst>
                                              <p:attrName>ppt_x</p:attrName>
                                            </p:attrNameLst>
                                          </p:cBhvr>
                                          <p:tavLst>
                                            <p:tav tm="0">
                                              <p:val>
                                                <p:strVal val="0-#ppt_w/2"/>
                                              </p:val>
                                            </p:tav>
                                            <p:tav tm="100000">
                                              <p:val>
                                                <p:strVal val="#ppt_x"/>
                                              </p:val>
                                            </p:tav>
                                          </p:tavLst>
                                        </p:anim>
                                        <p:anim calcmode="lin" valueType="num" p14:bounceEnd="78000">
                                          <p:cBhvr additive="base">
                                            <p:cTn id="743" dur="2000" fill="hold"/>
                                            <p:tgtEl>
                                              <p:spTgt spid="491"/>
                                            </p:tgtEl>
                                            <p:attrNameLst>
                                              <p:attrName>ppt_y</p:attrName>
                                            </p:attrNameLst>
                                          </p:cBhvr>
                                          <p:tavLst>
                                            <p:tav tm="0">
                                              <p:val>
                                                <p:strVal val="#ppt_y"/>
                                              </p:val>
                                            </p:tav>
                                            <p:tav tm="100000">
                                              <p:val>
                                                <p:strVal val="#ppt_y"/>
                                              </p:val>
                                            </p:tav>
                                          </p:tavLst>
                                        </p:anim>
                                      </p:childTnLst>
                                    </p:cTn>
                                  </p:par>
                                  <p:par>
                                    <p:cTn id="744" presetID="2" presetClass="entr" presetSubtype="8" fill="hold" grpId="0" nodeType="withEffect" nodePh="1" p14:presetBounceEnd="78000">
                                      <p:stCondLst>
                                        <p:cond delay="0"/>
                                      </p:stCondLst>
                                      <p:endCondLst>
                                        <p:cond evt="begin" delay="0">
                                          <p:tn val="744"/>
                                        </p:cond>
                                      </p:endCondLst>
                                      <p:childTnLst>
                                        <p:set>
                                          <p:cBhvr>
                                            <p:cTn id="745" dur="1" fill="hold">
                                              <p:stCondLst>
                                                <p:cond delay="0"/>
                                              </p:stCondLst>
                                            </p:cTn>
                                            <p:tgtEl>
                                              <p:spTgt spid="492"/>
                                            </p:tgtEl>
                                            <p:attrNameLst>
                                              <p:attrName>style.visibility</p:attrName>
                                            </p:attrNameLst>
                                          </p:cBhvr>
                                          <p:to>
                                            <p:strVal val="visible"/>
                                          </p:to>
                                        </p:set>
                                        <p:anim calcmode="lin" valueType="num" p14:bounceEnd="78000">
                                          <p:cBhvr additive="base">
                                            <p:cTn id="746" dur="2000" fill="hold"/>
                                            <p:tgtEl>
                                              <p:spTgt spid="492"/>
                                            </p:tgtEl>
                                            <p:attrNameLst>
                                              <p:attrName>ppt_x</p:attrName>
                                            </p:attrNameLst>
                                          </p:cBhvr>
                                          <p:tavLst>
                                            <p:tav tm="0">
                                              <p:val>
                                                <p:strVal val="0-#ppt_w/2"/>
                                              </p:val>
                                            </p:tav>
                                            <p:tav tm="100000">
                                              <p:val>
                                                <p:strVal val="#ppt_x"/>
                                              </p:val>
                                            </p:tav>
                                          </p:tavLst>
                                        </p:anim>
                                        <p:anim calcmode="lin" valueType="num" p14:bounceEnd="78000">
                                          <p:cBhvr additive="base">
                                            <p:cTn id="747" dur="2000" fill="hold"/>
                                            <p:tgtEl>
                                              <p:spTgt spid="492"/>
                                            </p:tgtEl>
                                            <p:attrNameLst>
                                              <p:attrName>ppt_y</p:attrName>
                                            </p:attrNameLst>
                                          </p:cBhvr>
                                          <p:tavLst>
                                            <p:tav tm="0">
                                              <p:val>
                                                <p:strVal val="#ppt_y"/>
                                              </p:val>
                                            </p:tav>
                                            <p:tav tm="100000">
                                              <p:val>
                                                <p:strVal val="#ppt_y"/>
                                              </p:val>
                                            </p:tav>
                                          </p:tavLst>
                                        </p:anim>
                                      </p:childTnLst>
                                    </p:cTn>
                                  </p:par>
                                </p:childTnLst>
                              </p:cTn>
                            </p:par>
                            <p:par>
                              <p:cTn id="748" fill="hold">
                                <p:stCondLst>
                                  <p:cond delay="2000"/>
                                </p:stCondLst>
                                <p:childTnLst>
                                  <p:par>
                                    <p:cTn id="749" presetID="14" presetClass="entr" presetSubtype="10" fill="hold" nodeType="afterEffect">
                                      <p:stCondLst>
                                        <p:cond delay="0"/>
                                      </p:stCondLst>
                                      <p:childTnLst>
                                        <p:set>
                                          <p:cBhvr>
                                            <p:cTn id="750" dur="1" fill="hold">
                                              <p:stCondLst>
                                                <p:cond delay="0"/>
                                              </p:stCondLst>
                                            </p:cTn>
                                            <p:tgtEl>
                                              <p:spTgt spid="300"/>
                                            </p:tgtEl>
                                            <p:attrNameLst>
                                              <p:attrName>style.visibility</p:attrName>
                                            </p:attrNameLst>
                                          </p:cBhvr>
                                          <p:to>
                                            <p:strVal val="visible"/>
                                          </p:to>
                                        </p:set>
                                        <p:animEffect transition="in" filter="randombar(horizontal)">
                                          <p:cBhvr>
                                            <p:cTn id="751" dur="500"/>
                                            <p:tgtEl>
                                              <p:spTgt spid="300"/>
                                            </p:tgtEl>
                                          </p:cBhvr>
                                        </p:animEffect>
                                      </p:childTnLst>
                                    </p:cTn>
                                  </p:par>
                                </p:childTnLst>
                              </p:cTn>
                            </p:par>
                            <p:par>
                              <p:cTn id="752" fill="hold">
                                <p:stCondLst>
                                  <p:cond delay="2500"/>
                                </p:stCondLst>
                                <p:childTnLst>
                                  <p:par>
                                    <p:cTn id="753" presetID="14" presetClass="entr" presetSubtype="10" fill="hold" nodeType="afterEffect">
                                      <p:stCondLst>
                                        <p:cond delay="0"/>
                                      </p:stCondLst>
                                      <p:childTnLst>
                                        <p:set>
                                          <p:cBhvr>
                                            <p:cTn id="754" dur="1" fill="hold">
                                              <p:stCondLst>
                                                <p:cond delay="0"/>
                                              </p:stCondLst>
                                            </p:cTn>
                                            <p:tgtEl>
                                              <p:spTgt spid="493"/>
                                            </p:tgtEl>
                                            <p:attrNameLst>
                                              <p:attrName>style.visibility</p:attrName>
                                            </p:attrNameLst>
                                          </p:cBhvr>
                                          <p:to>
                                            <p:strVal val="visible"/>
                                          </p:to>
                                        </p:set>
                                        <p:animEffect transition="in" filter="randombar(horizontal)">
                                          <p:cBhvr>
                                            <p:cTn id="755" dur="500"/>
                                            <p:tgtEl>
                                              <p:spTgt spid="493"/>
                                            </p:tgtEl>
                                          </p:cBhvr>
                                        </p:animEffect>
                                      </p:childTnLst>
                                    </p:cTn>
                                  </p:par>
                                </p:childTnLst>
                              </p:cTn>
                            </p:par>
                            <p:par>
                              <p:cTn id="756" fill="hold">
                                <p:stCondLst>
                                  <p:cond delay="3000"/>
                                </p:stCondLst>
                                <p:childTnLst>
                                  <p:par>
                                    <p:cTn id="757" presetID="14" presetClass="entr" presetSubtype="10" fill="hold" nodeType="afterEffect">
                                      <p:stCondLst>
                                        <p:cond delay="0"/>
                                      </p:stCondLst>
                                      <p:childTnLst>
                                        <p:set>
                                          <p:cBhvr>
                                            <p:cTn id="758" dur="1" fill="hold">
                                              <p:stCondLst>
                                                <p:cond delay="0"/>
                                              </p:stCondLst>
                                            </p:cTn>
                                            <p:tgtEl>
                                              <p:spTgt spid="329"/>
                                            </p:tgtEl>
                                            <p:attrNameLst>
                                              <p:attrName>style.visibility</p:attrName>
                                            </p:attrNameLst>
                                          </p:cBhvr>
                                          <p:to>
                                            <p:strVal val="visible"/>
                                          </p:to>
                                        </p:set>
                                        <p:animEffect transition="in" filter="randombar(horizontal)">
                                          <p:cBhvr>
                                            <p:cTn id="759" dur="500"/>
                                            <p:tgtEl>
                                              <p:spTgt spid="329"/>
                                            </p:tgtEl>
                                          </p:cBhvr>
                                        </p:animEffect>
                                      </p:childTnLst>
                                    </p:cTn>
                                  </p:par>
                                </p:childTnLst>
                              </p:cTn>
                            </p:par>
                            <p:par>
                              <p:cTn id="760" fill="hold">
                                <p:stCondLst>
                                  <p:cond delay="3500"/>
                                </p:stCondLst>
                                <p:childTnLst>
                                  <p:par>
                                    <p:cTn id="761" presetID="14" presetClass="entr" presetSubtype="10" fill="hold" grpId="0" nodeType="afterEffect">
                                      <p:stCondLst>
                                        <p:cond delay="0"/>
                                      </p:stCondLst>
                                      <p:childTnLst>
                                        <p:set>
                                          <p:cBhvr>
                                            <p:cTn id="762" dur="1" fill="hold">
                                              <p:stCondLst>
                                                <p:cond delay="0"/>
                                              </p:stCondLst>
                                            </p:cTn>
                                            <p:tgtEl>
                                              <p:spTgt spid="498"/>
                                            </p:tgtEl>
                                            <p:attrNameLst>
                                              <p:attrName>style.visibility</p:attrName>
                                            </p:attrNameLst>
                                          </p:cBhvr>
                                          <p:to>
                                            <p:strVal val="visible"/>
                                          </p:to>
                                        </p:set>
                                        <p:animEffect transition="in" filter="randombar(horizontal)">
                                          <p:cBhvr>
                                            <p:cTn id="763" dur="500"/>
                                            <p:tgtEl>
                                              <p:spTgt spid="498"/>
                                            </p:tgtEl>
                                          </p:cBhvr>
                                        </p:animEffect>
                                      </p:childTnLst>
                                    </p:cTn>
                                  </p:par>
                                </p:childTnLst>
                              </p:cTn>
                            </p:par>
                            <p:par>
                              <p:cTn id="764" fill="hold">
                                <p:stCondLst>
                                  <p:cond delay="4000"/>
                                </p:stCondLst>
                                <p:childTnLst>
                                  <p:par>
                                    <p:cTn id="765" presetID="31" presetClass="entr" presetSubtype="0" fill="hold" grpId="0" nodeType="afterEffect">
                                      <p:stCondLst>
                                        <p:cond delay="0"/>
                                      </p:stCondLst>
                                      <p:childTnLst>
                                        <p:set>
                                          <p:cBhvr>
                                            <p:cTn id="766" dur="1" fill="hold">
                                              <p:stCondLst>
                                                <p:cond delay="0"/>
                                              </p:stCondLst>
                                            </p:cTn>
                                            <p:tgtEl>
                                              <p:spTgt spid="299"/>
                                            </p:tgtEl>
                                            <p:attrNameLst>
                                              <p:attrName>style.visibility</p:attrName>
                                            </p:attrNameLst>
                                          </p:cBhvr>
                                          <p:to>
                                            <p:strVal val="visible"/>
                                          </p:to>
                                        </p:set>
                                        <p:anim calcmode="lin" valueType="num">
                                          <p:cBhvr>
                                            <p:cTn id="767" dur="1000" fill="hold"/>
                                            <p:tgtEl>
                                              <p:spTgt spid="299"/>
                                            </p:tgtEl>
                                            <p:attrNameLst>
                                              <p:attrName>ppt_w</p:attrName>
                                            </p:attrNameLst>
                                          </p:cBhvr>
                                          <p:tavLst>
                                            <p:tav tm="0">
                                              <p:val>
                                                <p:fltVal val="0"/>
                                              </p:val>
                                            </p:tav>
                                            <p:tav tm="100000">
                                              <p:val>
                                                <p:strVal val="#ppt_w"/>
                                              </p:val>
                                            </p:tav>
                                          </p:tavLst>
                                        </p:anim>
                                        <p:anim calcmode="lin" valueType="num">
                                          <p:cBhvr>
                                            <p:cTn id="768" dur="1000" fill="hold"/>
                                            <p:tgtEl>
                                              <p:spTgt spid="299"/>
                                            </p:tgtEl>
                                            <p:attrNameLst>
                                              <p:attrName>ppt_h</p:attrName>
                                            </p:attrNameLst>
                                          </p:cBhvr>
                                          <p:tavLst>
                                            <p:tav tm="0">
                                              <p:val>
                                                <p:fltVal val="0"/>
                                              </p:val>
                                            </p:tav>
                                            <p:tav tm="100000">
                                              <p:val>
                                                <p:strVal val="#ppt_h"/>
                                              </p:val>
                                            </p:tav>
                                          </p:tavLst>
                                        </p:anim>
                                        <p:anim calcmode="lin" valueType="num">
                                          <p:cBhvr>
                                            <p:cTn id="769" dur="1000" fill="hold"/>
                                            <p:tgtEl>
                                              <p:spTgt spid="299"/>
                                            </p:tgtEl>
                                            <p:attrNameLst>
                                              <p:attrName>style.rotation</p:attrName>
                                            </p:attrNameLst>
                                          </p:cBhvr>
                                          <p:tavLst>
                                            <p:tav tm="0">
                                              <p:val>
                                                <p:fltVal val="90"/>
                                              </p:val>
                                            </p:tav>
                                            <p:tav tm="100000">
                                              <p:val>
                                                <p:fltVal val="0"/>
                                              </p:val>
                                            </p:tav>
                                          </p:tavLst>
                                        </p:anim>
                                        <p:animEffect transition="in" filter="fade">
                                          <p:cBhvr>
                                            <p:cTn id="770" dur="1000"/>
                                            <p:tgtEl>
                                              <p:spTgt spid="299"/>
                                            </p:tgtEl>
                                          </p:cBhvr>
                                        </p:animEffect>
                                      </p:childTnLst>
                                    </p:cTn>
                                  </p:par>
                                </p:childTnLst>
                              </p:cTn>
                            </p:par>
                            <p:par>
                              <p:cTn id="771" fill="hold">
                                <p:stCondLst>
                                  <p:cond delay="5000"/>
                                </p:stCondLst>
                                <p:childTnLst>
                                  <p:par>
                                    <p:cTn id="772" presetID="22" presetClass="entr" presetSubtype="8" fill="hold" grpId="0" nodeType="afterEffect">
                                      <p:stCondLst>
                                        <p:cond delay="0"/>
                                      </p:stCondLst>
                                      <p:childTnLst>
                                        <p:set>
                                          <p:cBhvr>
                                            <p:cTn id="773" dur="1" fill="hold">
                                              <p:stCondLst>
                                                <p:cond delay="0"/>
                                              </p:stCondLst>
                                            </p:cTn>
                                            <p:tgtEl>
                                              <p:spTgt spid="276"/>
                                            </p:tgtEl>
                                            <p:attrNameLst>
                                              <p:attrName>style.visibility</p:attrName>
                                            </p:attrNameLst>
                                          </p:cBhvr>
                                          <p:to>
                                            <p:strVal val="visible"/>
                                          </p:to>
                                        </p:set>
                                        <p:animEffect transition="in" filter="wipe(left)">
                                          <p:cBhvr>
                                            <p:cTn id="774" dur="500"/>
                                            <p:tgtEl>
                                              <p:spTgt spid="276"/>
                                            </p:tgtEl>
                                          </p:cBhvr>
                                        </p:animEffect>
                                      </p:childTnLst>
                                    </p:cTn>
                                  </p:par>
                                </p:childTnLst>
                              </p:cTn>
                            </p:par>
                            <p:par>
                              <p:cTn id="775" fill="hold">
                                <p:stCondLst>
                                  <p:cond delay="5500"/>
                                </p:stCondLst>
                                <p:childTnLst>
                                  <p:par>
                                    <p:cTn id="776" presetID="22" presetClass="entr" presetSubtype="8" fill="hold" grpId="0" nodeType="afterEffect">
                                      <p:stCondLst>
                                        <p:cond delay="0"/>
                                      </p:stCondLst>
                                      <p:childTnLst>
                                        <p:set>
                                          <p:cBhvr>
                                            <p:cTn id="777" dur="1" fill="hold">
                                              <p:stCondLst>
                                                <p:cond delay="0"/>
                                              </p:stCondLst>
                                            </p:cTn>
                                            <p:tgtEl>
                                              <p:spTgt spid="272"/>
                                            </p:tgtEl>
                                            <p:attrNameLst>
                                              <p:attrName>style.visibility</p:attrName>
                                            </p:attrNameLst>
                                          </p:cBhvr>
                                          <p:to>
                                            <p:strVal val="visible"/>
                                          </p:to>
                                        </p:set>
                                        <p:animEffect transition="in" filter="wipe(left)">
                                          <p:cBhvr>
                                            <p:cTn id="778" dur="500"/>
                                            <p:tgtEl>
                                              <p:spTgt spid="272"/>
                                            </p:tgtEl>
                                          </p:cBhvr>
                                        </p:animEffect>
                                      </p:childTnLst>
                                    </p:cTn>
                                  </p:par>
                                </p:childTnLst>
                              </p:cTn>
                            </p:par>
                            <p:par>
                              <p:cTn id="779" fill="hold">
                                <p:stCondLst>
                                  <p:cond delay="6000"/>
                                </p:stCondLst>
                                <p:childTnLst>
                                  <p:par>
                                    <p:cTn id="780" presetID="22" presetClass="entr" presetSubtype="8" fill="hold" grpId="0" nodeType="afterEffect">
                                      <p:stCondLst>
                                        <p:cond delay="0"/>
                                      </p:stCondLst>
                                      <p:childTnLst>
                                        <p:set>
                                          <p:cBhvr>
                                            <p:cTn id="781" dur="1" fill="hold">
                                              <p:stCondLst>
                                                <p:cond delay="0"/>
                                              </p:stCondLst>
                                            </p:cTn>
                                            <p:tgtEl>
                                              <p:spTgt spid="268"/>
                                            </p:tgtEl>
                                            <p:attrNameLst>
                                              <p:attrName>style.visibility</p:attrName>
                                            </p:attrNameLst>
                                          </p:cBhvr>
                                          <p:to>
                                            <p:strVal val="visible"/>
                                          </p:to>
                                        </p:set>
                                        <p:animEffect transition="in" filter="wipe(left)">
                                          <p:cBhvr>
                                            <p:cTn id="782" dur="500"/>
                                            <p:tgtEl>
                                              <p:spTgt spid="268"/>
                                            </p:tgtEl>
                                          </p:cBhvr>
                                        </p:animEffect>
                                      </p:childTnLst>
                                    </p:cTn>
                                  </p:par>
                                </p:childTnLst>
                              </p:cTn>
                            </p:par>
                            <p:par>
                              <p:cTn id="783" fill="hold">
                                <p:stCondLst>
                                  <p:cond delay="6500"/>
                                </p:stCondLst>
                                <p:childTnLst>
                                  <p:par>
                                    <p:cTn id="784" presetID="22" presetClass="entr" presetSubtype="8" fill="hold" grpId="0" nodeType="afterEffect">
                                      <p:stCondLst>
                                        <p:cond delay="0"/>
                                      </p:stCondLst>
                                      <p:childTnLst>
                                        <p:set>
                                          <p:cBhvr>
                                            <p:cTn id="785" dur="1" fill="hold">
                                              <p:stCondLst>
                                                <p:cond delay="0"/>
                                              </p:stCondLst>
                                            </p:cTn>
                                            <p:tgtEl>
                                              <p:spTgt spid="264"/>
                                            </p:tgtEl>
                                            <p:attrNameLst>
                                              <p:attrName>style.visibility</p:attrName>
                                            </p:attrNameLst>
                                          </p:cBhvr>
                                          <p:to>
                                            <p:strVal val="visible"/>
                                          </p:to>
                                        </p:set>
                                        <p:animEffect transition="in" filter="wipe(left)">
                                          <p:cBhvr>
                                            <p:cTn id="786" dur="500"/>
                                            <p:tgtEl>
                                              <p:spTgt spid="264"/>
                                            </p:tgtEl>
                                          </p:cBhvr>
                                        </p:animEffect>
                                      </p:childTnLst>
                                    </p:cTn>
                                  </p:par>
                                </p:childTnLst>
                              </p:cTn>
                            </p:par>
                            <p:par>
                              <p:cTn id="787" fill="hold">
                                <p:stCondLst>
                                  <p:cond delay="7000"/>
                                </p:stCondLst>
                                <p:childTnLst>
                                  <p:par>
                                    <p:cTn id="788" presetID="22" presetClass="entr" presetSubtype="8" fill="hold" grpId="0" nodeType="afterEffect">
                                      <p:stCondLst>
                                        <p:cond delay="0"/>
                                      </p:stCondLst>
                                      <p:childTnLst>
                                        <p:set>
                                          <p:cBhvr>
                                            <p:cTn id="789" dur="1" fill="hold">
                                              <p:stCondLst>
                                                <p:cond delay="0"/>
                                              </p:stCondLst>
                                            </p:cTn>
                                            <p:tgtEl>
                                              <p:spTgt spid="292"/>
                                            </p:tgtEl>
                                            <p:attrNameLst>
                                              <p:attrName>style.visibility</p:attrName>
                                            </p:attrNameLst>
                                          </p:cBhvr>
                                          <p:to>
                                            <p:strVal val="visible"/>
                                          </p:to>
                                        </p:set>
                                        <p:animEffect transition="in" filter="wipe(left)">
                                          <p:cBhvr>
                                            <p:cTn id="790" dur="500"/>
                                            <p:tgtEl>
                                              <p:spTgt spid="292"/>
                                            </p:tgtEl>
                                          </p:cBhvr>
                                        </p:animEffect>
                                      </p:childTnLst>
                                    </p:cTn>
                                  </p:par>
                                </p:childTnLst>
                              </p:cTn>
                            </p:par>
                            <p:par>
                              <p:cTn id="791" fill="hold">
                                <p:stCondLst>
                                  <p:cond delay="7500"/>
                                </p:stCondLst>
                                <p:childTnLst>
                                  <p:par>
                                    <p:cTn id="792" presetID="2" presetClass="entr" presetSubtype="8" fill="hold" nodeType="afterEffect">
                                      <p:stCondLst>
                                        <p:cond delay="0"/>
                                      </p:stCondLst>
                                      <p:childTnLst>
                                        <p:set>
                                          <p:cBhvr>
                                            <p:cTn id="793" dur="1" fill="hold">
                                              <p:stCondLst>
                                                <p:cond delay="0"/>
                                              </p:stCondLst>
                                            </p:cTn>
                                            <p:tgtEl>
                                              <p:spTgt spid="277"/>
                                            </p:tgtEl>
                                            <p:attrNameLst>
                                              <p:attrName>style.visibility</p:attrName>
                                            </p:attrNameLst>
                                          </p:cBhvr>
                                          <p:to>
                                            <p:strVal val="visible"/>
                                          </p:to>
                                        </p:set>
                                        <p:anim calcmode="lin" valueType="num">
                                          <p:cBhvr additive="base">
                                            <p:cTn id="794" dur="500" fill="hold"/>
                                            <p:tgtEl>
                                              <p:spTgt spid="277"/>
                                            </p:tgtEl>
                                            <p:attrNameLst>
                                              <p:attrName>ppt_x</p:attrName>
                                            </p:attrNameLst>
                                          </p:cBhvr>
                                          <p:tavLst>
                                            <p:tav tm="0">
                                              <p:val>
                                                <p:strVal val="0-#ppt_w/2"/>
                                              </p:val>
                                            </p:tav>
                                            <p:tav tm="100000">
                                              <p:val>
                                                <p:strVal val="#ppt_x"/>
                                              </p:val>
                                            </p:tav>
                                          </p:tavLst>
                                        </p:anim>
                                        <p:anim calcmode="lin" valueType="num">
                                          <p:cBhvr additive="base">
                                            <p:cTn id="795" dur="500" fill="hold"/>
                                            <p:tgtEl>
                                              <p:spTgt spid="277"/>
                                            </p:tgtEl>
                                            <p:attrNameLst>
                                              <p:attrName>ppt_y</p:attrName>
                                            </p:attrNameLst>
                                          </p:cBhvr>
                                          <p:tavLst>
                                            <p:tav tm="0">
                                              <p:val>
                                                <p:strVal val="#ppt_y"/>
                                              </p:val>
                                            </p:tav>
                                            <p:tav tm="100000">
                                              <p:val>
                                                <p:strVal val="#ppt_y"/>
                                              </p:val>
                                            </p:tav>
                                          </p:tavLst>
                                        </p:anim>
                                      </p:childTnLst>
                                    </p:cTn>
                                  </p:par>
                                </p:childTnLst>
                              </p:cTn>
                            </p:par>
                            <p:par>
                              <p:cTn id="796" fill="hold">
                                <p:stCondLst>
                                  <p:cond delay="8000"/>
                                </p:stCondLst>
                                <p:childTnLst>
                                  <p:par>
                                    <p:cTn id="797" presetID="2" presetClass="entr" presetSubtype="8" fill="hold" nodeType="afterEffect">
                                      <p:stCondLst>
                                        <p:cond delay="0"/>
                                      </p:stCondLst>
                                      <p:childTnLst>
                                        <p:set>
                                          <p:cBhvr>
                                            <p:cTn id="798" dur="1" fill="hold">
                                              <p:stCondLst>
                                                <p:cond delay="0"/>
                                              </p:stCondLst>
                                            </p:cTn>
                                            <p:tgtEl>
                                              <p:spTgt spid="273"/>
                                            </p:tgtEl>
                                            <p:attrNameLst>
                                              <p:attrName>style.visibility</p:attrName>
                                            </p:attrNameLst>
                                          </p:cBhvr>
                                          <p:to>
                                            <p:strVal val="visible"/>
                                          </p:to>
                                        </p:set>
                                        <p:anim calcmode="lin" valueType="num">
                                          <p:cBhvr additive="base">
                                            <p:cTn id="799" dur="500" fill="hold"/>
                                            <p:tgtEl>
                                              <p:spTgt spid="273"/>
                                            </p:tgtEl>
                                            <p:attrNameLst>
                                              <p:attrName>ppt_x</p:attrName>
                                            </p:attrNameLst>
                                          </p:cBhvr>
                                          <p:tavLst>
                                            <p:tav tm="0">
                                              <p:val>
                                                <p:strVal val="0-#ppt_w/2"/>
                                              </p:val>
                                            </p:tav>
                                            <p:tav tm="100000">
                                              <p:val>
                                                <p:strVal val="#ppt_x"/>
                                              </p:val>
                                            </p:tav>
                                          </p:tavLst>
                                        </p:anim>
                                        <p:anim calcmode="lin" valueType="num">
                                          <p:cBhvr additive="base">
                                            <p:cTn id="800" dur="500" fill="hold"/>
                                            <p:tgtEl>
                                              <p:spTgt spid="273"/>
                                            </p:tgtEl>
                                            <p:attrNameLst>
                                              <p:attrName>ppt_y</p:attrName>
                                            </p:attrNameLst>
                                          </p:cBhvr>
                                          <p:tavLst>
                                            <p:tav tm="0">
                                              <p:val>
                                                <p:strVal val="#ppt_y"/>
                                              </p:val>
                                            </p:tav>
                                            <p:tav tm="100000">
                                              <p:val>
                                                <p:strVal val="#ppt_y"/>
                                              </p:val>
                                            </p:tav>
                                          </p:tavLst>
                                        </p:anim>
                                      </p:childTnLst>
                                    </p:cTn>
                                  </p:par>
                                </p:childTnLst>
                              </p:cTn>
                            </p:par>
                            <p:par>
                              <p:cTn id="801" fill="hold">
                                <p:stCondLst>
                                  <p:cond delay="8500"/>
                                </p:stCondLst>
                                <p:childTnLst>
                                  <p:par>
                                    <p:cTn id="802" presetID="2" presetClass="entr" presetSubtype="8" fill="hold" nodeType="afterEffect">
                                      <p:stCondLst>
                                        <p:cond delay="0"/>
                                      </p:stCondLst>
                                      <p:childTnLst>
                                        <p:set>
                                          <p:cBhvr>
                                            <p:cTn id="803" dur="1" fill="hold">
                                              <p:stCondLst>
                                                <p:cond delay="0"/>
                                              </p:stCondLst>
                                            </p:cTn>
                                            <p:tgtEl>
                                              <p:spTgt spid="269"/>
                                            </p:tgtEl>
                                            <p:attrNameLst>
                                              <p:attrName>style.visibility</p:attrName>
                                            </p:attrNameLst>
                                          </p:cBhvr>
                                          <p:to>
                                            <p:strVal val="visible"/>
                                          </p:to>
                                        </p:set>
                                        <p:anim calcmode="lin" valueType="num">
                                          <p:cBhvr additive="base">
                                            <p:cTn id="804" dur="500" fill="hold"/>
                                            <p:tgtEl>
                                              <p:spTgt spid="269"/>
                                            </p:tgtEl>
                                            <p:attrNameLst>
                                              <p:attrName>ppt_x</p:attrName>
                                            </p:attrNameLst>
                                          </p:cBhvr>
                                          <p:tavLst>
                                            <p:tav tm="0">
                                              <p:val>
                                                <p:strVal val="0-#ppt_w/2"/>
                                              </p:val>
                                            </p:tav>
                                            <p:tav tm="100000">
                                              <p:val>
                                                <p:strVal val="#ppt_x"/>
                                              </p:val>
                                            </p:tav>
                                          </p:tavLst>
                                        </p:anim>
                                        <p:anim calcmode="lin" valueType="num">
                                          <p:cBhvr additive="base">
                                            <p:cTn id="805" dur="500" fill="hold"/>
                                            <p:tgtEl>
                                              <p:spTgt spid="269"/>
                                            </p:tgtEl>
                                            <p:attrNameLst>
                                              <p:attrName>ppt_y</p:attrName>
                                            </p:attrNameLst>
                                          </p:cBhvr>
                                          <p:tavLst>
                                            <p:tav tm="0">
                                              <p:val>
                                                <p:strVal val="#ppt_y"/>
                                              </p:val>
                                            </p:tav>
                                            <p:tav tm="100000">
                                              <p:val>
                                                <p:strVal val="#ppt_y"/>
                                              </p:val>
                                            </p:tav>
                                          </p:tavLst>
                                        </p:anim>
                                      </p:childTnLst>
                                    </p:cTn>
                                  </p:par>
                                </p:childTnLst>
                              </p:cTn>
                            </p:par>
                            <p:par>
                              <p:cTn id="806" fill="hold">
                                <p:stCondLst>
                                  <p:cond delay="9000"/>
                                </p:stCondLst>
                                <p:childTnLst>
                                  <p:par>
                                    <p:cTn id="807" presetID="2" presetClass="entr" presetSubtype="8" fill="hold" nodeType="afterEffect">
                                      <p:stCondLst>
                                        <p:cond delay="0"/>
                                      </p:stCondLst>
                                      <p:childTnLst>
                                        <p:set>
                                          <p:cBhvr>
                                            <p:cTn id="808" dur="1" fill="hold">
                                              <p:stCondLst>
                                                <p:cond delay="0"/>
                                              </p:stCondLst>
                                            </p:cTn>
                                            <p:tgtEl>
                                              <p:spTgt spid="265"/>
                                            </p:tgtEl>
                                            <p:attrNameLst>
                                              <p:attrName>style.visibility</p:attrName>
                                            </p:attrNameLst>
                                          </p:cBhvr>
                                          <p:to>
                                            <p:strVal val="visible"/>
                                          </p:to>
                                        </p:set>
                                        <p:anim calcmode="lin" valueType="num">
                                          <p:cBhvr additive="base">
                                            <p:cTn id="809" dur="500" fill="hold"/>
                                            <p:tgtEl>
                                              <p:spTgt spid="265"/>
                                            </p:tgtEl>
                                            <p:attrNameLst>
                                              <p:attrName>ppt_x</p:attrName>
                                            </p:attrNameLst>
                                          </p:cBhvr>
                                          <p:tavLst>
                                            <p:tav tm="0">
                                              <p:val>
                                                <p:strVal val="0-#ppt_w/2"/>
                                              </p:val>
                                            </p:tav>
                                            <p:tav tm="100000">
                                              <p:val>
                                                <p:strVal val="#ppt_x"/>
                                              </p:val>
                                            </p:tav>
                                          </p:tavLst>
                                        </p:anim>
                                        <p:anim calcmode="lin" valueType="num">
                                          <p:cBhvr additive="base">
                                            <p:cTn id="810" dur="500" fill="hold"/>
                                            <p:tgtEl>
                                              <p:spTgt spid="265"/>
                                            </p:tgtEl>
                                            <p:attrNameLst>
                                              <p:attrName>ppt_y</p:attrName>
                                            </p:attrNameLst>
                                          </p:cBhvr>
                                          <p:tavLst>
                                            <p:tav tm="0">
                                              <p:val>
                                                <p:strVal val="#ppt_y"/>
                                              </p:val>
                                            </p:tav>
                                            <p:tav tm="100000">
                                              <p:val>
                                                <p:strVal val="#ppt_y"/>
                                              </p:val>
                                            </p:tav>
                                          </p:tavLst>
                                        </p:anim>
                                      </p:childTnLst>
                                    </p:cTn>
                                  </p:par>
                                </p:childTnLst>
                              </p:cTn>
                            </p:par>
                            <p:par>
                              <p:cTn id="811" fill="hold">
                                <p:stCondLst>
                                  <p:cond delay="9500"/>
                                </p:stCondLst>
                                <p:childTnLst>
                                  <p:par>
                                    <p:cTn id="812" presetID="2" presetClass="entr" presetSubtype="8" fill="hold" nodeType="afterEffect">
                                      <p:stCondLst>
                                        <p:cond delay="0"/>
                                      </p:stCondLst>
                                      <p:childTnLst>
                                        <p:set>
                                          <p:cBhvr>
                                            <p:cTn id="813" dur="1" fill="hold">
                                              <p:stCondLst>
                                                <p:cond delay="0"/>
                                              </p:stCondLst>
                                            </p:cTn>
                                            <p:tgtEl>
                                              <p:spTgt spid="293"/>
                                            </p:tgtEl>
                                            <p:attrNameLst>
                                              <p:attrName>style.visibility</p:attrName>
                                            </p:attrNameLst>
                                          </p:cBhvr>
                                          <p:to>
                                            <p:strVal val="visible"/>
                                          </p:to>
                                        </p:set>
                                        <p:anim calcmode="lin" valueType="num">
                                          <p:cBhvr additive="base">
                                            <p:cTn id="814" dur="500" fill="hold"/>
                                            <p:tgtEl>
                                              <p:spTgt spid="293"/>
                                            </p:tgtEl>
                                            <p:attrNameLst>
                                              <p:attrName>ppt_x</p:attrName>
                                            </p:attrNameLst>
                                          </p:cBhvr>
                                          <p:tavLst>
                                            <p:tav tm="0">
                                              <p:val>
                                                <p:strVal val="0-#ppt_w/2"/>
                                              </p:val>
                                            </p:tav>
                                            <p:tav tm="100000">
                                              <p:val>
                                                <p:strVal val="#ppt_x"/>
                                              </p:val>
                                            </p:tav>
                                          </p:tavLst>
                                        </p:anim>
                                        <p:anim calcmode="lin" valueType="num">
                                          <p:cBhvr additive="base">
                                            <p:cTn id="815" dur="500" fill="hold"/>
                                            <p:tgtEl>
                                              <p:spTgt spid="293"/>
                                            </p:tgtEl>
                                            <p:attrNameLst>
                                              <p:attrName>ppt_y</p:attrName>
                                            </p:attrNameLst>
                                          </p:cBhvr>
                                          <p:tavLst>
                                            <p:tav tm="0">
                                              <p:val>
                                                <p:strVal val="#ppt_y"/>
                                              </p:val>
                                            </p:tav>
                                            <p:tav tm="100000">
                                              <p:val>
                                                <p:strVal val="#ppt_y"/>
                                              </p:val>
                                            </p:tav>
                                          </p:tavLst>
                                        </p:anim>
                                      </p:childTnLst>
                                    </p:cTn>
                                  </p:par>
                                </p:childTnLst>
                              </p:cTn>
                            </p:par>
                            <p:par>
                              <p:cTn id="816" fill="hold">
                                <p:stCondLst>
                                  <p:cond delay="10000"/>
                                </p:stCondLst>
                                <p:childTnLst>
                                  <p:par>
                                    <p:cTn id="817" presetID="14" presetClass="entr" presetSubtype="10" fill="hold" grpId="0" nodeType="afterEffect">
                                      <p:stCondLst>
                                        <p:cond delay="0"/>
                                      </p:stCondLst>
                                      <p:childTnLst>
                                        <p:set>
                                          <p:cBhvr>
                                            <p:cTn id="818" dur="1" fill="hold">
                                              <p:stCondLst>
                                                <p:cond delay="0"/>
                                              </p:stCondLst>
                                            </p:cTn>
                                            <p:tgtEl>
                                              <p:spTgt spid="280"/>
                                            </p:tgtEl>
                                            <p:attrNameLst>
                                              <p:attrName>style.visibility</p:attrName>
                                            </p:attrNameLst>
                                          </p:cBhvr>
                                          <p:to>
                                            <p:strVal val="visible"/>
                                          </p:to>
                                        </p:set>
                                        <p:animEffect transition="in" filter="randombar(horizontal)">
                                          <p:cBhvr>
                                            <p:cTn id="819" dur="500"/>
                                            <p:tgtEl>
                                              <p:spTgt spid="280"/>
                                            </p:tgtEl>
                                          </p:cBhvr>
                                        </p:animEffect>
                                      </p:childTnLst>
                                    </p:cTn>
                                  </p:par>
                                </p:childTnLst>
                              </p:cTn>
                            </p:par>
                            <p:par>
                              <p:cTn id="820" fill="hold">
                                <p:stCondLst>
                                  <p:cond delay="10500"/>
                                </p:stCondLst>
                                <p:childTnLst>
                                  <p:par>
                                    <p:cTn id="821" presetID="14" presetClass="entr" presetSubtype="10" fill="hold" grpId="0" nodeType="afterEffect">
                                      <p:stCondLst>
                                        <p:cond delay="0"/>
                                      </p:stCondLst>
                                      <p:childTnLst>
                                        <p:set>
                                          <p:cBhvr>
                                            <p:cTn id="822" dur="1" fill="hold">
                                              <p:stCondLst>
                                                <p:cond delay="0"/>
                                              </p:stCondLst>
                                            </p:cTn>
                                            <p:tgtEl>
                                              <p:spTgt spid="281"/>
                                            </p:tgtEl>
                                            <p:attrNameLst>
                                              <p:attrName>style.visibility</p:attrName>
                                            </p:attrNameLst>
                                          </p:cBhvr>
                                          <p:to>
                                            <p:strVal val="visible"/>
                                          </p:to>
                                        </p:set>
                                        <p:animEffect transition="in" filter="randombar(horizontal)">
                                          <p:cBhvr>
                                            <p:cTn id="823" dur="500"/>
                                            <p:tgtEl>
                                              <p:spTgt spid="281"/>
                                            </p:tgtEl>
                                          </p:cBhvr>
                                        </p:animEffect>
                                      </p:childTnLst>
                                    </p:cTn>
                                  </p:par>
                                </p:childTnLst>
                              </p:cTn>
                            </p:par>
                            <p:par>
                              <p:cTn id="824" fill="hold">
                                <p:stCondLst>
                                  <p:cond delay="11000"/>
                                </p:stCondLst>
                                <p:childTnLst>
                                  <p:par>
                                    <p:cTn id="825" presetID="14" presetClass="entr" presetSubtype="10" fill="hold" grpId="0" nodeType="afterEffect">
                                      <p:stCondLst>
                                        <p:cond delay="0"/>
                                      </p:stCondLst>
                                      <p:childTnLst>
                                        <p:set>
                                          <p:cBhvr>
                                            <p:cTn id="826" dur="1" fill="hold">
                                              <p:stCondLst>
                                                <p:cond delay="0"/>
                                              </p:stCondLst>
                                            </p:cTn>
                                            <p:tgtEl>
                                              <p:spTgt spid="282"/>
                                            </p:tgtEl>
                                            <p:attrNameLst>
                                              <p:attrName>style.visibility</p:attrName>
                                            </p:attrNameLst>
                                          </p:cBhvr>
                                          <p:to>
                                            <p:strVal val="visible"/>
                                          </p:to>
                                        </p:set>
                                        <p:animEffect transition="in" filter="randombar(horizontal)">
                                          <p:cBhvr>
                                            <p:cTn id="827" dur="500"/>
                                            <p:tgtEl>
                                              <p:spTgt spid="282"/>
                                            </p:tgtEl>
                                          </p:cBhvr>
                                        </p:animEffect>
                                      </p:childTnLst>
                                    </p:cTn>
                                  </p:par>
                                </p:childTnLst>
                              </p:cTn>
                            </p:par>
                            <p:par>
                              <p:cTn id="828" fill="hold">
                                <p:stCondLst>
                                  <p:cond delay="11500"/>
                                </p:stCondLst>
                                <p:childTnLst>
                                  <p:par>
                                    <p:cTn id="829" presetID="14" presetClass="entr" presetSubtype="10" fill="hold" grpId="0" nodeType="afterEffect">
                                      <p:stCondLst>
                                        <p:cond delay="0"/>
                                      </p:stCondLst>
                                      <p:childTnLst>
                                        <p:set>
                                          <p:cBhvr>
                                            <p:cTn id="830" dur="1" fill="hold">
                                              <p:stCondLst>
                                                <p:cond delay="0"/>
                                              </p:stCondLst>
                                            </p:cTn>
                                            <p:tgtEl>
                                              <p:spTgt spid="283"/>
                                            </p:tgtEl>
                                            <p:attrNameLst>
                                              <p:attrName>style.visibility</p:attrName>
                                            </p:attrNameLst>
                                          </p:cBhvr>
                                          <p:to>
                                            <p:strVal val="visible"/>
                                          </p:to>
                                        </p:set>
                                        <p:animEffect transition="in" filter="randombar(horizontal)">
                                          <p:cBhvr>
                                            <p:cTn id="831" dur="500"/>
                                            <p:tgtEl>
                                              <p:spTgt spid="283"/>
                                            </p:tgtEl>
                                          </p:cBhvr>
                                        </p:animEffect>
                                      </p:childTnLst>
                                    </p:cTn>
                                  </p:par>
                                </p:childTnLst>
                              </p:cTn>
                            </p:par>
                            <p:par>
                              <p:cTn id="832" fill="hold">
                                <p:stCondLst>
                                  <p:cond delay="12000"/>
                                </p:stCondLst>
                                <p:childTnLst>
                                  <p:par>
                                    <p:cTn id="833" presetID="14" presetClass="entr" presetSubtype="10" fill="hold" grpId="0" nodeType="afterEffect">
                                      <p:stCondLst>
                                        <p:cond delay="0"/>
                                      </p:stCondLst>
                                      <p:childTnLst>
                                        <p:set>
                                          <p:cBhvr>
                                            <p:cTn id="834" dur="1" fill="hold">
                                              <p:stCondLst>
                                                <p:cond delay="0"/>
                                              </p:stCondLst>
                                            </p:cTn>
                                            <p:tgtEl>
                                              <p:spTgt spid="296"/>
                                            </p:tgtEl>
                                            <p:attrNameLst>
                                              <p:attrName>style.visibility</p:attrName>
                                            </p:attrNameLst>
                                          </p:cBhvr>
                                          <p:to>
                                            <p:strVal val="visible"/>
                                          </p:to>
                                        </p:set>
                                        <p:animEffect transition="in" filter="randombar(horizontal)">
                                          <p:cBhvr>
                                            <p:cTn id="835" dur="500"/>
                                            <p:tgtEl>
                                              <p:spTgt spid="296"/>
                                            </p:tgtEl>
                                          </p:cBhvr>
                                        </p:animEffect>
                                      </p:childTnLst>
                                    </p:cTn>
                                  </p:par>
                                </p:childTnLst>
                              </p:cTn>
                            </p:par>
                            <p:par>
                              <p:cTn id="836" fill="hold">
                                <p:stCondLst>
                                  <p:cond delay="12500"/>
                                </p:stCondLst>
                                <p:childTnLst>
                                  <p:par>
                                    <p:cTn id="837" presetID="14" presetClass="entr" presetSubtype="10" fill="hold" grpId="0" nodeType="afterEffect">
                                      <p:stCondLst>
                                        <p:cond delay="0"/>
                                      </p:stCondLst>
                                      <p:childTnLst>
                                        <p:set>
                                          <p:cBhvr>
                                            <p:cTn id="838" dur="1" fill="hold">
                                              <p:stCondLst>
                                                <p:cond delay="0"/>
                                              </p:stCondLst>
                                            </p:cTn>
                                            <p:tgtEl>
                                              <p:spTgt spid="287"/>
                                            </p:tgtEl>
                                            <p:attrNameLst>
                                              <p:attrName>style.visibility</p:attrName>
                                            </p:attrNameLst>
                                          </p:cBhvr>
                                          <p:to>
                                            <p:strVal val="visible"/>
                                          </p:to>
                                        </p:set>
                                        <p:animEffect transition="in" filter="randombar(horizontal)">
                                          <p:cBhvr>
                                            <p:cTn id="839" dur="500"/>
                                            <p:tgtEl>
                                              <p:spTgt spid="287"/>
                                            </p:tgtEl>
                                          </p:cBhvr>
                                        </p:animEffect>
                                      </p:childTnLst>
                                    </p:cTn>
                                  </p:par>
                                </p:childTnLst>
                              </p:cTn>
                            </p:par>
                            <p:par>
                              <p:cTn id="840" fill="hold">
                                <p:stCondLst>
                                  <p:cond delay="13000"/>
                                </p:stCondLst>
                                <p:childTnLst>
                                  <p:par>
                                    <p:cTn id="841" presetID="41" presetClass="entr" presetSubtype="0" fill="hold" grpId="0" nodeType="afterEffect">
                                      <p:stCondLst>
                                        <p:cond delay="0"/>
                                      </p:stCondLst>
                                      <p:iterate type="lt">
                                        <p:tmPct val="10000"/>
                                      </p:iterate>
                                      <p:childTnLst>
                                        <p:set>
                                          <p:cBhvr>
                                            <p:cTn id="842" dur="1" fill="hold">
                                              <p:stCondLst>
                                                <p:cond delay="0"/>
                                              </p:stCondLst>
                                            </p:cTn>
                                            <p:tgtEl>
                                              <p:spTgt spid="288"/>
                                            </p:tgtEl>
                                            <p:attrNameLst>
                                              <p:attrName>style.visibility</p:attrName>
                                            </p:attrNameLst>
                                          </p:cBhvr>
                                          <p:to>
                                            <p:strVal val="visible"/>
                                          </p:to>
                                        </p:set>
                                        <p:anim calcmode="lin" valueType="num">
                                          <p:cBhvr>
                                            <p:cTn id="843" dur="500" fill="hold"/>
                                            <p:tgtEl>
                                              <p:spTgt spid="288"/>
                                            </p:tgtEl>
                                            <p:attrNameLst>
                                              <p:attrName>ppt_x</p:attrName>
                                            </p:attrNameLst>
                                          </p:cBhvr>
                                          <p:tavLst>
                                            <p:tav tm="0">
                                              <p:val>
                                                <p:strVal val="#ppt_x"/>
                                              </p:val>
                                            </p:tav>
                                            <p:tav tm="50000">
                                              <p:val>
                                                <p:strVal val="#ppt_x+.1"/>
                                              </p:val>
                                            </p:tav>
                                            <p:tav tm="100000">
                                              <p:val>
                                                <p:strVal val="#ppt_x"/>
                                              </p:val>
                                            </p:tav>
                                          </p:tavLst>
                                        </p:anim>
                                        <p:anim calcmode="lin" valueType="num">
                                          <p:cBhvr>
                                            <p:cTn id="844" dur="500" fill="hold"/>
                                            <p:tgtEl>
                                              <p:spTgt spid="288"/>
                                            </p:tgtEl>
                                            <p:attrNameLst>
                                              <p:attrName>ppt_y</p:attrName>
                                            </p:attrNameLst>
                                          </p:cBhvr>
                                          <p:tavLst>
                                            <p:tav tm="0">
                                              <p:val>
                                                <p:strVal val="#ppt_y"/>
                                              </p:val>
                                            </p:tav>
                                            <p:tav tm="100000">
                                              <p:val>
                                                <p:strVal val="#ppt_y"/>
                                              </p:val>
                                            </p:tav>
                                          </p:tavLst>
                                        </p:anim>
                                        <p:anim calcmode="lin" valueType="num">
                                          <p:cBhvr>
                                            <p:cTn id="845" dur="500" fill="hold"/>
                                            <p:tgtEl>
                                              <p:spTgt spid="288"/>
                                            </p:tgtEl>
                                            <p:attrNameLst>
                                              <p:attrName>ppt_h</p:attrName>
                                            </p:attrNameLst>
                                          </p:cBhvr>
                                          <p:tavLst>
                                            <p:tav tm="0">
                                              <p:val>
                                                <p:strVal val="#ppt_h/10"/>
                                              </p:val>
                                            </p:tav>
                                            <p:tav tm="50000">
                                              <p:val>
                                                <p:strVal val="#ppt_h+.01"/>
                                              </p:val>
                                            </p:tav>
                                            <p:tav tm="100000">
                                              <p:val>
                                                <p:strVal val="#ppt_h"/>
                                              </p:val>
                                            </p:tav>
                                          </p:tavLst>
                                        </p:anim>
                                        <p:anim calcmode="lin" valueType="num">
                                          <p:cBhvr>
                                            <p:cTn id="846" dur="500" fill="hold"/>
                                            <p:tgtEl>
                                              <p:spTgt spid="288"/>
                                            </p:tgtEl>
                                            <p:attrNameLst>
                                              <p:attrName>ppt_w</p:attrName>
                                            </p:attrNameLst>
                                          </p:cBhvr>
                                          <p:tavLst>
                                            <p:tav tm="0">
                                              <p:val>
                                                <p:strVal val="#ppt_w/10"/>
                                              </p:val>
                                            </p:tav>
                                            <p:tav tm="50000">
                                              <p:val>
                                                <p:strVal val="#ppt_w+.01"/>
                                              </p:val>
                                            </p:tav>
                                            <p:tav tm="100000">
                                              <p:val>
                                                <p:strVal val="#ppt_w"/>
                                              </p:val>
                                            </p:tav>
                                          </p:tavLst>
                                        </p:anim>
                                        <p:animEffect transition="in" filter="fade">
                                          <p:cBhvr>
                                            <p:cTn id="847" dur="500" tmFilter="0,0; .5, 1; 1, 1"/>
                                            <p:tgtEl>
                                              <p:spTgt spid="288"/>
                                            </p:tgtEl>
                                          </p:cBhvr>
                                        </p:animEffect>
                                      </p:childTnLst>
                                    </p:cTn>
                                  </p:par>
                                </p:childTnLst>
                              </p:cTn>
                            </p:par>
                            <p:par>
                              <p:cTn id="848" fill="hold">
                                <p:stCondLst>
                                  <p:cond delay="13750"/>
                                </p:stCondLst>
                                <p:childTnLst>
                                  <p:par>
                                    <p:cTn id="849" presetID="14" presetClass="entr" presetSubtype="10" fill="hold" grpId="0" nodeType="afterEffect">
                                      <p:stCondLst>
                                        <p:cond delay="0"/>
                                      </p:stCondLst>
                                      <p:childTnLst>
                                        <p:set>
                                          <p:cBhvr>
                                            <p:cTn id="850" dur="1" fill="hold">
                                              <p:stCondLst>
                                                <p:cond delay="0"/>
                                              </p:stCondLst>
                                            </p:cTn>
                                            <p:tgtEl>
                                              <p:spTgt spid="285"/>
                                            </p:tgtEl>
                                            <p:attrNameLst>
                                              <p:attrName>style.visibility</p:attrName>
                                            </p:attrNameLst>
                                          </p:cBhvr>
                                          <p:to>
                                            <p:strVal val="visible"/>
                                          </p:to>
                                        </p:set>
                                        <p:animEffect transition="in" filter="randombar(horizontal)">
                                          <p:cBhvr>
                                            <p:cTn id="851" dur="500"/>
                                            <p:tgtEl>
                                              <p:spTgt spid="285"/>
                                            </p:tgtEl>
                                          </p:cBhvr>
                                        </p:animEffect>
                                      </p:childTnLst>
                                    </p:cTn>
                                  </p:par>
                                </p:childTnLst>
                              </p:cTn>
                            </p:par>
                            <p:par>
                              <p:cTn id="852" fill="hold">
                                <p:stCondLst>
                                  <p:cond delay="14250"/>
                                </p:stCondLst>
                                <p:childTnLst>
                                  <p:par>
                                    <p:cTn id="853" presetID="41" presetClass="entr" presetSubtype="0" fill="hold" grpId="0" nodeType="afterEffect">
                                      <p:stCondLst>
                                        <p:cond delay="0"/>
                                      </p:stCondLst>
                                      <p:iterate type="lt">
                                        <p:tmPct val="10000"/>
                                      </p:iterate>
                                      <p:childTnLst>
                                        <p:set>
                                          <p:cBhvr>
                                            <p:cTn id="854" dur="1" fill="hold">
                                              <p:stCondLst>
                                                <p:cond delay="0"/>
                                              </p:stCondLst>
                                            </p:cTn>
                                            <p:tgtEl>
                                              <p:spTgt spid="289"/>
                                            </p:tgtEl>
                                            <p:attrNameLst>
                                              <p:attrName>style.visibility</p:attrName>
                                            </p:attrNameLst>
                                          </p:cBhvr>
                                          <p:to>
                                            <p:strVal val="visible"/>
                                          </p:to>
                                        </p:set>
                                        <p:anim calcmode="lin" valueType="num">
                                          <p:cBhvr>
                                            <p:cTn id="855" dur="500" fill="hold"/>
                                            <p:tgtEl>
                                              <p:spTgt spid="289"/>
                                            </p:tgtEl>
                                            <p:attrNameLst>
                                              <p:attrName>ppt_x</p:attrName>
                                            </p:attrNameLst>
                                          </p:cBhvr>
                                          <p:tavLst>
                                            <p:tav tm="0">
                                              <p:val>
                                                <p:strVal val="#ppt_x"/>
                                              </p:val>
                                            </p:tav>
                                            <p:tav tm="50000">
                                              <p:val>
                                                <p:strVal val="#ppt_x+.1"/>
                                              </p:val>
                                            </p:tav>
                                            <p:tav tm="100000">
                                              <p:val>
                                                <p:strVal val="#ppt_x"/>
                                              </p:val>
                                            </p:tav>
                                          </p:tavLst>
                                        </p:anim>
                                        <p:anim calcmode="lin" valueType="num">
                                          <p:cBhvr>
                                            <p:cTn id="856" dur="500" fill="hold"/>
                                            <p:tgtEl>
                                              <p:spTgt spid="289"/>
                                            </p:tgtEl>
                                            <p:attrNameLst>
                                              <p:attrName>ppt_y</p:attrName>
                                            </p:attrNameLst>
                                          </p:cBhvr>
                                          <p:tavLst>
                                            <p:tav tm="0">
                                              <p:val>
                                                <p:strVal val="#ppt_y"/>
                                              </p:val>
                                            </p:tav>
                                            <p:tav tm="100000">
                                              <p:val>
                                                <p:strVal val="#ppt_y"/>
                                              </p:val>
                                            </p:tav>
                                          </p:tavLst>
                                        </p:anim>
                                        <p:anim calcmode="lin" valueType="num">
                                          <p:cBhvr>
                                            <p:cTn id="857" dur="500" fill="hold"/>
                                            <p:tgtEl>
                                              <p:spTgt spid="289"/>
                                            </p:tgtEl>
                                            <p:attrNameLst>
                                              <p:attrName>ppt_h</p:attrName>
                                            </p:attrNameLst>
                                          </p:cBhvr>
                                          <p:tavLst>
                                            <p:tav tm="0">
                                              <p:val>
                                                <p:strVal val="#ppt_h/10"/>
                                              </p:val>
                                            </p:tav>
                                            <p:tav tm="50000">
                                              <p:val>
                                                <p:strVal val="#ppt_h+.01"/>
                                              </p:val>
                                            </p:tav>
                                            <p:tav tm="100000">
                                              <p:val>
                                                <p:strVal val="#ppt_h"/>
                                              </p:val>
                                            </p:tav>
                                          </p:tavLst>
                                        </p:anim>
                                        <p:anim calcmode="lin" valueType="num">
                                          <p:cBhvr>
                                            <p:cTn id="858" dur="500" fill="hold"/>
                                            <p:tgtEl>
                                              <p:spTgt spid="289"/>
                                            </p:tgtEl>
                                            <p:attrNameLst>
                                              <p:attrName>ppt_w</p:attrName>
                                            </p:attrNameLst>
                                          </p:cBhvr>
                                          <p:tavLst>
                                            <p:tav tm="0">
                                              <p:val>
                                                <p:strVal val="#ppt_w/10"/>
                                              </p:val>
                                            </p:tav>
                                            <p:tav tm="50000">
                                              <p:val>
                                                <p:strVal val="#ppt_w+.01"/>
                                              </p:val>
                                            </p:tav>
                                            <p:tav tm="100000">
                                              <p:val>
                                                <p:strVal val="#ppt_w"/>
                                              </p:val>
                                            </p:tav>
                                          </p:tavLst>
                                        </p:anim>
                                        <p:animEffect transition="in" filter="fade">
                                          <p:cBhvr>
                                            <p:cTn id="859" dur="500" tmFilter="0,0; .5, 1; 1, 1"/>
                                            <p:tgtEl>
                                              <p:spTgt spid="289"/>
                                            </p:tgtEl>
                                          </p:cBhvr>
                                        </p:animEffect>
                                      </p:childTnLst>
                                    </p:cTn>
                                  </p:par>
                                </p:childTnLst>
                              </p:cTn>
                            </p:par>
                            <p:par>
                              <p:cTn id="860" fill="hold">
                                <p:stCondLst>
                                  <p:cond delay="15000"/>
                                </p:stCondLst>
                                <p:childTnLst>
                                  <p:par>
                                    <p:cTn id="861" presetID="14" presetClass="entr" presetSubtype="10" fill="hold" grpId="0" nodeType="afterEffect">
                                      <p:stCondLst>
                                        <p:cond delay="0"/>
                                      </p:stCondLst>
                                      <p:childTnLst>
                                        <p:set>
                                          <p:cBhvr>
                                            <p:cTn id="862" dur="1" fill="hold">
                                              <p:stCondLst>
                                                <p:cond delay="0"/>
                                              </p:stCondLst>
                                            </p:cTn>
                                            <p:tgtEl>
                                              <p:spTgt spid="284"/>
                                            </p:tgtEl>
                                            <p:attrNameLst>
                                              <p:attrName>style.visibility</p:attrName>
                                            </p:attrNameLst>
                                          </p:cBhvr>
                                          <p:to>
                                            <p:strVal val="visible"/>
                                          </p:to>
                                        </p:set>
                                        <p:animEffect transition="in" filter="randombar(horizontal)">
                                          <p:cBhvr>
                                            <p:cTn id="863" dur="500"/>
                                            <p:tgtEl>
                                              <p:spTgt spid="284"/>
                                            </p:tgtEl>
                                          </p:cBhvr>
                                        </p:animEffect>
                                      </p:childTnLst>
                                    </p:cTn>
                                  </p:par>
                                </p:childTnLst>
                              </p:cTn>
                            </p:par>
                            <p:par>
                              <p:cTn id="864" fill="hold">
                                <p:stCondLst>
                                  <p:cond delay="15500"/>
                                </p:stCondLst>
                                <p:childTnLst>
                                  <p:par>
                                    <p:cTn id="865" presetID="41" presetClass="entr" presetSubtype="0" fill="hold" grpId="0" nodeType="afterEffect">
                                      <p:stCondLst>
                                        <p:cond delay="0"/>
                                      </p:stCondLst>
                                      <p:iterate type="lt">
                                        <p:tmPct val="10000"/>
                                      </p:iterate>
                                      <p:childTnLst>
                                        <p:set>
                                          <p:cBhvr>
                                            <p:cTn id="866" dur="1" fill="hold">
                                              <p:stCondLst>
                                                <p:cond delay="0"/>
                                              </p:stCondLst>
                                            </p:cTn>
                                            <p:tgtEl>
                                              <p:spTgt spid="290"/>
                                            </p:tgtEl>
                                            <p:attrNameLst>
                                              <p:attrName>style.visibility</p:attrName>
                                            </p:attrNameLst>
                                          </p:cBhvr>
                                          <p:to>
                                            <p:strVal val="visible"/>
                                          </p:to>
                                        </p:set>
                                        <p:anim calcmode="lin" valueType="num">
                                          <p:cBhvr>
                                            <p:cTn id="867" dur="500" fill="hold"/>
                                            <p:tgtEl>
                                              <p:spTgt spid="290"/>
                                            </p:tgtEl>
                                            <p:attrNameLst>
                                              <p:attrName>ppt_x</p:attrName>
                                            </p:attrNameLst>
                                          </p:cBhvr>
                                          <p:tavLst>
                                            <p:tav tm="0">
                                              <p:val>
                                                <p:strVal val="#ppt_x"/>
                                              </p:val>
                                            </p:tav>
                                            <p:tav tm="50000">
                                              <p:val>
                                                <p:strVal val="#ppt_x+.1"/>
                                              </p:val>
                                            </p:tav>
                                            <p:tav tm="100000">
                                              <p:val>
                                                <p:strVal val="#ppt_x"/>
                                              </p:val>
                                            </p:tav>
                                          </p:tavLst>
                                        </p:anim>
                                        <p:anim calcmode="lin" valueType="num">
                                          <p:cBhvr>
                                            <p:cTn id="868" dur="500" fill="hold"/>
                                            <p:tgtEl>
                                              <p:spTgt spid="290"/>
                                            </p:tgtEl>
                                            <p:attrNameLst>
                                              <p:attrName>ppt_y</p:attrName>
                                            </p:attrNameLst>
                                          </p:cBhvr>
                                          <p:tavLst>
                                            <p:tav tm="0">
                                              <p:val>
                                                <p:strVal val="#ppt_y"/>
                                              </p:val>
                                            </p:tav>
                                            <p:tav tm="100000">
                                              <p:val>
                                                <p:strVal val="#ppt_y"/>
                                              </p:val>
                                            </p:tav>
                                          </p:tavLst>
                                        </p:anim>
                                        <p:anim calcmode="lin" valueType="num">
                                          <p:cBhvr>
                                            <p:cTn id="869" dur="500" fill="hold"/>
                                            <p:tgtEl>
                                              <p:spTgt spid="290"/>
                                            </p:tgtEl>
                                            <p:attrNameLst>
                                              <p:attrName>ppt_h</p:attrName>
                                            </p:attrNameLst>
                                          </p:cBhvr>
                                          <p:tavLst>
                                            <p:tav tm="0">
                                              <p:val>
                                                <p:strVal val="#ppt_h/10"/>
                                              </p:val>
                                            </p:tav>
                                            <p:tav tm="50000">
                                              <p:val>
                                                <p:strVal val="#ppt_h+.01"/>
                                              </p:val>
                                            </p:tav>
                                            <p:tav tm="100000">
                                              <p:val>
                                                <p:strVal val="#ppt_h"/>
                                              </p:val>
                                            </p:tav>
                                          </p:tavLst>
                                        </p:anim>
                                        <p:anim calcmode="lin" valueType="num">
                                          <p:cBhvr>
                                            <p:cTn id="870" dur="500" fill="hold"/>
                                            <p:tgtEl>
                                              <p:spTgt spid="290"/>
                                            </p:tgtEl>
                                            <p:attrNameLst>
                                              <p:attrName>ppt_w</p:attrName>
                                            </p:attrNameLst>
                                          </p:cBhvr>
                                          <p:tavLst>
                                            <p:tav tm="0">
                                              <p:val>
                                                <p:strVal val="#ppt_w/10"/>
                                              </p:val>
                                            </p:tav>
                                            <p:tav tm="50000">
                                              <p:val>
                                                <p:strVal val="#ppt_w+.01"/>
                                              </p:val>
                                            </p:tav>
                                            <p:tav tm="100000">
                                              <p:val>
                                                <p:strVal val="#ppt_w"/>
                                              </p:val>
                                            </p:tav>
                                          </p:tavLst>
                                        </p:anim>
                                        <p:animEffect transition="in" filter="fade">
                                          <p:cBhvr>
                                            <p:cTn id="871" dur="500" tmFilter="0,0; .5, 1; 1, 1"/>
                                            <p:tgtEl>
                                              <p:spTgt spid="290"/>
                                            </p:tgtEl>
                                          </p:cBhvr>
                                        </p:animEffect>
                                      </p:childTnLst>
                                    </p:cTn>
                                  </p:par>
                                </p:childTnLst>
                              </p:cTn>
                            </p:par>
                            <p:par>
                              <p:cTn id="872" fill="hold">
                                <p:stCondLst>
                                  <p:cond delay="16250"/>
                                </p:stCondLst>
                                <p:childTnLst>
                                  <p:par>
                                    <p:cTn id="873" presetID="14" presetClass="entr" presetSubtype="10" fill="hold" grpId="0" nodeType="afterEffect">
                                      <p:stCondLst>
                                        <p:cond delay="0"/>
                                      </p:stCondLst>
                                      <p:childTnLst>
                                        <p:set>
                                          <p:cBhvr>
                                            <p:cTn id="874" dur="1" fill="hold">
                                              <p:stCondLst>
                                                <p:cond delay="0"/>
                                              </p:stCondLst>
                                            </p:cTn>
                                            <p:tgtEl>
                                              <p:spTgt spid="286"/>
                                            </p:tgtEl>
                                            <p:attrNameLst>
                                              <p:attrName>style.visibility</p:attrName>
                                            </p:attrNameLst>
                                          </p:cBhvr>
                                          <p:to>
                                            <p:strVal val="visible"/>
                                          </p:to>
                                        </p:set>
                                        <p:animEffect transition="in" filter="randombar(horizontal)">
                                          <p:cBhvr>
                                            <p:cTn id="875" dur="500"/>
                                            <p:tgtEl>
                                              <p:spTgt spid="286"/>
                                            </p:tgtEl>
                                          </p:cBhvr>
                                        </p:animEffect>
                                      </p:childTnLst>
                                    </p:cTn>
                                  </p:par>
                                </p:childTnLst>
                              </p:cTn>
                            </p:par>
                            <p:par>
                              <p:cTn id="876" fill="hold">
                                <p:stCondLst>
                                  <p:cond delay="16750"/>
                                </p:stCondLst>
                                <p:childTnLst>
                                  <p:par>
                                    <p:cTn id="877" presetID="41" presetClass="entr" presetSubtype="0" fill="hold" grpId="0" nodeType="afterEffect">
                                      <p:stCondLst>
                                        <p:cond delay="0"/>
                                      </p:stCondLst>
                                      <p:iterate type="lt">
                                        <p:tmPct val="10000"/>
                                      </p:iterate>
                                      <p:childTnLst>
                                        <p:set>
                                          <p:cBhvr>
                                            <p:cTn id="878" dur="1" fill="hold">
                                              <p:stCondLst>
                                                <p:cond delay="0"/>
                                              </p:stCondLst>
                                            </p:cTn>
                                            <p:tgtEl>
                                              <p:spTgt spid="291"/>
                                            </p:tgtEl>
                                            <p:attrNameLst>
                                              <p:attrName>style.visibility</p:attrName>
                                            </p:attrNameLst>
                                          </p:cBhvr>
                                          <p:to>
                                            <p:strVal val="visible"/>
                                          </p:to>
                                        </p:set>
                                        <p:anim calcmode="lin" valueType="num">
                                          <p:cBhvr>
                                            <p:cTn id="879" dur="500" fill="hold"/>
                                            <p:tgtEl>
                                              <p:spTgt spid="291"/>
                                            </p:tgtEl>
                                            <p:attrNameLst>
                                              <p:attrName>ppt_x</p:attrName>
                                            </p:attrNameLst>
                                          </p:cBhvr>
                                          <p:tavLst>
                                            <p:tav tm="0">
                                              <p:val>
                                                <p:strVal val="#ppt_x"/>
                                              </p:val>
                                            </p:tav>
                                            <p:tav tm="50000">
                                              <p:val>
                                                <p:strVal val="#ppt_x+.1"/>
                                              </p:val>
                                            </p:tav>
                                            <p:tav tm="100000">
                                              <p:val>
                                                <p:strVal val="#ppt_x"/>
                                              </p:val>
                                            </p:tav>
                                          </p:tavLst>
                                        </p:anim>
                                        <p:anim calcmode="lin" valueType="num">
                                          <p:cBhvr>
                                            <p:cTn id="880" dur="500" fill="hold"/>
                                            <p:tgtEl>
                                              <p:spTgt spid="291"/>
                                            </p:tgtEl>
                                            <p:attrNameLst>
                                              <p:attrName>ppt_y</p:attrName>
                                            </p:attrNameLst>
                                          </p:cBhvr>
                                          <p:tavLst>
                                            <p:tav tm="0">
                                              <p:val>
                                                <p:strVal val="#ppt_y"/>
                                              </p:val>
                                            </p:tav>
                                            <p:tav tm="100000">
                                              <p:val>
                                                <p:strVal val="#ppt_y"/>
                                              </p:val>
                                            </p:tav>
                                          </p:tavLst>
                                        </p:anim>
                                        <p:anim calcmode="lin" valueType="num">
                                          <p:cBhvr>
                                            <p:cTn id="881" dur="500" fill="hold"/>
                                            <p:tgtEl>
                                              <p:spTgt spid="291"/>
                                            </p:tgtEl>
                                            <p:attrNameLst>
                                              <p:attrName>ppt_h</p:attrName>
                                            </p:attrNameLst>
                                          </p:cBhvr>
                                          <p:tavLst>
                                            <p:tav tm="0">
                                              <p:val>
                                                <p:strVal val="#ppt_h/10"/>
                                              </p:val>
                                            </p:tav>
                                            <p:tav tm="50000">
                                              <p:val>
                                                <p:strVal val="#ppt_h+.01"/>
                                              </p:val>
                                            </p:tav>
                                            <p:tav tm="100000">
                                              <p:val>
                                                <p:strVal val="#ppt_h"/>
                                              </p:val>
                                            </p:tav>
                                          </p:tavLst>
                                        </p:anim>
                                        <p:anim calcmode="lin" valueType="num">
                                          <p:cBhvr>
                                            <p:cTn id="882" dur="500" fill="hold"/>
                                            <p:tgtEl>
                                              <p:spTgt spid="291"/>
                                            </p:tgtEl>
                                            <p:attrNameLst>
                                              <p:attrName>ppt_w</p:attrName>
                                            </p:attrNameLst>
                                          </p:cBhvr>
                                          <p:tavLst>
                                            <p:tav tm="0">
                                              <p:val>
                                                <p:strVal val="#ppt_w/10"/>
                                              </p:val>
                                            </p:tav>
                                            <p:tav tm="50000">
                                              <p:val>
                                                <p:strVal val="#ppt_w+.01"/>
                                              </p:val>
                                            </p:tav>
                                            <p:tav tm="100000">
                                              <p:val>
                                                <p:strVal val="#ppt_w"/>
                                              </p:val>
                                            </p:tav>
                                          </p:tavLst>
                                        </p:anim>
                                        <p:animEffect transition="in" filter="fade">
                                          <p:cBhvr>
                                            <p:cTn id="883" dur="500" tmFilter="0,0; .5, 1; 1, 1"/>
                                            <p:tgtEl>
                                              <p:spTgt spid="291"/>
                                            </p:tgtEl>
                                          </p:cBhvr>
                                        </p:animEffect>
                                      </p:childTnLst>
                                    </p:cTn>
                                  </p:par>
                                </p:childTnLst>
                              </p:cTn>
                            </p:par>
                            <p:par>
                              <p:cTn id="884" fill="hold">
                                <p:stCondLst>
                                  <p:cond delay="17500"/>
                                </p:stCondLst>
                                <p:childTnLst>
                                  <p:par>
                                    <p:cTn id="885" presetID="14" presetClass="entr" presetSubtype="10" fill="hold" grpId="0" nodeType="afterEffect">
                                      <p:stCondLst>
                                        <p:cond delay="0"/>
                                      </p:stCondLst>
                                      <p:childTnLst>
                                        <p:set>
                                          <p:cBhvr>
                                            <p:cTn id="886" dur="1" fill="hold">
                                              <p:stCondLst>
                                                <p:cond delay="0"/>
                                              </p:stCondLst>
                                            </p:cTn>
                                            <p:tgtEl>
                                              <p:spTgt spid="297"/>
                                            </p:tgtEl>
                                            <p:attrNameLst>
                                              <p:attrName>style.visibility</p:attrName>
                                            </p:attrNameLst>
                                          </p:cBhvr>
                                          <p:to>
                                            <p:strVal val="visible"/>
                                          </p:to>
                                        </p:set>
                                        <p:animEffect transition="in" filter="randombar(horizontal)">
                                          <p:cBhvr>
                                            <p:cTn id="887" dur="500"/>
                                            <p:tgtEl>
                                              <p:spTgt spid="297"/>
                                            </p:tgtEl>
                                          </p:cBhvr>
                                        </p:animEffect>
                                      </p:childTnLst>
                                    </p:cTn>
                                  </p:par>
                                </p:childTnLst>
                              </p:cTn>
                            </p:par>
                            <p:par>
                              <p:cTn id="888" fill="hold">
                                <p:stCondLst>
                                  <p:cond delay="18000"/>
                                </p:stCondLst>
                                <p:childTnLst>
                                  <p:par>
                                    <p:cTn id="889" presetID="41" presetClass="entr" presetSubtype="0" fill="hold" grpId="0" nodeType="afterEffect">
                                      <p:stCondLst>
                                        <p:cond delay="0"/>
                                      </p:stCondLst>
                                      <p:iterate type="lt">
                                        <p:tmPct val="10000"/>
                                      </p:iterate>
                                      <p:childTnLst>
                                        <p:set>
                                          <p:cBhvr>
                                            <p:cTn id="890" dur="1" fill="hold">
                                              <p:stCondLst>
                                                <p:cond delay="0"/>
                                              </p:stCondLst>
                                            </p:cTn>
                                            <p:tgtEl>
                                              <p:spTgt spid="298"/>
                                            </p:tgtEl>
                                            <p:attrNameLst>
                                              <p:attrName>style.visibility</p:attrName>
                                            </p:attrNameLst>
                                          </p:cBhvr>
                                          <p:to>
                                            <p:strVal val="visible"/>
                                          </p:to>
                                        </p:set>
                                        <p:anim calcmode="lin" valueType="num">
                                          <p:cBhvr>
                                            <p:cTn id="891" dur="500" fill="hold"/>
                                            <p:tgtEl>
                                              <p:spTgt spid="298"/>
                                            </p:tgtEl>
                                            <p:attrNameLst>
                                              <p:attrName>ppt_x</p:attrName>
                                            </p:attrNameLst>
                                          </p:cBhvr>
                                          <p:tavLst>
                                            <p:tav tm="0">
                                              <p:val>
                                                <p:strVal val="#ppt_x"/>
                                              </p:val>
                                            </p:tav>
                                            <p:tav tm="50000">
                                              <p:val>
                                                <p:strVal val="#ppt_x+.1"/>
                                              </p:val>
                                            </p:tav>
                                            <p:tav tm="100000">
                                              <p:val>
                                                <p:strVal val="#ppt_x"/>
                                              </p:val>
                                            </p:tav>
                                          </p:tavLst>
                                        </p:anim>
                                        <p:anim calcmode="lin" valueType="num">
                                          <p:cBhvr>
                                            <p:cTn id="892" dur="500" fill="hold"/>
                                            <p:tgtEl>
                                              <p:spTgt spid="298"/>
                                            </p:tgtEl>
                                            <p:attrNameLst>
                                              <p:attrName>ppt_y</p:attrName>
                                            </p:attrNameLst>
                                          </p:cBhvr>
                                          <p:tavLst>
                                            <p:tav tm="0">
                                              <p:val>
                                                <p:strVal val="#ppt_y"/>
                                              </p:val>
                                            </p:tav>
                                            <p:tav tm="100000">
                                              <p:val>
                                                <p:strVal val="#ppt_y"/>
                                              </p:val>
                                            </p:tav>
                                          </p:tavLst>
                                        </p:anim>
                                        <p:anim calcmode="lin" valueType="num">
                                          <p:cBhvr>
                                            <p:cTn id="893" dur="500" fill="hold"/>
                                            <p:tgtEl>
                                              <p:spTgt spid="298"/>
                                            </p:tgtEl>
                                            <p:attrNameLst>
                                              <p:attrName>ppt_h</p:attrName>
                                            </p:attrNameLst>
                                          </p:cBhvr>
                                          <p:tavLst>
                                            <p:tav tm="0">
                                              <p:val>
                                                <p:strVal val="#ppt_h/10"/>
                                              </p:val>
                                            </p:tav>
                                            <p:tav tm="50000">
                                              <p:val>
                                                <p:strVal val="#ppt_h+.01"/>
                                              </p:val>
                                            </p:tav>
                                            <p:tav tm="100000">
                                              <p:val>
                                                <p:strVal val="#ppt_h"/>
                                              </p:val>
                                            </p:tav>
                                          </p:tavLst>
                                        </p:anim>
                                        <p:anim calcmode="lin" valueType="num">
                                          <p:cBhvr>
                                            <p:cTn id="894" dur="500" fill="hold"/>
                                            <p:tgtEl>
                                              <p:spTgt spid="298"/>
                                            </p:tgtEl>
                                            <p:attrNameLst>
                                              <p:attrName>ppt_w</p:attrName>
                                            </p:attrNameLst>
                                          </p:cBhvr>
                                          <p:tavLst>
                                            <p:tav tm="0">
                                              <p:val>
                                                <p:strVal val="#ppt_w/10"/>
                                              </p:val>
                                            </p:tav>
                                            <p:tav tm="50000">
                                              <p:val>
                                                <p:strVal val="#ppt_w+.01"/>
                                              </p:val>
                                            </p:tav>
                                            <p:tav tm="100000">
                                              <p:val>
                                                <p:strVal val="#ppt_w"/>
                                              </p:val>
                                            </p:tav>
                                          </p:tavLst>
                                        </p:anim>
                                        <p:animEffect transition="in" filter="fade">
                                          <p:cBhvr>
                                            <p:cTn id="895" dur="500" tmFilter="0,0; .5, 1; 1, 1"/>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268" grpId="0" animBg="1"/>
          <p:bldP spid="272" grpId="0" animBg="1"/>
          <p:bldP spid="276" grpId="0" animBg="1"/>
          <p:bldP spid="280" grpId="0"/>
          <p:bldP spid="281" grpId="0"/>
          <p:bldP spid="282" grpId="0"/>
          <p:bldP spid="283" grpId="0"/>
          <p:bldP spid="284" grpId="0" animBg="1"/>
          <p:bldP spid="285" grpId="0" animBg="1"/>
          <p:bldP spid="286" grpId="0" animBg="1"/>
          <p:bldP spid="287" grpId="0" animBg="1"/>
          <p:bldP spid="288" grpId="0"/>
          <p:bldP spid="289" grpId="0"/>
          <p:bldP spid="290" grpId="0"/>
          <p:bldP spid="291" grpId="0"/>
          <p:bldP spid="292" grpId="0" animBg="1"/>
          <p:bldP spid="296" grpId="0"/>
          <p:bldP spid="297" grpId="0" animBg="1"/>
          <p:bldP spid="298" grpId="0"/>
          <p:bldP spid="299"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32" grpId="0" animBg="1"/>
          <p:bldP spid="333" grpId="0" animBg="1"/>
          <p:bldP spid="334" grpId="0" animBg="1"/>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p:bldP spid="377" grpId="0" animBg="1"/>
          <p:bldP spid="378" grpId="0"/>
          <p:bldP spid="379" grpId="0" animBg="1"/>
          <p:bldP spid="380" grpId="0"/>
          <p:bldP spid="381" grpId="0" animBg="1"/>
          <p:bldP spid="382" grpId="0"/>
          <p:bldP spid="383" grpId="0" animBg="1"/>
          <p:bldP spid="384" grpId="0"/>
          <p:bldP spid="385" grpId="0" animBg="1"/>
          <p:bldP spid="386" grpId="0"/>
          <p:bldP spid="387" grpId="0" animBg="1"/>
          <p:bldP spid="388" grpId="0"/>
          <p:bldP spid="389" grpId="0" animBg="1"/>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animBg="1"/>
          <p:bldP spid="411" grpId="0"/>
          <p:bldP spid="412" grpId="0" animBg="1"/>
          <p:bldP spid="413" grpId="0"/>
          <p:bldP spid="414" grpId="0" animBg="1"/>
          <p:bldP spid="415" grpId="0"/>
          <p:bldP spid="416" grpId="0" animBg="1"/>
          <p:bldP spid="417" grpId="0"/>
          <p:bldP spid="418" grpId="0" animBg="1"/>
          <p:bldP spid="419" grpId="0"/>
          <p:bldP spid="420" grpId="0" animBg="1"/>
          <p:bldP spid="421" grpId="0"/>
          <p:bldP spid="422" grpId="0" animBg="1"/>
          <p:bldP spid="423" grpId="0"/>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59" grpId="0" animBg="1"/>
          <p:bldP spid="460" grpId="0"/>
          <p:bldP spid="461" grpId="0" animBg="1"/>
          <p:bldP spid="462" grpId="0"/>
          <p:bldP spid="463" grpId="0" animBg="1"/>
          <p:bldP spid="464" grpId="0"/>
          <p:bldP spid="465" grpId="0" animBg="1"/>
          <p:bldP spid="466" grpId="0"/>
          <p:bldP spid="467" grpId="0" animBg="1"/>
          <p:bldP spid="468" grpId="0"/>
          <p:bldP spid="469" grpId="0" animBg="1"/>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05"/>
                                            </p:tgtEl>
                                            <p:attrNameLst>
                                              <p:attrName>style.visibility</p:attrName>
                                            </p:attrNameLst>
                                          </p:cBhvr>
                                          <p:to>
                                            <p:strVal val="visible"/>
                                          </p:to>
                                        </p:set>
                                        <p:anim calcmode="lin" valueType="num">
                                          <p:cBhvr additive="base">
                                            <p:cTn id="10" dur="2000" fill="hold"/>
                                            <p:tgtEl>
                                              <p:spTgt spid="305"/>
                                            </p:tgtEl>
                                            <p:attrNameLst>
                                              <p:attrName>ppt_x</p:attrName>
                                            </p:attrNameLst>
                                          </p:cBhvr>
                                          <p:tavLst>
                                            <p:tav tm="0">
                                              <p:val>
                                                <p:strVal val="#ppt_x"/>
                                              </p:val>
                                            </p:tav>
                                            <p:tav tm="100000">
                                              <p:val>
                                                <p:strVal val="#ppt_x"/>
                                              </p:val>
                                            </p:tav>
                                          </p:tavLst>
                                        </p:anim>
                                        <p:anim calcmode="lin" valueType="num">
                                          <p:cBhvr additive="base">
                                            <p:cTn id="11" dur="2000" fill="hold"/>
                                            <p:tgtEl>
                                              <p:spTgt spid="30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nodePh="1">
                                      <p:stCondLst>
                                        <p:cond delay="0"/>
                                      </p:stCondLst>
                                      <p:endCondLst>
                                        <p:cond evt="begin" delay="0">
                                          <p:tn val="12"/>
                                        </p:cond>
                                      </p:endCondLst>
                                      <p:childTnLst>
                                        <p:set>
                                          <p:cBhvr>
                                            <p:cTn id="13" dur="1" fill="hold">
                                              <p:stCondLst>
                                                <p:cond delay="0"/>
                                              </p:stCondLst>
                                            </p:cTn>
                                            <p:tgtEl>
                                              <p:spTgt spid="306"/>
                                            </p:tgtEl>
                                            <p:attrNameLst>
                                              <p:attrName>style.visibility</p:attrName>
                                            </p:attrNameLst>
                                          </p:cBhvr>
                                          <p:to>
                                            <p:strVal val="visible"/>
                                          </p:to>
                                        </p:set>
                                        <p:anim calcmode="lin" valueType="num">
                                          <p:cBhvr additive="base">
                                            <p:cTn id="14" dur="2000" fill="hold"/>
                                            <p:tgtEl>
                                              <p:spTgt spid="306"/>
                                            </p:tgtEl>
                                            <p:attrNameLst>
                                              <p:attrName>ppt_x</p:attrName>
                                            </p:attrNameLst>
                                          </p:cBhvr>
                                          <p:tavLst>
                                            <p:tav tm="0">
                                              <p:val>
                                                <p:strVal val="#ppt_x"/>
                                              </p:val>
                                            </p:tav>
                                            <p:tav tm="100000">
                                              <p:val>
                                                <p:strVal val="#ppt_x"/>
                                              </p:val>
                                            </p:tav>
                                          </p:tavLst>
                                        </p:anim>
                                        <p:anim calcmode="lin" valueType="num">
                                          <p:cBhvr additive="base">
                                            <p:cTn id="15" dur="2000" fill="hold"/>
                                            <p:tgtEl>
                                              <p:spTgt spid="30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7"/>
                                            </p:tgtEl>
                                            <p:attrNameLst>
                                              <p:attrName>style.visibility</p:attrName>
                                            </p:attrNameLst>
                                          </p:cBhvr>
                                          <p:to>
                                            <p:strVal val="visible"/>
                                          </p:to>
                                        </p:set>
                                        <p:anim calcmode="lin" valueType="num">
                                          <p:cBhvr additive="base">
                                            <p:cTn id="18" dur="2000" fill="hold"/>
                                            <p:tgtEl>
                                              <p:spTgt spid="307"/>
                                            </p:tgtEl>
                                            <p:attrNameLst>
                                              <p:attrName>ppt_x</p:attrName>
                                            </p:attrNameLst>
                                          </p:cBhvr>
                                          <p:tavLst>
                                            <p:tav tm="0">
                                              <p:val>
                                                <p:strVal val="#ppt_x"/>
                                              </p:val>
                                            </p:tav>
                                            <p:tav tm="100000">
                                              <p:val>
                                                <p:strVal val="#ppt_x"/>
                                              </p:val>
                                            </p:tav>
                                          </p:tavLst>
                                        </p:anim>
                                        <p:anim calcmode="lin" valueType="num">
                                          <p:cBhvr additive="base">
                                            <p:cTn id="19" dur="2000" fill="hold"/>
                                            <p:tgtEl>
                                              <p:spTgt spid="30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nodePh="1">
                                      <p:stCondLst>
                                        <p:cond delay="0"/>
                                      </p:stCondLst>
                                      <p:endCondLst>
                                        <p:cond evt="begin" delay="0">
                                          <p:tn val="20"/>
                                        </p:cond>
                                      </p:endCondLst>
                                      <p:childTnLst>
                                        <p:set>
                                          <p:cBhvr>
                                            <p:cTn id="21" dur="1" fill="hold">
                                              <p:stCondLst>
                                                <p:cond delay="0"/>
                                              </p:stCondLst>
                                            </p:cTn>
                                            <p:tgtEl>
                                              <p:spTgt spid="308"/>
                                            </p:tgtEl>
                                            <p:attrNameLst>
                                              <p:attrName>style.visibility</p:attrName>
                                            </p:attrNameLst>
                                          </p:cBhvr>
                                          <p:to>
                                            <p:strVal val="visible"/>
                                          </p:to>
                                        </p:set>
                                        <p:anim calcmode="lin" valueType="num">
                                          <p:cBhvr additive="base">
                                            <p:cTn id="22" dur="2000" fill="hold"/>
                                            <p:tgtEl>
                                              <p:spTgt spid="308"/>
                                            </p:tgtEl>
                                            <p:attrNameLst>
                                              <p:attrName>ppt_x</p:attrName>
                                            </p:attrNameLst>
                                          </p:cBhvr>
                                          <p:tavLst>
                                            <p:tav tm="0">
                                              <p:val>
                                                <p:strVal val="#ppt_x"/>
                                              </p:val>
                                            </p:tav>
                                            <p:tav tm="100000">
                                              <p:val>
                                                <p:strVal val="#ppt_x"/>
                                              </p:val>
                                            </p:tav>
                                          </p:tavLst>
                                        </p:anim>
                                        <p:anim calcmode="lin" valueType="num">
                                          <p:cBhvr additive="base">
                                            <p:cTn id="23" dur="2000" fill="hold"/>
                                            <p:tgtEl>
                                              <p:spTgt spid="30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09"/>
                                            </p:tgtEl>
                                            <p:attrNameLst>
                                              <p:attrName>style.visibility</p:attrName>
                                            </p:attrNameLst>
                                          </p:cBhvr>
                                          <p:to>
                                            <p:strVal val="visible"/>
                                          </p:to>
                                        </p:set>
                                        <p:anim calcmode="lin" valueType="num">
                                          <p:cBhvr additive="base">
                                            <p:cTn id="26" dur="2000" fill="hold"/>
                                            <p:tgtEl>
                                              <p:spTgt spid="309"/>
                                            </p:tgtEl>
                                            <p:attrNameLst>
                                              <p:attrName>ppt_x</p:attrName>
                                            </p:attrNameLst>
                                          </p:cBhvr>
                                          <p:tavLst>
                                            <p:tav tm="0">
                                              <p:val>
                                                <p:strVal val="#ppt_x"/>
                                              </p:val>
                                            </p:tav>
                                            <p:tav tm="100000">
                                              <p:val>
                                                <p:strVal val="#ppt_x"/>
                                              </p:val>
                                            </p:tav>
                                          </p:tavLst>
                                        </p:anim>
                                        <p:anim calcmode="lin" valueType="num">
                                          <p:cBhvr additive="base">
                                            <p:cTn id="27" dur="2000" fill="hold"/>
                                            <p:tgtEl>
                                              <p:spTgt spid="30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nodePh="1">
                                      <p:stCondLst>
                                        <p:cond delay="0"/>
                                      </p:stCondLst>
                                      <p:endCondLst>
                                        <p:cond evt="begin" delay="0">
                                          <p:tn val="28"/>
                                        </p:cond>
                                      </p:endCondLst>
                                      <p:childTnLst>
                                        <p:set>
                                          <p:cBhvr>
                                            <p:cTn id="29" dur="1" fill="hold">
                                              <p:stCondLst>
                                                <p:cond delay="0"/>
                                              </p:stCondLst>
                                            </p:cTn>
                                            <p:tgtEl>
                                              <p:spTgt spid="310"/>
                                            </p:tgtEl>
                                            <p:attrNameLst>
                                              <p:attrName>style.visibility</p:attrName>
                                            </p:attrNameLst>
                                          </p:cBhvr>
                                          <p:to>
                                            <p:strVal val="visible"/>
                                          </p:to>
                                        </p:set>
                                        <p:anim calcmode="lin" valueType="num">
                                          <p:cBhvr additive="base">
                                            <p:cTn id="30" dur="2000" fill="hold"/>
                                            <p:tgtEl>
                                              <p:spTgt spid="310"/>
                                            </p:tgtEl>
                                            <p:attrNameLst>
                                              <p:attrName>ppt_x</p:attrName>
                                            </p:attrNameLst>
                                          </p:cBhvr>
                                          <p:tavLst>
                                            <p:tav tm="0">
                                              <p:val>
                                                <p:strVal val="#ppt_x"/>
                                              </p:val>
                                            </p:tav>
                                            <p:tav tm="100000">
                                              <p:val>
                                                <p:strVal val="#ppt_x"/>
                                              </p:val>
                                            </p:tav>
                                          </p:tavLst>
                                        </p:anim>
                                        <p:anim calcmode="lin" valueType="num">
                                          <p:cBhvr additive="base">
                                            <p:cTn id="31" dur="2000" fill="hold"/>
                                            <p:tgtEl>
                                              <p:spTgt spid="3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1"/>
                                            </p:tgtEl>
                                            <p:attrNameLst>
                                              <p:attrName>style.visibility</p:attrName>
                                            </p:attrNameLst>
                                          </p:cBhvr>
                                          <p:to>
                                            <p:strVal val="visible"/>
                                          </p:to>
                                        </p:set>
                                        <p:anim calcmode="lin" valueType="num">
                                          <p:cBhvr additive="base">
                                            <p:cTn id="34" dur="2000" fill="hold"/>
                                            <p:tgtEl>
                                              <p:spTgt spid="311"/>
                                            </p:tgtEl>
                                            <p:attrNameLst>
                                              <p:attrName>ppt_x</p:attrName>
                                            </p:attrNameLst>
                                          </p:cBhvr>
                                          <p:tavLst>
                                            <p:tav tm="0">
                                              <p:val>
                                                <p:strVal val="#ppt_x"/>
                                              </p:val>
                                            </p:tav>
                                            <p:tav tm="100000">
                                              <p:val>
                                                <p:strVal val="#ppt_x"/>
                                              </p:val>
                                            </p:tav>
                                          </p:tavLst>
                                        </p:anim>
                                        <p:anim calcmode="lin" valueType="num">
                                          <p:cBhvr additive="base">
                                            <p:cTn id="35" dur="2000" fill="hold"/>
                                            <p:tgtEl>
                                              <p:spTgt spid="31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nodePh="1">
                                      <p:stCondLst>
                                        <p:cond delay="0"/>
                                      </p:stCondLst>
                                      <p:endCondLst>
                                        <p:cond evt="begin" delay="0">
                                          <p:tn val="36"/>
                                        </p:cond>
                                      </p:endCondLst>
                                      <p:childTnLst>
                                        <p:set>
                                          <p:cBhvr>
                                            <p:cTn id="37" dur="1" fill="hold">
                                              <p:stCondLst>
                                                <p:cond delay="0"/>
                                              </p:stCondLst>
                                            </p:cTn>
                                            <p:tgtEl>
                                              <p:spTgt spid="312"/>
                                            </p:tgtEl>
                                            <p:attrNameLst>
                                              <p:attrName>style.visibility</p:attrName>
                                            </p:attrNameLst>
                                          </p:cBhvr>
                                          <p:to>
                                            <p:strVal val="visible"/>
                                          </p:to>
                                        </p:set>
                                        <p:anim calcmode="lin" valueType="num">
                                          <p:cBhvr additive="base">
                                            <p:cTn id="38" dur="2000" fill="hold"/>
                                            <p:tgtEl>
                                              <p:spTgt spid="312"/>
                                            </p:tgtEl>
                                            <p:attrNameLst>
                                              <p:attrName>ppt_x</p:attrName>
                                            </p:attrNameLst>
                                          </p:cBhvr>
                                          <p:tavLst>
                                            <p:tav tm="0">
                                              <p:val>
                                                <p:strVal val="#ppt_x"/>
                                              </p:val>
                                            </p:tav>
                                            <p:tav tm="100000">
                                              <p:val>
                                                <p:strVal val="#ppt_x"/>
                                              </p:val>
                                            </p:tav>
                                          </p:tavLst>
                                        </p:anim>
                                        <p:anim calcmode="lin" valueType="num">
                                          <p:cBhvr additive="base">
                                            <p:cTn id="39" dur="2000" fill="hold"/>
                                            <p:tgtEl>
                                              <p:spTgt spid="3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13"/>
                                            </p:tgtEl>
                                            <p:attrNameLst>
                                              <p:attrName>style.visibility</p:attrName>
                                            </p:attrNameLst>
                                          </p:cBhvr>
                                          <p:to>
                                            <p:strVal val="visible"/>
                                          </p:to>
                                        </p:set>
                                        <p:anim calcmode="lin" valueType="num">
                                          <p:cBhvr additive="base">
                                            <p:cTn id="42" dur="2000" fill="hold"/>
                                            <p:tgtEl>
                                              <p:spTgt spid="313"/>
                                            </p:tgtEl>
                                            <p:attrNameLst>
                                              <p:attrName>ppt_x</p:attrName>
                                            </p:attrNameLst>
                                          </p:cBhvr>
                                          <p:tavLst>
                                            <p:tav tm="0">
                                              <p:val>
                                                <p:strVal val="#ppt_x"/>
                                              </p:val>
                                            </p:tav>
                                            <p:tav tm="100000">
                                              <p:val>
                                                <p:strVal val="#ppt_x"/>
                                              </p:val>
                                            </p:tav>
                                          </p:tavLst>
                                        </p:anim>
                                        <p:anim calcmode="lin" valueType="num">
                                          <p:cBhvr additive="base">
                                            <p:cTn id="43" dur="2000" fill="hold"/>
                                            <p:tgtEl>
                                              <p:spTgt spid="3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nodePh="1">
                                      <p:stCondLst>
                                        <p:cond delay="0"/>
                                      </p:stCondLst>
                                      <p:endCondLst>
                                        <p:cond evt="begin" delay="0">
                                          <p:tn val="44"/>
                                        </p:cond>
                                      </p:endCondLst>
                                      <p:childTnLst>
                                        <p:set>
                                          <p:cBhvr>
                                            <p:cTn id="45" dur="1" fill="hold">
                                              <p:stCondLst>
                                                <p:cond delay="0"/>
                                              </p:stCondLst>
                                            </p:cTn>
                                            <p:tgtEl>
                                              <p:spTgt spid="314"/>
                                            </p:tgtEl>
                                            <p:attrNameLst>
                                              <p:attrName>style.visibility</p:attrName>
                                            </p:attrNameLst>
                                          </p:cBhvr>
                                          <p:to>
                                            <p:strVal val="visible"/>
                                          </p:to>
                                        </p:set>
                                        <p:anim calcmode="lin" valueType="num">
                                          <p:cBhvr additive="base">
                                            <p:cTn id="46" dur="2000" fill="hold"/>
                                            <p:tgtEl>
                                              <p:spTgt spid="314"/>
                                            </p:tgtEl>
                                            <p:attrNameLst>
                                              <p:attrName>ppt_x</p:attrName>
                                            </p:attrNameLst>
                                          </p:cBhvr>
                                          <p:tavLst>
                                            <p:tav tm="0">
                                              <p:val>
                                                <p:strVal val="#ppt_x"/>
                                              </p:val>
                                            </p:tav>
                                            <p:tav tm="100000">
                                              <p:val>
                                                <p:strVal val="#ppt_x"/>
                                              </p:val>
                                            </p:tav>
                                          </p:tavLst>
                                        </p:anim>
                                        <p:anim calcmode="lin" valueType="num">
                                          <p:cBhvr additive="base">
                                            <p:cTn id="47" dur="2000" fill="hold"/>
                                            <p:tgtEl>
                                              <p:spTgt spid="314"/>
                                            </p:tgtEl>
                                            <p:attrNameLst>
                                              <p:attrName>ppt_y</p:attrName>
                                            </p:attrNameLst>
                                          </p:cBhvr>
                                          <p:tavLst>
                                            <p:tav tm="0">
                                              <p:val>
                                                <p:strVal val="1+#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315"/>
                                            </p:tgtEl>
                                            <p:attrNameLst>
                                              <p:attrName>style.visibility</p:attrName>
                                            </p:attrNameLst>
                                          </p:cBhvr>
                                          <p:to>
                                            <p:strVal val="visible"/>
                                          </p:to>
                                        </p:set>
                                        <p:anim calcmode="lin" valueType="num">
                                          <p:cBhvr additive="base">
                                            <p:cTn id="50" dur="2000" fill="hold"/>
                                            <p:tgtEl>
                                              <p:spTgt spid="315"/>
                                            </p:tgtEl>
                                            <p:attrNameLst>
                                              <p:attrName>ppt_x</p:attrName>
                                            </p:attrNameLst>
                                          </p:cBhvr>
                                          <p:tavLst>
                                            <p:tav tm="0">
                                              <p:val>
                                                <p:strVal val="#ppt_x"/>
                                              </p:val>
                                            </p:tav>
                                            <p:tav tm="100000">
                                              <p:val>
                                                <p:strVal val="#ppt_x"/>
                                              </p:val>
                                            </p:tav>
                                          </p:tavLst>
                                        </p:anim>
                                        <p:anim calcmode="lin" valueType="num">
                                          <p:cBhvr additive="base">
                                            <p:cTn id="51" dur="2000" fill="hold"/>
                                            <p:tgtEl>
                                              <p:spTgt spid="315"/>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nodePh="1">
                                      <p:stCondLst>
                                        <p:cond delay="0"/>
                                      </p:stCondLst>
                                      <p:endCondLst>
                                        <p:cond evt="begin" delay="0">
                                          <p:tn val="52"/>
                                        </p:cond>
                                      </p:endCondLst>
                                      <p:childTnLst>
                                        <p:set>
                                          <p:cBhvr>
                                            <p:cTn id="53" dur="1" fill="hold">
                                              <p:stCondLst>
                                                <p:cond delay="0"/>
                                              </p:stCondLst>
                                            </p:cTn>
                                            <p:tgtEl>
                                              <p:spTgt spid="316"/>
                                            </p:tgtEl>
                                            <p:attrNameLst>
                                              <p:attrName>style.visibility</p:attrName>
                                            </p:attrNameLst>
                                          </p:cBhvr>
                                          <p:to>
                                            <p:strVal val="visible"/>
                                          </p:to>
                                        </p:set>
                                        <p:anim calcmode="lin" valueType="num">
                                          <p:cBhvr additive="base">
                                            <p:cTn id="54" dur="2000" fill="hold"/>
                                            <p:tgtEl>
                                              <p:spTgt spid="316"/>
                                            </p:tgtEl>
                                            <p:attrNameLst>
                                              <p:attrName>ppt_x</p:attrName>
                                            </p:attrNameLst>
                                          </p:cBhvr>
                                          <p:tavLst>
                                            <p:tav tm="0">
                                              <p:val>
                                                <p:strVal val="#ppt_x"/>
                                              </p:val>
                                            </p:tav>
                                            <p:tav tm="100000">
                                              <p:val>
                                                <p:strVal val="#ppt_x"/>
                                              </p:val>
                                            </p:tav>
                                          </p:tavLst>
                                        </p:anim>
                                        <p:anim calcmode="lin" valueType="num">
                                          <p:cBhvr additive="base">
                                            <p:cTn id="55" dur="2000" fill="hold"/>
                                            <p:tgtEl>
                                              <p:spTgt spid="316"/>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0"/>
                                      </p:stCondLst>
                                      <p:childTnLst>
                                        <p:set>
                                          <p:cBhvr>
                                            <p:cTn id="57" dur="1" fill="hold">
                                              <p:stCondLst>
                                                <p:cond delay="0"/>
                                              </p:stCondLst>
                                            </p:cTn>
                                            <p:tgtEl>
                                              <p:spTgt spid="317"/>
                                            </p:tgtEl>
                                            <p:attrNameLst>
                                              <p:attrName>style.visibility</p:attrName>
                                            </p:attrNameLst>
                                          </p:cBhvr>
                                          <p:to>
                                            <p:strVal val="visible"/>
                                          </p:to>
                                        </p:set>
                                        <p:anim calcmode="lin" valueType="num">
                                          <p:cBhvr additive="base">
                                            <p:cTn id="58" dur="2000" fill="hold"/>
                                            <p:tgtEl>
                                              <p:spTgt spid="317"/>
                                            </p:tgtEl>
                                            <p:attrNameLst>
                                              <p:attrName>ppt_x</p:attrName>
                                            </p:attrNameLst>
                                          </p:cBhvr>
                                          <p:tavLst>
                                            <p:tav tm="0">
                                              <p:val>
                                                <p:strVal val="#ppt_x"/>
                                              </p:val>
                                            </p:tav>
                                            <p:tav tm="100000">
                                              <p:val>
                                                <p:strVal val="#ppt_x"/>
                                              </p:val>
                                            </p:tav>
                                          </p:tavLst>
                                        </p:anim>
                                        <p:anim calcmode="lin" valueType="num">
                                          <p:cBhvr additive="base">
                                            <p:cTn id="59" dur="2000" fill="hold"/>
                                            <p:tgtEl>
                                              <p:spTgt spid="317"/>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nodePh="1">
                                      <p:stCondLst>
                                        <p:cond delay="0"/>
                                      </p:stCondLst>
                                      <p:endCondLst>
                                        <p:cond evt="begin" delay="0">
                                          <p:tn val="60"/>
                                        </p:cond>
                                      </p:endCondLst>
                                      <p:childTnLst>
                                        <p:set>
                                          <p:cBhvr>
                                            <p:cTn id="61" dur="1" fill="hold">
                                              <p:stCondLst>
                                                <p:cond delay="0"/>
                                              </p:stCondLst>
                                            </p:cTn>
                                            <p:tgtEl>
                                              <p:spTgt spid="318"/>
                                            </p:tgtEl>
                                            <p:attrNameLst>
                                              <p:attrName>style.visibility</p:attrName>
                                            </p:attrNameLst>
                                          </p:cBhvr>
                                          <p:to>
                                            <p:strVal val="visible"/>
                                          </p:to>
                                        </p:set>
                                        <p:anim calcmode="lin" valueType="num">
                                          <p:cBhvr additive="base">
                                            <p:cTn id="62" dur="2000" fill="hold"/>
                                            <p:tgtEl>
                                              <p:spTgt spid="318"/>
                                            </p:tgtEl>
                                            <p:attrNameLst>
                                              <p:attrName>ppt_x</p:attrName>
                                            </p:attrNameLst>
                                          </p:cBhvr>
                                          <p:tavLst>
                                            <p:tav tm="0">
                                              <p:val>
                                                <p:strVal val="#ppt_x"/>
                                              </p:val>
                                            </p:tav>
                                            <p:tav tm="100000">
                                              <p:val>
                                                <p:strVal val="#ppt_x"/>
                                              </p:val>
                                            </p:tav>
                                          </p:tavLst>
                                        </p:anim>
                                        <p:anim calcmode="lin" valueType="num">
                                          <p:cBhvr additive="base">
                                            <p:cTn id="63" dur="2000" fill="hold"/>
                                            <p:tgtEl>
                                              <p:spTgt spid="318"/>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0"/>
                                      </p:stCondLst>
                                      <p:childTnLst>
                                        <p:set>
                                          <p:cBhvr>
                                            <p:cTn id="65" dur="1" fill="hold">
                                              <p:stCondLst>
                                                <p:cond delay="0"/>
                                              </p:stCondLst>
                                            </p:cTn>
                                            <p:tgtEl>
                                              <p:spTgt spid="319"/>
                                            </p:tgtEl>
                                            <p:attrNameLst>
                                              <p:attrName>style.visibility</p:attrName>
                                            </p:attrNameLst>
                                          </p:cBhvr>
                                          <p:to>
                                            <p:strVal val="visible"/>
                                          </p:to>
                                        </p:set>
                                        <p:anim calcmode="lin" valueType="num">
                                          <p:cBhvr additive="base">
                                            <p:cTn id="66" dur="2000" fill="hold"/>
                                            <p:tgtEl>
                                              <p:spTgt spid="319"/>
                                            </p:tgtEl>
                                            <p:attrNameLst>
                                              <p:attrName>ppt_x</p:attrName>
                                            </p:attrNameLst>
                                          </p:cBhvr>
                                          <p:tavLst>
                                            <p:tav tm="0">
                                              <p:val>
                                                <p:strVal val="#ppt_x"/>
                                              </p:val>
                                            </p:tav>
                                            <p:tav tm="100000">
                                              <p:val>
                                                <p:strVal val="#ppt_x"/>
                                              </p:val>
                                            </p:tav>
                                          </p:tavLst>
                                        </p:anim>
                                        <p:anim calcmode="lin" valueType="num">
                                          <p:cBhvr additive="base">
                                            <p:cTn id="67" dur="2000" fill="hold"/>
                                            <p:tgtEl>
                                              <p:spTgt spid="319"/>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nodePh="1">
                                      <p:stCondLst>
                                        <p:cond delay="0"/>
                                      </p:stCondLst>
                                      <p:endCondLst>
                                        <p:cond evt="begin" delay="0">
                                          <p:tn val="68"/>
                                        </p:cond>
                                      </p:endCondLst>
                                      <p:childTnLst>
                                        <p:set>
                                          <p:cBhvr>
                                            <p:cTn id="69" dur="1" fill="hold">
                                              <p:stCondLst>
                                                <p:cond delay="0"/>
                                              </p:stCondLst>
                                            </p:cTn>
                                            <p:tgtEl>
                                              <p:spTgt spid="320"/>
                                            </p:tgtEl>
                                            <p:attrNameLst>
                                              <p:attrName>style.visibility</p:attrName>
                                            </p:attrNameLst>
                                          </p:cBhvr>
                                          <p:to>
                                            <p:strVal val="visible"/>
                                          </p:to>
                                        </p:set>
                                        <p:anim calcmode="lin" valueType="num">
                                          <p:cBhvr additive="base">
                                            <p:cTn id="70" dur="2000" fill="hold"/>
                                            <p:tgtEl>
                                              <p:spTgt spid="320"/>
                                            </p:tgtEl>
                                            <p:attrNameLst>
                                              <p:attrName>ppt_x</p:attrName>
                                            </p:attrNameLst>
                                          </p:cBhvr>
                                          <p:tavLst>
                                            <p:tav tm="0">
                                              <p:val>
                                                <p:strVal val="#ppt_x"/>
                                              </p:val>
                                            </p:tav>
                                            <p:tav tm="100000">
                                              <p:val>
                                                <p:strVal val="#ppt_x"/>
                                              </p:val>
                                            </p:tav>
                                          </p:tavLst>
                                        </p:anim>
                                        <p:anim calcmode="lin" valueType="num">
                                          <p:cBhvr additive="base">
                                            <p:cTn id="71" dur="2000" fill="hold"/>
                                            <p:tgtEl>
                                              <p:spTgt spid="320"/>
                                            </p:tgtEl>
                                            <p:attrNameLst>
                                              <p:attrName>ppt_y</p:attrName>
                                            </p:attrNameLst>
                                          </p:cBhvr>
                                          <p:tavLst>
                                            <p:tav tm="0">
                                              <p:val>
                                                <p:strVal val="0-#ppt_h/2"/>
                                              </p:val>
                                            </p:tav>
                                            <p:tav tm="100000">
                                              <p:val>
                                                <p:strVal val="#ppt_y"/>
                                              </p:val>
                                            </p:tav>
                                          </p:tavLst>
                                        </p:anim>
                                      </p:childTnLst>
                                    </p:cTn>
                                  </p:par>
                                  <p:par>
                                    <p:cTn id="72" presetID="2" presetClass="entr" presetSubtype="1" fill="hold" grpId="0" nodeType="withEffect">
                                      <p:stCondLst>
                                        <p:cond delay="0"/>
                                      </p:stCondLst>
                                      <p:childTnLst>
                                        <p:set>
                                          <p:cBhvr>
                                            <p:cTn id="73" dur="1" fill="hold">
                                              <p:stCondLst>
                                                <p:cond delay="0"/>
                                              </p:stCondLst>
                                            </p:cTn>
                                            <p:tgtEl>
                                              <p:spTgt spid="321"/>
                                            </p:tgtEl>
                                            <p:attrNameLst>
                                              <p:attrName>style.visibility</p:attrName>
                                            </p:attrNameLst>
                                          </p:cBhvr>
                                          <p:to>
                                            <p:strVal val="visible"/>
                                          </p:to>
                                        </p:set>
                                        <p:anim calcmode="lin" valueType="num">
                                          <p:cBhvr additive="base">
                                            <p:cTn id="74" dur="2000" fill="hold"/>
                                            <p:tgtEl>
                                              <p:spTgt spid="321"/>
                                            </p:tgtEl>
                                            <p:attrNameLst>
                                              <p:attrName>ppt_x</p:attrName>
                                            </p:attrNameLst>
                                          </p:cBhvr>
                                          <p:tavLst>
                                            <p:tav tm="0">
                                              <p:val>
                                                <p:strVal val="#ppt_x"/>
                                              </p:val>
                                            </p:tav>
                                            <p:tav tm="100000">
                                              <p:val>
                                                <p:strVal val="#ppt_x"/>
                                              </p:val>
                                            </p:tav>
                                          </p:tavLst>
                                        </p:anim>
                                        <p:anim calcmode="lin" valueType="num">
                                          <p:cBhvr additive="base">
                                            <p:cTn id="75" dur="2000" fill="hold"/>
                                            <p:tgtEl>
                                              <p:spTgt spid="321"/>
                                            </p:tgtEl>
                                            <p:attrNameLst>
                                              <p:attrName>ppt_y</p:attrName>
                                            </p:attrNameLst>
                                          </p:cBhvr>
                                          <p:tavLst>
                                            <p:tav tm="0">
                                              <p:val>
                                                <p:strVal val="0-#ppt_h/2"/>
                                              </p:val>
                                            </p:tav>
                                            <p:tav tm="100000">
                                              <p:val>
                                                <p:strVal val="#ppt_y"/>
                                              </p:val>
                                            </p:tav>
                                          </p:tavLst>
                                        </p:anim>
                                      </p:childTnLst>
                                    </p:cTn>
                                  </p:par>
                                  <p:par>
                                    <p:cTn id="76" presetID="2" presetClass="entr" presetSubtype="1" fill="hold" grpId="0" nodeType="withEffect" nodePh="1">
                                      <p:stCondLst>
                                        <p:cond delay="0"/>
                                      </p:stCondLst>
                                      <p:endCondLst>
                                        <p:cond evt="begin" delay="0">
                                          <p:tn val="76"/>
                                        </p:cond>
                                      </p:endCondLst>
                                      <p:childTnLst>
                                        <p:set>
                                          <p:cBhvr>
                                            <p:cTn id="77" dur="1" fill="hold">
                                              <p:stCondLst>
                                                <p:cond delay="0"/>
                                              </p:stCondLst>
                                            </p:cTn>
                                            <p:tgtEl>
                                              <p:spTgt spid="322"/>
                                            </p:tgtEl>
                                            <p:attrNameLst>
                                              <p:attrName>style.visibility</p:attrName>
                                            </p:attrNameLst>
                                          </p:cBhvr>
                                          <p:to>
                                            <p:strVal val="visible"/>
                                          </p:to>
                                        </p:set>
                                        <p:anim calcmode="lin" valueType="num">
                                          <p:cBhvr additive="base">
                                            <p:cTn id="78" dur="2000" fill="hold"/>
                                            <p:tgtEl>
                                              <p:spTgt spid="322"/>
                                            </p:tgtEl>
                                            <p:attrNameLst>
                                              <p:attrName>ppt_x</p:attrName>
                                            </p:attrNameLst>
                                          </p:cBhvr>
                                          <p:tavLst>
                                            <p:tav tm="0">
                                              <p:val>
                                                <p:strVal val="#ppt_x"/>
                                              </p:val>
                                            </p:tav>
                                            <p:tav tm="100000">
                                              <p:val>
                                                <p:strVal val="#ppt_x"/>
                                              </p:val>
                                            </p:tav>
                                          </p:tavLst>
                                        </p:anim>
                                        <p:anim calcmode="lin" valueType="num">
                                          <p:cBhvr additive="base">
                                            <p:cTn id="79" dur="2000" fill="hold"/>
                                            <p:tgtEl>
                                              <p:spTgt spid="322"/>
                                            </p:tgtEl>
                                            <p:attrNameLst>
                                              <p:attrName>ppt_y</p:attrName>
                                            </p:attrNameLst>
                                          </p:cBhvr>
                                          <p:tavLst>
                                            <p:tav tm="0">
                                              <p:val>
                                                <p:strVal val="0-#ppt_h/2"/>
                                              </p:val>
                                            </p:tav>
                                            <p:tav tm="100000">
                                              <p:val>
                                                <p:strVal val="#ppt_y"/>
                                              </p:val>
                                            </p:tav>
                                          </p:tavLst>
                                        </p:anim>
                                      </p:childTnLst>
                                    </p:cTn>
                                  </p:par>
                                  <p:par>
                                    <p:cTn id="80" presetID="2" presetClass="entr" presetSubtype="1" fill="hold" grpId="0" nodeType="withEffect">
                                      <p:stCondLst>
                                        <p:cond delay="0"/>
                                      </p:stCondLst>
                                      <p:childTnLst>
                                        <p:set>
                                          <p:cBhvr>
                                            <p:cTn id="81" dur="1" fill="hold">
                                              <p:stCondLst>
                                                <p:cond delay="0"/>
                                              </p:stCondLst>
                                            </p:cTn>
                                            <p:tgtEl>
                                              <p:spTgt spid="323"/>
                                            </p:tgtEl>
                                            <p:attrNameLst>
                                              <p:attrName>style.visibility</p:attrName>
                                            </p:attrNameLst>
                                          </p:cBhvr>
                                          <p:to>
                                            <p:strVal val="visible"/>
                                          </p:to>
                                        </p:set>
                                        <p:anim calcmode="lin" valueType="num">
                                          <p:cBhvr additive="base">
                                            <p:cTn id="82" dur="2000" fill="hold"/>
                                            <p:tgtEl>
                                              <p:spTgt spid="323"/>
                                            </p:tgtEl>
                                            <p:attrNameLst>
                                              <p:attrName>ppt_x</p:attrName>
                                            </p:attrNameLst>
                                          </p:cBhvr>
                                          <p:tavLst>
                                            <p:tav tm="0">
                                              <p:val>
                                                <p:strVal val="#ppt_x"/>
                                              </p:val>
                                            </p:tav>
                                            <p:tav tm="100000">
                                              <p:val>
                                                <p:strVal val="#ppt_x"/>
                                              </p:val>
                                            </p:tav>
                                          </p:tavLst>
                                        </p:anim>
                                        <p:anim calcmode="lin" valueType="num">
                                          <p:cBhvr additive="base">
                                            <p:cTn id="83" dur="2000" fill="hold"/>
                                            <p:tgtEl>
                                              <p:spTgt spid="323"/>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nodePh="1">
                                      <p:stCondLst>
                                        <p:cond delay="0"/>
                                      </p:stCondLst>
                                      <p:endCondLst>
                                        <p:cond evt="begin" delay="0">
                                          <p:tn val="84"/>
                                        </p:cond>
                                      </p:endCondLst>
                                      <p:childTnLst>
                                        <p:set>
                                          <p:cBhvr>
                                            <p:cTn id="85" dur="1" fill="hold">
                                              <p:stCondLst>
                                                <p:cond delay="0"/>
                                              </p:stCondLst>
                                            </p:cTn>
                                            <p:tgtEl>
                                              <p:spTgt spid="324"/>
                                            </p:tgtEl>
                                            <p:attrNameLst>
                                              <p:attrName>style.visibility</p:attrName>
                                            </p:attrNameLst>
                                          </p:cBhvr>
                                          <p:to>
                                            <p:strVal val="visible"/>
                                          </p:to>
                                        </p:set>
                                        <p:anim calcmode="lin" valueType="num">
                                          <p:cBhvr additive="base">
                                            <p:cTn id="86" dur="2000" fill="hold"/>
                                            <p:tgtEl>
                                              <p:spTgt spid="324"/>
                                            </p:tgtEl>
                                            <p:attrNameLst>
                                              <p:attrName>ppt_x</p:attrName>
                                            </p:attrNameLst>
                                          </p:cBhvr>
                                          <p:tavLst>
                                            <p:tav tm="0">
                                              <p:val>
                                                <p:strVal val="#ppt_x"/>
                                              </p:val>
                                            </p:tav>
                                            <p:tav tm="100000">
                                              <p:val>
                                                <p:strVal val="#ppt_x"/>
                                              </p:val>
                                            </p:tav>
                                          </p:tavLst>
                                        </p:anim>
                                        <p:anim calcmode="lin" valueType="num">
                                          <p:cBhvr additive="base">
                                            <p:cTn id="87" dur="2000" fill="hold"/>
                                            <p:tgtEl>
                                              <p:spTgt spid="324"/>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0"/>
                                      </p:stCondLst>
                                      <p:childTnLst>
                                        <p:set>
                                          <p:cBhvr>
                                            <p:cTn id="89" dur="1" fill="hold">
                                              <p:stCondLst>
                                                <p:cond delay="0"/>
                                              </p:stCondLst>
                                            </p:cTn>
                                            <p:tgtEl>
                                              <p:spTgt spid="325"/>
                                            </p:tgtEl>
                                            <p:attrNameLst>
                                              <p:attrName>style.visibility</p:attrName>
                                            </p:attrNameLst>
                                          </p:cBhvr>
                                          <p:to>
                                            <p:strVal val="visible"/>
                                          </p:to>
                                        </p:set>
                                        <p:anim calcmode="lin" valueType="num">
                                          <p:cBhvr additive="base">
                                            <p:cTn id="90" dur="2000" fill="hold"/>
                                            <p:tgtEl>
                                              <p:spTgt spid="325"/>
                                            </p:tgtEl>
                                            <p:attrNameLst>
                                              <p:attrName>ppt_x</p:attrName>
                                            </p:attrNameLst>
                                          </p:cBhvr>
                                          <p:tavLst>
                                            <p:tav tm="0">
                                              <p:val>
                                                <p:strVal val="#ppt_x"/>
                                              </p:val>
                                            </p:tav>
                                            <p:tav tm="100000">
                                              <p:val>
                                                <p:strVal val="#ppt_x"/>
                                              </p:val>
                                            </p:tav>
                                          </p:tavLst>
                                        </p:anim>
                                        <p:anim calcmode="lin" valueType="num">
                                          <p:cBhvr additive="base">
                                            <p:cTn id="91" dur="2000" fill="hold"/>
                                            <p:tgtEl>
                                              <p:spTgt spid="325"/>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nodePh="1">
                                      <p:stCondLst>
                                        <p:cond delay="0"/>
                                      </p:stCondLst>
                                      <p:endCondLst>
                                        <p:cond evt="begin" delay="0">
                                          <p:tn val="92"/>
                                        </p:cond>
                                      </p:endCondLst>
                                      <p:childTnLst>
                                        <p:set>
                                          <p:cBhvr>
                                            <p:cTn id="93" dur="1" fill="hold">
                                              <p:stCondLst>
                                                <p:cond delay="0"/>
                                              </p:stCondLst>
                                            </p:cTn>
                                            <p:tgtEl>
                                              <p:spTgt spid="326"/>
                                            </p:tgtEl>
                                            <p:attrNameLst>
                                              <p:attrName>style.visibility</p:attrName>
                                            </p:attrNameLst>
                                          </p:cBhvr>
                                          <p:to>
                                            <p:strVal val="visible"/>
                                          </p:to>
                                        </p:set>
                                        <p:anim calcmode="lin" valueType="num">
                                          <p:cBhvr additive="base">
                                            <p:cTn id="94" dur="2000" fill="hold"/>
                                            <p:tgtEl>
                                              <p:spTgt spid="326"/>
                                            </p:tgtEl>
                                            <p:attrNameLst>
                                              <p:attrName>ppt_x</p:attrName>
                                            </p:attrNameLst>
                                          </p:cBhvr>
                                          <p:tavLst>
                                            <p:tav tm="0">
                                              <p:val>
                                                <p:strVal val="#ppt_x"/>
                                              </p:val>
                                            </p:tav>
                                            <p:tav tm="100000">
                                              <p:val>
                                                <p:strVal val="#ppt_x"/>
                                              </p:val>
                                            </p:tav>
                                          </p:tavLst>
                                        </p:anim>
                                        <p:anim calcmode="lin" valueType="num">
                                          <p:cBhvr additive="base">
                                            <p:cTn id="95" dur="2000" fill="hold"/>
                                            <p:tgtEl>
                                              <p:spTgt spid="326"/>
                                            </p:tgtEl>
                                            <p:attrNameLst>
                                              <p:attrName>ppt_y</p:attrName>
                                            </p:attrNameLst>
                                          </p:cBhvr>
                                          <p:tavLst>
                                            <p:tav tm="0">
                                              <p:val>
                                                <p:strVal val="0-#ppt_h/2"/>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327"/>
                                            </p:tgtEl>
                                            <p:attrNameLst>
                                              <p:attrName>style.visibility</p:attrName>
                                            </p:attrNameLst>
                                          </p:cBhvr>
                                          <p:to>
                                            <p:strVal val="visible"/>
                                          </p:to>
                                        </p:set>
                                        <p:anim calcmode="lin" valueType="num">
                                          <p:cBhvr additive="base">
                                            <p:cTn id="98" dur="2000" fill="hold"/>
                                            <p:tgtEl>
                                              <p:spTgt spid="327"/>
                                            </p:tgtEl>
                                            <p:attrNameLst>
                                              <p:attrName>ppt_x</p:attrName>
                                            </p:attrNameLst>
                                          </p:cBhvr>
                                          <p:tavLst>
                                            <p:tav tm="0">
                                              <p:val>
                                                <p:strVal val="0-#ppt_w/2"/>
                                              </p:val>
                                            </p:tav>
                                            <p:tav tm="100000">
                                              <p:val>
                                                <p:strVal val="#ppt_x"/>
                                              </p:val>
                                            </p:tav>
                                          </p:tavLst>
                                        </p:anim>
                                        <p:anim calcmode="lin" valueType="num">
                                          <p:cBhvr additive="base">
                                            <p:cTn id="99" dur="2000" fill="hold"/>
                                            <p:tgtEl>
                                              <p:spTgt spid="327"/>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nodePh="1">
                                      <p:stCondLst>
                                        <p:cond delay="0"/>
                                      </p:stCondLst>
                                      <p:endCondLst>
                                        <p:cond evt="begin" delay="0">
                                          <p:tn val="100"/>
                                        </p:cond>
                                      </p:endCondLst>
                                      <p:childTnLst>
                                        <p:set>
                                          <p:cBhvr>
                                            <p:cTn id="101" dur="1" fill="hold">
                                              <p:stCondLst>
                                                <p:cond delay="0"/>
                                              </p:stCondLst>
                                            </p:cTn>
                                            <p:tgtEl>
                                              <p:spTgt spid="328"/>
                                            </p:tgtEl>
                                            <p:attrNameLst>
                                              <p:attrName>style.visibility</p:attrName>
                                            </p:attrNameLst>
                                          </p:cBhvr>
                                          <p:to>
                                            <p:strVal val="visible"/>
                                          </p:to>
                                        </p:set>
                                        <p:anim calcmode="lin" valueType="num">
                                          <p:cBhvr additive="base">
                                            <p:cTn id="102" dur="2000" fill="hold"/>
                                            <p:tgtEl>
                                              <p:spTgt spid="328"/>
                                            </p:tgtEl>
                                            <p:attrNameLst>
                                              <p:attrName>ppt_x</p:attrName>
                                            </p:attrNameLst>
                                          </p:cBhvr>
                                          <p:tavLst>
                                            <p:tav tm="0">
                                              <p:val>
                                                <p:strVal val="0-#ppt_w/2"/>
                                              </p:val>
                                            </p:tav>
                                            <p:tav tm="100000">
                                              <p:val>
                                                <p:strVal val="#ppt_x"/>
                                              </p:val>
                                            </p:tav>
                                          </p:tavLst>
                                        </p:anim>
                                        <p:anim calcmode="lin" valueType="num">
                                          <p:cBhvr additive="base">
                                            <p:cTn id="103" dur="2000" fill="hold"/>
                                            <p:tgtEl>
                                              <p:spTgt spid="328"/>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332"/>
                                            </p:tgtEl>
                                            <p:attrNameLst>
                                              <p:attrName>style.visibility</p:attrName>
                                            </p:attrNameLst>
                                          </p:cBhvr>
                                          <p:to>
                                            <p:strVal val="visible"/>
                                          </p:to>
                                        </p:set>
                                        <p:anim calcmode="lin" valueType="num">
                                          <p:cBhvr additive="base">
                                            <p:cTn id="106" dur="2000" fill="hold"/>
                                            <p:tgtEl>
                                              <p:spTgt spid="332"/>
                                            </p:tgtEl>
                                            <p:attrNameLst>
                                              <p:attrName>ppt_x</p:attrName>
                                            </p:attrNameLst>
                                          </p:cBhvr>
                                          <p:tavLst>
                                            <p:tav tm="0">
                                              <p:val>
                                                <p:strVal val="0-#ppt_w/2"/>
                                              </p:val>
                                            </p:tav>
                                            <p:tav tm="100000">
                                              <p:val>
                                                <p:strVal val="#ppt_x"/>
                                              </p:val>
                                            </p:tav>
                                          </p:tavLst>
                                        </p:anim>
                                        <p:anim calcmode="lin" valueType="num">
                                          <p:cBhvr additive="base">
                                            <p:cTn id="107" dur="2000" fill="hold"/>
                                            <p:tgtEl>
                                              <p:spTgt spid="332"/>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333"/>
                                            </p:tgtEl>
                                            <p:attrNameLst>
                                              <p:attrName>style.visibility</p:attrName>
                                            </p:attrNameLst>
                                          </p:cBhvr>
                                          <p:to>
                                            <p:strVal val="visible"/>
                                          </p:to>
                                        </p:set>
                                        <p:anim calcmode="lin" valueType="num">
                                          <p:cBhvr additive="base">
                                            <p:cTn id="110" dur="2000" fill="hold"/>
                                            <p:tgtEl>
                                              <p:spTgt spid="333"/>
                                            </p:tgtEl>
                                            <p:attrNameLst>
                                              <p:attrName>ppt_x</p:attrName>
                                            </p:attrNameLst>
                                          </p:cBhvr>
                                          <p:tavLst>
                                            <p:tav tm="0">
                                              <p:val>
                                                <p:strVal val="0-#ppt_w/2"/>
                                              </p:val>
                                            </p:tav>
                                            <p:tav tm="100000">
                                              <p:val>
                                                <p:strVal val="#ppt_x"/>
                                              </p:val>
                                            </p:tav>
                                          </p:tavLst>
                                        </p:anim>
                                        <p:anim calcmode="lin" valueType="num">
                                          <p:cBhvr additive="base">
                                            <p:cTn id="111" dur="2000" fill="hold"/>
                                            <p:tgtEl>
                                              <p:spTgt spid="333"/>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334"/>
                                            </p:tgtEl>
                                            <p:attrNameLst>
                                              <p:attrName>style.visibility</p:attrName>
                                            </p:attrNameLst>
                                          </p:cBhvr>
                                          <p:to>
                                            <p:strVal val="visible"/>
                                          </p:to>
                                        </p:set>
                                        <p:anim calcmode="lin" valueType="num">
                                          <p:cBhvr additive="base">
                                            <p:cTn id="114" dur="2000" fill="hold"/>
                                            <p:tgtEl>
                                              <p:spTgt spid="334"/>
                                            </p:tgtEl>
                                            <p:attrNameLst>
                                              <p:attrName>ppt_x</p:attrName>
                                            </p:attrNameLst>
                                          </p:cBhvr>
                                          <p:tavLst>
                                            <p:tav tm="0">
                                              <p:val>
                                                <p:strVal val="0-#ppt_w/2"/>
                                              </p:val>
                                            </p:tav>
                                            <p:tav tm="100000">
                                              <p:val>
                                                <p:strVal val="#ppt_x"/>
                                              </p:val>
                                            </p:tav>
                                          </p:tavLst>
                                        </p:anim>
                                        <p:anim calcmode="lin" valueType="num">
                                          <p:cBhvr additive="base">
                                            <p:cTn id="115" dur="2000" fill="hold"/>
                                            <p:tgtEl>
                                              <p:spTgt spid="334"/>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335"/>
                                            </p:tgtEl>
                                            <p:attrNameLst>
                                              <p:attrName>style.visibility</p:attrName>
                                            </p:attrNameLst>
                                          </p:cBhvr>
                                          <p:to>
                                            <p:strVal val="visible"/>
                                          </p:to>
                                        </p:set>
                                        <p:anim calcmode="lin" valueType="num">
                                          <p:cBhvr additive="base">
                                            <p:cTn id="118" dur="2000" fill="hold"/>
                                            <p:tgtEl>
                                              <p:spTgt spid="335"/>
                                            </p:tgtEl>
                                            <p:attrNameLst>
                                              <p:attrName>ppt_x</p:attrName>
                                            </p:attrNameLst>
                                          </p:cBhvr>
                                          <p:tavLst>
                                            <p:tav tm="0">
                                              <p:val>
                                                <p:strVal val="0-#ppt_w/2"/>
                                              </p:val>
                                            </p:tav>
                                            <p:tav tm="100000">
                                              <p:val>
                                                <p:strVal val="#ppt_x"/>
                                              </p:val>
                                            </p:tav>
                                          </p:tavLst>
                                        </p:anim>
                                        <p:anim calcmode="lin" valueType="num">
                                          <p:cBhvr additive="base">
                                            <p:cTn id="119" dur="2000" fill="hold"/>
                                            <p:tgtEl>
                                              <p:spTgt spid="335"/>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nodePh="1">
                                      <p:stCondLst>
                                        <p:cond delay="0"/>
                                      </p:stCondLst>
                                      <p:endCondLst>
                                        <p:cond evt="begin" delay="0">
                                          <p:tn val="120"/>
                                        </p:cond>
                                      </p:endCondLst>
                                      <p:childTnLst>
                                        <p:set>
                                          <p:cBhvr>
                                            <p:cTn id="121" dur="1" fill="hold">
                                              <p:stCondLst>
                                                <p:cond delay="0"/>
                                              </p:stCondLst>
                                            </p:cTn>
                                            <p:tgtEl>
                                              <p:spTgt spid="336"/>
                                            </p:tgtEl>
                                            <p:attrNameLst>
                                              <p:attrName>style.visibility</p:attrName>
                                            </p:attrNameLst>
                                          </p:cBhvr>
                                          <p:to>
                                            <p:strVal val="visible"/>
                                          </p:to>
                                        </p:set>
                                        <p:anim calcmode="lin" valueType="num">
                                          <p:cBhvr additive="base">
                                            <p:cTn id="122" dur="2000" fill="hold"/>
                                            <p:tgtEl>
                                              <p:spTgt spid="336"/>
                                            </p:tgtEl>
                                            <p:attrNameLst>
                                              <p:attrName>ppt_x</p:attrName>
                                            </p:attrNameLst>
                                          </p:cBhvr>
                                          <p:tavLst>
                                            <p:tav tm="0">
                                              <p:val>
                                                <p:strVal val="0-#ppt_w/2"/>
                                              </p:val>
                                            </p:tav>
                                            <p:tav tm="100000">
                                              <p:val>
                                                <p:strVal val="#ppt_x"/>
                                              </p:val>
                                            </p:tav>
                                          </p:tavLst>
                                        </p:anim>
                                        <p:anim calcmode="lin" valueType="num">
                                          <p:cBhvr additive="base">
                                            <p:cTn id="123" dur="2000" fill="hold"/>
                                            <p:tgtEl>
                                              <p:spTgt spid="336"/>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0"/>
                                      </p:stCondLst>
                                      <p:childTnLst>
                                        <p:set>
                                          <p:cBhvr>
                                            <p:cTn id="125" dur="1" fill="hold">
                                              <p:stCondLst>
                                                <p:cond delay="0"/>
                                              </p:stCondLst>
                                            </p:cTn>
                                            <p:tgtEl>
                                              <p:spTgt spid="337"/>
                                            </p:tgtEl>
                                            <p:attrNameLst>
                                              <p:attrName>style.visibility</p:attrName>
                                            </p:attrNameLst>
                                          </p:cBhvr>
                                          <p:to>
                                            <p:strVal val="visible"/>
                                          </p:to>
                                        </p:set>
                                        <p:anim calcmode="lin" valueType="num">
                                          <p:cBhvr additive="base">
                                            <p:cTn id="126" dur="2000" fill="hold"/>
                                            <p:tgtEl>
                                              <p:spTgt spid="337"/>
                                            </p:tgtEl>
                                            <p:attrNameLst>
                                              <p:attrName>ppt_x</p:attrName>
                                            </p:attrNameLst>
                                          </p:cBhvr>
                                          <p:tavLst>
                                            <p:tav tm="0">
                                              <p:val>
                                                <p:strVal val="0-#ppt_w/2"/>
                                              </p:val>
                                            </p:tav>
                                            <p:tav tm="100000">
                                              <p:val>
                                                <p:strVal val="#ppt_x"/>
                                              </p:val>
                                            </p:tav>
                                          </p:tavLst>
                                        </p:anim>
                                        <p:anim calcmode="lin" valueType="num">
                                          <p:cBhvr additive="base">
                                            <p:cTn id="127" dur="2000" fill="hold"/>
                                            <p:tgtEl>
                                              <p:spTgt spid="337"/>
                                            </p:tgtEl>
                                            <p:attrNameLst>
                                              <p:attrName>ppt_y</p:attrName>
                                            </p:attrNameLst>
                                          </p:cBhvr>
                                          <p:tavLst>
                                            <p:tav tm="0">
                                              <p:val>
                                                <p:strVal val="#ppt_y"/>
                                              </p:val>
                                            </p:tav>
                                            <p:tav tm="100000">
                                              <p:val>
                                                <p:strVal val="#ppt_y"/>
                                              </p:val>
                                            </p:tav>
                                          </p:tavLst>
                                        </p:anim>
                                      </p:childTnLst>
                                    </p:cTn>
                                  </p:par>
                                  <p:par>
                                    <p:cTn id="128" presetID="2" presetClass="entr" presetSubtype="8" fill="hold" grpId="0" nodeType="withEffect" nodePh="1">
                                      <p:stCondLst>
                                        <p:cond delay="0"/>
                                      </p:stCondLst>
                                      <p:endCondLst>
                                        <p:cond evt="begin" delay="0">
                                          <p:tn val="128"/>
                                        </p:cond>
                                      </p:endCondLst>
                                      <p:childTnLst>
                                        <p:set>
                                          <p:cBhvr>
                                            <p:cTn id="129" dur="1" fill="hold">
                                              <p:stCondLst>
                                                <p:cond delay="0"/>
                                              </p:stCondLst>
                                            </p:cTn>
                                            <p:tgtEl>
                                              <p:spTgt spid="338"/>
                                            </p:tgtEl>
                                            <p:attrNameLst>
                                              <p:attrName>style.visibility</p:attrName>
                                            </p:attrNameLst>
                                          </p:cBhvr>
                                          <p:to>
                                            <p:strVal val="visible"/>
                                          </p:to>
                                        </p:set>
                                        <p:anim calcmode="lin" valueType="num">
                                          <p:cBhvr additive="base">
                                            <p:cTn id="130" dur="2000" fill="hold"/>
                                            <p:tgtEl>
                                              <p:spTgt spid="338"/>
                                            </p:tgtEl>
                                            <p:attrNameLst>
                                              <p:attrName>ppt_x</p:attrName>
                                            </p:attrNameLst>
                                          </p:cBhvr>
                                          <p:tavLst>
                                            <p:tav tm="0">
                                              <p:val>
                                                <p:strVal val="0-#ppt_w/2"/>
                                              </p:val>
                                            </p:tav>
                                            <p:tav tm="100000">
                                              <p:val>
                                                <p:strVal val="#ppt_x"/>
                                              </p:val>
                                            </p:tav>
                                          </p:tavLst>
                                        </p:anim>
                                        <p:anim calcmode="lin" valueType="num">
                                          <p:cBhvr additive="base">
                                            <p:cTn id="131" dur="2000" fill="hold"/>
                                            <p:tgtEl>
                                              <p:spTgt spid="338"/>
                                            </p:tgtEl>
                                            <p:attrNameLst>
                                              <p:attrName>ppt_y</p:attrName>
                                            </p:attrNameLst>
                                          </p:cBhvr>
                                          <p:tavLst>
                                            <p:tav tm="0">
                                              <p:val>
                                                <p:strVal val="#ppt_y"/>
                                              </p:val>
                                            </p:tav>
                                            <p:tav tm="100000">
                                              <p:val>
                                                <p:strVal val="#ppt_y"/>
                                              </p:val>
                                            </p:tav>
                                          </p:tavLst>
                                        </p:anim>
                                      </p:childTnLst>
                                    </p:cTn>
                                  </p:par>
                                  <p:par>
                                    <p:cTn id="132" presetID="2" presetClass="entr" presetSubtype="8" fill="hold" grpId="0" nodeType="withEffect">
                                      <p:stCondLst>
                                        <p:cond delay="0"/>
                                      </p:stCondLst>
                                      <p:childTnLst>
                                        <p:set>
                                          <p:cBhvr>
                                            <p:cTn id="133" dur="1" fill="hold">
                                              <p:stCondLst>
                                                <p:cond delay="0"/>
                                              </p:stCondLst>
                                            </p:cTn>
                                            <p:tgtEl>
                                              <p:spTgt spid="339"/>
                                            </p:tgtEl>
                                            <p:attrNameLst>
                                              <p:attrName>style.visibility</p:attrName>
                                            </p:attrNameLst>
                                          </p:cBhvr>
                                          <p:to>
                                            <p:strVal val="visible"/>
                                          </p:to>
                                        </p:set>
                                        <p:anim calcmode="lin" valueType="num">
                                          <p:cBhvr additive="base">
                                            <p:cTn id="134" dur="2000" fill="hold"/>
                                            <p:tgtEl>
                                              <p:spTgt spid="339"/>
                                            </p:tgtEl>
                                            <p:attrNameLst>
                                              <p:attrName>ppt_x</p:attrName>
                                            </p:attrNameLst>
                                          </p:cBhvr>
                                          <p:tavLst>
                                            <p:tav tm="0">
                                              <p:val>
                                                <p:strVal val="0-#ppt_w/2"/>
                                              </p:val>
                                            </p:tav>
                                            <p:tav tm="100000">
                                              <p:val>
                                                <p:strVal val="#ppt_x"/>
                                              </p:val>
                                            </p:tav>
                                          </p:tavLst>
                                        </p:anim>
                                        <p:anim calcmode="lin" valueType="num">
                                          <p:cBhvr additive="base">
                                            <p:cTn id="135" dur="2000" fill="hold"/>
                                            <p:tgtEl>
                                              <p:spTgt spid="339"/>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nodePh="1">
                                      <p:stCondLst>
                                        <p:cond delay="0"/>
                                      </p:stCondLst>
                                      <p:endCondLst>
                                        <p:cond evt="begin" delay="0">
                                          <p:tn val="136"/>
                                        </p:cond>
                                      </p:endCondLst>
                                      <p:childTnLst>
                                        <p:set>
                                          <p:cBhvr>
                                            <p:cTn id="137" dur="1" fill="hold">
                                              <p:stCondLst>
                                                <p:cond delay="0"/>
                                              </p:stCondLst>
                                            </p:cTn>
                                            <p:tgtEl>
                                              <p:spTgt spid="340"/>
                                            </p:tgtEl>
                                            <p:attrNameLst>
                                              <p:attrName>style.visibility</p:attrName>
                                            </p:attrNameLst>
                                          </p:cBhvr>
                                          <p:to>
                                            <p:strVal val="visible"/>
                                          </p:to>
                                        </p:set>
                                        <p:anim calcmode="lin" valueType="num">
                                          <p:cBhvr additive="base">
                                            <p:cTn id="138" dur="2000" fill="hold"/>
                                            <p:tgtEl>
                                              <p:spTgt spid="340"/>
                                            </p:tgtEl>
                                            <p:attrNameLst>
                                              <p:attrName>ppt_x</p:attrName>
                                            </p:attrNameLst>
                                          </p:cBhvr>
                                          <p:tavLst>
                                            <p:tav tm="0">
                                              <p:val>
                                                <p:strVal val="0-#ppt_w/2"/>
                                              </p:val>
                                            </p:tav>
                                            <p:tav tm="100000">
                                              <p:val>
                                                <p:strVal val="#ppt_x"/>
                                              </p:val>
                                            </p:tav>
                                          </p:tavLst>
                                        </p:anim>
                                        <p:anim calcmode="lin" valueType="num">
                                          <p:cBhvr additive="base">
                                            <p:cTn id="139" dur="2000" fill="hold"/>
                                            <p:tgtEl>
                                              <p:spTgt spid="340"/>
                                            </p:tgtEl>
                                            <p:attrNameLst>
                                              <p:attrName>ppt_y</p:attrName>
                                            </p:attrNameLst>
                                          </p:cBhvr>
                                          <p:tavLst>
                                            <p:tav tm="0">
                                              <p:val>
                                                <p:strVal val="#ppt_y"/>
                                              </p:val>
                                            </p:tav>
                                            <p:tav tm="100000">
                                              <p:val>
                                                <p:strVal val="#ppt_y"/>
                                              </p:val>
                                            </p:tav>
                                          </p:tavLst>
                                        </p:anim>
                                      </p:childTnLst>
                                    </p:cTn>
                                  </p:par>
                                  <p:par>
                                    <p:cTn id="140" presetID="2" presetClass="entr" presetSubtype="8" fill="hold" grpId="0" nodeType="withEffect">
                                      <p:stCondLst>
                                        <p:cond delay="0"/>
                                      </p:stCondLst>
                                      <p:childTnLst>
                                        <p:set>
                                          <p:cBhvr>
                                            <p:cTn id="141" dur="1" fill="hold">
                                              <p:stCondLst>
                                                <p:cond delay="0"/>
                                              </p:stCondLst>
                                            </p:cTn>
                                            <p:tgtEl>
                                              <p:spTgt spid="341"/>
                                            </p:tgtEl>
                                            <p:attrNameLst>
                                              <p:attrName>style.visibility</p:attrName>
                                            </p:attrNameLst>
                                          </p:cBhvr>
                                          <p:to>
                                            <p:strVal val="visible"/>
                                          </p:to>
                                        </p:set>
                                        <p:anim calcmode="lin" valueType="num">
                                          <p:cBhvr additive="base">
                                            <p:cTn id="142" dur="2000" fill="hold"/>
                                            <p:tgtEl>
                                              <p:spTgt spid="341"/>
                                            </p:tgtEl>
                                            <p:attrNameLst>
                                              <p:attrName>ppt_x</p:attrName>
                                            </p:attrNameLst>
                                          </p:cBhvr>
                                          <p:tavLst>
                                            <p:tav tm="0">
                                              <p:val>
                                                <p:strVal val="0-#ppt_w/2"/>
                                              </p:val>
                                            </p:tav>
                                            <p:tav tm="100000">
                                              <p:val>
                                                <p:strVal val="#ppt_x"/>
                                              </p:val>
                                            </p:tav>
                                          </p:tavLst>
                                        </p:anim>
                                        <p:anim calcmode="lin" valueType="num">
                                          <p:cBhvr additive="base">
                                            <p:cTn id="143" dur="2000" fill="hold"/>
                                            <p:tgtEl>
                                              <p:spTgt spid="341"/>
                                            </p:tgtEl>
                                            <p:attrNameLst>
                                              <p:attrName>ppt_y</p:attrName>
                                            </p:attrNameLst>
                                          </p:cBhvr>
                                          <p:tavLst>
                                            <p:tav tm="0">
                                              <p:val>
                                                <p:strVal val="#ppt_y"/>
                                              </p:val>
                                            </p:tav>
                                            <p:tav tm="100000">
                                              <p:val>
                                                <p:strVal val="#ppt_y"/>
                                              </p:val>
                                            </p:tav>
                                          </p:tavLst>
                                        </p:anim>
                                      </p:childTnLst>
                                    </p:cTn>
                                  </p:par>
                                  <p:par>
                                    <p:cTn id="144" presetID="2" presetClass="entr" presetSubtype="8" fill="hold" grpId="0" nodeType="withEffect" nodePh="1">
                                      <p:stCondLst>
                                        <p:cond delay="0"/>
                                      </p:stCondLst>
                                      <p:endCondLst>
                                        <p:cond evt="begin" delay="0">
                                          <p:tn val="144"/>
                                        </p:cond>
                                      </p:endCondLst>
                                      <p:childTnLst>
                                        <p:set>
                                          <p:cBhvr>
                                            <p:cTn id="145" dur="1" fill="hold">
                                              <p:stCondLst>
                                                <p:cond delay="0"/>
                                              </p:stCondLst>
                                            </p:cTn>
                                            <p:tgtEl>
                                              <p:spTgt spid="342"/>
                                            </p:tgtEl>
                                            <p:attrNameLst>
                                              <p:attrName>style.visibility</p:attrName>
                                            </p:attrNameLst>
                                          </p:cBhvr>
                                          <p:to>
                                            <p:strVal val="visible"/>
                                          </p:to>
                                        </p:set>
                                        <p:anim calcmode="lin" valueType="num">
                                          <p:cBhvr additive="base">
                                            <p:cTn id="146" dur="2000" fill="hold"/>
                                            <p:tgtEl>
                                              <p:spTgt spid="342"/>
                                            </p:tgtEl>
                                            <p:attrNameLst>
                                              <p:attrName>ppt_x</p:attrName>
                                            </p:attrNameLst>
                                          </p:cBhvr>
                                          <p:tavLst>
                                            <p:tav tm="0">
                                              <p:val>
                                                <p:strVal val="0-#ppt_w/2"/>
                                              </p:val>
                                            </p:tav>
                                            <p:tav tm="100000">
                                              <p:val>
                                                <p:strVal val="#ppt_x"/>
                                              </p:val>
                                            </p:tav>
                                          </p:tavLst>
                                        </p:anim>
                                        <p:anim calcmode="lin" valueType="num">
                                          <p:cBhvr additive="base">
                                            <p:cTn id="147" dur="2000" fill="hold"/>
                                            <p:tgtEl>
                                              <p:spTgt spid="342"/>
                                            </p:tgtEl>
                                            <p:attrNameLst>
                                              <p:attrName>ppt_y</p:attrName>
                                            </p:attrNameLst>
                                          </p:cBhvr>
                                          <p:tavLst>
                                            <p:tav tm="0">
                                              <p:val>
                                                <p:strVal val="#ppt_y"/>
                                              </p:val>
                                            </p:tav>
                                            <p:tav tm="100000">
                                              <p:val>
                                                <p:strVal val="#ppt_y"/>
                                              </p:val>
                                            </p:tav>
                                          </p:tavLst>
                                        </p:anim>
                                      </p:childTnLst>
                                    </p:cTn>
                                  </p:par>
                                  <p:par>
                                    <p:cTn id="148" presetID="2" presetClass="entr" presetSubtype="9" fill="hold" grpId="0" nodeType="withEffect">
                                      <p:stCondLst>
                                        <p:cond delay="0"/>
                                      </p:stCondLst>
                                      <p:childTnLst>
                                        <p:set>
                                          <p:cBhvr>
                                            <p:cTn id="149" dur="1" fill="hold">
                                              <p:stCondLst>
                                                <p:cond delay="0"/>
                                              </p:stCondLst>
                                            </p:cTn>
                                            <p:tgtEl>
                                              <p:spTgt spid="343"/>
                                            </p:tgtEl>
                                            <p:attrNameLst>
                                              <p:attrName>style.visibility</p:attrName>
                                            </p:attrNameLst>
                                          </p:cBhvr>
                                          <p:to>
                                            <p:strVal val="visible"/>
                                          </p:to>
                                        </p:set>
                                        <p:anim calcmode="lin" valueType="num">
                                          <p:cBhvr additive="base">
                                            <p:cTn id="150" dur="2000" fill="hold"/>
                                            <p:tgtEl>
                                              <p:spTgt spid="343"/>
                                            </p:tgtEl>
                                            <p:attrNameLst>
                                              <p:attrName>ppt_x</p:attrName>
                                            </p:attrNameLst>
                                          </p:cBhvr>
                                          <p:tavLst>
                                            <p:tav tm="0">
                                              <p:val>
                                                <p:strVal val="0-#ppt_w/2"/>
                                              </p:val>
                                            </p:tav>
                                            <p:tav tm="100000">
                                              <p:val>
                                                <p:strVal val="#ppt_x"/>
                                              </p:val>
                                            </p:tav>
                                          </p:tavLst>
                                        </p:anim>
                                        <p:anim calcmode="lin" valueType="num">
                                          <p:cBhvr additive="base">
                                            <p:cTn id="151" dur="2000" fill="hold"/>
                                            <p:tgtEl>
                                              <p:spTgt spid="343"/>
                                            </p:tgtEl>
                                            <p:attrNameLst>
                                              <p:attrName>ppt_y</p:attrName>
                                            </p:attrNameLst>
                                          </p:cBhvr>
                                          <p:tavLst>
                                            <p:tav tm="0">
                                              <p:val>
                                                <p:strVal val="0-#ppt_h/2"/>
                                              </p:val>
                                            </p:tav>
                                            <p:tav tm="100000">
                                              <p:val>
                                                <p:strVal val="#ppt_y"/>
                                              </p:val>
                                            </p:tav>
                                          </p:tavLst>
                                        </p:anim>
                                      </p:childTnLst>
                                    </p:cTn>
                                  </p:par>
                                  <p:par>
                                    <p:cTn id="152" presetID="2" presetClass="entr" presetSubtype="9" fill="hold" grpId="0" nodeType="withEffect" nodePh="1">
                                      <p:stCondLst>
                                        <p:cond delay="0"/>
                                      </p:stCondLst>
                                      <p:endCondLst>
                                        <p:cond evt="begin" delay="0">
                                          <p:tn val="152"/>
                                        </p:cond>
                                      </p:endCondLst>
                                      <p:childTnLst>
                                        <p:set>
                                          <p:cBhvr>
                                            <p:cTn id="153" dur="1" fill="hold">
                                              <p:stCondLst>
                                                <p:cond delay="0"/>
                                              </p:stCondLst>
                                            </p:cTn>
                                            <p:tgtEl>
                                              <p:spTgt spid="344"/>
                                            </p:tgtEl>
                                            <p:attrNameLst>
                                              <p:attrName>style.visibility</p:attrName>
                                            </p:attrNameLst>
                                          </p:cBhvr>
                                          <p:to>
                                            <p:strVal val="visible"/>
                                          </p:to>
                                        </p:set>
                                        <p:anim calcmode="lin" valueType="num">
                                          <p:cBhvr additive="base">
                                            <p:cTn id="154" dur="2000" fill="hold"/>
                                            <p:tgtEl>
                                              <p:spTgt spid="344"/>
                                            </p:tgtEl>
                                            <p:attrNameLst>
                                              <p:attrName>ppt_x</p:attrName>
                                            </p:attrNameLst>
                                          </p:cBhvr>
                                          <p:tavLst>
                                            <p:tav tm="0">
                                              <p:val>
                                                <p:strVal val="0-#ppt_w/2"/>
                                              </p:val>
                                            </p:tav>
                                            <p:tav tm="100000">
                                              <p:val>
                                                <p:strVal val="#ppt_x"/>
                                              </p:val>
                                            </p:tav>
                                          </p:tavLst>
                                        </p:anim>
                                        <p:anim calcmode="lin" valueType="num">
                                          <p:cBhvr additive="base">
                                            <p:cTn id="155" dur="2000" fill="hold"/>
                                            <p:tgtEl>
                                              <p:spTgt spid="344"/>
                                            </p:tgtEl>
                                            <p:attrNameLst>
                                              <p:attrName>ppt_y</p:attrName>
                                            </p:attrNameLst>
                                          </p:cBhvr>
                                          <p:tavLst>
                                            <p:tav tm="0">
                                              <p:val>
                                                <p:strVal val="0-#ppt_h/2"/>
                                              </p:val>
                                            </p:tav>
                                            <p:tav tm="100000">
                                              <p:val>
                                                <p:strVal val="#ppt_y"/>
                                              </p:val>
                                            </p:tav>
                                          </p:tavLst>
                                        </p:anim>
                                      </p:childTnLst>
                                    </p:cTn>
                                  </p:par>
                                  <p:par>
                                    <p:cTn id="156" presetID="2" presetClass="entr" presetSubtype="9" fill="hold" grpId="0" nodeType="withEffect">
                                      <p:stCondLst>
                                        <p:cond delay="0"/>
                                      </p:stCondLst>
                                      <p:childTnLst>
                                        <p:set>
                                          <p:cBhvr>
                                            <p:cTn id="157" dur="1" fill="hold">
                                              <p:stCondLst>
                                                <p:cond delay="0"/>
                                              </p:stCondLst>
                                            </p:cTn>
                                            <p:tgtEl>
                                              <p:spTgt spid="345"/>
                                            </p:tgtEl>
                                            <p:attrNameLst>
                                              <p:attrName>style.visibility</p:attrName>
                                            </p:attrNameLst>
                                          </p:cBhvr>
                                          <p:to>
                                            <p:strVal val="visible"/>
                                          </p:to>
                                        </p:set>
                                        <p:anim calcmode="lin" valueType="num">
                                          <p:cBhvr additive="base">
                                            <p:cTn id="158" dur="2000" fill="hold"/>
                                            <p:tgtEl>
                                              <p:spTgt spid="345"/>
                                            </p:tgtEl>
                                            <p:attrNameLst>
                                              <p:attrName>ppt_x</p:attrName>
                                            </p:attrNameLst>
                                          </p:cBhvr>
                                          <p:tavLst>
                                            <p:tav tm="0">
                                              <p:val>
                                                <p:strVal val="0-#ppt_w/2"/>
                                              </p:val>
                                            </p:tav>
                                            <p:tav tm="100000">
                                              <p:val>
                                                <p:strVal val="#ppt_x"/>
                                              </p:val>
                                            </p:tav>
                                          </p:tavLst>
                                        </p:anim>
                                        <p:anim calcmode="lin" valueType="num">
                                          <p:cBhvr additive="base">
                                            <p:cTn id="159" dur="2000" fill="hold"/>
                                            <p:tgtEl>
                                              <p:spTgt spid="345"/>
                                            </p:tgtEl>
                                            <p:attrNameLst>
                                              <p:attrName>ppt_y</p:attrName>
                                            </p:attrNameLst>
                                          </p:cBhvr>
                                          <p:tavLst>
                                            <p:tav tm="0">
                                              <p:val>
                                                <p:strVal val="0-#ppt_h/2"/>
                                              </p:val>
                                            </p:tav>
                                            <p:tav tm="100000">
                                              <p:val>
                                                <p:strVal val="#ppt_y"/>
                                              </p:val>
                                            </p:tav>
                                          </p:tavLst>
                                        </p:anim>
                                      </p:childTnLst>
                                    </p:cTn>
                                  </p:par>
                                  <p:par>
                                    <p:cTn id="160" presetID="2" presetClass="entr" presetSubtype="9" fill="hold" grpId="0" nodeType="withEffect" nodePh="1">
                                      <p:stCondLst>
                                        <p:cond delay="0"/>
                                      </p:stCondLst>
                                      <p:endCondLst>
                                        <p:cond evt="begin" delay="0">
                                          <p:tn val="160"/>
                                        </p:cond>
                                      </p:endCondLst>
                                      <p:childTnLst>
                                        <p:set>
                                          <p:cBhvr>
                                            <p:cTn id="161" dur="1" fill="hold">
                                              <p:stCondLst>
                                                <p:cond delay="0"/>
                                              </p:stCondLst>
                                            </p:cTn>
                                            <p:tgtEl>
                                              <p:spTgt spid="346"/>
                                            </p:tgtEl>
                                            <p:attrNameLst>
                                              <p:attrName>style.visibility</p:attrName>
                                            </p:attrNameLst>
                                          </p:cBhvr>
                                          <p:to>
                                            <p:strVal val="visible"/>
                                          </p:to>
                                        </p:set>
                                        <p:anim calcmode="lin" valueType="num">
                                          <p:cBhvr additive="base">
                                            <p:cTn id="162" dur="2000" fill="hold"/>
                                            <p:tgtEl>
                                              <p:spTgt spid="346"/>
                                            </p:tgtEl>
                                            <p:attrNameLst>
                                              <p:attrName>ppt_x</p:attrName>
                                            </p:attrNameLst>
                                          </p:cBhvr>
                                          <p:tavLst>
                                            <p:tav tm="0">
                                              <p:val>
                                                <p:strVal val="0-#ppt_w/2"/>
                                              </p:val>
                                            </p:tav>
                                            <p:tav tm="100000">
                                              <p:val>
                                                <p:strVal val="#ppt_x"/>
                                              </p:val>
                                            </p:tav>
                                          </p:tavLst>
                                        </p:anim>
                                        <p:anim calcmode="lin" valueType="num">
                                          <p:cBhvr additive="base">
                                            <p:cTn id="163" dur="2000" fill="hold"/>
                                            <p:tgtEl>
                                              <p:spTgt spid="346"/>
                                            </p:tgtEl>
                                            <p:attrNameLst>
                                              <p:attrName>ppt_y</p:attrName>
                                            </p:attrNameLst>
                                          </p:cBhvr>
                                          <p:tavLst>
                                            <p:tav tm="0">
                                              <p:val>
                                                <p:strVal val="0-#ppt_h/2"/>
                                              </p:val>
                                            </p:tav>
                                            <p:tav tm="100000">
                                              <p:val>
                                                <p:strVal val="#ppt_y"/>
                                              </p:val>
                                            </p:tav>
                                          </p:tavLst>
                                        </p:anim>
                                      </p:childTnLst>
                                    </p:cTn>
                                  </p:par>
                                  <p:par>
                                    <p:cTn id="164" presetID="2" presetClass="entr" presetSubtype="9" fill="hold" grpId="0" nodeType="withEffect">
                                      <p:stCondLst>
                                        <p:cond delay="0"/>
                                      </p:stCondLst>
                                      <p:childTnLst>
                                        <p:set>
                                          <p:cBhvr>
                                            <p:cTn id="165" dur="1" fill="hold">
                                              <p:stCondLst>
                                                <p:cond delay="0"/>
                                              </p:stCondLst>
                                            </p:cTn>
                                            <p:tgtEl>
                                              <p:spTgt spid="347"/>
                                            </p:tgtEl>
                                            <p:attrNameLst>
                                              <p:attrName>style.visibility</p:attrName>
                                            </p:attrNameLst>
                                          </p:cBhvr>
                                          <p:to>
                                            <p:strVal val="visible"/>
                                          </p:to>
                                        </p:set>
                                        <p:anim calcmode="lin" valueType="num">
                                          <p:cBhvr additive="base">
                                            <p:cTn id="166" dur="2000" fill="hold"/>
                                            <p:tgtEl>
                                              <p:spTgt spid="347"/>
                                            </p:tgtEl>
                                            <p:attrNameLst>
                                              <p:attrName>ppt_x</p:attrName>
                                            </p:attrNameLst>
                                          </p:cBhvr>
                                          <p:tavLst>
                                            <p:tav tm="0">
                                              <p:val>
                                                <p:strVal val="0-#ppt_w/2"/>
                                              </p:val>
                                            </p:tav>
                                            <p:tav tm="100000">
                                              <p:val>
                                                <p:strVal val="#ppt_x"/>
                                              </p:val>
                                            </p:tav>
                                          </p:tavLst>
                                        </p:anim>
                                        <p:anim calcmode="lin" valueType="num">
                                          <p:cBhvr additive="base">
                                            <p:cTn id="167" dur="2000" fill="hold"/>
                                            <p:tgtEl>
                                              <p:spTgt spid="347"/>
                                            </p:tgtEl>
                                            <p:attrNameLst>
                                              <p:attrName>ppt_y</p:attrName>
                                            </p:attrNameLst>
                                          </p:cBhvr>
                                          <p:tavLst>
                                            <p:tav tm="0">
                                              <p:val>
                                                <p:strVal val="0-#ppt_h/2"/>
                                              </p:val>
                                            </p:tav>
                                            <p:tav tm="100000">
                                              <p:val>
                                                <p:strVal val="#ppt_y"/>
                                              </p:val>
                                            </p:tav>
                                          </p:tavLst>
                                        </p:anim>
                                      </p:childTnLst>
                                    </p:cTn>
                                  </p:par>
                                  <p:par>
                                    <p:cTn id="168" presetID="2" presetClass="entr" presetSubtype="9" fill="hold" grpId="0" nodeType="withEffect" nodePh="1">
                                      <p:stCondLst>
                                        <p:cond delay="0"/>
                                      </p:stCondLst>
                                      <p:endCondLst>
                                        <p:cond evt="begin" delay="0">
                                          <p:tn val="168"/>
                                        </p:cond>
                                      </p:endCondLst>
                                      <p:childTnLst>
                                        <p:set>
                                          <p:cBhvr>
                                            <p:cTn id="169" dur="1" fill="hold">
                                              <p:stCondLst>
                                                <p:cond delay="0"/>
                                              </p:stCondLst>
                                            </p:cTn>
                                            <p:tgtEl>
                                              <p:spTgt spid="348"/>
                                            </p:tgtEl>
                                            <p:attrNameLst>
                                              <p:attrName>style.visibility</p:attrName>
                                            </p:attrNameLst>
                                          </p:cBhvr>
                                          <p:to>
                                            <p:strVal val="visible"/>
                                          </p:to>
                                        </p:set>
                                        <p:anim calcmode="lin" valueType="num">
                                          <p:cBhvr additive="base">
                                            <p:cTn id="170" dur="2000" fill="hold"/>
                                            <p:tgtEl>
                                              <p:spTgt spid="348"/>
                                            </p:tgtEl>
                                            <p:attrNameLst>
                                              <p:attrName>ppt_x</p:attrName>
                                            </p:attrNameLst>
                                          </p:cBhvr>
                                          <p:tavLst>
                                            <p:tav tm="0">
                                              <p:val>
                                                <p:strVal val="0-#ppt_w/2"/>
                                              </p:val>
                                            </p:tav>
                                            <p:tav tm="100000">
                                              <p:val>
                                                <p:strVal val="#ppt_x"/>
                                              </p:val>
                                            </p:tav>
                                          </p:tavLst>
                                        </p:anim>
                                        <p:anim calcmode="lin" valueType="num">
                                          <p:cBhvr additive="base">
                                            <p:cTn id="171" dur="2000" fill="hold"/>
                                            <p:tgtEl>
                                              <p:spTgt spid="348"/>
                                            </p:tgtEl>
                                            <p:attrNameLst>
                                              <p:attrName>ppt_y</p:attrName>
                                            </p:attrNameLst>
                                          </p:cBhvr>
                                          <p:tavLst>
                                            <p:tav tm="0">
                                              <p:val>
                                                <p:strVal val="0-#ppt_h/2"/>
                                              </p:val>
                                            </p:tav>
                                            <p:tav tm="100000">
                                              <p:val>
                                                <p:strVal val="#ppt_y"/>
                                              </p:val>
                                            </p:tav>
                                          </p:tavLst>
                                        </p:anim>
                                      </p:childTnLst>
                                    </p:cTn>
                                  </p:par>
                                  <p:par>
                                    <p:cTn id="172" presetID="2" presetClass="entr" presetSubtype="9" fill="hold" grpId="0" nodeType="withEffect">
                                      <p:stCondLst>
                                        <p:cond delay="0"/>
                                      </p:stCondLst>
                                      <p:childTnLst>
                                        <p:set>
                                          <p:cBhvr>
                                            <p:cTn id="173" dur="1" fill="hold">
                                              <p:stCondLst>
                                                <p:cond delay="0"/>
                                              </p:stCondLst>
                                            </p:cTn>
                                            <p:tgtEl>
                                              <p:spTgt spid="349"/>
                                            </p:tgtEl>
                                            <p:attrNameLst>
                                              <p:attrName>style.visibility</p:attrName>
                                            </p:attrNameLst>
                                          </p:cBhvr>
                                          <p:to>
                                            <p:strVal val="visible"/>
                                          </p:to>
                                        </p:set>
                                        <p:anim calcmode="lin" valueType="num">
                                          <p:cBhvr additive="base">
                                            <p:cTn id="174" dur="2000" fill="hold"/>
                                            <p:tgtEl>
                                              <p:spTgt spid="349"/>
                                            </p:tgtEl>
                                            <p:attrNameLst>
                                              <p:attrName>ppt_x</p:attrName>
                                            </p:attrNameLst>
                                          </p:cBhvr>
                                          <p:tavLst>
                                            <p:tav tm="0">
                                              <p:val>
                                                <p:strVal val="0-#ppt_w/2"/>
                                              </p:val>
                                            </p:tav>
                                            <p:tav tm="100000">
                                              <p:val>
                                                <p:strVal val="#ppt_x"/>
                                              </p:val>
                                            </p:tav>
                                          </p:tavLst>
                                        </p:anim>
                                        <p:anim calcmode="lin" valueType="num">
                                          <p:cBhvr additive="base">
                                            <p:cTn id="175" dur="2000" fill="hold"/>
                                            <p:tgtEl>
                                              <p:spTgt spid="349"/>
                                            </p:tgtEl>
                                            <p:attrNameLst>
                                              <p:attrName>ppt_y</p:attrName>
                                            </p:attrNameLst>
                                          </p:cBhvr>
                                          <p:tavLst>
                                            <p:tav tm="0">
                                              <p:val>
                                                <p:strVal val="0-#ppt_h/2"/>
                                              </p:val>
                                            </p:tav>
                                            <p:tav tm="100000">
                                              <p:val>
                                                <p:strVal val="#ppt_y"/>
                                              </p:val>
                                            </p:tav>
                                          </p:tavLst>
                                        </p:anim>
                                      </p:childTnLst>
                                    </p:cTn>
                                  </p:par>
                                  <p:par>
                                    <p:cTn id="176" presetID="2" presetClass="entr" presetSubtype="9" fill="hold" grpId="0" nodeType="withEffect" nodePh="1">
                                      <p:stCondLst>
                                        <p:cond delay="0"/>
                                      </p:stCondLst>
                                      <p:endCondLst>
                                        <p:cond evt="begin" delay="0">
                                          <p:tn val="176"/>
                                        </p:cond>
                                      </p:endCondLst>
                                      <p:childTnLst>
                                        <p:set>
                                          <p:cBhvr>
                                            <p:cTn id="177" dur="1" fill="hold">
                                              <p:stCondLst>
                                                <p:cond delay="0"/>
                                              </p:stCondLst>
                                            </p:cTn>
                                            <p:tgtEl>
                                              <p:spTgt spid="350"/>
                                            </p:tgtEl>
                                            <p:attrNameLst>
                                              <p:attrName>style.visibility</p:attrName>
                                            </p:attrNameLst>
                                          </p:cBhvr>
                                          <p:to>
                                            <p:strVal val="visible"/>
                                          </p:to>
                                        </p:set>
                                        <p:anim calcmode="lin" valueType="num">
                                          <p:cBhvr additive="base">
                                            <p:cTn id="178" dur="2000" fill="hold"/>
                                            <p:tgtEl>
                                              <p:spTgt spid="350"/>
                                            </p:tgtEl>
                                            <p:attrNameLst>
                                              <p:attrName>ppt_x</p:attrName>
                                            </p:attrNameLst>
                                          </p:cBhvr>
                                          <p:tavLst>
                                            <p:tav tm="0">
                                              <p:val>
                                                <p:strVal val="0-#ppt_w/2"/>
                                              </p:val>
                                            </p:tav>
                                            <p:tav tm="100000">
                                              <p:val>
                                                <p:strVal val="#ppt_x"/>
                                              </p:val>
                                            </p:tav>
                                          </p:tavLst>
                                        </p:anim>
                                        <p:anim calcmode="lin" valueType="num">
                                          <p:cBhvr additive="base">
                                            <p:cTn id="179" dur="2000" fill="hold"/>
                                            <p:tgtEl>
                                              <p:spTgt spid="350"/>
                                            </p:tgtEl>
                                            <p:attrNameLst>
                                              <p:attrName>ppt_y</p:attrName>
                                            </p:attrNameLst>
                                          </p:cBhvr>
                                          <p:tavLst>
                                            <p:tav tm="0">
                                              <p:val>
                                                <p:strVal val="0-#ppt_h/2"/>
                                              </p:val>
                                            </p:tav>
                                            <p:tav tm="100000">
                                              <p:val>
                                                <p:strVal val="#ppt_y"/>
                                              </p:val>
                                            </p:tav>
                                          </p:tavLst>
                                        </p:anim>
                                      </p:childTnLst>
                                    </p:cTn>
                                  </p:par>
                                  <p:par>
                                    <p:cTn id="180" presetID="2" presetClass="entr" presetSubtype="9" fill="hold" grpId="0" nodeType="withEffect">
                                      <p:stCondLst>
                                        <p:cond delay="0"/>
                                      </p:stCondLst>
                                      <p:childTnLst>
                                        <p:set>
                                          <p:cBhvr>
                                            <p:cTn id="181" dur="1" fill="hold">
                                              <p:stCondLst>
                                                <p:cond delay="0"/>
                                              </p:stCondLst>
                                            </p:cTn>
                                            <p:tgtEl>
                                              <p:spTgt spid="351"/>
                                            </p:tgtEl>
                                            <p:attrNameLst>
                                              <p:attrName>style.visibility</p:attrName>
                                            </p:attrNameLst>
                                          </p:cBhvr>
                                          <p:to>
                                            <p:strVal val="visible"/>
                                          </p:to>
                                        </p:set>
                                        <p:anim calcmode="lin" valueType="num">
                                          <p:cBhvr additive="base">
                                            <p:cTn id="182" dur="2000" fill="hold"/>
                                            <p:tgtEl>
                                              <p:spTgt spid="351"/>
                                            </p:tgtEl>
                                            <p:attrNameLst>
                                              <p:attrName>ppt_x</p:attrName>
                                            </p:attrNameLst>
                                          </p:cBhvr>
                                          <p:tavLst>
                                            <p:tav tm="0">
                                              <p:val>
                                                <p:strVal val="0-#ppt_w/2"/>
                                              </p:val>
                                            </p:tav>
                                            <p:tav tm="100000">
                                              <p:val>
                                                <p:strVal val="#ppt_x"/>
                                              </p:val>
                                            </p:tav>
                                          </p:tavLst>
                                        </p:anim>
                                        <p:anim calcmode="lin" valueType="num">
                                          <p:cBhvr additive="base">
                                            <p:cTn id="183" dur="2000" fill="hold"/>
                                            <p:tgtEl>
                                              <p:spTgt spid="351"/>
                                            </p:tgtEl>
                                            <p:attrNameLst>
                                              <p:attrName>ppt_y</p:attrName>
                                            </p:attrNameLst>
                                          </p:cBhvr>
                                          <p:tavLst>
                                            <p:tav tm="0">
                                              <p:val>
                                                <p:strVal val="0-#ppt_h/2"/>
                                              </p:val>
                                            </p:tav>
                                            <p:tav tm="100000">
                                              <p:val>
                                                <p:strVal val="#ppt_y"/>
                                              </p:val>
                                            </p:tav>
                                          </p:tavLst>
                                        </p:anim>
                                      </p:childTnLst>
                                    </p:cTn>
                                  </p:par>
                                  <p:par>
                                    <p:cTn id="184" presetID="2" presetClass="entr" presetSubtype="9" fill="hold" grpId="0" nodeType="withEffect" nodePh="1">
                                      <p:stCondLst>
                                        <p:cond delay="0"/>
                                      </p:stCondLst>
                                      <p:endCondLst>
                                        <p:cond evt="begin" delay="0">
                                          <p:tn val="184"/>
                                        </p:cond>
                                      </p:endCondLst>
                                      <p:childTnLst>
                                        <p:set>
                                          <p:cBhvr>
                                            <p:cTn id="185" dur="1" fill="hold">
                                              <p:stCondLst>
                                                <p:cond delay="0"/>
                                              </p:stCondLst>
                                            </p:cTn>
                                            <p:tgtEl>
                                              <p:spTgt spid="352"/>
                                            </p:tgtEl>
                                            <p:attrNameLst>
                                              <p:attrName>style.visibility</p:attrName>
                                            </p:attrNameLst>
                                          </p:cBhvr>
                                          <p:to>
                                            <p:strVal val="visible"/>
                                          </p:to>
                                        </p:set>
                                        <p:anim calcmode="lin" valueType="num">
                                          <p:cBhvr additive="base">
                                            <p:cTn id="186" dur="2000" fill="hold"/>
                                            <p:tgtEl>
                                              <p:spTgt spid="352"/>
                                            </p:tgtEl>
                                            <p:attrNameLst>
                                              <p:attrName>ppt_x</p:attrName>
                                            </p:attrNameLst>
                                          </p:cBhvr>
                                          <p:tavLst>
                                            <p:tav tm="0">
                                              <p:val>
                                                <p:strVal val="0-#ppt_w/2"/>
                                              </p:val>
                                            </p:tav>
                                            <p:tav tm="100000">
                                              <p:val>
                                                <p:strVal val="#ppt_x"/>
                                              </p:val>
                                            </p:tav>
                                          </p:tavLst>
                                        </p:anim>
                                        <p:anim calcmode="lin" valueType="num">
                                          <p:cBhvr additive="base">
                                            <p:cTn id="187" dur="2000" fill="hold"/>
                                            <p:tgtEl>
                                              <p:spTgt spid="352"/>
                                            </p:tgtEl>
                                            <p:attrNameLst>
                                              <p:attrName>ppt_y</p:attrName>
                                            </p:attrNameLst>
                                          </p:cBhvr>
                                          <p:tavLst>
                                            <p:tav tm="0">
                                              <p:val>
                                                <p:strVal val="0-#ppt_h/2"/>
                                              </p:val>
                                            </p:tav>
                                            <p:tav tm="100000">
                                              <p:val>
                                                <p:strVal val="#ppt_y"/>
                                              </p:val>
                                            </p:tav>
                                          </p:tavLst>
                                        </p:anim>
                                      </p:childTnLst>
                                    </p:cTn>
                                  </p:par>
                                  <p:par>
                                    <p:cTn id="188" presetID="2" presetClass="entr" presetSubtype="9" fill="hold" grpId="0" nodeType="withEffect">
                                      <p:stCondLst>
                                        <p:cond delay="0"/>
                                      </p:stCondLst>
                                      <p:childTnLst>
                                        <p:set>
                                          <p:cBhvr>
                                            <p:cTn id="189" dur="1" fill="hold">
                                              <p:stCondLst>
                                                <p:cond delay="0"/>
                                              </p:stCondLst>
                                            </p:cTn>
                                            <p:tgtEl>
                                              <p:spTgt spid="353"/>
                                            </p:tgtEl>
                                            <p:attrNameLst>
                                              <p:attrName>style.visibility</p:attrName>
                                            </p:attrNameLst>
                                          </p:cBhvr>
                                          <p:to>
                                            <p:strVal val="visible"/>
                                          </p:to>
                                        </p:set>
                                        <p:anim calcmode="lin" valueType="num">
                                          <p:cBhvr additive="base">
                                            <p:cTn id="190" dur="2000" fill="hold"/>
                                            <p:tgtEl>
                                              <p:spTgt spid="353"/>
                                            </p:tgtEl>
                                            <p:attrNameLst>
                                              <p:attrName>ppt_x</p:attrName>
                                            </p:attrNameLst>
                                          </p:cBhvr>
                                          <p:tavLst>
                                            <p:tav tm="0">
                                              <p:val>
                                                <p:strVal val="0-#ppt_w/2"/>
                                              </p:val>
                                            </p:tav>
                                            <p:tav tm="100000">
                                              <p:val>
                                                <p:strVal val="#ppt_x"/>
                                              </p:val>
                                            </p:tav>
                                          </p:tavLst>
                                        </p:anim>
                                        <p:anim calcmode="lin" valueType="num">
                                          <p:cBhvr additive="base">
                                            <p:cTn id="191" dur="2000" fill="hold"/>
                                            <p:tgtEl>
                                              <p:spTgt spid="353"/>
                                            </p:tgtEl>
                                            <p:attrNameLst>
                                              <p:attrName>ppt_y</p:attrName>
                                            </p:attrNameLst>
                                          </p:cBhvr>
                                          <p:tavLst>
                                            <p:tav tm="0">
                                              <p:val>
                                                <p:strVal val="0-#ppt_h/2"/>
                                              </p:val>
                                            </p:tav>
                                            <p:tav tm="100000">
                                              <p:val>
                                                <p:strVal val="#ppt_y"/>
                                              </p:val>
                                            </p:tav>
                                          </p:tavLst>
                                        </p:anim>
                                      </p:childTnLst>
                                    </p:cTn>
                                  </p:par>
                                  <p:par>
                                    <p:cTn id="192" presetID="2" presetClass="entr" presetSubtype="9" fill="hold" grpId="0" nodeType="withEffect" nodePh="1">
                                      <p:stCondLst>
                                        <p:cond delay="0"/>
                                      </p:stCondLst>
                                      <p:endCondLst>
                                        <p:cond evt="begin" delay="0">
                                          <p:tn val="192"/>
                                        </p:cond>
                                      </p:endCondLst>
                                      <p:childTnLst>
                                        <p:set>
                                          <p:cBhvr>
                                            <p:cTn id="193" dur="1" fill="hold">
                                              <p:stCondLst>
                                                <p:cond delay="0"/>
                                              </p:stCondLst>
                                            </p:cTn>
                                            <p:tgtEl>
                                              <p:spTgt spid="354"/>
                                            </p:tgtEl>
                                            <p:attrNameLst>
                                              <p:attrName>style.visibility</p:attrName>
                                            </p:attrNameLst>
                                          </p:cBhvr>
                                          <p:to>
                                            <p:strVal val="visible"/>
                                          </p:to>
                                        </p:set>
                                        <p:anim calcmode="lin" valueType="num">
                                          <p:cBhvr additive="base">
                                            <p:cTn id="194" dur="2000" fill="hold"/>
                                            <p:tgtEl>
                                              <p:spTgt spid="354"/>
                                            </p:tgtEl>
                                            <p:attrNameLst>
                                              <p:attrName>ppt_x</p:attrName>
                                            </p:attrNameLst>
                                          </p:cBhvr>
                                          <p:tavLst>
                                            <p:tav tm="0">
                                              <p:val>
                                                <p:strVal val="0-#ppt_w/2"/>
                                              </p:val>
                                            </p:tav>
                                            <p:tav tm="100000">
                                              <p:val>
                                                <p:strVal val="#ppt_x"/>
                                              </p:val>
                                            </p:tav>
                                          </p:tavLst>
                                        </p:anim>
                                        <p:anim calcmode="lin" valueType="num">
                                          <p:cBhvr additive="base">
                                            <p:cTn id="195" dur="2000" fill="hold"/>
                                            <p:tgtEl>
                                              <p:spTgt spid="354"/>
                                            </p:tgtEl>
                                            <p:attrNameLst>
                                              <p:attrName>ppt_y</p:attrName>
                                            </p:attrNameLst>
                                          </p:cBhvr>
                                          <p:tavLst>
                                            <p:tav tm="0">
                                              <p:val>
                                                <p:strVal val="0-#ppt_h/2"/>
                                              </p:val>
                                            </p:tav>
                                            <p:tav tm="100000">
                                              <p:val>
                                                <p:strVal val="#ppt_y"/>
                                              </p:val>
                                            </p:tav>
                                          </p:tavLst>
                                        </p:anim>
                                      </p:childTnLst>
                                    </p:cTn>
                                  </p:par>
                                  <p:par>
                                    <p:cTn id="196" presetID="2" presetClass="entr" presetSubtype="9" fill="hold" grpId="0" nodeType="withEffect">
                                      <p:stCondLst>
                                        <p:cond delay="0"/>
                                      </p:stCondLst>
                                      <p:childTnLst>
                                        <p:set>
                                          <p:cBhvr>
                                            <p:cTn id="197" dur="1" fill="hold">
                                              <p:stCondLst>
                                                <p:cond delay="0"/>
                                              </p:stCondLst>
                                            </p:cTn>
                                            <p:tgtEl>
                                              <p:spTgt spid="355"/>
                                            </p:tgtEl>
                                            <p:attrNameLst>
                                              <p:attrName>style.visibility</p:attrName>
                                            </p:attrNameLst>
                                          </p:cBhvr>
                                          <p:to>
                                            <p:strVal val="visible"/>
                                          </p:to>
                                        </p:set>
                                        <p:anim calcmode="lin" valueType="num">
                                          <p:cBhvr additive="base">
                                            <p:cTn id="198" dur="2000" fill="hold"/>
                                            <p:tgtEl>
                                              <p:spTgt spid="355"/>
                                            </p:tgtEl>
                                            <p:attrNameLst>
                                              <p:attrName>ppt_x</p:attrName>
                                            </p:attrNameLst>
                                          </p:cBhvr>
                                          <p:tavLst>
                                            <p:tav tm="0">
                                              <p:val>
                                                <p:strVal val="0-#ppt_w/2"/>
                                              </p:val>
                                            </p:tav>
                                            <p:tav tm="100000">
                                              <p:val>
                                                <p:strVal val="#ppt_x"/>
                                              </p:val>
                                            </p:tav>
                                          </p:tavLst>
                                        </p:anim>
                                        <p:anim calcmode="lin" valueType="num">
                                          <p:cBhvr additive="base">
                                            <p:cTn id="199" dur="2000" fill="hold"/>
                                            <p:tgtEl>
                                              <p:spTgt spid="355"/>
                                            </p:tgtEl>
                                            <p:attrNameLst>
                                              <p:attrName>ppt_y</p:attrName>
                                            </p:attrNameLst>
                                          </p:cBhvr>
                                          <p:tavLst>
                                            <p:tav tm="0">
                                              <p:val>
                                                <p:strVal val="0-#ppt_h/2"/>
                                              </p:val>
                                            </p:tav>
                                            <p:tav tm="100000">
                                              <p:val>
                                                <p:strVal val="#ppt_y"/>
                                              </p:val>
                                            </p:tav>
                                          </p:tavLst>
                                        </p:anim>
                                      </p:childTnLst>
                                    </p:cTn>
                                  </p:par>
                                  <p:par>
                                    <p:cTn id="200" presetID="2" presetClass="entr" presetSubtype="8" fill="hold" grpId="0" nodeType="withEffect" nodePh="1">
                                      <p:stCondLst>
                                        <p:cond delay="0"/>
                                      </p:stCondLst>
                                      <p:endCondLst>
                                        <p:cond evt="begin" delay="0">
                                          <p:tn val="200"/>
                                        </p:cond>
                                      </p:endCondLst>
                                      <p:childTnLst>
                                        <p:set>
                                          <p:cBhvr>
                                            <p:cTn id="201" dur="1" fill="hold">
                                              <p:stCondLst>
                                                <p:cond delay="0"/>
                                              </p:stCondLst>
                                            </p:cTn>
                                            <p:tgtEl>
                                              <p:spTgt spid="356"/>
                                            </p:tgtEl>
                                            <p:attrNameLst>
                                              <p:attrName>style.visibility</p:attrName>
                                            </p:attrNameLst>
                                          </p:cBhvr>
                                          <p:to>
                                            <p:strVal val="visible"/>
                                          </p:to>
                                        </p:set>
                                        <p:anim calcmode="lin" valueType="num">
                                          <p:cBhvr additive="base">
                                            <p:cTn id="202" dur="2000" fill="hold"/>
                                            <p:tgtEl>
                                              <p:spTgt spid="356"/>
                                            </p:tgtEl>
                                            <p:attrNameLst>
                                              <p:attrName>ppt_x</p:attrName>
                                            </p:attrNameLst>
                                          </p:cBhvr>
                                          <p:tavLst>
                                            <p:tav tm="0">
                                              <p:val>
                                                <p:strVal val="0-#ppt_w/2"/>
                                              </p:val>
                                            </p:tav>
                                            <p:tav tm="100000">
                                              <p:val>
                                                <p:strVal val="#ppt_x"/>
                                              </p:val>
                                            </p:tav>
                                          </p:tavLst>
                                        </p:anim>
                                        <p:anim calcmode="lin" valueType="num">
                                          <p:cBhvr additive="base">
                                            <p:cTn id="203" dur="2000" fill="hold"/>
                                            <p:tgtEl>
                                              <p:spTgt spid="356"/>
                                            </p:tgtEl>
                                            <p:attrNameLst>
                                              <p:attrName>ppt_y</p:attrName>
                                            </p:attrNameLst>
                                          </p:cBhvr>
                                          <p:tavLst>
                                            <p:tav tm="0">
                                              <p:val>
                                                <p:strVal val="#ppt_y"/>
                                              </p:val>
                                            </p:tav>
                                            <p:tav tm="100000">
                                              <p:val>
                                                <p:strVal val="#ppt_y"/>
                                              </p:val>
                                            </p:tav>
                                          </p:tavLst>
                                        </p:anim>
                                      </p:childTnLst>
                                    </p:cTn>
                                  </p:par>
                                  <p:par>
                                    <p:cTn id="204" presetID="2" presetClass="entr" presetSubtype="8" fill="hold" grpId="0" nodeType="withEffect">
                                      <p:stCondLst>
                                        <p:cond delay="0"/>
                                      </p:stCondLst>
                                      <p:childTnLst>
                                        <p:set>
                                          <p:cBhvr>
                                            <p:cTn id="205" dur="1" fill="hold">
                                              <p:stCondLst>
                                                <p:cond delay="0"/>
                                              </p:stCondLst>
                                            </p:cTn>
                                            <p:tgtEl>
                                              <p:spTgt spid="357"/>
                                            </p:tgtEl>
                                            <p:attrNameLst>
                                              <p:attrName>style.visibility</p:attrName>
                                            </p:attrNameLst>
                                          </p:cBhvr>
                                          <p:to>
                                            <p:strVal val="visible"/>
                                          </p:to>
                                        </p:set>
                                        <p:anim calcmode="lin" valueType="num">
                                          <p:cBhvr additive="base">
                                            <p:cTn id="206" dur="2000" fill="hold"/>
                                            <p:tgtEl>
                                              <p:spTgt spid="357"/>
                                            </p:tgtEl>
                                            <p:attrNameLst>
                                              <p:attrName>ppt_x</p:attrName>
                                            </p:attrNameLst>
                                          </p:cBhvr>
                                          <p:tavLst>
                                            <p:tav tm="0">
                                              <p:val>
                                                <p:strVal val="0-#ppt_w/2"/>
                                              </p:val>
                                            </p:tav>
                                            <p:tav tm="100000">
                                              <p:val>
                                                <p:strVal val="#ppt_x"/>
                                              </p:val>
                                            </p:tav>
                                          </p:tavLst>
                                        </p:anim>
                                        <p:anim calcmode="lin" valueType="num">
                                          <p:cBhvr additive="base">
                                            <p:cTn id="207" dur="2000" fill="hold"/>
                                            <p:tgtEl>
                                              <p:spTgt spid="357"/>
                                            </p:tgtEl>
                                            <p:attrNameLst>
                                              <p:attrName>ppt_y</p:attrName>
                                            </p:attrNameLst>
                                          </p:cBhvr>
                                          <p:tavLst>
                                            <p:tav tm="0">
                                              <p:val>
                                                <p:strVal val="#ppt_y"/>
                                              </p:val>
                                            </p:tav>
                                            <p:tav tm="100000">
                                              <p:val>
                                                <p:strVal val="#ppt_y"/>
                                              </p:val>
                                            </p:tav>
                                          </p:tavLst>
                                        </p:anim>
                                      </p:childTnLst>
                                    </p:cTn>
                                  </p:par>
                                  <p:par>
                                    <p:cTn id="208" presetID="2" presetClass="entr" presetSubtype="8" fill="hold" grpId="0" nodeType="withEffect" nodePh="1">
                                      <p:stCondLst>
                                        <p:cond delay="0"/>
                                      </p:stCondLst>
                                      <p:endCondLst>
                                        <p:cond evt="begin" delay="0">
                                          <p:tn val="208"/>
                                        </p:cond>
                                      </p:endCondLst>
                                      <p:childTnLst>
                                        <p:set>
                                          <p:cBhvr>
                                            <p:cTn id="209" dur="1" fill="hold">
                                              <p:stCondLst>
                                                <p:cond delay="0"/>
                                              </p:stCondLst>
                                            </p:cTn>
                                            <p:tgtEl>
                                              <p:spTgt spid="358"/>
                                            </p:tgtEl>
                                            <p:attrNameLst>
                                              <p:attrName>style.visibility</p:attrName>
                                            </p:attrNameLst>
                                          </p:cBhvr>
                                          <p:to>
                                            <p:strVal val="visible"/>
                                          </p:to>
                                        </p:set>
                                        <p:anim calcmode="lin" valueType="num">
                                          <p:cBhvr additive="base">
                                            <p:cTn id="210" dur="2000" fill="hold"/>
                                            <p:tgtEl>
                                              <p:spTgt spid="358"/>
                                            </p:tgtEl>
                                            <p:attrNameLst>
                                              <p:attrName>ppt_x</p:attrName>
                                            </p:attrNameLst>
                                          </p:cBhvr>
                                          <p:tavLst>
                                            <p:tav tm="0">
                                              <p:val>
                                                <p:strVal val="0-#ppt_w/2"/>
                                              </p:val>
                                            </p:tav>
                                            <p:tav tm="100000">
                                              <p:val>
                                                <p:strVal val="#ppt_x"/>
                                              </p:val>
                                            </p:tav>
                                          </p:tavLst>
                                        </p:anim>
                                        <p:anim calcmode="lin" valueType="num">
                                          <p:cBhvr additive="base">
                                            <p:cTn id="211" dur="2000" fill="hold"/>
                                            <p:tgtEl>
                                              <p:spTgt spid="358"/>
                                            </p:tgtEl>
                                            <p:attrNameLst>
                                              <p:attrName>ppt_y</p:attrName>
                                            </p:attrNameLst>
                                          </p:cBhvr>
                                          <p:tavLst>
                                            <p:tav tm="0">
                                              <p:val>
                                                <p:strVal val="#ppt_y"/>
                                              </p:val>
                                            </p:tav>
                                            <p:tav tm="100000">
                                              <p:val>
                                                <p:strVal val="#ppt_y"/>
                                              </p:val>
                                            </p:tav>
                                          </p:tavLst>
                                        </p:anim>
                                      </p:childTnLst>
                                    </p:cTn>
                                  </p:par>
                                  <p:par>
                                    <p:cTn id="212" presetID="2" presetClass="entr" presetSubtype="8"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 calcmode="lin" valueType="num">
                                          <p:cBhvr additive="base">
                                            <p:cTn id="214" dur="2000" fill="hold"/>
                                            <p:tgtEl>
                                              <p:spTgt spid="359"/>
                                            </p:tgtEl>
                                            <p:attrNameLst>
                                              <p:attrName>ppt_x</p:attrName>
                                            </p:attrNameLst>
                                          </p:cBhvr>
                                          <p:tavLst>
                                            <p:tav tm="0">
                                              <p:val>
                                                <p:strVal val="0-#ppt_w/2"/>
                                              </p:val>
                                            </p:tav>
                                            <p:tav tm="100000">
                                              <p:val>
                                                <p:strVal val="#ppt_x"/>
                                              </p:val>
                                            </p:tav>
                                          </p:tavLst>
                                        </p:anim>
                                        <p:anim calcmode="lin" valueType="num">
                                          <p:cBhvr additive="base">
                                            <p:cTn id="215" dur="2000" fill="hold"/>
                                            <p:tgtEl>
                                              <p:spTgt spid="359"/>
                                            </p:tgtEl>
                                            <p:attrNameLst>
                                              <p:attrName>ppt_y</p:attrName>
                                            </p:attrNameLst>
                                          </p:cBhvr>
                                          <p:tavLst>
                                            <p:tav tm="0">
                                              <p:val>
                                                <p:strVal val="#ppt_y"/>
                                              </p:val>
                                            </p:tav>
                                            <p:tav tm="100000">
                                              <p:val>
                                                <p:strVal val="#ppt_y"/>
                                              </p:val>
                                            </p:tav>
                                          </p:tavLst>
                                        </p:anim>
                                      </p:childTnLst>
                                    </p:cTn>
                                  </p:par>
                                  <p:par>
                                    <p:cTn id="216" presetID="2" presetClass="entr" presetSubtype="8" fill="hold" grpId="0" nodeType="withEffect" nodePh="1">
                                      <p:stCondLst>
                                        <p:cond delay="0"/>
                                      </p:stCondLst>
                                      <p:endCondLst>
                                        <p:cond evt="begin" delay="0">
                                          <p:tn val="216"/>
                                        </p:cond>
                                      </p:endCondLst>
                                      <p:childTnLst>
                                        <p:set>
                                          <p:cBhvr>
                                            <p:cTn id="217" dur="1" fill="hold">
                                              <p:stCondLst>
                                                <p:cond delay="0"/>
                                              </p:stCondLst>
                                            </p:cTn>
                                            <p:tgtEl>
                                              <p:spTgt spid="360"/>
                                            </p:tgtEl>
                                            <p:attrNameLst>
                                              <p:attrName>style.visibility</p:attrName>
                                            </p:attrNameLst>
                                          </p:cBhvr>
                                          <p:to>
                                            <p:strVal val="visible"/>
                                          </p:to>
                                        </p:set>
                                        <p:anim calcmode="lin" valueType="num">
                                          <p:cBhvr additive="base">
                                            <p:cTn id="218" dur="2000" fill="hold"/>
                                            <p:tgtEl>
                                              <p:spTgt spid="360"/>
                                            </p:tgtEl>
                                            <p:attrNameLst>
                                              <p:attrName>ppt_x</p:attrName>
                                            </p:attrNameLst>
                                          </p:cBhvr>
                                          <p:tavLst>
                                            <p:tav tm="0">
                                              <p:val>
                                                <p:strVal val="0-#ppt_w/2"/>
                                              </p:val>
                                            </p:tav>
                                            <p:tav tm="100000">
                                              <p:val>
                                                <p:strVal val="#ppt_x"/>
                                              </p:val>
                                            </p:tav>
                                          </p:tavLst>
                                        </p:anim>
                                        <p:anim calcmode="lin" valueType="num">
                                          <p:cBhvr additive="base">
                                            <p:cTn id="219" dur="2000" fill="hold"/>
                                            <p:tgtEl>
                                              <p:spTgt spid="360"/>
                                            </p:tgtEl>
                                            <p:attrNameLst>
                                              <p:attrName>ppt_y</p:attrName>
                                            </p:attrNameLst>
                                          </p:cBhvr>
                                          <p:tavLst>
                                            <p:tav tm="0">
                                              <p:val>
                                                <p:strVal val="#ppt_y"/>
                                              </p:val>
                                            </p:tav>
                                            <p:tav tm="100000">
                                              <p:val>
                                                <p:strVal val="#ppt_y"/>
                                              </p:val>
                                            </p:tav>
                                          </p:tavLst>
                                        </p:anim>
                                      </p:childTnLst>
                                    </p:cTn>
                                  </p:par>
                                  <p:par>
                                    <p:cTn id="220" presetID="2" presetClass="entr" presetSubtype="8" fill="hold" grpId="0" nodeType="withEffect">
                                      <p:stCondLst>
                                        <p:cond delay="0"/>
                                      </p:stCondLst>
                                      <p:childTnLst>
                                        <p:set>
                                          <p:cBhvr>
                                            <p:cTn id="221" dur="1" fill="hold">
                                              <p:stCondLst>
                                                <p:cond delay="0"/>
                                              </p:stCondLst>
                                            </p:cTn>
                                            <p:tgtEl>
                                              <p:spTgt spid="361"/>
                                            </p:tgtEl>
                                            <p:attrNameLst>
                                              <p:attrName>style.visibility</p:attrName>
                                            </p:attrNameLst>
                                          </p:cBhvr>
                                          <p:to>
                                            <p:strVal val="visible"/>
                                          </p:to>
                                        </p:set>
                                        <p:anim calcmode="lin" valueType="num">
                                          <p:cBhvr additive="base">
                                            <p:cTn id="222" dur="2000" fill="hold"/>
                                            <p:tgtEl>
                                              <p:spTgt spid="361"/>
                                            </p:tgtEl>
                                            <p:attrNameLst>
                                              <p:attrName>ppt_x</p:attrName>
                                            </p:attrNameLst>
                                          </p:cBhvr>
                                          <p:tavLst>
                                            <p:tav tm="0">
                                              <p:val>
                                                <p:strVal val="0-#ppt_w/2"/>
                                              </p:val>
                                            </p:tav>
                                            <p:tav tm="100000">
                                              <p:val>
                                                <p:strVal val="#ppt_x"/>
                                              </p:val>
                                            </p:tav>
                                          </p:tavLst>
                                        </p:anim>
                                        <p:anim calcmode="lin" valueType="num">
                                          <p:cBhvr additive="base">
                                            <p:cTn id="223" dur="2000" fill="hold"/>
                                            <p:tgtEl>
                                              <p:spTgt spid="361"/>
                                            </p:tgtEl>
                                            <p:attrNameLst>
                                              <p:attrName>ppt_y</p:attrName>
                                            </p:attrNameLst>
                                          </p:cBhvr>
                                          <p:tavLst>
                                            <p:tav tm="0">
                                              <p:val>
                                                <p:strVal val="#ppt_y"/>
                                              </p:val>
                                            </p:tav>
                                            <p:tav tm="100000">
                                              <p:val>
                                                <p:strVal val="#ppt_y"/>
                                              </p:val>
                                            </p:tav>
                                          </p:tavLst>
                                        </p:anim>
                                      </p:childTnLst>
                                    </p:cTn>
                                  </p:par>
                                  <p:par>
                                    <p:cTn id="224" presetID="2" presetClass="entr" presetSubtype="8" fill="hold" grpId="0" nodeType="withEffect" nodePh="1">
                                      <p:stCondLst>
                                        <p:cond delay="0"/>
                                      </p:stCondLst>
                                      <p:endCondLst>
                                        <p:cond evt="begin" delay="0">
                                          <p:tn val="224"/>
                                        </p:cond>
                                      </p:endCondLst>
                                      <p:childTnLst>
                                        <p:set>
                                          <p:cBhvr>
                                            <p:cTn id="225" dur="1" fill="hold">
                                              <p:stCondLst>
                                                <p:cond delay="0"/>
                                              </p:stCondLst>
                                            </p:cTn>
                                            <p:tgtEl>
                                              <p:spTgt spid="362"/>
                                            </p:tgtEl>
                                            <p:attrNameLst>
                                              <p:attrName>style.visibility</p:attrName>
                                            </p:attrNameLst>
                                          </p:cBhvr>
                                          <p:to>
                                            <p:strVal val="visible"/>
                                          </p:to>
                                        </p:set>
                                        <p:anim calcmode="lin" valueType="num">
                                          <p:cBhvr additive="base">
                                            <p:cTn id="226" dur="2000" fill="hold"/>
                                            <p:tgtEl>
                                              <p:spTgt spid="362"/>
                                            </p:tgtEl>
                                            <p:attrNameLst>
                                              <p:attrName>ppt_x</p:attrName>
                                            </p:attrNameLst>
                                          </p:cBhvr>
                                          <p:tavLst>
                                            <p:tav tm="0">
                                              <p:val>
                                                <p:strVal val="0-#ppt_w/2"/>
                                              </p:val>
                                            </p:tav>
                                            <p:tav tm="100000">
                                              <p:val>
                                                <p:strVal val="#ppt_x"/>
                                              </p:val>
                                            </p:tav>
                                          </p:tavLst>
                                        </p:anim>
                                        <p:anim calcmode="lin" valueType="num">
                                          <p:cBhvr additive="base">
                                            <p:cTn id="227" dur="2000" fill="hold"/>
                                            <p:tgtEl>
                                              <p:spTgt spid="362"/>
                                            </p:tgtEl>
                                            <p:attrNameLst>
                                              <p:attrName>ppt_y</p:attrName>
                                            </p:attrNameLst>
                                          </p:cBhvr>
                                          <p:tavLst>
                                            <p:tav tm="0">
                                              <p:val>
                                                <p:strVal val="#ppt_y"/>
                                              </p:val>
                                            </p:tav>
                                            <p:tav tm="100000">
                                              <p:val>
                                                <p:strVal val="#ppt_y"/>
                                              </p:val>
                                            </p:tav>
                                          </p:tavLst>
                                        </p:anim>
                                      </p:childTnLst>
                                    </p:cTn>
                                  </p:par>
                                  <p:par>
                                    <p:cTn id="228" presetID="2" presetClass="entr" presetSubtype="8" fill="hold" grpId="0" nodeType="withEffect">
                                      <p:stCondLst>
                                        <p:cond delay="0"/>
                                      </p:stCondLst>
                                      <p:childTnLst>
                                        <p:set>
                                          <p:cBhvr>
                                            <p:cTn id="229" dur="1" fill="hold">
                                              <p:stCondLst>
                                                <p:cond delay="0"/>
                                              </p:stCondLst>
                                            </p:cTn>
                                            <p:tgtEl>
                                              <p:spTgt spid="363"/>
                                            </p:tgtEl>
                                            <p:attrNameLst>
                                              <p:attrName>style.visibility</p:attrName>
                                            </p:attrNameLst>
                                          </p:cBhvr>
                                          <p:to>
                                            <p:strVal val="visible"/>
                                          </p:to>
                                        </p:set>
                                        <p:anim calcmode="lin" valueType="num">
                                          <p:cBhvr additive="base">
                                            <p:cTn id="230" dur="2000" fill="hold"/>
                                            <p:tgtEl>
                                              <p:spTgt spid="363"/>
                                            </p:tgtEl>
                                            <p:attrNameLst>
                                              <p:attrName>ppt_x</p:attrName>
                                            </p:attrNameLst>
                                          </p:cBhvr>
                                          <p:tavLst>
                                            <p:tav tm="0">
                                              <p:val>
                                                <p:strVal val="0-#ppt_w/2"/>
                                              </p:val>
                                            </p:tav>
                                            <p:tav tm="100000">
                                              <p:val>
                                                <p:strVal val="#ppt_x"/>
                                              </p:val>
                                            </p:tav>
                                          </p:tavLst>
                                        </p:anim>
                                        <p:anim calcmode="lin" valueType="num">
                                          <p:cBhvr additive="base">
                                            <p:cTn id="231" dur="2000" fill="hold"/>
                                            <p:tgtEl>
                                              <p:spTgt spid="363"/>
                                            </p:tgtEl>
                                            <p:attrNameLst>
                                              <p:attrName>ppt_y</p:attrName>
                                            </p:attrNameLst>
                                          </p:cBhvr>
                                          <p:tavLst>
                                            <p:tav tm="0">
                                              <p:val>
                                                <p:strVal val="#ppt_y"/>
                                              </p:val>
                                            </p:tav>
                                            <p:tav tm="100000">
                                              <p:val>
                                                <p:strVal val="#ppt_y"/>
                                              </p:val>
                                            </p:tav>
                                          </p:tavLst>
                                        </p:anim>
                                      </p:childTnLst>
                                    </p:cTn>
                                  </p:par>
                                  <p:par>
                                    <p:cTn id="232" presetID="2" presetClass="entr" presetSubtype="8" fill="hold" grpId="0" nodeType="withEffect" nodePh="1">
                                      <p:stCondLst>
                                        <p:cond delay="0"/>
                                      </p:stCondLst>
                                      <p:endCondLst>
                                        <p:cond evt="begin" delay="0">
                                          <p:tn val="232"/>
                                        </p:cond>
                                      </p:endCondLst>
                                      <p:childTnLst>
                                        <p:set>
                                          <p:cBhvr>
                                            <p:cTn id="233" dur="1" fill="hold">
                                              <p:stCondLst>
                                                <p:cond delay="0"/>
                                              </p:stCondLst>
                                            </p:cTn>
                                            <p:tgtEl>
                                              <p:spTgt spid="364"/>
                                            </p:tgtEl>
                                            <p:attrNameLst>
                                              <p:attrName>style.visibility</p:attrName>
                                            </p:attrNameLst>
                                          </p:cBhvr>
                                          <p:to>
                                            <p:strVal val="visible"/>
                                          </p:to>
                                        </p:set>
                                        <p:anim calcmode="lin" valueType="num">
                                          <p:cBhvr additive="base">
                                            <p:cTn id="234" dur="2000" fill="hold"/>
                                            <p:tgtEl>
                                              <p:spTgt spid="364"/>
                                            </p:tgtEl>
                                            <p:attrNameLst>
                                              <p:attrName>ppt_x</p:attrName>
                                            </p:attrNameLst>
                                          </p:cBhvr>
                                          <p:tavLst>
                                            <p:tav tm="0">
                                              <p:val>
                                                <p:strVal val="0-#ppt_w/2"/>
                                              </p:val>
                                            </p:tav>
                                            <p:tav tm="100000">
                                              <p:val>
                                                <p:strVal val="#ppt_x"/>
                                              </p:val>
                                            </p:tav>
                                          </p:tavLst>
                                        </p:anim>
                                        <p:anim calcmode="lin" valueType="num">
                                          <p:cBhvr additive="base">
                                            <p:cTn id="235" dur="2000" fill="hold"/>
                                            <p:tgtEl>
                                              <p:spTgt spid="364"/>
                                            </p:tgtEl>
                                            <p:attrNameLst>
                                              <p:attrName>ppt_y</p:attrName>
                                            </p:attrNameLst>
                                          </p:cBhvr>
                                          <p:tavLst>
                                            <p:tav tm="0">
                                              <p:val>
                                                <p:strVal val="#ppt_y"/>
                                              </p:val>
                                            </p:tav>
                                            <p:tav tm="100000">
                                              <p:val>
                                                <p:strVal val="#ppt_y"/>
                                              </p:val>
                                            </p:tav>
                                          </p:tavLst>
                                        </p:anim>
                                      </p:childTnLst>
                                    </p:cTn>
                                  </p:par>
                                  <p:par>
                                    <p:cTn id="236" presetID="2" presetClass="entr" presetSubtype="8" fill="hold" grpId="0" nodeType="withEffect">
                                      <p:stCondLst>
                                        <p:cond delay="0"/>
                                      </p:stCondLst>
                                      <p:childTnLst>
                                        <p:set>
                                          <p:cBhvr>
                                            <p:cTn id="237" dur="1" fill="hold">
                                              <p:stCondLst>
                                                <p:cond delay="0"/>
                                              </p:stCondLst>
                                            </p:cTn>
                                            <p:tgtEl>
                                              <p:spTgt spid="365"/>
                                            </p:tgtEl>
                                            <p:attrNameLst>
                                              <p:attrName>style.visibility</p:attrName>
                                            </p:attrNameLst>
                                          </p:cBhvr>
                                          <p:to>
                                            <p:strVal val="visible"/>
                                          </p:to>
                                        </p:set>
                                        <p:anim calcmode="lin" valueType="num">
                                          <p:cBhvr additive="base">
                                            <p:cTn id="238" dur="2000" fill="hold"/>
                                            <p:tgtEl>
                                              <p:spTgt spid="365"/>
                                            </p:tgtEl>
                                            <p:attrNameLst>
                                              <p:attrName>ppt_x</p:attrName>
                                            </p:attrNameLst>
                                          </p:cBhvr>
                                          <p:tavLst>
                                            <p:tav tm="0">
                                              <p:val>
                                                <p:strVal val="0-#ppt_w/2"/>
                                              </p:val>
                                            </p:tav>
                                            <p:tav tm="100000">
                                              <p:val>
                                                <p:strVal val="#ppt_x"/>
                                              </p:val>
                                            </p:tav>
                                          </p:tavLst>
                                        </p:anim>
                                        <p:anim calcmode="lin" valueType="num">
                                          <p:cBhvr additive="base">
                                            <p:cTn id="239" dur="2000" fill="hold"/>
                                            <p:tgtEl>
                                              <p:spTgt spid="365"/>
                                            </p:tgtEl>
                                            <p:attrNameLst>
                                              <p:attrName>ppt_y</p:attrName>
                                            </p:attrNameLst>
                                          </p:cBhvr>
                                          <p:tavLst>
                                            <p:tav tm="0">
                                              <p:val>
                                                <p:strVal val="#ppt_y"/>
                                              </p:val>
                                            </p:tav>
                                            <p:tav tm="100000">
                                              <p:val>
                                                <p:strVal val="#ppt_y"/>
                                              </p:val>
                                            </p:tav>
                                          </p:tavLst>
                                        </p:anim>
                                      </p:childTnLst>
                                    </p:cTn>
                                  </p:par>
                                  <p:par>
                                    <p:cTn id="240" presetID="2" presetClass="entr" presetSubtype="8" fill="hold" grpId="0" nodeType="withEffect" nodePh="1">
                                      <p:stCondLst>
                                        <p:cond delay="0"/>
                                      </p:stCondLst>
                                      <p:endCondLst>
                                        <p:cond evt="begin" delay="0">
                                          <p:tn val="240"/>
                                        </p:cond>
                                      </p:endCondLst>
                                      <p:childTnLst>
                                        <p:set>
                                          <p:cBhvr>
                                            <p:cTn id="241" dur="1" fill="hold">
                                              <p:stCondLst>
                                                <p:cond delay="0"/>
                                              </p:stCondLst>
                                            </p:cTn>
                                            <p:tgtEl>
                                              <p:spTgt spid="366"/>
                                            </p:tgtEl>
                                            <p:attrNameLst>
                                              <p:attrName>style.visibility</p:attrName>
                                            </p:attrNameLst>
                                          </p:cBhvr>
                                          <p:to>
                                            <p:strVal val="visible"/>
                                          </p:to>
                                        </p:set>
                                        <p:anim calcmode="lin" valueType="num">
                                          <p:cBhvr additive="base">
                                            <p:cTn id="242" dur="2000" fill="hold"/>
                                            <p:tgtEl>
                                              <p:spTgt spid="366"/>
                                            </p:tgtEl>
                                            <p:attrNameLst>
                                              <p:attrName>ppt_x</p:attrName>
                                            </p:attrNameLst>
                                          </p:cBhvr>
                                          <p:tavLst>
                                            <p:tav tm="0">
                                              <p:val>
                                                <p:strVal val="0-#ppt_w/2"/>
                                              </p:val>
                                            </p:tav>
                                            <p:tav tm="100000">
                                              <p:val>
                                                <p:strVal val="#ppt_x"/>
                                              </p:val>
                                            </p:tav>
                                          </p:tavLst>
                                        </p:anim>
                                        <p:anim calcmode="lin" valueType="num">
                                          <p:cBhvr additive="base">
                                            <p:cTn id="243" dur="2000" fill="hold"/>
                                            <p:tgtEl>
                                              <p:spTgt spid="366"/>
                                            </p:tgtEl>
                                            <p:attrNameLst>
                                              <p:attrName>ppt_y</p:attrName>
                                            </p:attrNameLst>
                                          </p:cBhvr>
                                          <p:tavLst>
                                            <p:tav tm="0">
                                              <p:val>
                                                <p:strVal val="#ppt_y"/>
                                              </p:val>
                                            </p:tav>
                                            <p:tav tm="100000">
                                              <p:val>
                                                <p:strVal val="#ppt_y"/>
                                              </p:val>
                                            </p:tav>
                                          </p:tavLst>
                                        </p:anim>
                                      </p:childTnLst>
                                    </p:cTn>
                                  </p:par>
                                  <p:par>
                                    <p:cTn id="244" presetID="2" presetClass="entr" presetSubtype="8" fill="hold" grpId="0" nodeType="withEffect">
                                      <p:stCondLst>
                                        <p:cond delay="0"/>
                                      </p:stCondLst>
                                      <p:childTnLst>
                                        <p:set>
                                          <p:cBhvr>
                                            <p:cTn id="245" dur="1" fill="hold">
                                              <p:stCondLst>
                                                <p:cond delay="0"/>
                                              </p:stCondLst>
                                            </p:cTn>
                                            <p:tgtEl>
                                              <p:spTgt spid="367"/>
                                            </p:tgtEl>
                                            <p:attrNameLst>
                                              <p:attrName>style.visibility</p:attrName>
                                            </p:attrNameLst>
                                          </p:cBhvr>
                                          <p:to>
                                            <p:strVal val="visible"/>
                                          </p:to>
                                        </p:set>
                                        <p:anim calcmode="lin" valueType="num">
                                          <p:cBhvr additive="base">
                                            <p:cTn id="246" dur="2000" fill="hold"/>
                                            <p:tgtEl>
                                              <p:spTgt spid="367"/>
                                            </p:tgtEl>
                                            <p:attrNameLst>
                                              <p:attrName>ppt_x</p:attrName>
                                            </p:attrNameLst>
                                          </p:cBhvr>
                                          <p:tavLst>
                                            <p:tav tm="0">
                                              <p:val>
                                                <p:strVal val="0-#ppt_w/2"/>
                                              </p:val>
                                            </p:tav>
                                            <p:tav tm="100000">
                                              <p:val>
                                                <p:strVal val="#ppt_x"/>
                                              </p:val>
                                            </p:tav>
                                          </p:tavLst>
                                        </p:anim>
                                        <p:anim calcmode="lin" valueType="num">
                                          <p:cBhvr additive="base">
                                            <p:cTn id="247" dur="2000" fill="hold"/>
                                            <p:tgtEl>
                                              <p:spTgt spid="367"/>
                                            </p:tgtEl>
                                            <p:attrNameLst>
                                              <p:attrName>ppt_y</p:attrName>
                                            </p:attrNameLst>
                                          </p:cBhvr>
                                          <p:tavLst>
                                            <p:tav tm="0">
                                              <p:val>
                                                <p:strVal val="#ppt_y"/>
                                              </p:val>
                                            </p:tav>
                                            <p:tav tm="100000">
                                              <p:val>
                                                <p:strVal val="#ppt_y"/>
                                              </p:val>
                                            </p:tav>
                                          </p:tavLst>
                                        </p:anim>
                                      </p:childTnLst>
                                    </p:cTn>
                                  </p:par>
                                  <p:par>
                                    <p:cTn id="248" presetID="2" presetClass="entr" presetSubtype="8" fill="hold" grpId="0" nodeType="withEffect" nodePh="1">
                                      <p:stCondLst>
                                        <p:cond delay="0"/>
                                      </p:stCondLst>
                                      <p:endCondLst>
                                        <p:cond evt="begin" delay="0">
                                          <p:tn val="248"/>
                                        </p:cond>
                                      </p:endCondLst>
                                      <p:childTnLst>
                                        <p:set>
                                          <p:cBhvr>
                                            <p:cTn id="249" dur="1" fill="hold">
                                              <p:stCondLst>
                                                <p:cond delay="0"/>
                                              </p:stCondLst>
                                            </p:cTn>
                                            <p:tgtEl>
                                              <p:spTgt spid="368"/>
                                            </p:tgtEl>
                                            <p:attrNameLst>
                                              <p:attrName>style.visibility</p:attrName>
                                            </p:attrNameLst>
                                          </p:cBhvr>
                                          <p:to>
                                            <p:strVal val="visible"/>
                                          </p:to>
                                        </p:set>
                                        <p:anim calcmode="lin" valueType="num">
                                          <p:cBhvr additive="base">
                                            <p:cTn id="250" dur="2000" fill="hold"/>
                                            <p:tgtEl>
                                              <p:spTgt spid="368"/>
                                            </p:tgtEl>
                                            <p:attrNameLst>
                                              <p:attrName>ppt_x</p:attrName>
                                            </p:attrNameLst>
                                          </p:cBhvr>
                                          <p:tavLst>
                                            <p:tav tm="0">
                                              <p:val>
                                                <p:strVal val="0-#ppt_w/2"/>
                                              </p:val>
                                            </p:tav>
                                            <p:tav tm="100000">
                                              <p:val>
                                                <p:strVal val="#ppt_x"/>
                                              </p:val>
                                            </p:tav>
                                          </p:tavLst>
                                        </p:anim>
                                        <p:anim calcmode="lin" valueType="num">
                                          <p:cBhvr additive="base">
                                            <p:cTn id="251" dur="2000" fill="hold"/>
                                            <p:tgtEl>
                                              <p:spTgt spid="368"/>
                                            </p:tgtEl>
                                            <p:attrNameLst>
                                              <p:attrName>ppt_y</p:attrName>
                                            </p:attrNameLst>
                                          </p:cBhvr>
                                          <p:tavLst>
                                            <p:tav tm="0">
                                              <p:val>
                                                <p:strVal val="#ppt_y"/>
                                              </p:val>
                                            </p:tav>
                                            <p:tav tm="100000">
                                              <p:val>
                                                <p:strVal val="#ppt_y"/>
                                              </p:val>
                                            </p:tav>
                                          </p:tavLst>
                                        </p:anim>
                                      </p:childTnLst>
                                    </p:cTn>
                                  </p:par>
                                  <p:par>
                                    <p:cTn id="252" presetID="2" presetClass="entr" presetSubtype="8" fill="hold" grpId="0" nodeType="withEffect">
                                      <p:stCondLst>
                                        <p:cond delay="0"/>
                                      </p:stCondLst>
                                      <p:childTnLst>
                                        <p:set>
                                          <p:cBhvr>
                                            <p:cTn id="253" dur="1" fill="hold">
                                              <p:stCondLst>
                                                <p:cond delay="0"/>
                                              </p:stCondLst>
                                            </p:cTn>
                                            <p:tgtEl>
                                              <p:spTgt spid="369"/>
                                            </p:tgtEl>
                                            <p:attrNameLst>
                                              <p:attrName>style.visibility</p:attrName>
                                            </p:attrNameLst>
                                          </p:cBhvr>
                                          <p:to>
                                            <p:strVal val="visible"/>
                                          </p:to>
                                        </p:set>
                                        <p:anim calcmode="lin" valueType="num">
                                          <p:cBhvr additive="base">
                                            <p:cTn id="254" dur="2000" fill="hold"/>
                                            <p:tgtEl>
                                              <p:spTgt spid="369"/>
                                            </p:tgtEl>
                                            <p:attrNameLst>
                                              <p:attrName>ppt_x</p:attrName>
                                            </p:attrNameLst>
                                          </p:cBhvr>
                                          <p:tavLst>
                                            <p:tav tm="0">
                                              <p:val>
                                                <p:strVal val="0-#ppt_w/2"/>
                                              </p:val>
                                            </p:tav>
                                            <p:tav tm="100000">
                                              <p:val>
                                                <p:strVal val="#ppt_x"/>
                                              </p:val>
                                            </p:tav>
                                          </p:tavLst>
                                        </p:anim>
                                        <p:anim calcmode="lin" valueType="num">
                                          <p:cBhvr additive="base">
                                            <p:cTn id="255" dur="2000" fill="hold"/>
                                            <p:tgtEl>
                                              <p:spTgt spid="369"/>
                                            </p:tgtEl>
                                            <p:attrNameLst>
                                              <p:attrName>ppt_y</p:attrName>
                                            </p:attrNameLst>
                                          </p:cBhvr>
                                          <p:tavLst>
                                            <p:tav tm="0">
                                              <p:val>
                                                <p:strVal val="#ppt_y"/>
                                              </p:val>
                                            </p:tav>
                                            <p:tav tm="100000">
                                              <p:val>
                                                <p:strVal val="#ppt_y"/>
                                              </p:val>
                                            </p:tav>
                                          </p:tavLst>
                                        </p:anim>
                                      </p:childTnLst>
                                    </p:cTn>
                                  </p:par>
                                  <p:par>
                                    <p:cTn id="256" presetID="2" presetClass="entr" presetSubtype="8" fill="hold" grpId="0" nodeType="withEffect" nodePh="1">
                                      <p:stCondLst>
                                        <p:cond delay="0"/>
                                      </p:stCondLst>
                                      <p:endCondLst>
                                        <p:cond evt="begin" delay="0">
                                          <p:tn val="256"/>
                                        </p:cond>
                                      </p:endCondLst>
                                      <p:childTnLst>
                                        <p:set>
                                          <p:cBhvr>
                                            <p:cTn id="257" dur="1" fill="hold">
                                              <p:stCondLst>
                                                <p:cond delay="0"/>
                                              </p:stCondLst>
                                            </p:cTn>
                                            <p:tgtEl>
                                              <p:spTgt spid="370"/>
                                            </p:tgtEl>
                                            <p:attrNameLst>
                                              <p:attrName>style.visibility</p:attrName>
                                            </p:attrNameLst>
                                          </p:cBhvr>
                                          <p:to>
                                            <p:strVal val="visible"/>
                                          </p:to>
                                        </p:set>
                                        <p:anim calcmode="lin" valueType="num">
                                          <p:cBhvr additive="base">
                                            <p:cTn id="258" dur="2000" fill="hold"/>
                                            <p:tgtEl>
                                              <p:spTgt spid="370"/>
                                            </p:tgtEl>
                                            <p:attrNameLst>
                                              <p:attrName>ppt_x</p:attrName>
                                            </p:attrNameLst>
                                          </p:cBhvr>
                                          <p:tavLst>
                                            <p:tav tm="0">
                                              <p:val>
                                                <p:strVal val="0-#ppt_w/2"/>
                                              </p:val>
                                            </p:tav>
                                            <p:tav tm="100000">
                                              <p:val>
                                                <p:strVal val="#ppt_x"/>
                                              </p:val>
                                            </p:tav>
                                          </p:tavLst>
                                        </p:anim>
                                        <p:anim calcmode="lin" valueType="num">
                                          <p:cBhvr additive="base">
                                            <p:cTn id="259" dur="2000" fill="hold"/>
                                            <p:tgtEl>
                                              <p:spTgt spid="370"/>
                                            </p:tgtEl>
                                            <p:attrNameLst>
                                              <p:attrName>ppt_y</p:attrName>
                                            </p:attrNameLst>
                                          </p:cBhvr>
                                          <p:tavLst>
                                            <p:tav tm="0">
                                              <p:val>
                                                <p:strVal val="#ppt_y"/>
                                              </p:val>
                                            </p:tav>
                                            <p:tav tm="100000">
                                              <p:val>
                                                <p:strVal val="#ppt_y"/>
                                              </p:val>
                                            </p:tav>
                                          </p:tavLst>
                                        </p:anim>
                                      </p:childTnLst>
                                    </p:cTn>
                                  </p:par>
                                  <p:par>
                                    <p:cTn id="260" presetID="2" presetClass="entr" presetSubtype="9" fill="hold" grpId="0" nodeType="withEffect">
                                      <p:stCondLst>
                                        <p:cond delay="0"/>
                                      </p:stCondLst>
                                      <p:childTnLst>
                                        <p:set>
                                          <p:cBhvr>
                                            <p:cTn id="261" dur="1" fill="hold">
                                              <p:stCondLst>
                                                <p:cond delay="0"/>
                                              </p:stCondLst>
                                            </p:cTn>
                                            <p:tgtEl>
                                              <p:spTgt spid="371"/>
                                            </p:tgtEl>
                                            <p:attrNameLst>
                                              <p:attrName>style.visibility</p:attrName>
                                            </p:attrNameLst>
                                          </p:cBhvr>
                                          <p:to>
                                            <p:strVal val="visible"/>
                                          </p:to>
                                        </p:set>
                                        <p:anim calcmode="lin" valueType="num">
                                          <p:cBhvr additive="base">
                                            <p:cTn id="262" dur="2000" fill="hold"/>
                                            <p:tgtEl>
                                              <p:spTgt spid="371"/>
                                            </p:tgtEl>
                                            <p:attrNameLst>
                                              <p:attrName>ppt_x</p:attrName>
                                            </p:attrNameLst>
                                          </p:cBhvr>
                                          <p:tavLst>
                                            <p:tav tm="0">
                                              <p:val>
                                                <p:strVal val="0-#ppt_w/2"/>
                                              </p:val>
                                            </p:tav>
                                            <p:tav tm="100000">
                                              <p:val>
                                                <p:strVal val="#ppt_x"/>
                                              </p:val>
                                            </p:tav>
                                          </p:tavLst>
                                        </p:anim>
                                        <p:anim calcmode="lin" valueType="num">
                                          <p:cBhvr additive="base">
                                            <p:cTn id="263" dur="2000" fill="hold"/>
                                            <p:tgtEl>
                                              <p:spTgt spid="371"/>
                                            </p:tgtEl>
                                            <p:attrNameLst>
                                              <p:attrName>ppt_y</p:attrName>
                                            </p:attrNameLst>
                                          </p:cBhvr>
                                          <p:tavLst>
                                            <p:tav tm="0">
                                              <p:val>
                                                <p:strVal val="0-#ppt_h/2"/>
                                              </p:val>
                                            </p:tav>
                                            <p:tav tm="100000">
                                              <p:val>
                                                <p:strVal val="#ppt_y"/>
                                              </p:val>
                                            </p:tav>
                                          </p:tavLst>
                                        </p:anim>
                                      </p:childTnLst>
                                    </p:cTn>
                                  </p:par>
                                  <p:par>
                                    <p:cTn id="264" presetID="2" presetClass="entr" presetSubtype="9" fill="hold" grpId="0" nodeType="withEffect" nodePh="1">
                                      <p:stCondLst>
                                        <p:cond delay="0"/>
                                      </p:stCondLst>
                                      <p:endCondLst>
                                        <p:cond evt="begin" delay="0">
                                          <p:tn val="264"/>
                                        </p:cond>
                                      </p:endCondLst>
                                      <p:childTnLst>
                                        <p:set>
                                          <p:cBhvr>
                                            <p:cTn id="265" dur="1" fill="hold">
                                              <p:stCondLst>
                                                <p:cond delay="0"/>
                                              </p:stCondLst>
                                            </p:cTn>
                                            <p:tgtEl>
                                              <p:spTgt spid="372"/>
                                            </p:tgtEl>
                                            <p:attrNameLst>
                                              <p:attrName>style.visibility</p:attrName>
                                            </p:attrNameLst>
                                          </p:cBhvr>
                                          <p:to>
                                            <p:strVal val="visible"/>
                                          </p:to>
                                        </p:set>
                                        <p:anim calcmode="lin" valueType="num">
                                          <p:cBhvr additive="base">
                                            <p:cTn id="266" dur="2000" fill="hold"/>
                                            <p:tgtEl>
                                              <p:spTgt spid="372"/>
                                            </p:tgtEl>
                                            <p:attrNameLst>
                                              <p:attrName>ppt_x</p:attrName>
                                            </p:attrNameLst>
                                          </p:cBhvr>
                                          <p:tavLst>
                                            <p:tav tm="0">
                                              <p:val>
                                                <p:strVal val="0-#ppt_w/2"/>
                                              </p:val>
                                            </p:tav>
                                            <p:tav tm="100000">
                                              <p:val>
                                                <p:strVal val="#ppt_x"/>
                                              </p:val>
                                            </p:tav>
                                          </p:tavLst>
                                        </p:anim>
                                        <p:anim calcmode="lin" valueType="num">
                                          <p:cBhvr additive="base">
                                            <p:cTn id="267" dur="2000" fill="hold"/>
                                            <p:tgtEl>
                                              <p:spTgt spid="372"/>
                                            </p:tgtEl>
                                            <p:attrNameLst>
                                              <p:attrName>ppt_y</p:attrName>
                                            </p:attrNameLst>
                                          </p:cBhvr>
                                          <p:tavLst>
                                            <p:tav tm="0">
                                              <p:val>
                                                <p:strVal val="0-#ppt_h/2"/>
                                              </p:val>
                                            </p:tav>
                                            <p:tav tm="100000">
                                              <p:val>
                                                <p:strVal val="#ppt_y"/>
                                              </p:val>
                                            </p:tav>
                                          </p:tavLst>
                                        </p:anim>
                                      </p:childTnLst>
                                    </p:cTn>
                                  </p:par>
                                  <p:par>
                                    <p:cTn id="268" presetID="2" presetClass="entr" presetSubtype="9" fill="hold" grpId="0" nodeType="withEffect">
                                      <p:stCondLst>
                                        <p:cond delay="0"/>
                                      </p:stCondLst>
                                      <p:childTnLst>
                                        <p:set>
                                          <p:cBhvr>
                                            <p:cTn id="269" dur="1" fill="hold">
                                              <p:stCondLst>
                                                <p:cond delay="0"/>
                                              </p:stCondLst>
                                            </p:cTn>
                                            <p:tgtEl>
                                              <p:spTgt spid="373"/>
                                            </p:tgtEl>
                                            <p:attrNameLst>
                                              <p:attrName>style.visibility</p:attrName>
                                            </p:attrNameLst>
                                          </p:cBhvr>
                                          <p:to>
                                            <p:strVal val="visible"/>
                                          </p:to>
                                        </p:set>
                                        <p:anim calcmode="lin" valueType="num">
                                          <p:cBhvr additive="base">
                                            <p:cTn id="270" dur="2000" fill="hold"/>
                                            <p:tgtEl>
                                              <p:spTgt spid="373"/>
                                            </p:tgtEl>
                                            <p:attrNameLst>
                                              <p:attrName>ppt_x</p:attrName>
                                            </p:attrNameLst>
                                          </p:cBhvr>
                                          <p:tavLst>
                                            <p:tav tm="0">
                                              <p:val>
                                                <p:strVal val="0-#ppt_w/2"/>
                                              </p:val>
                                            </p:tav>
                                            <p:tav tm="100000">
                                              <p:val>
                                                <p:strVal val="#ppt_x"/>
                                              </p:val>
                                            </p:tav>
                                          </p:tavLst>
                                        </p:anim>
                                        <p:anim calcmode="lin" valueType="num">
                                          <p:cBhvr additive="base">
                                            <p:cTn id="271" dur="2000" fill="hold"/>
                                            <p:tgtEl>
                                              <p:spTgt spid="373"/>
                                            </p:tgtEl>
                                            <p:attrNameLst>
                                              <p:attrName>ppt_y</p:attrName>
                                            </p:attrNameLst>
                                          </p:cBhvr>
                                          <p:tavLst>
                                            <p:tav tm="0">
                                              <p:val>
                                                <p:strVal val="0-#ppt_h/2"/>
                                              </p:val>
                                            </p:tav>
                                            <p:tav tm="100000">
                                              <p:val>
                                                <p:strVal val="#ppt_y"/>
                                              </p:val>
                                            </p:tav>
                                          </p:tavLst>
                                        </p:anim>
                                      </p:childTnLst>
                                    </p:cTn>
                                  </p:par>
                                  <p:par>
                                    <p:cTn id="272" presetID="2" presetClass="entr" presetSubtype="9" fill="hold" grpId="0" nodeType="withEffect" nodePh="1">
                                      <p:stCondLst>
                                        <p:cond delay="0"/>
                                      </p:stCondLst>
                                      <p:endCondLst>
                                        <p:cond evt="begin" delay="0">
                                          <p:tn val="272"/>
                                        </p:cond>
                                      </p:endCondLst>
                                      <p:childTnLst>
                                        <p:set>
                                          <p:cBhvr>
                                            <p:cTn id="273" dur="1" fill="hold">
                                              <p:stCondLst>
                                                <p:cond delay="0"/>
                                              </p:stCondLst>
                                            </p:cTn>
                                            <p:tgtEl>
                                              <p:spTgt spid="374"/>
                                            </p:tgtEl>
                                            <p:attrNameLst>
                                              <p:attrName>style.visibility</p:attrName>
                                            </p:attrNameLst>
                                          </p:cBhvr>
                                          <p:to>
                                            <p:strVal val="visible"/>
                                          </p:to>
                                        </p:set>
                                        <p:anim calcmode="lin" valueType="num">
                                          <p:cBhvr additive="base">
                                            <p:cTn id="274" dur="2000" fill="hold"/>
                                            <p:tgtEl>
                                              <p:spTgt spid="374"/>
                                            </p:tgtEl>
                                            <p:attrNameLst>
                                              <p:attrName>ppt_x</p:attrName>
                                            </p:attrNameLst>
                                          </p:cBhvr>
                                          <p:tavLst>
                                            <p:tav tm="0">
                                              <p:val>
                                                <p:strVal val="0-#ppt_w/2"/>
                                              </p:val>
                                            </p:tav>
                                            <p:tav tm="100000">
                                              <p:val>
                                                <p:strVal val="#ppt_x"/>
                                              </p:val>
                                            </p:tav>
                                          </p:tavLst>
                                        </p:anim>
                                        <p:anim calcmode="lin" valueType="num">
                                          <p:cBhvr additive="base">
                                            <p:cTn id="275" dur="2000" fill="hold"/>
                                            <p:tgtEl>
                                              <p:spTgt spid="374"/>
                                            </p:tgtEl>
                                            <p:attrNameLst>
                                              <p:attrName>ppt_y</p:attrName>
                                            </p:attrNameLst>
                                          </p:cBhvr>
                                          <p:tavLst>
                                            <p:tav tm="0">
                                              <p:val>
                                                <p:strVal val="0-#ppt_h/2"/>
                                              </p:val>
                                            </p:tav>
                                            <p:tav tm="100000">
                                              <p:val>
                                                <p:strVal val="#ppt_y"/>
                                              </p:val>
                                            </p:tav>
                                          </p:tavLst>
                                        </p:anim>
                                      </p:childTnLst>
                                    </p:cTn>
                                  </p:par>
                                  <p:par>
                                    <p:cTn id="276" presetID="2" presetClass="entr" presetSubtype="9" fill="hold" grpId="0" nodeType="withEffect">
                                      <p:stCondLst>
                                        <p:cond delay="0"/>
                                      </p:stCondLst>
                                      <p:childTnLst>
                                        <p:set>
                                          <p:cBhvr>
                                            <p:cTn id="277" dur="1" fill="hold">
                                              <p:stCondLst>
                                                <p:cond delay="0"/>
                                              </p:stCondLst>
                                            </p:cTn>
                                            <p:tgtEl>
                                              <p:spTgt spid="375"/>
                                            </p:tgtEl>
                                            <p:attrNameLst>
                                              <p:attrName>style.visibility</p:attrName>
                                            </p:attrNameLst>
                                          </p:cBhvr>
                                          <p:to>
                                            <p:strVal val="visible"/>
                                          </p:to>
                                        </p:set>
                                        <p:anim calcmode="lin" valueType="num">
                                          <p:cBhvr additive="base">
                                            <p:cTn id="278" dur="2000" fill="hold"/>
                                            <p:tgtEl>
                                              <p:spTgt spid="375"/>
                                            </p:tgtEl>
                                            <p:attrNameLst>
                                              <p:attrName>ppt_x</p:attrName>
                                            </p:attrNameLst>
                                          </p:cBhvr>
                                          <p:tavLst>
                                            <p:tav tm="0">
                                              <p:val>
                                                <p:strVal val="0-#ppt_w/2"/>
                                              </p:val>
                                            </p:tav>
                                            <p:tav tm="100000">
                                              <p:val>
                                                <p:strVal val="#ppt_x"/>
                                              </p:val>
                                            </p:tav>
                                          </p:tavLst>
                                        </p:anim>
                                        <p:anim calcmode="lin" valueType="num">
                                          <p:cBhvr additive="base">
                                            <p:cTn id="279" dur="2000" fill="hold"/>
                                            <p:tgtEl>
                                              <p:spTgt spid="375"/>
                                            </p:tgtEl>
                                            <p:attrNameLst>
                                              <p:attrName>ppt_y</p:attrName>
                                            </p:attrNameLst>
                                          </p:cBhvr>
                                          <p:tavLst>
                                            <p:tav tm="0">
                                              <p:val>
                                                <p:strVal val="0-#ppt_h/2"/>
                                              </p:val>
                                            </p:tav>
                                            <p:tav tm="100000">
                                              <p:val>
                                                <p:strVal val="#ppt_y"/>
                                              </p:val>
                                            </p:tav>
                                          </p:tavLst>
                                        </p:anim>
                                      </p:childTnLst>
                                    </p:cTn>
                                  </p:par>
                                  <p:par>
                                    <p:cTn id="280" presetID="2" presetClass="entr" presetSubtype="9" fill="hold" grpId="0" nodeType="withEffect" nodePh="1">
                                      <p:stCondLst>
                                        <p:cond delay="0"/>
                                      </p:stCondLst>
                                      <p:endCondLst>
                                        <p:cond evt="begin" delay="0">
                                          <p:tn val="280"/>
                                        </p:cond>
                                      </p:endCondLst>
                                      <p:childTnLst>
                                        <p:set>
                                          <p:cBhvr>
                                            <p:cTn id="281" dur="1" fill="hold">
                                              <p:stCondLst>
                                                <p:cond delay="0"/>
                                              </p:stCondLst>
                                            </p:cTn>
                                            <p:tgtEl>
                                              <p:spTgt spid="376"/>
                                            </p:tgtEl>
                                            <p:attrNameLst>
                                              <p:attrName>style.visibility</p:attrName>
                                            </p:attrNameLst>
                                          </p:cBhvr>
                                          <p:to>
                                            <p:strVal val="visible"/>
                                          </p:to>
                                        </p:set>
                                        <p:anim calcmode="lin" valueType="num">
                                          <p:cBhvr additive="base">
                                            <p:cTn id="282" dur="2000" fill="hold"/>
                                            <p:tgtEl>
                                              <p:spTgt spid="376"/>
                                            </p:tgtEl>
                                            <p:attrNameLst>
                                              <p:attrName>ppt_x</p:attrName>
                                            </p:attrNameLst>
                                          </p:cBhvr>
                                          <p:tavLst>
                                            <p:tav tm="0">
                                              <p:val>
                                                <p:strVal val="0-#ppt_w/2"/>
                                              </p:val>
                                            </p:tav>
                                            <p:tav tm="100000">
                                              <p:val>
                                                <p:strVal val="#ppt_x"/>
                                              </p:val>
                                            </p:tav>
                                          </p:tavLst>
                                        </p:anim>
                                        <p:anim calcmode="lin" valueType="num">
                                          <p:cBhvr additive="base">
                                            <p:cTn id="283" dur="2000" fill="hold"/>
                                            <p:tgtEl>
                                              <p:spTgt spid="376"/>
                                            </p:tgtEl>
                                            <p:attrNameLst>
                                              <p:attrName>ppt_y</p:attrName>
                                            </p:attrNameLst>
                                          </p:cBhvr>
                                          <p:tavLst>
                                            <p:tav tm="0">
                                              <p:val>
                                                <p:strVal val="0-#ppt_h/2"/>
                                              </p:val>
                                            </p:tav>
                                            <p:tav tm="100000">
                                              <p:val>
                                                <p:strVal val="#ppt_y"/>
                                              </p:val>
                                            </p:tav>
                                          </p:tavLst>
                                        </p:anim>
                                      </p:childTnLst>
                                    </p:cTn>
                                  </p:par>
                                  <p:par>
                                    <p:cTn id="284" presetID="2" presetClass="entr" presetSubtype="9" fill="hold" grpId="0" nodeType="withEffect">
                                      <p:stCondLst>
                                        <p:cond delay="0"/>
                                      </p:stCondLst>
                                      <p:childTnLst>
                                        <p:set>
                                          <p:cBhvr>
                                            <p:cTn id="285" dur="1" fill="hold">
                                              <p:stCondLst>
                                                <p:cond delay="0"/>
                                              </p:stCondLst>
                                            </p:cTn>
                                            <p:tgtEl>
                                              <p:spTgt spid="377"/>
                                            </p:tgtEl>
                                            <p:attrNameLst>
                                              <p:attrName>style.visibility</p:attrName>
                                            </p:attrNameLst>
                                          </p:cBhvr>
                                          <p:to>
                                            <p:strVal val="visible"/>
                                          </p:to>
                                        </p:set>
                                        <p:anim calcmode="lin" valueType="num">
                                          <p:cBhvr additive="base">
                                            <p:cTn id="286" dur="2000" fill="hold"/>
                                            <p:tgtEl>
                                              <p:spTgt spid="377"/>
                                            </p:tgtEl>
                                            <p:attrNameLst>
                                              <p:attrName>ppt_x</p:attrName>
                                            </p:attrNameLst>
                                          </p:cBhvr>
                                          <p:tavLst>
                                            <p:tav tm="0">
                                              <p:val>
                                                <p:strVal val="0-#ppt_w/2"/>
                                              </p:val>
                                            </p:tav>
                                            <p:tav tm="100000">
                                              <p:val>
                                                <p:strVal val="#ppt_x"/>
                                              </p:val>
                                            </p:tav>
                                          </p:tavLst>
                                        </p:anim>
                                        <p:anim calcmode="lin" valueType="num">
                                          <p:cBhvr additive="base">
                                            <p:cTn id="287" dur="2000" fill="hold"/>
                                            <p:tgtEl>
                                              <p:spTgt spid="377"/>
                                            </p:tgtEl>
                                            <p:attrNameLst>
                                              <p:attrName>ppt_y</p:attrName>
                                            </p:attrNameLst>
                                          </p:cBhvr>
                                          <p:tavLst>
                                            <p:tav tm="0">
                                              <p:val>
                                                <p:strVal val="0-#ppt_h/2"/>
                                              </p:val>
                                            </p:tav>
                                            <p:tav tm="100000">
                                              <p:val>
                                                <p:strVal val="#ppt_y"/>
                                              </p:val>
                                            </p:tav>
                                          </p:tavLst>
                                        </p:anim>
                                      </p:childTnLst>
                                    </p:cTn>
                                  </p:par>
                                  <p:par>
                                    <p:cTn id="288" presetID="2" presetClass="entr" presetSubtype="9" fill="hold" grpId="0" nodeType="withEffect" nodePh="1">
                                      <p:stCondLst>
                                        <p:cond delay="0"/>
                                      </p:stCondLst>
                                      <p:endCondLst>
                                        <p:cond evt="begin" delay="0">
                                          <p:tn val="288"/>
                                        </p:cond>
                                      </p:endCondLst>
                                      <p:childTnLst>
                                        <p:set>
                                          <p:cBhvr>
                                            <p:cTn id="289" dur="1" fill="hold">
                                              <p:stCondLst>
                                                <p:cond delay="0"/>
                                              </p:stCondLst>
                                            </p:cTn>
                                            <p:tgtEl>
                                              <p:spTgt spid="378"/>
                                            </p:tgtEl>
                                            <p:attrNameLst>
                                              <p:attrName>style.visibility</p:attrName>
                                            </p:attrNameLst>
                                          </p:cBhvr>
                                          <p:to>
                                            <p:strVal val="visible"/>
                                          </p:to>
                                        </p:set>
                                        <p:anim calcmode="lin" valueType="num">
                                          <p:cBhvr additive="base">
                                            <p:cTn id="290" dur="2000" fill="hold"/>
                                            <p:tgtEl>
                                              <p:spTgt spid="378"/>
                                            </p:tgtEl>
                                            <p:attrNameLst>
                                              <p:attrName>ppt_x</p:attrName>
                                            </p:attrNameLst>
                                          </p:cBhvr>
                                          <p:tavLst>
                                            <p:tav tm="0">
                                              <p:val>
                                                <p:strVal val="0-#ppt_w/2"/>
                                              </p:val>
                                            </p:tav>
                                            <p:tav tm="100000">
                                              <p:val>
                                                <p:strVal val="#ppt_x"/>
                                              </p:val>
                                            </p:tav>
                                          </p:tavLst>
                                        </p:anim>
                                        <p:anim calcmode="lin" valueType="num">
                                          <p:cBhvr additive="base">
                                            <p:cTn id="291" dur="2000" fill="hold"/>
                                            <p:tgtEl>
                                              <p:spTgt spid="378"/>
                                            </p:tgtEl>
                                            <p:attrNameLst>
                                              <p:attrName>ppt_y</p:attrName>
                                            </p:attrNameLst>
                                          </p:cBhvr>
                                          <p:tavLst>
                                            <p:tav tm="0">
                                              <p:val>
                                                <p:strVal val="0-#ppt_h/2"/>
                                              </p:val>
                                            </p:tav>
                                            <p:tav tm="100000">
                                              <p:val>
                                                <p:strVal val="#ppt_y"/>
                                              </p:val>
                                            </p:tav>
                                          </p:tavLst>
                                        </p:anim>
                                      </p:childTnLst>
                                    </p:cTn>
                                  </p:par>
                                  <p:par>
                                    <p:cTn id="292" presetID="2" presetClass="entr" presetSubtype="9" fill="hold" grpId="0" nodeType="withEffect">
                                      <p:stCondLst>
                                        <p:cond delay="0"/>
                                      </p:stCondLst>
                                      <p:childTnLst>
                                        <p:set>
                                          <p:cBhvr>
                                            <p:cTn id="293" dur="1" fill="hold">
                                              <p:stCondLst>
                                                <p:cond delay="0"/>
                                              </p:stCondLst>
                                            </p:cTn>
                                            <p:tgtEl>
                                              <p:spTgt spid="379"/>
                                            </p:tgtEl>
                                            <p:attrNameLst>
                                              <p:attrName>style.visibility</p:attrName>
                                            </p:attrNameLst>
                                          </p:cBhvr>
                                          <p:to>
                                            <p:strVal val="visible"/>
                                          </p:to>
                                        </p:set>
                                        <p:anim calcmode="lin" valueType="num">
                                          <p:cBhvr additive="base">
                                            <p:cTn id="294" dur="2000" fill="hold"/>
                                            <p:tgtEl>
                                              <p:spTgt spid="379"/>
                                            </p:tgtEl>
                                            <p:attrNameLst>
                                              <p:attrName>ppt_x</p:attrName>
                                            </p:attrNameLst>
                                          </p:cBhvr>
                                          <p:tavLst>
                                            <p:tav tm="0">
                                              <p:val>
                                                <p:strVal val="0-#ppt_w/2"/>
                                              </p:val>
                                            </p:tav>
                                            <p:tav tm="100000">
                                              <p:val>
                                                <p:strVal val="#ppt_x"/>
                                              </p:val>
                                            </p:tav>
                                          </p:tavLst>
                                        </p:anim>
                                        <p:anim calcmode="lin" valueType="num">
                                          <p:cBhvr additive="base">
                                            <p:cTn id="295" dur="2000" fill="hold"/>
                                            <p:tgtEl>
                                              <p:spTgt spid="379"/>
                                            </p:tgtEl>
                                            <p:attrNameLst>
                                              <p:attrName>ppt_y</p:attrName>
                                            </p:attrNameLst>
                                          </p:cBhvr>
                                          <p:tavLst>
                                            <p:tav tm="0">
                                              <p:val>
                                                <p:strVal val="0-#ppt_h/2"/>
                                              </p:val>
                                            </p:tav>
                                            <p:tav tm="100000">
                                              <p:val>
                                                <p:strVal val="#ppt_y"/>
                                              </p:val>
                                            </p:tav>
                                          </p:tavLst>
                                        </p:anim>
                                      </p:childTnLst>
                                    </p:cTn>
                                  </p:par>
                                  <p:par>
                                    <p:cTn id="296" presetID="2" presetClass="entr" presetSubtype="9" fill="hold" grpId="0" nodeType="withEffect" nodePh="1">
                                      <p:stCondLst>
                                        <p:cond delay="0"/>
                                      </p:stCondLst>
                                      <p:endCondLst>
                                        <p:cond evt="begin" delay="0">
                                          <p:tn val="296"/>
                                        </p:cond>
                                      </p:endCondLst>
                                      <p:childTnLst>
                                        <p:set>
                                          <p:cBhvr>
                                            <p:cTn id="297" dur="1" fill="hold">
                                              <p:stCondLst>
                                                <p:cond delay="0"/>
                                              </p:stCondLst>
                                            </p:cTn>
                                            <p:tgtEl>
                                              <p:spTgt spid="380"/>
                                            </p:tgtEl>
                                            <p:attrNameLst>
                                              <p:attrName>style.visibility</p:attrName>
                                            </p:attrNameLst>
                                          </p:cBhvr>
                                          <p:to>
                                            <p:strVal val="visible"/>
                                          </p:to>
                                        </p:set>
                                        <p:anim calcmode="lin" valueType="num">
                                          <p:cBhvr additive="base">
                                            <p:cTn id="298" dur="2000" fill="hold"/>
                                            <p:tgtEl>
                                              <p:spTgt spid="380"/>
                                            </p:tgtEl>
                                            <p:attrNameLst>
                                              <p:attrName>ppt_x</p:attrName>
                                            </p:attrNameLst>
                                          </p:cBhvr>
                                          <p:tavLst>
                                            <p:tav tm="0">
                                              <p:val>
                                                <p:strVal val="0-#ppt_w/2"/>
                                              </p:val>
                                            </p:tav>
                                            <p:tav tm="100000">
                                              <p:val>
                                                <p:strVal val="#ppt_x"/>
                                              </p:val>
                                            </p:tav>
                                          </p:tavLst>
                                        </p:anim>
                                        <p:anim calcmode="lin" valueType="num">
                                          <p:cBhvr additive="base">
                                            <p:cTn id="299" dur="2000" fill="hold"/>
                                            <p:tgtEl>
                                              <p:spTgt spid="380"/>
                                            </p:tgtEl>
                                            <p:attrNameLst>
                                              <p:attrName>ppt_y</p:attrName>
                                            </p:attrNameLst>
                                          </p:cBhvr>
                                          <p:tavLst>
                                            <p:tav tm="0">
                                              <p:val>
                                                <p:strVal val="0-#ppt_h/2"/>
                                              </p:val>
                                            </p:tav>
                                            <p:tav tm="100000">
                                              <p:val>
                                                <p:strVal val="#ppt_y"/>
                                              </p:val>
                                            </p:tav>
                                          </p:tavLst>
                                        </p:anim>
                                      </p:childTnLst>
                                    </p:cTn>
                                  </p:par>
                                  <p:par>
                                    <p:cTn id="300" presetID="2" presetClass="entr" presetSubtype="9" fill="hold" grpId="0" nodeType="withEffect">
                                      <p:stCondLst>
                                        <p:cond delay="0"/>
                                      </p:stCondLst>
                                      <p:childTnLst>
                                        <p:set>
                                          <p:cBhvr>
                                            <p:cTn id="301" dur="1" fill="hold">
                                              <p:stCondLst>
                                                <p:cond delay="0"/>
                                              </p:stCondLst>
                                            </p:cTn>
                                            <p:tgtEl>
                                              <p:spTgt spid="381"/>
                                            </p:tgtEl>
                                            <p:attrNameLst>
                                              <p:attrName>style.visibility</p:attrName>
                                            </p:attrNameLst>
                                          </p:cBhvr>
                                          <p:to>
                                            <p:strVal val="visible"/>
                                          </p:to>
                                        </p:set>
                                        <p:anim calcmode="lin" valueType="num">
                                          <p:cBhvr additive="base">
                                            <p:cTn id="302" dur="2000" fill="hold"/>
                                            <p:tgtEl>
                                              <p:spTgt spid="381"/>
                                            </p:tgtEl>
                                            <p:attrNameLst>
                                              <p:attrName>ppt_x</p:attrName>
                                            </p:attrNameLst>
                                          </p:cBhvr>
                                          <p:tavLst>
                                            <p:tav tm="0">
                                              <p:val>
                                                <p:strVal val="0-#ppt_w/2"/>
                                              </p:val>
                                            </p:tav>
                                            <p:tav tm="100000">
                                              <p:val>
                                                <p:strVal val="#ppt_x"/>
                                              </p:val>
                                            </p:tav>
                                          </p:tavLst>
                                        </p:anim>
                                        <p:anim calcmode="lin" valueType="num">
                                          <p:cBhvr additive="base">
                                            <p:cTn id="303" dur="2000" fill="hold"/>
                                            <p:tgtEl>
                                              <p:spTgt spid="381"/>
                                            </p:tgtEl>
                                            <p:attrNameLst>
                                              <p:attrName>ppt_y</p:attrName>
                                            </p:attrNameLst>
                                          </p:cBhvr>
                                          <p:tavLst>
                                            <p:tav tm="0">
                                              <p:val>
                                                <p:strVal val="0-#ppt_h/2"/>
                                              </p:val>
                                            </p:tav>
                                            <p:tav tm="100000">
                                              <p:val>
                                                <p:strVal val="#ppt_y"/>
                                              </p:val>
                                            </p:tav>
                                          </p:tavLst>
                                        </p:anim>
                                      </p:childTnLst>
                                    </p:cTn>
                                  </p:par>
                                  <p:par>
                                    <p:cTn id="304" presetID="2" presetClass="entr" presetSubtype="9" fill="hold" grpId="0" nodeType="withEffect" nodePh="1">
                                      <p:stCondLst>
                                        <p:cond delay="0"/>
                                      </p:stCondLst>
                                      <p:endCondLst>
                                        <p:cond evt="begin" delay="0">
                                          <p:tn val="304"/>
                                        </p:cond>
                                      </p:endCondLst>
                                      <p:childTnLst>
                                        <p:set>
                                          <p:cBhvr>
                                            <p:cTn id="305" dur="1" fill="hold">
                                              <p:stCondLst>
                                                <p:cond delay="0"/>
                                              </p:stCondLst>
                                            </p:cTn>
                                            <p:tgtEl>
                                              <p:spTgt spid="382"/>
                                            </p:tgtEl>
                                            <p:attrNameLst>
                                              <p:attrName>style.visibility</p:attrName>
                                            </p:attrNameLst>
                                          </p:cBhvr>
                                          <p:to>
                                            <p:strVal val="visible"/>
                                          </p:to>
                                        </p:set>
                                        <p:anim calcmode="lin" valueType="num">
                                          <p:cBhvr additive="base">
                                            <p:cTn id="306" dur="2000" fill="hold"/>
                                            <p:tgtEl>
                                              <p:spTgt spid="382"/>
                                            </p:tgtEl>
                                            <p:attrNameLst>
                                              <p:attrName>ppt_x</p:attrName>
                                            </p:attrNameLst>
                                          </p:cBhvr>
                                          <p:tavLst>
                                            <p:tav tm="0">
                                              <p:val>
                                                <p:strVal val="0-#ppt_w/2"/>
                                              </p:val>
                                            </p:tav>
                                            <p:tav tm="100000">
                                              <p:val>
                                                <p:strVal val="#ppt_x"/>
                                              </p:val>
                                            </p:tav>
                                          </p:tavLst>
                                        </p:anim>
                                        <p:anim calcmode="lin" valueType="num">
                                          <p:cBhvr additive="base">
                                            <p:cTn id="307" dur="2000" fill="hold"/>
                                            <p:tgtEl>
                                              <p:spTgt spid="382"/>
                                            </p:tgtEl>
                                            <p:attrNameLst>
                                              <p:attrName>ppt_y</p:attrName>
                                            </p:attrNameLst>
                                          </p:cBhvr>
                                          <p:tavLst>
                                            <p:tav tm="0">
                                              <p:val>
                                                <p:strVal val="0-#ppt_h/2"/>
                                              </p:val>
                                            </p:tav>
                                            <p:tav tm="100000">
                                              <p:val>
                                                <p:strVal val="#ppt_y"/>
                                              </p:val>
                                            </p:tav>
                                          </p:tavLst>
                                        </p:anim>
                                      </p:childTnLst>
                                    </p:cTn>
                                  </p:par>
                                  <p:par>
                                    <p:cTn id="308" presetID="2" presetClass="entr" presetSubtype="9" fill="hold" grpId="0" nodeType="withEffect">
                                      <p:stCondLst>
                                        <p:cond delay="0"/>
                                      </p:stCondLst>
                                      <p:childTnLst>
                                        <p:set>
                                          <p:cBhvr>
                                            <p:cTn id="309" dur="1" fill="hold">
                                              <p:stCondLst>
                                                <p:cond delay="0"/>
                                              </p:stCondLst>
                                            </p:cTn>
                                            <p:tgtEl>
                                              <p:spTgt spid="383"/>
                                            </p:tgtEl>
                                            <p:attrNameLst>
                                              <p:attrName>style.visibility</p:attrName>
                                            </p:attrNameLst>
                                          </p:cBhvr>
                                          <p:to>
                                            <p:strVal val="visible"/>
                                          </p:to>
                                        </p:set>
                                        <p:anim calcmode="lin" valueType="num">
                                          <p:cBhvr additive="base">
                                            <p:cTn id="310" dur="2000" fill="hold"/>
                                            <p:tgtEl>
                                              <p:spTgt spid="383"/>
                                            </p:tgtEl>
                                            <p:attrNameLst>
                                              <p:attrName>ppt_x</p:attrName>
                                            </p:attrNameLst>
                                          </p:cBhvr>
                                          <p:tavLst>
                                            <p:tav tm="0">
                                              <p:val>
                                                <p:strVal val="0-#ppt_w/2"/>
                                              </p:val>
                                            </p:tav>
                                            <p:tav tm="100000">
                                              <p:val>
                                                <p:strVal val="#ppt_x"/>
                                              </p:val>
                                            </p:tav>
                                          </p:tavLst>
                                        </p:anim>
                                        <p:anim calcmode="lin" valueType="num">
                                          <p:cBhvr additive="base">
                                            <p:cTn id="311" dur="2000" fill="hold"/>
                                            <p:tgtEl>
                                              <p:spTgt spid="383"/>
                                            </p:tgtEl>
                                            <p:attrNameLst>
                                              <p:attrName>ppt_y</p:attrName>
                                            </p:attrNameLst>
                                          </p:cBhvr>
                                          <p:tavLst>
                                            <p:tav tm="0">
                                              <p:val>
                                                <p:strVal val="0-#ppt_h/2"/>
                                              </p:val>
                                            </p:tav>
                                            <p:tav tm="100000">
                                              <p:val>
                                                <p:strVal val="#ppt_y"/>
                                              </p:val>
                                            </p:tav>
                                          </p:tavLst>
                                        </p:anim>
                                      </p:childTnLst>
                                    </p:cTn>
                                  </p:par>
                                  <p:par>
                                    <p:cTn id="312" presetID="2" presetClass="entr" presetSubtype="9" fill="hold" grpId="0" nodeType="withEffect" nodePh="1">
                                      <p:stCondLst>
                                        <p:cond delay="0"/>
                                      </p:stCondLst>
                                      <p:endCondLst>
                                        <p:cond evt="begin" delay="0">
                                          <p:tn val="312"/>
                                        </p:cond>
                                      </p:endCondLst>
                                      <p:childTnLst>
                                        <p:set>
                                          <p:cBhvr>
                                            <p:cTn id="313" dur="1" fill="hold">
                                              <p:stCondLst>
                                                <p:cond delay="0"/>
                                              </p:stCondLst>
                                            </p:cTn>
                                            <p:tgtEl>
                                              <p:spTgt spid="384"/>
                                            </p:tgtEl>
                                            <p:attrNameLst>
                                              <p:attrName>style.visibility</p:attrName>
                                            </p:attrNameLst>
                                          </p:cBhvr>
                                          <p:to>
                                            <p:strVal val="visible"/>
                                          </p:to>
                                        </p:set>
                                        <p:anim calcmode="lin" valueType="num">
                                          <p:cBhvr additive="base">
                                            <p:cTn id="314" dur="2000" fill="hold"/>
                                            <p:tgtEl>
                                              <p:spTgt spid="384"/>
                                            </p:tgtEl>
                                            <p:attrNameLst>
                                              <p:attrName>ppt_x</p:attrName>
                                            </p:attrNameLst>
                                          </p:cBhvr>
                                          <p:tavLst>
                                            <p:tav tm="0">
                                              <p:val>
                                                <p:strVal val="0-#ppt_w/2"/>
                                              </p:val>
                                            </p:tav>
                                            <p:tav tm="100000">
                                              <p:val>
                                                <p:strVal val="#ppt_x"/>
                                              </p:val>
                                            </p:tav>
                                          </p:tavLst>
                                        </p:anim>
                                        <p:anim calcmode="lin" valueType="num">
                                          <p:cBhvr additive="base">
                                            <p:cTn id="315" dur="2000" fill="hold"/>
                                            <p:tgtEl>
                                              <p:spTgt spid="384"/>
                                            </p:tgtEl>
                                            <p:attrNameLst>
                                              <p:attrName>ppt_y</p:attrName>
                                            </p:attrNameLst>
                                          </p:cBhvr>
                                          <p:tavLst>
                                            <p:tav tm="0">
                                              <p:val>
                                                <p:strVal val="0-#ppt_h/2"/>
                                              </p:val>
                                            </p:tav>
                                            <p:tav tm="100000">
                                              <p:val>
                                                <p:strVal val="#ppt_y"/>
                                              </p:val>
                                            </p:tav>
                                          </p:tavLst>
                                        </p:anim>
                                      </p:childTnLst>
                                    </p:cTn>
                                  </p:par>
                                  <p:par>
                                    <p:cTn id="316" presetID="2" presetClass="entr" presetSubtype="9" fill="hold" grpId="0" nodeType="withEffect">
                                      <p:stCondLst>
                                        <p:cond delay="0"/>
                                      </p:stCondLst>
                                      <p:childTnLst>
                                        <p:set>
                                          <p:cBhvr>
                                            <p:cTn id="317" dur="1" fill="hold">
                                              <p:stCondLst>
                                                <p:cond delay="0"/>
                                              </p:stCondLst>
                                            </p:cTn>
                                            <p:tgtEl>
                                              <p:spTgt spid="385"/>
                                            </p:tgtEl>
                                            <p:attrNameLst>
                                              <p:attrName>style.visibility</p:attrName>
                                            </p:attrNameLst>
                                          </p:cBhvr>
                                          <p:to>
                                            <p:strVal val="visible"/>
                                          </p:to>
                                        </p:set>
                                        <p:anim calcmode="lin" valueType="num">
                                          <p:cBhvr additive="base">
                                            <p:cTn id="318" dur="2000" fill="hold"/>
                                            <p:tgtEl>
                                              <p:spTgt spid="385"/>
                                            </p:tgtEl>
                                            <p:attrNameLst>
                                              <p:attrName>ppt_x</p:attrName>
                                            </p:attrNameLst>
                                          </p:cBhvr>
                                          <p:tavLst>
                                            <p:tav tm="0">
                                              <p:val>
                                                <p:strVal val="0-#ppt_w/2"/>
                                              </p:val>
                                            </p:tav>
                                            <p:tav tm="100000">
                                              <p:val>
                                                <p:strVal val="#ppt_x"/>
                                              </p:val>
                                            </p:tav>
                                          </p:tavLst>
                                        </p:anim>
                                        <p:anim calcmode="lin" valueType="num">
                                          <p:cBhvr additive="base">
                                            <p:cTn id="319" dur="2000" fill="hold"/>
                                            <p:tgtEl>
                                              <p:spTgt spid="385"/>
                                            </p:tgtEl>
                                            <p:attrNameLst>
                                              <p:attrName>ppt_y</p:attrName>
                                            </p:attrNameLst>
                                          </p:cBhvr>
                                          <p:tavLst>
                                            <p:tav tm="0">
                                              <p:val>
                                                <p:strVal val="0-#ppt_h/2"/>
                                              </p:val>
                                            </p:tav>
                                            <p:tav tm="100000">
                                              <p:val>
                                                <p:strVal val="#ppt_y"/>
                                              </p:val>
                                            </p:tav>
                                          </p:tavLst>
                                        </p:anim>
                                      </p:childTnLst>
                                    </p:cTn>
                                  </p:par>
                                  <p:par>
                                    <p:cTn id="320" presetID="2" presetClass="entr" presetSubtype="1" fill="hold" grpId="0" nodeType="withEffect" nodePh="1">
                                      <p:stCondLst>
                                        <p:cond delay="0"/>
                                      </p:stCondLst>
                                      <p:endCondLst>
                                        <p:cond evt="begin" delay="0">
                                          <p:tn val="320"/>
                                        </p:cond>
                                      </p:endCondLst>
                                      <p:childTnLst>
                                        <p:set>
                                          <p:cBhvr>
                                            <p:cTn id="321" dur="1" fill="hold">
                                              <p:stCondLst>
                                                <p:cond delay="0"/>
                                              </p:stCondLst>
                                            </p:cTn>
                                            <p:tgtEl>
                                              <p:spTgt spid="386"/>
                                            </p:tgtEl>
                                            <p:attrNameLst>
                                              <p:attrName>style.visibility</p:attrName>
                                            </p:attrNameLst>
                                          </p:cBhvr>
                                          <p:to>
                                            <p:strVal val="visible"/>
                                          </p:to>
                                        </p:set>
                                        <p:anim calcmode="lin" valueType="num">
                                          <p:cBhvr additive="base">
                                            <p:cTn id="322" dur="2000" fill="hold"/>
                                            <p:tgtEl>
                                              <p:spTgt spid="386"/>
                                            </p:tgtEl>
                                            <p:attrNameLst>
                                              <p:attrName>ppt_x</p:attrName>
                                            </p:attrNameLst>
                                          </p:cBhvr>
                                          <p:tavLst>
                                            <p:tav tm="0">
                                              <p:val>
                                                <p:strVal val="#ppt_x"/>
                                              </p:val>
                                            </p:tav>
                                            <p:tav tm="100000">
                                              <p:val>
                                                <p:strVal val="#ppt_x"/>
                                              </p:val>
                                            </p:tav>
                                          </p:tavLst>
                                        </p:anim>
                                        <p:anim calcmode="lin" valueType="num">
                                          <p:cBhvr additive="base">
                                            <p:cTn id="323" dur="2000" fill="hold"/>
                                            <p:tgtEl>
                                              <p:spTgt spid="386"/>
                                            </p:tgtEl>
                                            <p:attrNameLst>
                                              <p:attrName>ppt_y</p:attrName>
                                            </p:attrNameLst>
                                          </p:cBhvr>
                                          <p:tavLst>
                                            <p:tav tm="0">
                                              <p:val>
                                                <p:strVal val="0-#ppt_h/2"/>
                                              </p:val>
                                            </p:tav>
                                            <p:tav tm="100000">
                                              <p:val>
                                                <p:strVal val="#ppt_y"/>
                                              </p:val>
                                            </p:tav>
                                          </p:tavLst>
                                        </p:anim>
                                      </p:childTnLst>
                                    </p:cTn>
                                  </p:par>
                                  <p:par>
                                    <p:cTn id="324" presetID="2" presetClass="entr" presetSubtype="1" fill="hold" grpId="0" nodeType="withEffect">
                                      <p:stCondLst>
                                        <p:cond delay="0"/>
                                      </p:stCondLst>
                                      <p:childTnLst>
                                        <p:set>
                                          <p:cBhvr>
                                            <p:cTn id="325" dur="1" fill="hold">
                                              <p:stCondLst>
                                                <p:cond delay="0"/>
                                              </p:stCondLst>
                                            </p:cTn>
                                            <p:tgtEl>
                                              <p:spTgt spid="387"/>
                                            </p:tgtEl>
                                            <p:attrNameLst>
                                              <p:attrName>style.visibility</p:attrName>
                                            </p:attrNameLst>
                                          </p:cBhvr>
                                          <p:to>
                                            <p:strVal val="visible"/>
                                          </p:to>
                                        </p:set>
                                        <p:anim calcmode="lin" valueType="num">
                                          <p:cBhvr additive="base">
                                            <p:cTn id="326" dur="2000" fill="hold"/>
                                            <p:tgtEl>
                                              <p:spTgt spid="387"/>
                                            </p:tgtEl>
                                            <p:attrNameLst>
                                              <p:attrName>ppt_x</p:attrName>
                                            </p:attrNameLst>
                                          </p:cBhvr>
                                          <p:tavLst>
                                            <p:tav tm="0">
                                              <p:val>
                                                <p:strVal val="#ppt_x"/>
                                              </p:val>
                                            </p:tav>
                                            <p:tav tm="100000">
                                              <p:val>
                                                <p:strVal val="#ppt_x"/>
                                              </p:val>
                                            </p:tav>
                                          </p:tavLst>
                                        </p:anim>
                                        <p:anim calcmode="lin" valueType="num">
                                          <p:cBhvr additive="base">
                                            <p:cTn id="327" dur="2000" fill="hold"/>
                                            <p:tgtEl>
                                              <p:spTgt spid="387"/>
                                            </p:tgtEl>
                                            <p:attrNameLst>
                                              <p:attrName>ppt_y</p:attrName>
                                            </p:attrNameLst>
                                          </p:cBhvr>
                                          <p:tavLst>
                                            <p:tav tm="0">
                                              <p:val>
                                                <p:strVal val="0-#ppt_h/2"/>
                                              </p:val>
                                            </p:tav>
                                            <p:tav tm="100000">
                                              <p:val>
                                                <p:strVal val="#ppt_y"/>
                                              </p:val>
                                            </p:tav>
                                          </p:tavLst>
                                        </p:anim>
                                      </p:childTnLst>
                                    </p:cTn>
                                  </p:par>
                                  <p:par>
                                    <p:cTn id="328" presetID="2" presetClass="entr" presetSubtype="1" fill="hold" grpId="0" nodeType="withEffect" nodePh="1">
                                      <p:stCondLst>
                                        <p:cond delay="0"/>
                                      </p:stCondLst>
                                      <p:endCondLst>
                                        <p:cond evt="begin" delay="0">
                                          <p:tn val="328"/>
                                        </p:cond>
                                      </p:endCondLst>
                                      <p:childTnLst>
                                        <p:set>
                                          <p:cBhvr>
                                            <p:cTn id="329" dur="1" fill="hold">
                                              <p:stCondLst>
                                                <p:cond delay="0"/>
                                              </p:stCondLst>
                                            </p:cTn>
                                            <p:tgtEl>
                                              <p:spTgt spid="388"/>
                                            </p:tgtEl>
                                            <p:attrNameLst>
                                              <p:attrName>style.visibility</p:attrName>
                                            </p:attrNameLst>
                                          </p:cBhvr>
                                          <p:to>
                                            <p:strVal val="visible"/>
                                          </p:to>
                                        </p:set>
                                        <p:anim calcmode="lin" valueType="num">
                                          <p:cBhvr additive="base">
                                            <p:cTn id="330" dur="2000" fill="hold"/>
                                            <p:tgtEl>
                                              <p:spTgt spid="388"/>
                                            </p:tgtEl>
                                            <p:attrNameLst>
                                              <p:attrName>ppt_x</p:attrName>
                                            </p:attrNameLst>
                                          </p:cBhvr>
                                          <p:tavLst>
                                            <p:tav tm="0">
                                              <p:val>
                                                <p:strVal val="#ppt_x"/>
                                              </p:val>
                                            </p:tav>
                                            <p:tav tm="100000">
                                              <p:val>
                                                <p:strVal val="#ppt_x"/>
                                              </p:val>
                                            </p:tav>
                                          </p:tavLst>
                                        </p:anim>
                                        <p:anim calcmode="lin" valueType="num">
                                          <p:cBhvr additive="base">
                                            <p:cTn id="331" dur="2000" fill="hold"/>
                                            <p:tgtEl>
                                              <p:spTgt spid="388"/>
                                            </p:tgtEl>
                                            <p:attrNameLst>
                                              <p:attrName>ppt_y</p:attrName>
                                            </p:attrNameLst>
                                          </p:cBhvr>
                                          <p:tavLst>
                                            <p:tav tm="0">
                                              <p:val>
                                                <p:strVal val="0-#ppt_h/2"/>
                                              </p:val>
                                            </p:tav>
                                            <p:tav tm="100000">
                                              <p:val>
                                                <p:strVal val="#ppt_y"/>
                                              </p:val>
                                            </p:tav>
                                          </p:tavLst>
                                        </p:anim>
                                      </p:childTnLst>
                                    </p:cTn>
                                  </p:par>
                                  <p:par>
                                    <p:cTn id="332" presetID="2" presetClass="entr" presetSubtype="1" fill="hold" grpId="0" nodeType="withEffect">
                                      <p:stCondLst>
                                        <p:cond delay="0"/>
                                      </p:stCondLst>
                                      <p:childTnLst>
                                        <p:set>
                                          <p:cBhvr>
                                            <p:cTn id="333" dur="1" fill="hold">
                                              <p:stCondLst>
                                                <p:cond delay="0"/>
                                              </p:stCondLst>
                                            </p:cTn>
                                            <p:tgtEl>
                                              <p:spTgt spid="389"/>
                                            </p:tgtEl>
                                            <p:attrNameLst>
                                              <p:attrName>style.visibility</p:attrName>
                                            </p:attrNameLst>
                                          </p:cBhvr>
                                          <p:to>
                                            <p:strVal val="visible"/>
                                          </p:to>
                                        </p:set>
                                        <p:anim calcmode="lin" valueType="num">
                                          <p:cBhvr additive="base">
                                            <p:cTn id="334" dur="2000" fill="hold"/>
                                            <p:tgtEl>
                                              <p:spTgt spid="389"/>
                                            </p:tgtEl>
                                            <p:attrNameLst>
                                              <p:attrName>ppt_x</p:attrName>
                                            </p:attrNameLst>
                                          </p:cBhvr>
                                          <p:tavLst>
                                            <p:tav tm="0">
                                              <p:val>
                                                <p:strVal val="#ppt_x"/>
                                              </p:val>
                                            </p:tav>
                                            <p:tav tm="100000">
                                              <p:val>
                                                <p:strVal val="#ppt_x"/>
                                              </p:val>
                                            </p:tav>
                                          </p:tavLst>
                                        </p:anim>
                                        <p:anim calcmode="lin" valueType="num">
                                          <p:cBhvr additive="base">
                                            <p:cTn id="335" dur="2000" fill="hold"/>
                                            <p:tgtEl>
                                              <p:spTgt spid="389"/>
                                            </p:tgtEl>
                                            <p:attrNameLst>
                                              <p:attrName>ppt_y</p:attrName>
                                            </p:attrNameLst>
                                          </p:cBhvr>
                                          <p:tavLst>
                                            <p:tav tm="0">
                                              <p:val>
                                                <p:strVal val="0-#ppt_h/2"/>
                                              </p:val>
                                            </p:tav>
                                            <p:tav tm="100000">
                                              <p:val>
                                                <p:strVal val="#ppt_y"/>
                                              </p:val>
                                            </p:tav>
                                          </p:tavLst>
                                        </p:anim>
                                      </p:childTnLst>
                                    </p:cTn>
                                  </p:par>
                                  <p:par>
                                    <p:cTn id="336" presetID="2" presetClass="entr" presetSubtype="1" fill="hold" grpId="0" nodeType="withEffect" nodePh="1">
                                      <p:stCondLst>
                                        <p:cond delay="0"/>
                                      </p:stCondLst>
                                      <p:endCondLst>
                                        <p:cond evt="begin" delay="0">
                                          <p:tn val="336"/>
                                        </p:cond>
                                      </p:endCondLst>
                                      <p:childTnLst>
                                        <p:set>
                                          <p:cBhvr>
                                            <p:cTn id="337" dur="1" fill="hold">
                                              <p:stCondLst>
                                                <p:cond delay="0"/>
                                              </p:stCondLst>
                                            </p:cTn>
                                            <p:tgtEl>
                                              <p:spTgt spid="390"/>
                                            </p:tgtEl>
                                            <p:attrNameLst>
                                              <p:attrName>style.visibility</p:attrName>
                                            </p:attrNameLst>
                                          </p:cBhvr>
                                          <p:to>
                                            <p:strVal val="visible"/>
                                          </p:to>
                                        </p:set>
                                        <p:anim calcmode="lin" valueType="num">
                                          <p:cBhvr additive="base">
                                            <p:cTn id="338" dur="2000" fill="hold"/>
                                            <p:tgtEl>
                                              <p:spTgt spid="390"/>
                                            </p:tgtEl>
                                            <p:attrNameLst>
                                              <p:attrName>ppt_x</p:attrName>
                                            </p:attrNameLst>
                                          </p:cBhvr>
                                          <p:tavLst>
                                            <p:tav tm="0">
                                              <p:val>
                                                <p:strVal val="#ppt_x"/>
                                              </p:val>
                                            </p:tav>
                                            <p:tav tm="100000">
                                              <p:val>
                                                <p:strVal val="#ppt_x"/>
                                              </p:val>
                                            </p:tav>
                                          </p:tavLst>
                                        </p:anim>
                                        <p:anim calcmode="lin" valueType="num">
                                          <p:cBhvr additive="base">
                                            <p:cTn id="339" dur="2000" fill="hold"/>
                                            <p:tgtEl>
                                              <p:spTgt spid="390"/>
                                            </p:tgtEl>
                                            <p:attrNameLst>
                                              <p:attrName>ppt_y</p:attrName>
                                            </p:attrNameLst>
                                          </p:cBhvr>
                                          <p:tavLst>
                                            <p:tav tm="0">
                                              <p:val>
                                                <p:strVal val="0-#ppt_h/2"/>
                                              </p:val>
                                            </p:tav>
                                            <p:tav tm="100000">
                                              <p:val>
                                                <p:strVal val="#ppt_y"/>
                                              </p:val>
                                            </p:tav>
                                          </p:tavLst>
                                        </p:anim>
                                      </p:childTnLst>
                                    </p:cTn>
                                  </p:par>
                                  <p:par>
                                    <p:cTn id="340" presetID="2" presetClass="entr" presetSubtype="1" fill="hold" grpId="0" nodeType="withEffect">
                                      <p:stCondLst>
                                        <p:cond delay="0"/>
                                      </p:stCondLst>
                                      <p:childTnLst>
                                        <p:set>
                                          <p:cBhvr>
                                            <p:cTn id="341" dur="1" fill="hold">
                                              <p:stCondLst>
                                                <p:cond delay="0"/>
                                              </p:stCondLst>
                                            </p:cTn>
                                            <p:tgtEl>
                                              <p:spTgt spid="391"/>
                                            </p:tgtEl>
                                            <p:attrNameLst>
                                              <p:attrName>style.visibility</p:attrName>
                                            </p:attrNameLst>
                                          </p:cBhvr>
                                          <p:to>
                                            <p:strVal val="visible"/>
                                          </p:to>
                                        </p:set>
                                        <p:anim calcmode="lin" valueType="num">
                                          <p:cBhvr additive="base">
                                            <p:cTn id="342" dur="2000" fill="hold"/>
                                            <p:tgtEl>
                                              <p:spTgt spid="391"/>
                                            </p:tgtEl>
                                            <p:attrNameLst>
                                              <p:attrName>ppt_x</p:attrName>
                                            </p:attrNameLst>
                                          </p:cBhvr>
                                          <p:tavLst>
                                            <p:tav tm="0">
                                              <p:val>
                                                <p:strVal val="#ppt_x"/>
                                              </p:val>
                                            </p:tav>
                                            <p:tav tm="100000">
                                              <p:val>
                                                <p:strVal val="#ppt_x"/>
                                              </p:val>
                                            </p:tav>
                                          </p:tavLst>
                                        </p:anim>
                                        <p:anim calcmode="lin" valueType="num">
                                          <p:cBhvr additive="base">
                                            <p:cTn id="343" dur="2000" fill="hold"/>
                                            <p:tgtEl>
                                              <p:spTgt spid="391"/>
                                            </p:tgtEl>
                                            <p:attrNameLst>
                                              <p:attrName>ppt_y</p:attrName>
                                            </p:attrNameLst>
                                          </p:cBhvr>
                                          <p:tavLst>
                                            <p:tav tm="0">
                                              <p:val>
                                                <p:strVal val="0-#ppt_h/2"/>
                                              </p:val>
                                            </p:tav>
                                            <p:tav tm="100000">
                                              <p:val>
                                                <p:strVal val="#ppt_y"/>
                                              </p:val>
                                            </p:tav>
                                          </p:tavLst>
                                        </p:anim>
                                      </p:childTnLst>
                                    </p:cTn>
                                  </p:par>
                                  <p:par>
                                    <p:cTn id="344" presetID="2" presetClass="entr" presetSubtype="1" fill="hold" grpId="0" nodeType="withEffect" nodePh="1">
                                      <p:stCondLst>
                                        <p:cond delay="0"/>
                                      </p:stCondLst>
                                      <p:endCondLst>
                                        <p:cond evt="begin" delay="0">
                                          <p:tn val="344"/>
                                        </p:cond>
                                      </p:endCondLst>
                                      <p:childTnLst>
                                        <p:set>
                                          <p:cBhvr>
                                            <p:cTn id="345" dur="1" fill="hold">
                                              <p:stCondLst>
                                                <p:cond delay="0"/>
                                              </p:stCondLst>
                                            </p:cTn>
                                            <p:tgtEl>
                                              <p:spTgt spid="392"/>
                                            </p:tgtEl>
                                            <p:attrNameLst>
                                              <p:attrName>style.visibility</p:attrName>
                                            </p:attrNameLst>
                                          </p:cBhvr>
                                          <p:to>
                                            <p:strVal val="visible"/>
                                          </p:to>
                                        </p:set>
                                        <p:anim calcmode="lin" valueType="num">
                                          <p:cBhvr additive="base">
                                            <p:cTn id="346" dur="2000" fill="hold"/>
                                            <p:tgtEl>
                                              <p:spTgt spid="392"/>
                                            </p:tgtEl>
                                            <p:attrNameLst>
                                              <p:attrName>ppt_x</p:attrName>
                                            </p:attrNameLst>
                                          </p:cBhvr>
                                          <p:tavLst>
                                            <p:tav tm="0">
                                              <p:val>
                                                <p:strVal val="#ppt_x"/>
                                              </p:val>
                                            </p:tav>
                                            <p:tav tm="100000">
                                              <p:val>
                                                <p:strVal val="#ppt_x"/>
                                              </p:val>
                                            </p:tav>
                                          </p:tavLst>
                                        </p:anim>
                                        <p:anim calcmode="lin" valueType="num">
                                          <p:cBhvr additive="base">
                                            <p:cTn id="347" dur="2000" fill="hold"/>
                                            <p:tgtEl>
                                              <p:spTgt spid="392"/>
                                            </p:tgtEl>
                                            <p:attrNameLst>
                                              <p:attrName>ppt_y</p:attrName>
                                            </p:attrNameLst>
                                          </p:cBhvr>
                                          <p:tavLst>
                                            <p:tav tm="0">
                                              <p:val>
                                                <p:strVal val="0-#ppt_h/2"/>
                                              </p:val>
                                            </p:tav>
                                            <p:tav tm="100000">
                                              <p:val>
                                                <p:strVal val="#ppt_y"/>
                                              </p:val>
                                            </p:tav>
                                          </p:tavLst>
                                        </p:anim>
                                      </p:childTnLst>
                                    </p:cTn>
                                  </p:par>
                                  <p:par>
                                    <p:cTn id="348" presetID="2" presetClass="entr" presetSubtype="1" fill="hold" grpId="0" nodeType="withEffect">
                                      <p:stCondLst>
                                        <p:cond delay="0"/>
                                      </p:stCondLst>
                                      <p:childTnLst>
                                        <p:set>
                                          <p:cBhvr>
                                            <p:cTn id="349" dur="1" fill="hold">
                                              <p:stCondLst>
                                                <p:cond delay="0"/>
                                              </p:stCondLst>
                                            </p:cTn>
                                            <p:tgtEl>
                                              <p:spTgt spid="393"/>
                                            </p:tgtEl>
                                            <p:attrNameLst>
                                              <p:attrName>style.visibility</p:attrName>
                                            </p:attrNameLst>
                                          </p:cBhvr>
                                          <p:to>
                                            <p:strVal val="visible"/>
                                          </p:to>
                                        </p:set>
                                        <p:anim calcmode="lin" valueType="num">
                                          <p:cBhvr additive="base">
                                            <p:cTn id="350" dur="2000" fill="hold"/>
                                            <p:tgtEl>
                                              <p:spTgt spid="393"/>
                                            </p:tgtEl>
                                            <p:attrNameLst>
                                              <p:attrName>ppt_x</p:attrName>
                                            </p:attrNameLst>
                                          </p:cBhvr>
                                          <p:tavLst>
                                            <p:tav tm="0">
                                              <p:val>
                                                <p:strVal val="#ppt_x"/>
                                              </p:val>
                                            </p:tav>
                                            <p:tav tm="100000">
                                              <p:val>
                                                <p:strVal val="#ppt_x"/>
                                              </p:val>
                                            </p:tav>
                                          </p:tavLst>
                                        </p:anim>
                                        <p:anim calcmode="lin" valueType="num">
                                          <p:cBhvr additive="base">
                                            <p:cTn id="351" dur="2000" fill="hold"/>
                                            <p:tgtEl>
                                              <p:spTgt spid="393"/>
                                            </p:tgtEl>
                                            <p:attrNameLst>
                                              <p:attrName>ppt_y</p:attrName>
                                            </p:attrNameLst>
                                          </p:cBhvr>
                                          <p:tavLst>
                                            <p:tav tm="0">
                                              <p:val>
                                                <p:strVal val="0-#ppt_h/2"/>
                                              </p:val>
                                            </p:tav>
                                            <p:tav tm="100000">
                                              <p:val>
                                                <p:strVal val="#ppt_y"/>
                                              </p:val>
                                            </p:tav>
                                          </p:tavLst>
                                        </p:anim>
                                      </p:childTnLst>
                                    </p:cTn>
                                  </p:par>
                                  <p:par>
                                    <p:cTn id="352" presetID="2" presetClass="entr" presetSubtype="1" fill="hold" grpId="0" nodeType="withEffect" nodePh="1">
                                      <p:stCondLst>
                                        <p:cond delay="0"/>
                                      </p:stCondLst>
                                      <p:endCondLst>
                                        <p:cond evt="begin" delay="0">
                                          <p:tn val="352"/>
                                        </p:cond>
                                      </p:endCondLst>
                                      <p:childTnLst>
                                        <p:set>
                                          <p:cBhvr>
                                            <p:cTn id="353" dur="1" fill="hold">
                                              <p:stCondLst>
                                                <p:cond delay="0"/>
                                              </p:stCondLst>
                                            </p:cTn>
                                            <p:tgtEl>
                                              <p:spTgt spid="394"/>
                                            </p:tgtEl>
                                            <p:attrNameLst>
                                              <p:attrName>style.visibility</p:attrName>
                                            </p:attrNameLst>
                                          </p:cBhvr>
                                          <p:to>
                                            <p:strVal val="visible"/>
                                          </p:to>
                                        </p:set>
                                        <p:anim calcmode="lin" valueType="num">
                                          <p:cBhvr additive="base">
                                            <p:cTn id="354" dur="2000" fill="hold"/>
                                            <p:tgtEl>
                                              <p:spTgt spid="394"/>
                                            </p:tgtEl>
                                            <p:attrNameLst>
                                              <p:attrName>ppt_x</p:attrName>
                                            </p:attrNameLst>
                                          </p:cBhvr>
                                          <p:tavLst>
                                            <p:tav tm="0">
                                              <p:val>
                                                <p:strVal val="#ppt_x"/>
                                              </p:val>
                                            </p:tav>
                                            <p:tav tm="100000">
                                              <p:val>
                                                <p:strVal val="#ppt_x"/>
                                              </p:val>
                                            </p:tav>
                                          </p:tavLst>
                                        </p:anim>
                                        <p:anim calcmode="lin" valueType="num">
                                          <p:cBhvr additive="base">
                                            <p:cTn id="355" dur="2000" fill="hold"/>
                                            <p:tgtEl>
                                              <p:spTgt spid="394"/>
                                            </p:tgtEl>
                                            <p:attrNameLst>
                                              <p:attrName>ppt_y</p:attrName>
                                            </p:attrNameLst>
                                          </p:cBhvr>
                                          <p:tavLst>
                                            <p:tav tm="0">
                                              <p:val>
                                                <p:strVal val="0-#ppt_h/2"/>
                                              </p:val>
                                            </p:tav>
                                            <p:tav tm="100000">
                                              <p:val>
                                                <p:strVal val="#ppt_y"/>
                                              </p:val>
                                            </p:tav>
                                          </p:tavLst>
                                        </p:anim>
                                      </p:childTnLst>
                                    </p:cTn>
                                  </p:par>
                                  <p:par>
                                    <p:cTn id="356" presetID="2" presetClass="entr" presetSubtype="1" fill="hold" grpId="0" nodeType="withEffect">
                                      <p:stCondLst>
                                        <p:cond delay="0"/>
                                      </p:stCondLst>
                                      <p:childTnLst>
                                        <p:set>
                                          <p:cBhvr>
                                            <p:cTn id="357" dur="1" fill="hold">
                                              <p:stCondLst>
                                                <p:cond delay="0"/>
                                              </p:stCondLst>
                                            </p:cTn>
                                            <p:tgtEl>
                                              <p:spTgt spid="395"/>
                                            </p:tgtEl>
                                            <p:attrNameLst>
                                              <p:attrName>style.visibility</p:attrName>
                                            </p:attrNameLst>
                                          </p:cBhvr>
                                          <p:to>
                                            <p:strVal val="visible"/>
                                          </p:to>
                                        </p:set>
                                        <p:anim calcmode="lin" valueType="num">
                                          <p:cBhvr additive="base">
                                            <p:cTn id="358" dur="2000" fill="hold"/>
                                            <p:tgtEl>
                                              <p:spTgt spid="395"/>
                                            </p:tgtEl>
                                            <p:attrNameLst>
                                              <p:attrName>ppt_x</p:attrName>
                                            </p:attrNameLst>
                                          </p:cBhvr>
                                          <p:tavLst>
                                            <p:tav tm="0">
                                              <p:val>
                                                <p:strVal val="#ppt_x"/>
                                              </p:val>
                                            </p:tav>
                                            <p:tav tm="100000">
                                              <p:val>
                                                <p:strVal val="#ppt_x"/>
                                              </p:val>
                                            </p:tav>
                                          </p:tavLst>
                                        </p:anim>
                                        <p:anim calcmode="lin" valueType="num">
                                          <p:cBhvr additive="base">
                                            <p:cTn id="359" dur="2000" fill="hold"/>
                                            <p:tgtEl>
                                              <p:spTgt spid="395"/>
                                            </p:tgtEl>
                                            <p:attrNameLst>
                                              <p:attrName>ppt_y</p:attrName>
                                            </p:attrNameLst>
                                          </p:cBhvr>
                                          <p:tavLst>
                                            <p:tav tm="0">
                                              <p:val>
                                                <p:strVal val="0-#ppt_h/2"/>
                                              </p:val>
                                            </p:tav>
                                            <p:tav tm="100000">
                                              <p:val>
                                                <p:strVal val="#ppt_y"/>
                                              </p:val>
                                            </p:tav>
                                          </p:tavLst>
                                        </p:anim>
                                      </p:childTnLst>
                                    </p:cTn>
                                  </p:par>
                                  <p:par>
                                    <p:cTn id="360" presetID="2" presetClass="entr" presetSubtype="1" fill="hold" grpId="0" nodeType="withEffect" nodePh="1">
                                      <p:stCondLst>
                                        <p:cond delay="0"/>
                                      </p:stCondLst>
                                      <p:endCondLst>
                                        <p:cond evt="begin" delay="0">
                                          <p:tn val="360"/>
                                        </p:cond>
                                      </p:endCondLst>
                                      <p:childTnLst>
                                        <p:set>
                                          <p:cBhvr>
                                            <p:cTn id="361" dur="1" fill="hold">
                                              <p:stCondLst>
                                                <p:cond delay="0"/>
                                              </p:stCondLst>
                                            </p:cTn>
                                            <p:tgtEl>
                                              <p:spTgt spid="396"/>
                                            </p:tgtEl>
                                            <p:attrNameLst>
                                              <p:attrName>style.visibility</p:attrName>
                                            </p:attrNameLst>
                                          </p:cBhvr>
                                          <p:to>
                                            <p:strVal val="visible"/>
                                          </p:to>
                                        </p:set>
                                        <p:anim calcmode="lin" valueType="num">
                                          <p:cBhvr additive="base">
                                            <p:cTn id="362" dur="2000" fill="hold"/>
                                            <p:tgtEl>
                                              <p:spTgt spid="396"/>
                                            </p:tgtEl>
                                            <p:attrNameLst>
                                              <p:attrName>ppt_x</p:attrName>
                                            </p:attrNameLst>
                                          </p:cBhvr>
                                          <p:tavLst>
                                            <p:tav tm="0">
                                              <p:val>
                                                <p:strVal val="#ppt_x"/>
                                              </p:val>
                                            </p:tav>
                                            <p:tav tm="100000">
                                              <p:val>
                                                <p:strVal val="#ppt_x"/>
                                              </p:val>
                                            </p:tav>
                                          </p:tavLst>
                                        </p:anim>
                                        <p:anim calcmode="lin" valueType="num">
                                          <p:cBhvr additive="base">
                                            <p:cTn id="363" dur="2000" fill="hold"/>
                                            <p:tgtEl>
                                              <p:spTgt spid="396"/>
                                            </p:tgtEl>
                                            <p:attrNameLst>
                                              <p:attrName>ppt_y</p:attrName>
                                            </p:attrNameLst>
                                          </p:cBhvr>
                                          <p:tavLst>
                                            <p:tav tm="0">
                                              <p:val>
                                                <p:strVal val="0-#ppt_h/2"/>
                                              </p:val>
                                            </p:tav>
                                            <p:tav tm="100000">
                                              <p:val>
                                                <p:strVal val="#ppt_y"/>
                                              </p:val>
                                            </p:tav>
                                          </p:tavLst>
                                        </p:anim>
                                      </p:childTnLst>
                                    </p:cTn>
                                  </p:par>
                                  <p:par>
                                    <p:cTn id="364" presetID="2" presetClass="entr" presetSubtype="1" fill="hold" grpId="0" nodeType="withEffect">
                                      <p:stCondLst>
                                        <p:cond delay="0"/>
                                      </p:stCondLst>
                                      <p:childTnLst>
                                        <p:set>
                                          <p:cBhvr>
                                            <p:cTn id="365" dur="1" fill="hold">
                                              <p:stCondLst>
                                                <p:cond delay="0"/>
                                              </p:stCondLst>
                                            </p:cTn>
                                            <p:tgtEl>
                                              <p:spTgt spid="397"/>
                                            </p:tgtEl>
                                            <p:attrNameLst>
                                              <p:attrName>style.visibility</p:attrName>
                                            </p:attrNameLst>
                                          </p:cBhvr>
                                          <p:to>
                                            <p:strVal val="visible"/>
                                          </p:to>
                                        </p:set>
                                        <p:anim calcmode="lin" valueType="num">
                                          <p:cBhvr additive="base">
                                            <p:cTn id="366" dur="2000" fill="hold"/>
                                            <p:tgtEl>
                                              <p:spTgt spid="397"/>
                                            </p:tgtEl>
                                            <p:attrNameLst>
                                              <p:attrName>ppt_x</p:attrName>
                                            </p:attrNameLst>
                                          </p:cBhvr>
                                          <p:tavLst>
                                            <p:tav tm="0">
                                              <p:val>
                                                <p:strVal val="#ppt_x"/>
                                              </p:val>
                                            </p:tav>
                                            <p:tav tm="100000">
                                              <p:val>
                                                <p:strVal val="#ppt_x"/>
                                              </p:val>
                                            </p:tav>
                                          </p:tavLst>
                                        </p:anim>
                                        <p:anim calcmode="lin" valueType="num">
                                          <p:cBhvr additive="base">
                                            <p:cTn id="367" dur="2000" fill="hold"/>
                                            <p:tgtEl>
                                              <p:spTgt spid="397"/>
                                            </p:tgtEl>
                                            <p:attrNameLst>
                                              <p:attrName>ppt_y</p:attrName>
                                            </p:attrNameLst>
                                          </p:cBhvr>
                                          <p:tavLst>
                                            <p:tav tm="0">
                                              <p:val>
                                                <p:strVal val="0-#ppt_h/2"/>
                                              </p:val>
                                            </p:tav>
                                            <p:tav tm="100000">
                                              <p:val>
                                                <p:strVal val="#ppt_y"/>
                                              </p:val>
                                            </p:tav>
                                          </p:tavLst>
                                        </p:anim>
                                      </p:childTnLst>
                                    </p:cTn>
                                  </p:par>
                                  <p:par>
                                    <p:cTn id="368" presetID="2" presetClass="entr" presetSubtype="1" fill="hold" grpId="0" nodeType="withEffect" nodePh="1">
                                      <p:stCondLst>
                                        <p:cond delay="0"/>
                                      </p:stCondLst>
                                      <p:endCondLst>
                                        <p:cond evt="begin" delay="0">
                                          <p:tn val="368"/>
                                        </p:cond>
                                      </p:endCondLst>
                                      <p:childTnLst>
                                        <p:set>
                                          <p:cBhvr>
                                            <p:cTn id="369" dur="1" fill="hold">
                                              <p:stCondLst>
                                                <p:cond delay="0"/>
                                              </p:stCondLst>
                                            </p:cTn>
                                            <p:tgtEl>
                                              <p:spTgt spid="398"/>
                                            </p:tgtEl>
                                            <p:attrNameLst>
                                              <p:attrName>style.visibility</p:attrName>
                                            </p:attrNameLst>
                                          </p:cBhvr>
                                          <p:to>
                                            <p:strVal val="visible"/>
                                          </p:to>
                                        </p:set>
                                        <p:anim calcmode="lin" valueType="num">
                                          <p:cBhvr additive="base">
                                            <p:cTn id="370" dur="2000" fill="hold"/>
                                            <p:tgtEl>
                                              <p:spTgt spid="398"/>
                                            </p:tgtEl>
                                            <p:attrNameLst>
                                              <p:attrName>ppt_x</p:attrName>
                                            </p:attrNameLst>
                                          </p:cBhvr>
                                          <p:tavLst>
                                            <p:tav tm="0">
                                              <p:val>
                                                <p:strVal val="#ppt_x"/>
                                              </p:val>
                                            </p:tav>
                                            <p:tav tm="100000">
                                              <p:val>
                                                <p:strVal val="#ppt_x"/>
                                              </p:val>
                                            </p:tav>
                                          </p:tavLst>
                                        </p:anim>
                                        <p:anim calcmode="lin" valueType="num">
                                          <p:cBhvr additive="base">
                                            <p:cTn id="371" dur="2000" fill="hold"/>
                                            <p:tgtEl>
                                              <p:spTgt spid="398"/>
                                            </p:tgtEl>
                                            <p:attrNameLst>
                                              <p:attrName>ppt_y</p:attrName>
                                            </p:attrNameLst>
                                          </p:cBhvr>
                                          <p:tavLst>
                                            <p:tav tm="0">
                                              <p:val>
                                                <p:strVal val="0-#ppt_h/2"/>
                                              </p:val>
                                            </p:tav>
                                            <p:tav tm="100000">
                                              <p:val>
                                                <p:strVal val="#ppt_y"/>
                                              </p:val>
                                            </p:tav>
                                          </p:tavLst>
                                        </p:anim>
                                      </p:childTnLst>
                                    </p:cTn>
                                  </p:par>
                                  <p:par>
                                    <p:cTn id="372" presetID="2" presetClass="entr" presetSubtype="1" fill="hold" grpId="0" nodeType="withEffect">
                                      <p:stCondLst>
                                        <p:cond delay="0"/>
                                      </p:stCondLst>
                                      <p:childTnLst>
                                        <p:set>
                                          <p:cBhvr>
                                            <p:cTn id="373" dur="1" fill="hold">
                                              <p:stCondLst>
                                                <p:cond delay="0"/>
                                              </p:stCondLst>
                                            </p:cTn>
                                            <p:tgtEl>
                                              <p:spTgt spid="399"/>
                                            </p:tgtEl>
                                            <p:attrNameLst>
                                              <p:attrName>style.visibility</p:attrName>
                                            </p:attrNameLst>
                                          </p:cBhvr>
                                          <p:to>
                                            <p:strVal val="visible"/>
                                          </p:to>
                                        </p:set>
                                        <p:anim calcmode="lin" valueType="num">
                                          <p:cBhvr additive="base">
                                            <p:cTn id="374" dur="2000" fill="hold"/>
                                            <p:tgtEl>
                                              <p:spTgt spid="399"/>
                                            </p:tgtEl>
                                            <p:attrNameLst>
                                              <p:attrName>ppt_x</p:attrName>
                                            </p:attrNameLst>
                                          </p:cBhvr>
                                          <p:tavLst>
                                            <p:tav tm="0">
                                              <p:val>
                                                <p:strVal val="#ppt_x"/>
                                              </p:val>
                                            </p:tav>
                                            <p:tav tm="100000">
                                              <p:val>
                                                <p:strVal val="#ppt_x"/>
                                              </p:val>
                                            </p:tav>
                                          </p:tavLst>
                                        </p:anim>
                                        <p:anim calcmode="lin" valueType="num">
                                          <p:cBhvr additive="base">
                                            <p:cTn id="375" dur="2000" fill="hold"/>
                                            <p:tgtEl>
                                              <p:spTgt spid="399"/>
                                            </p:tgtEl>
                                            <p:attrNameLst>
                                              <p:attrName>ppt_y</p:attrName>
                                            </p:attrNameLst>
                                          </p:cBhvr>
                                          <p:tavLst>
                                            <p:tav tm="0">
                                              <p:val>
                                                <p:strVal val="0-#ppt_h/2"/>
                                              </p:val>
                                            </p:tav>
                                            <p:tav tm="100000">
                                              <p:val>
                                                <p:strVal val="#ppt_y"/>
                                              </p:val>
                                            </p:tav>
                                          </p:tavLst>
                                        </p:anim>
                                      </p:childTnLst>
                                    </p:cTn>
                                  </p:par>
                                  <p:par>
                                    <p:cTn id="376" presetID="2" presetClass="entr" presetSubtype="1" fill="hold" grpId="0" nodeType="withEffect" nodePh="1">
                                      <p:stCondLst>
                                        <p:cond delay="0"/>
                                      </p:stCondLst>
                                      <p:endCondLst>
                                        <p:cond evt="begin" delay="0">
                                          <p:tn val="376"/>
                                        </p:cond>
                                      </p:endCondLst>
                                      <p:childTnLst>
                                        <p:set>
                                          <p:cBhvr>
                                            <p:cTn id="377" dur="1" fill="hold">
                                              <p:stCondLst>
                                                <p:cond delay="0"/>
                                              </p:stCondLst>
                                            </p:cTn>
                                            <p:tgtEl>
                                              <p:spTgt spid="400"/>
                                            </p:tgtEl>
                                            <p:attrNameLst>
                                              <p:attrName>style.visibility</p:attrName>
                                            </p:attrNameLst>
                                          </p:cBhvr>
                                          <p:to>
                                            <p:strVal val="visible"/>
                                          </p:to>
                                        </p:set>
                                        <p:anim calcmode="lin" valueType="num">
                                          <p:cBhvr additive="base">
                                            <p:cTn id="378" dur="2000" fill="hold"/>
                                            <p:tgtEl>
                                              <p:spTgt spid="400"/>
                                            </p:tgtEl>
                                            <p:attrNameLst>
                                              <p:attrName>ppt_x</p:attrName>
                                            </p:attrNameLst>
                                          </p:cBhvr>
                                          <p:tavLst>
                                            <p:tav tm="0">
                                              <p:val>
                                                <p:strVal val="#ppt_x"/>
                                              </p:val>
                                            </p:tav>
                                            <p:tav tm="100000">
                                              <p:val>
                                                <p:strVal val="#ppt_x"/>
                                              </p:val>
                                            </p:tav>
                                          </p:tavLst>
                                        </p:anim>
                                        <p:anim calcmode="lin" valueType="num">
                                          <p:cBhvr additive="base">
                                            <p:cTn id="379" dur="2000" fill="hold"/>
                                            <p:tgtEl>
                                              <p:spTgt spid="400"/>
                                            </p:tgtEl>
                                            <p:attrNameLst>
                                              <p:attrName>ppt_y</p:attrName>
                                            </p:attrNameLst>
                                          </p:cBhvr>
                                          <p:tavLst>
                                            <p:tav tm="0">
                                              <p:val>
                                                <p:strVal val="0-#ppt_h/2"/>
                                              </p:val>
                                            </p:tav>
                                            <p:tav tm="100000">
                                              <p:val>
                                                <p:strVal val="#ppt_y"/>
                                              </p:val>
                                            </p:tav>
                                          </p:tavLst>
                                        </p:anim>
                                      </p:childTnLst>
                                    </p:cTn>
                                  </p:par>
                                  <p:par>
                                    <p:cTn id="380" presetID="2" presetClass="entr" presetSubtype="1" fill="hold" grpId="0" nodeType="withEffect">
                                      <p:stCondLst>
                                        <p:cond delay="0"/>
                                      </p:stCondLst>
                                      <p:childTnLst>
                                        <p:set>
                                          <p:cBhvr>
                                            <p:cTn id="381" dur="1" fill="hold">
                                              <p:stCondLst>
                                                <p:cond delay="0"/>
                                              </p:stCondLst>
                                            </p:cTn>
                                            <p:tgtEl>
                                              <p:spTgt spid="401"/>
                                            </p:tgtEl>
                                            <p:attrNameLst>
                                              <p:attrName>style.visibility</p:attrName>
                                            </p:attrNameLst>
                                          </p:cBhvr>
                                          <p:to>
                                            <p:strVal val="visible"/>
                                          </p:to>
                                        </p:set>
                                        <p:anim calcmode="lin" valueType="num">
                                          <p:cBhvr additive="base">
                                            <p:cTn id="382" dur="2000" fill="hold"/>
                                            <p:tgtEl>
                                              <p:spTgt spid="401"/>
                                            </p:tgtEl>
                                            <p:attrNameLst>
                                              <p:attrName>ppt_x</p:attrName>
                                            </p:attrNameLst>
                                          </p:cBhvr>
                                          <p:tavLst>
                                            <p:tav tm="0">
                                              <p:val>
                                                <p:strVal val="#ppt_x"/>
                                              </p:val>
                                            </p:tav>
                                            <p:tav tm="100000">
                                              <p:val>
                                                <p:strVal val="#ppt_x"/>
                                              </p:val>
                                            </p:tav>
                                          </p:tavLst>
                                        </p:anim>
                                        <p:anim calcmode="lin" valueType="num">
                                          <p:cBhvr additive="base">
                                            <p:cTn id="383" dur="2000" fill="hold"/>
                                            <p:tgtEl>
                                              <p:spTgt spid="401"/>
                                            </p:tgtEl>
                                            <p:attrNameLst>
                                              <p:attrName>ppt_y</p:attrName>
                                            </p:attrNameLst>
                                          </p:cBhvr>
                                          <p:tavLst>
                                            <p:tav tm="0">
                                              <p:val>
                                                <p:strVal val="0-#ppt_h/2"/>
                                              </p:val>
                                            </p:tav>
                                            <p:tav tm="100000">
                                              <p:val>
                                                <p:strVal val="#ppt_y"/>
                                              </p:val>
                                            </p:tav>
                                          </p:tavLst>
                                        </p:anim>
                                      </p:childTnLst>
                                    </p:cTn>
                                  </p:par>
                                  <p:par>
                                    <p:cTn id="384" presetID="2" presetClass="entr" presetSubtype="1" fill="hold" grpId="0" nodeType="withEffect" nodePh="1">
                                      <p:stCondLst>
                                        <p:cond delay="0"/>
                                      </p:stCondLst>
                                      <p:endCondLst>
                                        <p:cond evt="begin" delay="0">
                                          <p:tn val="384"/>
                                        </p:cond>
                                      </p:endCondLst>
                                      <p:childTnLst>
                                        <p:set>
                                          <p:cBhvr>
                                            <p:cTn id="385" dur="1" fill="hold">
                                              <p:stCondLst>
                                                <p:cond delay="0"/>
                                              </p:stCondLst>
                                            </p:cTn>
                                            <p:tgtEl>
                                              <p:spTgt spid="402"/>
                                            </p:tgtEl>
                                            <p:attrNameLst>
                                              <p:attrName>style.visibility</p:attrName>
                                            </p:attrNameLst>
                                          </p:cBhvr>
                                          <p:to>
                                            <p:strVal val="visible"/>
                                          </p:to>
                                        </p:set>
                                        <p:anim calcmode="lin" valueType="num">
                                          <p:cBhvr additive="base">
                                            <p:cTn id="386" dur="2000" fill="hold"/>
                                            <p:tgtEl>
                                              <p:spTgt spid="402"/>
                                            </p:tgtEl>
                                            <p:attrNameLst>
                                              <p:attrName>ppt_x</p:attrName>
                                            </p:attrNameLst>
                                          </p:cBhvr>
                                          <p:tavLst>
                                            <p:tav tm="0">
                                              <p:val>
                                                <p:strVal val="#ppt_x"/>
                                              </p:val>
                                            </p:tav>
                                            <p:tav tm="100000">
                                              <p:val>
                                                <p:strVal val="#ppt_x"/>
                                              </p:val>
                                            </p:tav>
                                          </p:tavLst>
                                        </p:anim>
                                        <p:anim calcmode="lin" valueType="num">
                                          <p:cBhvr additive="base">
                                            <p:cTn id="387" dur="2000" fill="hold"/>
                                            <p:tgtEl>
                                              <p:spTgt spid="402"/>
                                            </p:tgtEl>
                                            <p:attrNameLst>
                                              <p:attrName>ppt_y</p:attrName>
                                            </p:attrNameLst>
                                          </p:cBhvr>
                                          <p:tavLst>
                                            <p:tav tm="0">
                                              <p:val>
                                                <p:strVal val="0-#ppt_h/2"/>
                                              </p:val>
                                            </p:tav>
                                            <p:tav tm="100000">
                                              <p:val>
                                                <p:strVal val="#ppt_y"/>
                                              </p:val>
                                            </p:tav>
                                          </p:tavLst>
                                        </p:anim>
                                      </p:childTnLst>
                                    </p:cTn>
                                  </p:par>
                                  <p:par>
                                    <p:cTn id="388" presetID="2" presetClass="entr" presetSubtype="6" fill="hold" grpId="0" nodeType="withEffect">
                                      <p:stCondLst>
                                        <p:cond delay="0"/>
                                      </p:stCondLst>
                                      <p:childTnLst>
                                        <p:set>
                                          <p:cBhvr>
                                            <p:cTn id="389" dur="1" fill="hold">
                                              <p:stCondLst>
                                                <p:cond delay="0"/>
                                              </p:stCondLst>
                                            </p:cTn>
                                            <p:tgtEl>
                                              <p:spTgt spid="403"/>
                                            </p:tgtEl>
                                            <p:attrNameLst>
                                              <p:attrName>style.visibility</p:attrName>
                                            </p:attrNameLst>
                                          </p:cBhvr>
                                          <p:to>
                                            <p:strVal val="visible"/>
                                          </p:to>
                                        </p:set>
                                        <p:anim calcmode="lin" valueType="num">
                                          <p:cBhvr additive="base">
                                            <p:cTn id="390" dur="2000" fill="hold"/>
                                            <p:tgtEl>
                                              <p:spTgt spid="403"/>
                                            </p:tgtEl>
                                            <p:attrNameLst>
                                              <p:attrName>ppt_x</p:attrName>
                                            </p:attrNameLst>
                                          </p:cBhvr>
                                          <p:tavLst>
                                            <p:tav tm="0">
                                              <p:val>
                                                <p:strVal val="1+#ppt_w/2"/>
                                              </p:val>
                                            </p:tav>
                                            <p:tav tm="100000">
                                              <p:val>
                                                <p:strVal val="#ppt_x"/>
                                              </p:val>
                                            </p:tav>
                                          </p:tavLst>
                                        </p:anim>
                                        <p:anim calcmode="lin" valueType="num">
                                          <p:cBhvr additive="base">
                                            <p:cTn id="391" dur="2000" fill="hold"/>
                                            <p:tgtEl>
                                              <p:spTgt spid="403"/>
                                            </p:tgtEl>
                                            <p:attrNameLst>
                                              <p:attrName>ppt_y</p:attrName>
                                            </p:attrNameLst>
                                          </p:cBhvr>
                                          <p:tavLst>
                                            <p:tav tm="0">
                                              <p:val>
                                                <p:strVal val="1+#ppt_h/2"/>
                                              </p:val>
                                            </p:tav>
                                            <p:tav tm="100000">
                                              <p:val>
                                                <p:strVal val="#ppt_y"/>
                                              </p:val>
                                            </p:tav>
                                          </p:tavLst>
                                        </p:anim>
                                      </p:childTnLst>
                                    </p:cTn>
                                  </p:par>
                                  <p:par>
                                    <p:cTn id="392" presetID="2" presetClass="entr" presetSubtype="6" fill="hold" grpId="0" nodeType="withEffect" nodePh="1">
                                      <p:stCondLst>
                                        <p:cond delay="0"/>
                                      </p:stCondLst>
                                      <p:endCondLst>
                                        <p:cond evt="begin" delay="0">
                                          <p:tn val="392"/>
                                        </p:cond>
                                      </p:endCondLst>
                                      <p:childTnLst>
                                        <p:set>
                                          <p:cBhvr>
                                            <p:cTn id="393" dur="1" fill="hold">
                                              <p:stCondLst>
                                                <p:cond delay="0"/>
                                              </p:stCondLst>
                                            </p:cTn>
                                            <p:tgtEl>
                                              <p:spTgt spid="404"/>
                                            </p:tgtEl>
                                            <p:attrNameLst>
                                              <p:attrName>style.visibility</p:attrName>
                                            </p:attrNameLst>
                                          </p:cBhvr>
                                          <p:to>
                                            <p:strVal val="visible"/>
                                          </p:to>
                                        </p:set>
                                        <p:anim calcmode="lin" valueType="num">
                                          <p:cBhvr additive="base">
                                            <p:cTn id="394" dur="2000" fill="hold"/>
                                            <p:tgtEl>
                                              <p:spTgt spid="404"/>
                                            </p:tgtEl>
                                            <p:attrNameLst>
                                              <p:attrName>ppt_x</p:attrName>
                                            </p:attrNameLst>
                                          </p:cBhvr>
                                          <p:tavLst>
                                            <p:tav tm="0">
                                              <p:val>
                                                <p:strVal val="1+#ppt_w/2"/>
                                              </p:val>
                                            </p:tav>
                                            <p:tav tm="100000">
                                              <p:val>
                                                <p:strVal val="#ppt_x"/>
                                              </p:val>
                                            </p:tav>
                                          </p:tavLst>
                                        </p:anim>
                                        <p:anim calcmode="lin" valueType="num">
                                          <p:cBhvr additive="base">
                                            <p:cTn id="395" dur="2000" fill="hold"/>
                                            <p:tgtEl>
                                              <p:spTgt spid="404"/>
                                            </p:tgtEl>
                                            <p:attrNameLst>
                                              <p:attrName>ppt_y</p:attrName>
                                            </p:attrNameLst>
                                          </p:cBhvr>
                                          <p:tavLst>
                                            <p:tav tm="0">
                                              <p:val>
                                                <p:strVal val="1+#ppt_h/2"/>
                                              </p:val>
                                            </p:tav>
                                            <p:tav tm="100000">
                                              <p:val>
                                                <p:strVal val="#ppt_y"/>
                                              </p:val>
                                            </p:tav>
                                          </p:tavLst>
                                        </p:anim>
                                      </p:childTnLst>
                                    </p:cTn>
                                  </p:par>
                                  <p:par>
                                    <p:cTn id="396" presetID="2" presetClass="entr" presetSubtype="6" fill="hold" grpId="0" nodeType="withEffect">
                                      <p:stCondLst>
                                        <p:cond delay="0"/>
                                      </p:stCondLst>
                                      <p:childTnLst>
                                        <p:set>
                                          <p:cBhvr>
                                            <p:cTn id="397" dur="1" fill="hold">
                                              <p:stCondLst>
                                                <p:cond delay="0"/>
                                              </p:stCondLst>
                                            </p:cTn>
                                            <p:tgtEl>
                                              <p:spTgt spid="405"/>
                                            </p:tgtEl>
                                            <p:attrNameLst>
                                              <p:attrName>style.visibility</p:attrName>
                                            </p:attrNameLst>
                                          </p:cBhvr>
                                          <p:to>
                                            <p:strVal val="visible"/>
                                          </p:to>
                                        </p:set>
                                        <p:anim calcmode="lin" valueType="num">
                                          <p:cBhvr additive="base">
                                            <p:cTn id="398" dur="2000" fill="hold"/>
                                            <p:tgtEl>
                                              <p:spTgt spid="405"/>
                                            </p:tgtEl>
                                            <p:attrNameLst>
                                              <p:attrName>ppt_x</p:attrName>
                                            </p:attrNameLst>
                                          </p:cBhvr>
                                          <p:tavLst>
                                            <p:tav tm="0">
                                              <p:val>
                                                <p:strVal val="1+#ppt_w/2"/>
                                              </p:val>
                                            </p:tav>
                                            <p:tav tm="100000">
                                              <p:val>
                                                <p:strVal val="#ppt_x"/>
                                              </p:val>
                                            </p:tav>
                                          </p:tavLst>
                                        </p:anim>
                                        <p:anim calcmode="lin" valueType="num">
                                          <p:cBhvr additive="base">
                                            <p:cTn id="399" dur="2000" fill="hold"/>
                                            <p:tgtEl>
                                              <p:spTgt spid="405"/>
                                            </p:tgtEl>
                                            <p:attrNameLst>
                                              <p:attrName>ppt_y</p:attrName>
                                            </p:attrNameLst>
                                          </p:cBhvr>
                                          <p:tavLst>
                                            <p:tav tm="0">
                                              <p:val>
                                                <p:strVal val="1+#ppt_h/2"/>
                                              </p:val>
                                            </p:tav>
                                            <p:tav tm="100000">
                                              <p:val>
                                                <p:strVal val="#ppt_y"/>
                                              </p:val>
                                            </p:tav>
                                          </p:tavLst>
                                        </p:anim>
                                      </p:childTnLst>
                                    </p:cTn>
                                  </p:par>
                                  <p:par>
                                    <p:cTn id="400" presetID="2" presetClass="entr" presetSubtype="6" fill="hold" grpId="0" nodeType="withEffect" nodePh="1">
                                      <p:stCondLst>
                                        <p:cond delay="0"/>
                                      </p:stCondLst>
                                      <p:endCondLst>
                                        <p:cond evt="begin" delay="0">
                                          <p:tn val="400"/>
                                        </p:cond>
                                      </p:endCondLst>
                                      <p:childTnLst>
                                        <p:set>
                                          <p:cBhvr>
                                            <p:cTn id="401" dur="1" fill="hold">
                                              <p:stCondLst>
                                                <p:cond delay="0"/>
                                              </p:stCondLst>
                                            </p:cTn>
                                            <p:tgtEl>
                                              <p:spTgt spid="406"/>
                                            </p:tgtEl>
                                            <p:attrNameLst>
                                              <p:attrName>style.visibility</p:attrName>
                                            </p:attrNameLst>
                                          </p:cBhvr>
                                          <p:to>
                                            <p:strVal val="visible"/>
                                          </p:to>
                                        </p:set>
                                        <p:anim calcmode="lin" valueType="num">
                                          <p:cBhvr additive="base">
                                            <p:cTn id="402" dur="2000" fill="hold"/>
                                            <p:tgtEl>
                                              <p:spTgt spid="406"/>
                                            </p:tgtEl>
                                            <p:attrNameLst>
                                              <p:attrName>ppt_x</p:attrName>
                                            </p:attrNameLst>
                                          </p:cBhvr>
                                          <p:tavLst>
                                            <p:tav tm="0">
                                              <p:val>
                                                <p:strVal val="1+#ppt_w/2"/>
                                              </p:val>
                                            </p:tav>
                                            <p:tav tm="100000">
                                              <p:val>
                                                <p:strVal val="#ppt_x"/>
                                              </p:val>
                                            </p:tav>
                                          </p:tavLst>
                                        </p:anim>
                                        <p:anim calcmode="lin" valueType="num">
                                          <p:cBhvr additive="base">
                                            <p:cTn id="403" dur="2000" fill="hold"/>
                                            <p:tgtEl>
                                              <p:spTgt spid="406"/>
                                            </p:tgtEl>
                                            <p:attrNameLst>
                                              <p:attrName>ppt_y</p:attrName>
                                            </p:attrNameLst>
                                          </p:cBhvr>
                                          <p:tavLst>
                                            <p:tav tm="0">
                                              <p:val>
                                                <p:strVal val="1+#ppt_h/2"/>
                                              </p:val>
                                            </p:tav>
                                            <p:tav tm="100000">
                                              <p:val>
                                                <p:strVal val="#ppt_y"/>
                                              </p:val>
                                            </p:tav>
                                          </p:tavLst>
                                        </p:anim>
                                      </p:childTnLst>
                                    </p:cTn>
                                  </p:par>
                                  <p:par>
                                    <p:cTn id="404" presetID="2" presetClass="entr" presetSubtype="6" fill="hold" grpId="0" nodeType="withEffect">
                                      <p:stCondLst>
                                        <p:cond delay="0"/>
                                      </p:stCondLst>
                                      <p:childTnLst>
                                        <p:set>
                                          <p:cBhvr>
                                            <p:cTn id="405" dur="1" fill="hold">
                                              <p:stCondLst>
                                                <p:cond delay="0"/>
                                              </p:stCondLst>
                                            </p:cTn>
                                            <p:tgtEl>
                                              <p:spTgt spid="407"/>
                                            </p:tgtEl>
                                            <p:attrNameLst>
                                              <p:attrName>style.visibility</p:attrName>
                                            </p:attrNameLst>
                                          </p:cBhvr>
                                          <p:to>
                                            <p:strVal val="visible"/>
                                          </p:to>
                                        </p:set>
                                        <p:anim calcmode="lin" valueType="num">
                                          <p:cBhvr additive="base">
                                            <p:cTn id="406" dur="2000" fill="hold"/>
                                            <p:tgtEl>
                                              <p:spTgt spid="407"/>
                                            </p:tgtEl>
                                            <p:attrNameLst>
                                              <p:attrName>ppt_x</p:attrName>
                                            </p:attrNameLst>
                                          </p:cBhvr>
                                          <p:tavLst>
                                            <p:tav tm="0">
                                              <p:val>
                                                <p:strVal val="1+#ppt_w/2"/>
                                              </p:val>
                                            </p:tav>
                                            <p:tav tm="100000">
                                              <p:val>
                                                <p:strVal val="#ppt_x"/>
                                              </p:val>
                                            </p:tav>
                                          </p:tavLst>
                                        </p:anim>
                                        <p:anim calcmode="lin" valueType="num">
                                          <p:cBhvr additive="base">
                                            <p:cTn id="407" dur="2000" fill="hold"/>
                                            <p:tgtEl>
                                              <p:spTgt spid="407"/>
                                            </p:tgtEl>
                                            <p:attrNameLst>
                                              <p:attrName>ppt_y</p:attrName>
                                            </p:attrNameLst>
                                          </p:cBhvr>
                                          <p:tavLst>
                                            <p:tav tm="0">
                                              <p:val>
                                                <p:strVal val="1+#ppt_h/2"/>
                                              </p:val>
                                            </p:tav>
                                            <p:tav tm="100000">
                                              <p:val>
                                                <p:strVal val="#ppt_y"/>
                                              </p:val>
                                            </p:tav>
                                          </p:tavLst>
                                        </p:anim>
                                      </p:childTnLst>
                                    </p:cTn>
                                  </p:par>
                                  <p:par>
                                    <p:cTn id="408" presetID="2" presetClass="entr" presetSubtype="6" fill="hold" grpId="0" nodeType="withEffect" nodePh="1">
                                      <p:stCondLst>
                                        <p:cond delay="0"/>
                                      </p:stCondLst>
                                      <p:endCondLst>
                                        <p:cond evt="begin" delay="0">
                                          <p:tn val="408"/>
                                        </p:cond>
                                      </p:endCondLst>
                                      <p:childTnLst>
                                        <p:set>
                                          <p:cBhvr>
                                            <p:cTn id="409" dur="1" fill="hold">
                                              <p:stCondLst>
                                                <p:cond delay="0"/>
                                              </p:stCondLst>
                                            </p:cTn>
                                            <p:tgtEl>
                                              <p:spTgt spid="408"/>
                                            </p:tgtEl>
                                            <p:attrNameLst>
                                              <p:attrName>style.visibility</p:attrName>
                                            </p:attrNameLst>
                                          </p:cBhvr>
                                          <p:to>
                                            <p:strVal val="visible"/>
                                          </p:to>
                                        </p:set>
                                        <p:anim calcmode="lin" valueType="num">
                                          <p:cBhvr additive="base">
                                            <p:cTn id="410" dur="2000" fill="hold"/>
                                            <p:tgtEl>
                                              <p:spTgt spid="408"/>
                                            </p:tgtEl>
                                            <p:attrNameLst>
                                              <p:attrName>ppt_x</p:attrName>
                                            </p:attrNameLst>
                                          </p:cBhvr>
                                          <p:tavLst>
                                            <p:tav tm="0">
                                              <p:val>
                                                <p:strVal val="1+#ppt_w/2"/>
                                              </p:val>
                                            </p:tav>
                                            <p:tav tm="100000">
                                              <p:val>
                                                <p:strVal val="#ppt_x"/>
                                              </p:val>
                                            </p:tav>
                                          </p:tavLst>
                                        </p:anim>
                                        <p:anim calcmode="lin" valueType="num">
                                          <p:cBhvr additive="base">
                                            <p:cTn id="411" dur="2000" fill="hold"/>
                                            <p:tgtEl>
                                              <p:spTgt spid="408"/>
                                            </p:tgtEl>
                                            <p:attrNameLst>
                                              <p:attrName>ppt_y</p:attrName>
                                            </p:attrNameLst>
                                          </p:cBhvr>
                                          <p:tavLst>
                                            <p:tav tm="0">
                                              <p:val>
                                                <p:strVal val="1+#ppt_h/2"/>
                                              </p:val>
                                            </p:tav>
                                            <p:tav tm="100000">
                                              <p:val>
                                                <p:strVal val="#ppt_y"/>
                                              </p:val>
                                            </p:tav>
                                          </p:tavLst>
                                        </p:anim>
                                      </p:childTnLst>
                                    </p:cTn>
                                  </p:par>
                                  <p:par>
                                    <p:cTn id="412" presetID="2" presetClass="entr" presetSubtype="6" fill="hold" grpId="0" nodeType="withEffect">
                                      <p:stCondLst>
                                        <p:cond delay="0"/>
                                      </p:stCondLst>
                                      <p:childTnLst>
                                        <p:set>
                                          <p:cBhvr>
                                            <p:cTn id="413" dur="1" fill="hold">
                                              <p:stCondLst>
                                                <p:cond delay="0"/>
                                              </p:stCondLst>
                                            </p:cTn>
                                            <p:tgtEl>
                                              <p:spTgt spid="409"/>
                                            </p:tgtEl>
                                            <p:attrNameLst>
                                              <p:attrName>style.visibility</p:attrName>
                                            </p:attrNameLst>
                                          </p:cBhvr>
                                          <p:to>
                                            <p:strVal val="visible"/>
                                          </p:to>
                                        </p:set>
                                        <p:anim calcmode="lin" valueType="num">
                                          <p:cBhvr additive="base">
                                            <p:cTn id="414" dur="2000" fill="hold"/>
                                            <p:tgtEl>
                                              <p:spTgt spid="409"/>
                                            </p:tgtEl>
                                            <p:attrNameLst>
                                              <p:attrName>ppt_x</p:attrName>
                                            </p:attrNameLst>
                                          </p:cBhvr>
                                          <p:tavLst>
                                            <p:tav tm="0">
                                              <p:val>
                                                <p:strVal val="1+#ppt_w/2"/>
                                              </p:val>
                                            </p:tav>
                                            <p:tav tm="100000">
                                              <p:val>
                                                <p:strVal val="#ppt_x"/>
                                              </p:val>
                                            </p:tav>
                                          </p:tavLst>
                                        </p:anim>
                                        <p:anim calcmode="lin" valueType="num">
                                          <p:cBhvr additive="base">
                                            <p:cTn id="415" dur="2000" fill="hold"/>
                                            <p:tgtEl>
                                              <p:spTgt spid="409"/>
                                            </p:tgtEl>
                                            <p:attrNameLst>
                                              <p:attrName>ppt_y</p:attrName>
                                            </p:attrNameLst>
                                          </p:cBhvr>
                                          <p:tavLst>
                                            <p:tav tm="0">
                                              <p:val>
                                                <p:strVal val="1+#ppt_h/2"/>
                                              </p:val>
                                            </p:tav>
                                            <p:tav tm="100000">
                                              <p:val>
                                                <p:strVal val="#ppt_y"/>
                                              </p:val>
                                            </p:tav>
                                          </p:tavLst>
                                        </p:anim>
                                      </p:childTnLst>
                                    </p:cTn>
                                  </p:par>
                                  <p:par>
                                    <p:cTn id="416" presetID="2" presetClass="entr" presetSubtype="6" fill="hold" grpId="0" nodeType="withEffect">
                                      <p:stCondLst>
                                        <p:cond delay="0"/>
                                      </p:stCondLst>
                                      <p:childTnLst>
                                        <p:set>
                                          <p:cBhvr>
                                            <p:cTn id="417" dur="1" fill="hold">
                                              <p:stCondLst>
                                                <p:cond delay="0"/>
                                              </p:stCondLst>
                                            </p:cTn>
                                            <p:tgtEl>
                                              <p:spTgt spid="410"/>
                                            </p:tgtEl>
                                            <p:attrNameLst>
                                              <p:attrName>style.visibility</p:attrName>
                                            </p:attrNameLst>
                                          </p:cBhvr>
                                          <p:to>
                                            <p:strVal val="visible"/>
                                          </p:to>
                                        </p:set>
                                        <p:anim calcmode="lin" valueType="num">
                                          <p:cBhvr additive="base">
                                            <p:cTn id="418" dur="2000" fill="hold"/>
                                            <p:tgtEl>
                                              <p:spTgt spid="410"/>
                                            </p:tgtEl>
                                            <p:attrNameLst>
                                              <p:attrName>ppt_x</p:attrName>
                                            </p:attrNameLst>
                                          </p:cBhvr>
                                          <p:tavLst>
                                            <p:tav tm="0">
                                              <p:val>
                                                <p:strVal val="1+#ppt_w/2"/>
                                              </p:val>
                                            </p:tav>
                                            <p:tav tm="100000">
                                              <p:val>
                                                <p:strVal val="#ppt_x"/>
                                              </p:val>
                                            </p:tav>
                                          </p:tavLst>
                                        </p:anim>
                                        <p:anim calcmode="lin" valueType="num">
                                          <p:cBhvr additive="base">
                                            <p:cTn id="419" dur="2000" fill="hold"/>
                                            <p:tgtEl>
                                              <p:spTgt spid="410"/>
                                            </p:tgtEl>
                                            <p:attrNameLst>
                                              <p:attrName>ppt_y</p:attrName>
                                            </p:attrNameLst>
                                          </p:cBhvr>
                                          <p:tavLst>
                                            <p:tav tm="0">
                                              <p:val>
                                                <p:strVal val="1+#ppt_h/2"/>
                                              </p:val>
                                            </p:tav>
                                            <p:tav tm="100000">
                                              <p:val>
                                                <p:strVal val="#ppt_y"/>
                                              </p:val>
                                            </p:tav>
                                          </p:tavLst>
                                        </p:anim>
                                      </p:childTnLst>
                                    </p:cTn>
                                  </p:par>
                                  <p:par>
                                    <p:cTn id="420" presetID="2" presetClass="entr" presetSubtype="6" fill="hold" grpId="0" nodeType="withEffect" nodePh="1">
                                      <p:stCondLst>
                                        <p:cond delay="0"/>
                                      </p:stCondLst>
                                      <p:endCondLst>
                                        <p:cond evt="begin" delay="0">
                                          <p:tn val="420"/>
                                        </p:cond>
                                      </p:endCondLst>
                                      <p:childTnLst>
                                        <p:set>
                                          <p:cBhvr>
                                            <p:cTn id="421" dur="1" fill="hold">
                                              <p:stCondLst>
                                                <p:cond delay="0"/>
                                              </p:stCondLst>
                                            </p:cTn>
                                            <p:tgtEl>
                                              <p:spTgt spid="411"/>
                                            </p:tgtEl>
                                            <p:attrNameLst>
                                              <p:attrName>style.visibility</p:attrName>
                                            </p:attrNameLst>
                                          </p:cBhvr>
                                          <p:to>
                                            <p:strVal val="visible"/>
                                          </p:to>
                                        </p:set>
                                        <p:anim calcmode="lin" valueType="num">
                                          <p:cBhvr additive="base">
                                            <p:cTn id="422" dur="2000" fill="hold"/>
                                            <p:tgtEl>
                                              <p:spTgt spid="411"/>
                                            </p:tgtEl>
                                            <p:attrNameLst>
                                              <p:attrName>ppt_x</p:attrName>
                                            </p:attrNameLst>
                                          </p:cBhvr>
                                          <p:tavLst>
                                            <p:tav tm="0">
                                              <p:val>
                                                <p:strVal val="1+#ppt_w/2"/>
                                              </p:val>
                                            </p:tav>
                                            <p:tav tm="100000">
                                              <p:val>
                                                <p:strVal val="#ppt_x"/>
                                              </p:val>
                                            </p:tav>
                                          </p:tavLst>
                                        </p:anim>
                                        <p:anim calcmode="lin" valueType="num">
                                          <p:cBhvr additive="base">
                                            <p:cTn id="423" dur="2000" fill="hold"/>
                                            <p:tgtEl>
                                              <p:spTgt spid="411"/>
                                            </p:tgtEl>
                                            <p:attrNameLst>
                                              <p:attrName>ppt_y</p:attrName>
                                            </p:attrNameLst>
                                          </p:cBhvr>
                                          <p:tavLst>
                                            <p:tav tm="0">
                                              <p:val>
                                                <p:strVal val="1+#ppt_h/2"/>
                                              </p:val>
                                            </p:tav>
                                            <p:tav tm="100000">
                                              <p:val>
                                                <p:strVal val="#ppt_y"/>
                                              </p:val>
                                            </p:tav>
                                          </p:tavLst>
                                        </p:anim>
                                      </p:childTnLst>
                                    </p:cTn>
                                  </p:par>
                                  <p:par>
                                    <p:cTn id="424" presetID="2" presetClass="entr" presetSubtype="6" fill="hold" grpId="0" nodeType="withEffect">
                                      <p:stCondLst>
                                        <p:cond delay="0"/>
                                      </p:stCondLst>
                                      <p:childTnLst>
                                        <p:set>
                                          <p:cBhvr>
                                            <p:cTn id="425" dur="1" fill="hold">
                                              <p:stCondLst>
                                                <p:cond delay="0"/>
                                              </p:stCondLst>
                                            </p:cTn>
                                            <p:tgtEl>
                                              <p:spTgt spid="412"/>
                                            </p:tgtEl>
                                            <p:attrNameLst>
                                              <p:attrName>style.visibility</p:attrName>
                                            </p:attrNameLst>
                                          </p:cBhvr>
                                          <p:to>
                                            <p:strVal val="visible"/>
                                          </p:to>
                                        </p:set>
                                        <p:anim calcmode="lin" valueType="num">
                                          <p:cBhvr additive="base">
                                            <p:cTn id="426" dur="2000" fill="hold"/>
                                            <p:tgtEl>
                                              <p:spTgt spid="412"/>
                                            </p:tgtEl>
                                            <p:attrNameLst>
                                              <p:attrName>ppt_x</p:attrName>
                                            </p:attrNameLst>
                                          </p:cBhvr>
                                          <p:tavLst>
                                            <p:tav tm="0">
                                              <p:val>
                                                <p:strVal val="1+#ppt_w/2"/>
                                              </p:val>
                                            </p:tav>
                                            <p:tav tm="100000">
                                              <p:val>
                                                <p:strVal val="#ppt_x"/>
                                              </p:val>
                                            </p:tav>
                                          </p:tavLst>
                                        </p:anim>
                                        <p:anim calcmode="lin" valueType="num">
                                          <p:cBhvr additive="base">
                                            <p:cTn id="427" dur="2000" fill="hold"/>
                                            <p:tgtEl>
                                              <p:spTgt spid="412"/>
                                            </p:tgtEl>
                                            <p:attrNameLst>
                                              <p:attrName>ppt_y</p:attrName>
                                            </p:attrNameLst>
                                          </p:cBhvr>
                                          <p:tavLst>
                                            <p:tav tm="0">
                                              <p:val>
                                                <p:strVal val="1+#ppt_h/2"/>
                                              </p:val>
                                            </p:tav>
                                            <p:tav tm="100000">
                                              <p:val>
                                                <p:strVal val="#ppt_y"/>
                                              </p:val>
                                            </p:tav>
                                          </p:tavLst>
                                        </p:anim>
                                      </p:childTnLst>
                                    </p:cTn>
                                  </p:par>
                                  <p:par>
                                    <p:cTn id="428" presetID="2" presetClass="entr" presetSubtype="6" fill="hold" grpId="0" nodeType="withEffect" nodePh="1">
                                      <p:stCondLst>
                                        <p:cond delay="0"/>
                                      </p:stCondLst>
                                      <p:endCondLst>
                                        <p:cond evt="begin" delay="0">
                                          <p:tn val="428"/>
                                        </p:cond>
                                      </p:endCondLst>
                                      <p:childTnLst>
                                        <p:set>
                                          <p:cBhvr>
                                            <p:cTn id="429" dur="1" fill="hold">
                                              <p:stCondLst>
                                                <p:cond delay="0"/>
                                              </p:stCondLst>
                                            </p:cTn>
                                            <p:tgtEl>
                                              <p:spTgt spid="413"/>
                                            </p:tgtEl>
                                            <p:attrNameLst>
                                              <p:attrName>style.visibility</p:attrName>
                                            </p:attrNameLst>
                                          </p:cBhvr>
                                          <p:to>
                                            <p:strVal val="visible"/>
                                          </p:to>
                                        </p:set>
                                        <p:anim calcmode="lin" valueType="num">
                                          <p:cBhvr additive="base">
                                            <p:cTn id="430" dur="2000" fill="hold"/>
                                            <p:tgtEl>
                                              <p:spTgt spid="413"/>
                                            </p:tgtEl>
                                            <p:attrNameLst>
                                              <p:attrName>ppt_x</p:attrName>
                                            </p:attrNameLst>
                                          </p:cBhvr>
                                          <p:tavLst>
                                            <p:tav tm="0">
                                              <p:val>
                                                <p:strVal val="1+#ppt_w/2"/>
                                              </p:val>
                                            </p:tav>
                                            <p:tav tm="100000">
                                              <p:val>
                                                <p:strVal val="#ppt_x"/>
                                              </p:val>
                                            </p:tav>
                                          </p:tavLst>
                                        </p:anim>
                                        <p:anim calcmode="lin" valueType="num">
                                          <p:cBhvr additive="base">
                                            <p:cTn id="431" dur="2000" fill="hold"/>
                                            <p:tgtEl>
                                              <p:spTgt spid="413"/>
                                            </p:tgtEl>
                                            <p:attrNameLst>
                                              <p:attrName>ppt_y</p:attrName>
                                            </p:attrNameLst>
                                          </p:cBhvr>
                                          <p:tavLst>
                                            <p:tav tm="0">
                                              <p:val>
                                                <p:strVal val="1+#ppt_h/2"/>
                                              </p:val>
                                            </p:tav>
                                            <p:tav tm="100000">
                                              <p:val>
                                                <p:strVal val="#ppt_y"/>
                                              </p:val>
                                            </p:tav>
                                          </p:tavLst>
                                        </p:anim>
                                      </p:childTnLst>
                                    </p:cTn>
                                  </p:par>
                                  <p:par>
                                    <p:cTn id="432" presetID="2" presetClass="entr" presetSubtype="6" fill="hold" grpId="0" nodeType="withEffect">
                                      <p:stCondLst>
                                        <p:cond delay="0"/>
                                      </p:stCondLst>
                                      <p:childTnLst>
                                        <p:set>
                                          <p:cBhvr>
                                            <p:cTn id="433" dur="1" fill="hold">
                                              <p:stCondLst>
                                                <p:cond delay="0"/>
                                              </p:stCondLst>
                                            </p:cTn>
                                            <p:tgtEl>
                                              <p:spTgt spid="414"/>
                                            </p:tgtEl>
                                            <p:attrNameLst>
                                              <p:attrName>style.visibility</p:attrName>
                                            </p:attrNameLst>
                                          </p:cBhvr>
                                          <p:to>
                                            <p:strVal val="visible"/>
                                          </p:to>
                                        </p:set>
                                        <p:anim calcmode="lin" valueType="num">
                                          <p:cBhvr additive="base">
                                            <p:cTn id="434" dur="2000" fill="hold"/>
                                            <p:tgtEl>
                                              <p:spTgt spid="414"/>
                                            </p:tgtEl>
                                            <p:attrNameLst>
                                              <p:attrName>ppt_x</p:attrName>
                                            </p:attrNameLst>
                                          </p:cBhvr>
                                          <p:tavLst>
                                            <p:tav tm="0">
                                              <p:val>
                                                <p:strVal val="1+#ppt_w/2"/>
                                              </p:val>
                                            </p:tav>
                                            <p:tav tm="100000">
                                              <p:val>
                                                <p:strVal val="#ppt_x"/>
                                              </p:val>
                                            </p:tav>
                                          </p:tavLst>
                                        </p:anim>
                                        <p:anim calcmode="lin" valueType="num">
                                          <p:cBhvr additive="base">
                                            <p:cTn id="435" dur="2000" fill="hold"/>
                                            <p:tgtEl>
                                              <p:spTgt spid="414"/>
                                            </p:tgtEl>
                                            <p:attrNameLst>
                                              <p:attrName>ppt_y</p:attrName>
                                            </p:attrNameLst>
                                          </p:cBhvr>
                                          <p:tavLst>
                                            <p:tav tm="0">
                                              <p:val>
                                                <p:strVal val="1+#ppt_h/2"/>
                                              </p:val>
                                            </p:tav>
                                            <p:tav tm="100000">
                                              <p:val>
                                                <p:strVal val="#ppt_y"/>
                                              </p:val>
                                            </p:tav>
                                          </p:tavLst>
                                        </p:anim>
                                      </p:childTnLst>
                                    </p:cTn>
                                  </p:par>
                                  <p:par>
                                    <p:cTn id="436" presetID="2" presetClass="entr" presetSubtype="6" fill="hold" grpId="0" nodeType="withEffect" nodePh="1">
                                      <p:stCondLst>
                                        <p:cond delay="0"/>
                                      </p:stCondLst>
                                      <p:endCondLst>
                                        <p:cond evt="begin" delay="0">
                                          <p:tn val="436"/>
                                        </p:cond>
                                      </p:endCondLst>
                                      <p:childTnLst>
                                        <p:set>
                                          <p:cBhvr>
                                            <p:cTn id="437" dur="1" fill="hold">
                                              <p:stCondLst>
                                                <p:cond delay="0"/>
                                              </p:stCondLst>
                                            </p:cTn>
                                            <p:tgtEl>
                                              <p:spTgt spid="415"/>
                                            </p:tgtEl>
                                            <p:attrNameLst>
                                              <p:attrName>style.visibility</p:attrName>
                                            </p:attrNameLst>
                                          </p:cBhvr>
                                          <p:to>
                                            <p:strVal val="visible"/>
                                          </p:to>
                                        </p:set>
                                        <p:anim calcmode="lin" valueType="num">
                                          <p:cBhvr additive="base">
                                            <p:cTn id="438" dur="2000" fill="hold"/>
                                            <p:tgtEl>
                                              <p:spTgt spid="415"/>
                                            </p:tgtEl>
                                            <p:attrNameLst>
                                              <p:attrName>ppt_x</p:attrName>
                                            </p:attrNameLst>
                                          </p:cBhvr>
                                          <p:tavLst>
                                            <p:tav tm="0">
                                              <p:val>
                                                <p:strVal val="1+#ppt_w/2"/>
                                              </p:val>
                                            </p:tav>
                                            <p:tav tm="100000">
                                              <p:val>
                                                <p:strVal val="#ppt_x"/>
                                              </p:val>
                                            </p:tav>
                                          </p:tavLst>
                                        </p:anim>
                                        <p:anim calcmode="lin" valueType="num">
                                          <p:cBhvr additive="base">
                                            <p:cTn id="439" dur="2000" fill="hold"/>
                                            <p:tgtEl>
                                              <p:spTgt spid="415"/>
                                            </p:tgtEl>
                                            <p:attrNameLst>
                                              <p:attrName>ppt_y</p:attrName>
                                            </p:attrNameLst>
                                          </p:cBhvr>
                                          <p:tavLst>
                                            <p:tav tm="0">
                                              <p:val>
                                                <p:strVal val="1+#ppt_h/2"/>
                                              </p:val>
                                            </p:tav>
                                            <p:tav tm="100000">
                                              <p:val>
                                                <p:strVal val="#ppt_y"/>
                                              </p:val>
                                            </p:tav>
                                          </p:tavLst>
                                        </p:anim>
                                      </p:childTnLst>
                                    </p:cTn>
                                  </p:par>
                                  <p:par>
                                    <p:cTn id="440" presetID="2" presetClass="entr" presetSubtype="6" fill="hold" grpId="0" nodeType="withEffect">
                                      <p:stCondLst>
                                        <p:cond delay="0"/>
                                      </p:stCondLst>
                                      <p:childTnLst>
                                        <p:set>
                                          <p:cBhvr>
                                            <p:cTn id="441" dur="1" fill="hold">
                                              <p:stCondLst>
                                                <p:cond delay="0"/>
                                              </p:stCondLst>
                                            </p:cTn>
                                            <p:tgtEl>
                                              <p:spTgt spid="416"/>
                                            </p:tgtEl>
                                            <p:attrNameLst>
                                              <p:attrName>style.visibility</p:attrName>
                                            </p:attrNameLst>
                                          </p:cBhvr>
                                          <p:to>
                                            <p:strVal val="visible"/>
                                          </p:to>
                                        </p:set>
                                        <p:anim calcmode="lin" valueType="num">
                                          <p:cBhvr additive="base">
                                            <p:cTn id="442" dur="2000" fill="hold"/>
                                            <p:tgtEl>
                                              <p:spTgt spid="416"/>
                                            </p:tgtEl>
                                            <p:attrNameLst>
                                              <p:attrName>ppt_x</p:attrName>
                                            </p:attrNameLst>
                                          </p:cBhvr>
                                          <p:tavLst>
                                            <p:tav tm="0">
                                              <p:val>
                                                <p:strVal val="1+#ppt_w/2"/>
                                              </p:val>
                                            </p:tav>
                                            <p:tav tm="100000">
                                              <p:val>
                                                <p:strVal val="#ppt_x"/>
                                              </p:val>
                                            </p:tav>
                                          </p:tavLst>
                                        </p:anim>
                                        <p:anim calcmode="lin" valueType="num">
                                          <p:cBhvr additive="base">
                                            <p:cTn id="443" dur="2000" fill="hold"/>
                                            <p:tgtEl>
                                              <p:spTgt spid="416"/>
                                            </p:tgtEl>
                                            <p:attrNameLst>
                                              <p:attrName>ppt_y</p:attrName>
                                            </p:attrNameLst>
                                          </p:cBhvr>
                                          <p:tavLst>
                                            <p:tav tm="0">
                                              <p:val>
                                                <p:strVal val="1+#ppt_h/2"/>
                                              </p:val>
                                            </p:tav>
                                            <p:tav tm="100000">
                                              <p:val>
                                                <p:strVal val="#ppt_y"/>
                                              </p:val>
                                            </p:tav>
                                          </p:tavLst>
                                        </p:anim>
                                      </p:childTnLst>
                                    </p:cTn>
                                  </p:par>
                                  <p:par>
                                    <p:cTn id="444" presetID="2" presetClass="entr" presetSubtype="6" fill="hold" grpId="0" nodeType="withEffect" nodePh="1">
                                      <p:stCondLst>
                                        <p:cond delay="0"/>
                                      </p:stCondLst>
                                      <p:endCondLst>
                                        <p:cond evt="begin" delay="0">
                                          <p:tn val="444"/>
                                        </p:cond>
                                      </p:endCondLst>
                                      <p:childTnLst>
                                        <p:set>
                                          <p:cBhvr>
                                            <p:cTn id="445" dur="1" fill="hold">
                                              <p:stCondLst>
                                                <p:cond delay="0"/>
                                              </p:stCondLst>
                                            </p:cTn>
                                            <p:tgtEl>
                                              <p:spTgt spid="417"/>
                                            </p:tgtEl>
                                            <p:attrNameLst>
                                              <p:attrName>style.visibility</p:attrName>
                                            </p:attrNameLst>
                                          </p:cBhvr>
                                          <p:to>
                                            <p:strVal val="visible"/>
                                          </p:to>
                                        </p:set>
                                        <p:anim calcmode="lin" valueType="num">
                                          <p:cBhvr additive="base">
                                            <p:cTn id="446" dur="2000" fill="hold"/>
                                            <p:tgtEl>
                                              <p:spTgt spid="417"/>
                                            </p:tgtEl>
                                            <p:attrNameLst>
                                              <p:attrName>ppt_x</p:attrName>
                                            </p:attrNameLst>
                                          </p:cBhvr>
                                          <p:tavLst>
                                            <p:tav tm="0">
                                              <p:val>
                                                <p:strVal val="1+#ppt_w/2"/>
                                              </p:val>
                                            </p:tav>
                                            <p:tav tm="100000">
                                              <p:val>
                                                <p:strVal val="#ppt_x"/>
                                              </p:val>
                                            </p:tav>
                                          </p:tavLst>
                                        </p:anim>
                                        <p:anim calcmode="lin" valueType="num">
                                          <p:cBhvr additive="base">
                                            <p:cTn id="447" dur="2000" fill="hold"/>
                                            <p:tgtEl>
                                              <p:spTgt spid="417"/>
                                            </p:tgtEl>
                                            <p:attrNameLst>
                                              <p:attrName>ppt_y</p:attrName>
                                            </p:attrNameLst>
                                          </p:cBhvr>
                                          <p:tavLst>
                                            <p:tav tm="0">
                                              <p:val>
                                                <p:strVal val="1+#ppt_h/2"/>
                                              </p:val>
                                            </p:tav>
                                            <p:tav tm="100000">
                                              <p:val>
                                                <p:strVal val="#ppt_y"/>
                                              </p:val>
                                            </p:tav>
                                          </p:tavLst>
                                        </p:anim>
                                      </p:childTnLst>
                                    </p:cTn>
                                  </p:par>
                                  <p:par>
                                    <p:cTn id="448" presetID="2" presetClass="entr" presetSubtype="6" fill="hold" grpId="0" nodeType="withEffect">
                                      <p:stCondLst>
                                        <p:cond delay="0"/>
                                      </p:stCondLst>
                                      <p:childTnLst>
                                        <p:set>
                                          <p:cBhvr>
                                            <p:cTn id="449" dur="1" fill="hold">
                                              <p:stCondLst>
                                                <p:cond delay="0"/>
                                              </p:stCondLst>
                                            </p:cTn>
                                            <p:tgtEl>
                                              <p:spTgt spid="418"/>
                                            </p:tgtEl>
                                            <p:attrNameLst>
                                              <p:attrName>style.visibility</p:attrName>
                                            </p:attrNameLst>
                                          </p:cBhvr>
                                          <p:to>
                                            <p:strVal val="visible"/>
                                          </p:to>
                                        </p:set>
                                        <p:anim calcmode="lin" valueType="num">
                                          <p:cBhvr additive="base">
                                            <p:cTn id="450" dur="2000" fill="hold"/>
                                            <p:tgtEl>
                                              <p:spTgt spid="418"/>
                                            </p:tgtEl>
                                            <p:attrNameLst>
                                              <p:attrName>ppt_x</p:attrName>
                                            </p:attrNameLst>
                                          </p:cBhvr>
                                          <p:tavLst>
                                            <p:tav tm="0">
                                              <p:val>
                                                <p:strVal val="1+#ppt_w/2"/>
                                              </p:val>
                                            </p:tav>
                                            <p:tav tm="100000">
                                              <p:val>
                                                <p:strVal val="#ppt_x"/>
                                              </p:val>
                                            </p:tav>
                                          </p:tavLst>
                                        </p:anim>
                                        <p:anim calcmode="lin" valueType="num">
                                          <p:cBhvr additive="base">
                                            <p:cTn id="451" dur="2000" fill="hold"/>
                                            <p:tgtEl>
                                              <p:spTgt spid="418"/>
                                            </p:tgtEl>
                                            <p:attrNameLst>
                                              <p:attrName>ppt_y</p:attrName>
                                            </p:attrNameLst>
                                          </p:cBhvr>
                                          <p:tavLst>
                                            <p:tav tm="0">
                                              <p:val>
                                                <p:strVal val="1+#ppt_h/2"/>
                                              </p:val>
                                            </p:tav>
                                            <p:tav tm="100000">
                                              <p:val>
                                                <p:strVal val="#ppt_y"/>
                                              </p:val>
                                            </p:tav>
                                          </p:tavLst>
                                        </p:anim>
                                      </p:childTnLst>
                                    </p:cTn>
                                  </p:par>
                                  <p:par>
                                    <p:cTn id="452" presetID="2" presetClass="entr" presetSubtype="6" fill="hold" grpId="0" nodeType="withEffect" nodePh="1">
                                      <p:stCondLst>
                                        <p:cond delay="0"/>
                                      </p:stCondLst>
                                      <p:endCondLst>
                                        <p:cond evt="begin" delay="0">
                                          <p:tn val="452"/>
                                        </p:cond>
                                      </p:endCondLst>
                                      <p:childTnLst>
                                        <p:set>
                                          <p:cBhvr>
                                            <p:cTn id="453" dur="1" fill="hold">
                                              <p:stCondLst>
                                                <p:cond delay="0"/>
                                              </p:stCondLst>
                                            </p:cTn>
                                            <p:tgtEl>
                                              <p:spTgt spid="419"/>
                                            </p:tgtEl>
                                            <p:attrNameLst>
                                              <p:attrName>style.visibility</p:attrName>
                                            </p:attrNameLst>
                                          </p:cBhvr>
                                          <p:to>
                                            <p:strVal val="visible"/>
                                          </p:to>
                                        </p:set>
                                        <p:anim calcmode="lin" valueType="num">
                                          <p:cBhvr additive="base">
                                            <p:cTn id="454" dur="2000" fill="hold"/>
                                            <p:tgtEl>
                                              <p:spTgt spid="419"/>
                                            </p:tgtEl>
                                            <p:attrNameLst>
                                              <p:attrName>ppt_x</p:attrName>
                                            </p:attrNameLst>
                                          </p:cBhvr>
                                          <p:tavLst>
                                            <p:tav tm="0">
                                              <p:val>
                                                <p:strVal val="1+#ppt_w/2"/>
                                              </p:val>
                                            </p:tav>
                                            <p:tav tm="100000">
                                              <p:val>
                                                <p:strVal val="#ppt_x"/>
                                              </p:val>
                                            </p:tav>
                                          </p:tavLst>
                                        </p:anim>
                                        <p:anim calcmode="lin" valueType="num">
                                          <p:cBhvr additive="base">
                                            <p:cTn id="455" dur="2000" fill="hold"/>
                                            <p:tgtEl>
                                              <p:spTgt spid="419"/>
                                            </p:tgtEl>
                                            <p:attrNameLst>
                                              <p:attrName>ppt_y</p:attrName>
                                            </p:attrNameLst>
                                          </p:cBhvr>
                                          <p:tavLst>
                                            <p:tav tm="0">
                                              <p:val>
                                                <p:strVal val="1+#ppt_h/2"/>
                                              </p:val>
                                            </p:tav>
                                            <p:tav tm="100000">
                                              <p:val>
                                                <p:strVal val="#ppt_y"/>
                                              </p:val>
                                            </p:tav>
                                          </p:tavLst>
                                        </p:anim>
                                      </p:childTnLst>
                                    </p:cTn>
                                  </p:par>
                                  <p:par>
                                    <p:cTn id="456" presetID="2" presetClass="entr" presetSubtype="6" fill="hold" grpId="0" nodeType="withEffect">
                                      <p:stCondLst>
                                        <p:cond delay="0"/>
                                      </p:stCondLst>
                                      <p:childTnLst>
                                        <p:set>
                                          <p:cBhvr>
                                            <p:cTn id="457" dur="1" fill="hold">
                                              <p:stCondLst>
                                                <p:cond delay="0"/>
                                              </p:stCondLst>
                                            </p:cTn>
                                            <p:tgtEl>
                                              <p:spTgt spid="420"/>
                                            </p:tgtEl>
                                            <p:attrNameLst>
                                              <p:attrName>style.visibility</p:attrName>
                                            </p:attrNameLst>
                                          </p:cBhvr>
                                          <p:to>
                                            <p:strVal val="visible"/>
                                          </p:to>
                                        </p:set>
                                        <p:anim calcmode="lin" valueType="num">
                                          <p:cBhvr additive="base">
                                            <p:cTn id="458" dur="2000" fill="hold"/>
                                            <p:tgtEl>
                                              <p:spTgt spid="420"/>
                                            </p:tgtEl>
                                            <p:attrNameLst>
                                              <p:attrName>ppt_x</p:attrName>
                                            </p:attrNameLst>
                                          </p:cBhvr>
                                          <p:tavLst>
                                            <p:tav tm="0">
                                              <p:val>
                                                <p:strVal val="1+#ppt_w/2"/>
                                              </p:val>
                                            </p:tav>
                                            <p:tav tm="100000">
                                              <p:val>
                                                <p:strVal val="#ppt_x"/>
                                              </p:val>
                                            </p:tav>
                                          </p:tavLst>
                                        </p:anim>
                                        <p:anim calcmode="lin" valueType="num">
                                          <p:cBhvr additive="base">
                                            <p:cTn id="459" dur="2000" fill="hold"/>
                                            <p:tgtEl>
                                              <p:spTgt spid="420"/>
                                            </p:tgtEl>
                                            <p:attrNameLst>
                                              <p:attrName>ppt_y</p:attrName>
                                            </p:attrNameLst>
                                          </p:cBhvr>
                                          <p:tavLst>
                                            <p:tav tm="0">
                                              <p:val>
                                                <p:strVal val="1+#ppt_h/2"/>
                                              </p:val>
                                            </p:tav>
                                            <p:tav tm="100000">
                                              <p:val>
                                                <p:strVal val="#ppt_y"/>
                                              </p:val>
                                            </p:tav>
                                          </p:tavLst>
                                        </p:anim>
                                      </p:childTnLst>
                                    </p:cTn>
                                  </p:par>
                                  <p:par>
                                    <p:cTn id="460" presetID="2" presetClass="entr" presetSubtype="6" fill="hold" grpId="0" nodeType="withEffect" nodePh="1">
                                      <p:stCondLst>
                                        <p:cond delay="0"/>
                                      </p:stCondLst>
                                      <p:endCondLst>
                                        <p:cond evt="begin" delay="0">
                                          <p:tn val="460"/>
                                        </p:cond>
                                      </p:endCondLst>
                                      <p:childTnLst>
                                        <p:set>
                                          <p:cBhvr>
                                            <p:cTn id="461" dur="1" fill="hold">
                                              <p:stCondLst>
                                                <p:cond delay="0"/>
                                              </p:stCondLst>
                                            </p:cTn>
                                            <p:tgtEl>
                                              <p:spTgt spid="421"/>
                                            </p:tgtEl>
                                            <p:attrNameLst>
                                              <p:attrName>style.visibility</p:attrName>
                                            </p:attrNameLst>
                                          </p:cBhvr>
                                          <p:to>
                                            <p:strVal val="visible"/>
                                          </p:to>
                                        </p:set>
                                        <p:anim calcmode="lin" valueType="num">
                                          <p:cBhvr additive="base">
                                            <p:cTn id="462" dur="2000" fill="hold"/>
                                            <p:tgtEl>
                                              <p:spTgt spid="421"/>
                                            </p:tgtEl>
                                            <p:attrNameLst>
                                              <p:attrName>ppt_x</p:attrName>
                                            </p:attrNameLst>
                                          </p:cBhvr>
                                          <p:tavLst>
                                            <p:tav tm="0">
                                              <p:val>
                                                <p:strVal val="1+#ppt_w/2"/>
                                              </p:val>
                                            </p:tav>
                                            <p:tav tm="100000">
                                              <p:val>
                                                <p:strVal val="#ppt_x"/>
                                              </p:val>
                                            </p:tav>
                                          </p:tavLst>
                                        </p:anim>
                                        <p:anim calcmode="lin" valueType="num">
                                          <p:cBhvr additive="base">
                                            <p:cTn id="463" dur="2000" fill="hold"/>
                                            <p:tgtEl>
                                              <p:spTgt spid="421"/>
                                            </p:tgtEl>
                                            <p:attrNameLst>
                                              <p:attrName>ppt_y</p:attrName>
                                            </p:attrNameLst>
                                          </p:cBhvr>
                                          <p:tavLst>
                                            <p:tav tm="0">
                                              <p:val>
                                                <p:strVal val="1+#ppt_h/2"/>
                                              </p:val>
                                            </p:tav>
                                            <p:tav tm="100000">
                                              <p:val>
                                                <p:strVal val="#ppt_y"/>
                                              </p:val>
                                            </p:tav>
                                          </p:tavLst>
                                        </p:anim>
                                      </p:childTnLst>
                                    </p:cTn>
                                  </p:par>
                                  <p:par>
                                    <p:cTn id="464" presetID="2" presetClass="entr" presetSubtype="6" fill="hold" grpId="0" nodeType="withEffect">
                                      <p:stCondLst>
                                        <p:cond delay="0"/>
                                      </p:stCondLst>
                                      <p:childTnLst>
                                        <p:set>
                                          <p:cBhvr>
                                            <p:cTn id="465" dur="1" fill="hold">
                                              <p:stCondLst>
                                                <p:cond delay="0"/>
                                              </p:stCondLst>
                                            </p:cTn>
                                            <p:tgtEl>
                                              <p:spTgt spid="422"/>
                                            </p:tgtEl>
                                            <p:attrNameLst>
                                              <p:attrName>style.visibility</p:attrName>
                                            </p:attrNameLst>
                                          </p:cBhvr>
                                          <p:to>
                                            <p:strVal val="visible"/>
                                          </p:to>
                                        </p:set>
                                        <p:anim calcmode="lin" valueType="num">
                                          <p:cBhvr additive="base">
                                            <p:cTn id="466" dur="2000" fill="hold"/>
                                            <p:tgtEl>
                                              <p:spTgt spid="422"/>
                                            </p:tgtEl>
                                            <p:attrNameLst>
                                              <p:attrName>ppt_x</p:attrName>
                                            </p:attrNameLst>
                                          </p:cBhvr>
                                          <p:tavLst>
                                            <p:tav tm="0">
                                              <p:val>
                                                <p:strVal val="1+#ppt_w/2"/>
                                              </p:val>
                                            </p:tav>
                                            <p:tav tm="100000">
                                              <p:val>
                                                <p:strVal val="#ppt_x"/>
                                              </p:val>
                                            </p:tav>
                                          </p:tavLst>
                                        </p:anim>
                                        <p:anim calcmode="lin" valueType="num">
                                          <p:cBhvr additive="base">
                                            <p:cTn id="467" dur="2000" fill="hold"/>
                                            <p:tgtEl>
                                              <p:spTgt spid="422"/>
                                            </p:tgtEl>
                                            <p:attrNameLst>
                                              <p:attrName>ppt_y</p:attrName>
                                            </p:attrNameLst>
                                          </p:cBhvr>
                                          <p:tavLst>
                                            <p:tav tm="0">
                                              <p:val>
                                                <p:strVal val="1+#ppt_h/2"/>
                                              </p:val>
                                            </p:tav>
                                            <p:tav tm="100000">
                                              <p:val>
                                                <p:strVal val="#ppt_y"/>
                                              </p:val>
                                            </p:tav>
                                          </p:tavLst>
                                        </p:anim>
                                      </p:childTnLst>
                                    </p:cTn>
                                  </p:par>
                                  <p:par>
                                    <p:cTn id="468" presetID="2" presetClass="entr" presetSubtype="6" fill="hold" grpId="0" nodeType="withEffect" nodePh="1">
                                      <p:stCondLst>
                                        <p:cond delay="0"/>
                                      </p:stCondLst>
                                      <p:endCondLst>
                                        <p:cond evt="begin" delay="0">
                                          <p:tn val="468"/>
                                        </p:cond>
                                      </p:endCondLst>
                                      <p:childTnLst>
                                        <p:set>
                                          <p:cBhvr>
                                            <p:cTn id="469" dur="1" fill="hold">
                                              <p:stCondLst>
                                                <p:cond delay="0"/>
                                              </p:stCondLst>
                                            </p:cTn>
                                            <p:tgtEl>
                                              <p:spTgt spid="423"/>
                                            </p:tgtEl>
                                            <p:attrNameLst>
                                              <p:attrName>style.visibility</p:attrName>
                                            </p:attrNameLst>
                                          </p:cBhvr>
                                          <p:to>
                                            <p:strVal val="visible"/>
                                          </p:to>
                                        </p:set>
                                        <p:anim calcmode="lin" valueType="num">
                                          <p:cBhvr additive="base">
                                            <p:cTn id="470" dur="2000" fill="hold"/>
                                            <p:tgtEl>
                                              <p:spTgt spid="423"/>
                                            </p:tgtEl>
                                            <p:attrNameLst>
                                              <p:attrName>ppt_x</p:attrName>
                                            </p:attrNameLst>
                                          </p:cBhvr>
                                          <p:tavLst>
                                            <p:tav tm="0">
                                              <p:val>
                                                <p:strVal val="1+#ppt_w/2"/>
                                              </p:val>
                                            </p:tav>
                                            <p:tav tm="100000">
                                              <p:val>
                                                <p:strVal val="#ppt_x"/>
                                              </p:val>
                                            </p:tav>
                                          </p:tavLst>
                                        </p:anim>
                                        <p:anim calcmode="lin" valueType="num">
                                          <p:cBhvr additive="base">
                                            <p:cTn id="471" dur="2000" fill="hold"/>
                                            <p:tgtEl>
                                              <p:spTgt spid="423"/>
                                            </p:tgtEl>
                                            <p:attrNameLst>
                                              <p:attrName>ppt_y</p:attrName>
                                            </p:attrNameLst>
                                          </p:cBhvr>
                                          <p:tavLst>
                                            <p:tav tm="0">
                                              <p:val>
                                                <p:strVal val="1+#ppt_h/2"/>
                                              </p:val>
                                            </p:tav>
                                            <p:tav tm="100000">
                                              <p:val>
                                                <p:strVal val="#ppt_y"/>
                                              </p:val>
                                            </p:tav>
                                          </p:tavLst>
                                        </p:anim>
                                      </p:childTnLst>
                                    </p:cTn>
                                  </p:par>
                                  <p:par>
                                    <p:cTn id="472" presetID="2" presetClass="entr" presetSubtype="6" fill="hold" grpId="0" nodeType="withEffect" nodePh="1">
                                      <p:stCondLst>
                                        <p:cond delay="0"/>
                                      </p:stCondLst>
                                      <p:endCondLst>
                                        <p:cond evt="begin" delay="0">
                                          <p:tn val="472"/>
                                        </p:cond>
                                      </p:endCondLst>
                                      <p:childTnLst>
                                        <p:set>
                                          <p:cBhvr>
                                            <p:cTn id="473" dur="1" fill="hold">
                                              <p:stCondLst>
                                                <p:cond delay="0"/>
                                              </p:stCondLst>
                                            </p:cTn>
                                            <p:tgtEl>
                                              <p:spTgt spid="424"/>
                                            </p:tgtEl>
                                            <p:attrNameLst>
                                              <p:attrName>style.visibility</p:attrName>
                                            </p:attrNameLst>
                                          </p:cBhvr>
                                          <p:to>
                                            <p:strVal val="visible"/>
                                          </p:to>
                                        </p:set>
                                        <p:anim calcmode="lin" valueType="num">
                                          <p:cBhvr additive="base">
                                            <p:cTn id="474" dur="2000" fill="hold"/>
                                            <p:tgtEl>
                                              <p:spTgt spid="424"/>
                                            </p:tgtEl>
                                            <p:attrNameLst>
                                              <p:attrName>ppt_x</p:attrName>
                                            </p:attrNameLst>
                                          </p:cBhvr>
                                          <p:tavLst>
                                            <p:tav tm="0">
                                              <p:val>
                                                <p:strVal val="1+#ppt_w/2"/>
                                              </p:val>
                                            </p:tav>
                                            <p:tav tm="100000">
                                              <p:val>
                                                <p:strVal val="#ppt_x"/>
                                              </p:val>
                                            </p:tav>
                                          </p:tavLst>
                                        </p:anim>
                                        <p:anim calcmode="lin" valueType="num">
                                          <p:cBhvr additive="base">
                                            <p:cTn id="475" dur="2000" fill="hold"/>
                                            <p:tgtEl>
                                              <p:spTgt spid="424"/>
                                            </p:tgtEl>
                                            <p:attrNameLst>
                                              <p:attrName>ppt_y</p:attrName>
                                            </p:attrNameLst>
                                          </p:cBhvr>
                                          <p:tavLst>
                                            <p:tav tm="0">
                                              <p:val>
                                                <p:strVal val="1+#ppt_h/2"/>
                                              </p:val>
                                            </p:tav>
                                            <p:tav tm="100000">
                                              <p:val>
                                                <p:strVal val="#ppt_y"/>
                                              </p:val>
                                            </p:tav>
                                          </p:tavLst>
                                        </p:anim>
                                      </p:childTnLst>
                                    </p:cTn>
                                  </p:par>
                                  <p:par>
                                    <p:cTn id="476" presetID="2" presetClass="entr" presetSubtype="6" fill="hold" grpId="0" nodeType="withEffect">
                                      <p:stCondLst>
                                        <p:cond delay="0"/>
                                      </p:stCondLst>
                                      <p:childTnLst>
                                        <p:set>
                                          <p:cBhvr>
                                            <p:cTn id="477" dur="1" fill="hold">
                                              <p:stCondLst>
                                                <p:cond delay="0"/>
                                              </p:stCondLst>
                                            </p:cTn>
                                            <p:tgtEl>
                                              <p:spTgt spid="425"/>
                                            </p:tgtEl>
                                            <p:attrNameLst>
                                              <p:attrName>style.visibility</p:attrName>
                                            </p:attrNameLst>
                                          </p:cBhvr>
                                          <p:to>
                                            <p:strVal val="visible"/>
                                          </p:to>
                                        </p:set>
                                        <p:anim calcmode="lin" valueType="num">
                                          <p:cBhvr additive="base">
                                            <p:cTn id="478" dur="2000" fill="hold"/>
                                            <p:tgtEl>
                                              <p:spTgt spid="425"/>
                                            </p:tgtEl>
                                            <p:attrNameLst>
                                              <p:attrName>ppt_x</p:attrName>
                                            </p:attrNameLst>
                                          </p:cBhvr>
                                          <p:tavLst>
                                            <p:tav tm="0">
                                              <p:val>
                                                <p:strVal val="1+#ppt_w/2"/>
                                              </p:val>
                                            </p:tav>
                                            <p:tav tm="100000">
                                              <p:val>
                                                <p:strVal val="#ppt_x"/>
                                              </p:val>
                                            </p:tav>
                                          </p:tavLst>
                                        </p:anim>
                                        <p:anim calcmode="lin" valueType="num">
                                          <p:cBhvr additive="base">
                                            <p:cTn id="479" dur="2000" fill="hold"/>
                                            <p:tgtEl>
                                              <p:spTgt spid="425"/>
                                            </p:tgtEl>
                                            <p:attrNameLst>
                                              <p:attrName>ppt_y</p:attrName>
                                            </p:attrNameLst>
                                          </p:cBhvr>
                                          <p:tavLst>
                                            <p:tav tm="0">
                                              <p:val>
                                                <p:strVal val="1+#ppt_h/2"/>
                                              </p:val>
                                            </p:tav>
                                            <p:tav tm="100000">
                                              <p:val>
                                                <p:strVal val="#ppt_y"/>
                                              </p:val>
                                            </p:tav>
                                          </p:tavLst>
                                        </p:anim>
                                      </p:childTnLst>
                                    </p:cTn>
                                  </p:par>
                                  <p:par>
                                    <p:cTn id="480" presetID="2" presetClass="entr" presetSubtype="6" fill="hold" grpId="0" nodeType="withEffect" nodePh="1">
                                      <p:stCondLst>
                                        <p:cond delay="0"/>
                                      </p:stCondLst>
                                      <p:endCondLst>
                                        <p:cond evt="begin" delay="0">
                                          <p:tn val="480"/>
                                        </p:cond>
                                      </p:endCondLst>
                                      <p:childTnLst>
                                        <p:set>
                                          <p:cBhvr>
                                            <p:cTn id="481" dur="1" fill="hold">
                                              <p:stCondLst>
                                                <p:cond delay="0"/>
                                              </p:stCondLst>
                                            </p:cTn>
                                            <p:tgtEl>
                                              <p:spTgt spid="426"/>
                                            </p:tgtEl>
                                            <p:attrNameLst>
                                              <p:attrName>style.visibility</p:attrName>
                                            </p:attrNameLst>
                                          </p:cBhvr>
                                          <p:to>
                                            <p:strVal val="visible"/>
                                          </p:to>
                                        </p:set>
                                        <p:anim calcmode="lin" valueType="num">
                                          <p:cBhvr additive="base">
                                            <p:cTn id="482" dur="2000" fill="hold"/>
                                            <p:tgtEl>
                                              <p:spTgt spid="426"/>
                                            </p:tgtEl>
                                            <p:attrNameLst>
                                              <p:attrName>ppt_x</p:attrName>
                                            </p:attrNameLst>
                                          </p:cBhvr>
                                          <p:tavLst>
                                            <p:tav tm="0">
                                              <p:val>
                                                <p:strVal val="1+#ppt_w/2"/>
                                              </p:val>
                                            </p:tav>
                                            <p:tav tm="100000">
                                              <p:val>
                                                <p:strVal val="#ppt_x"/>
                                              </p:val>
                                            </p:tav>
                                          </p:tavLst>
                                        </p:anim>
                                        <p:anim calcmode="lin" valueType="num">
                                          <p:cBhvr additive="base">
                                            <p:cTn id="483" dur="2000" fill="hold"/>
                                            <p:tgtEl>
                                              <p:spTgt spid="426"/>
                                            </p:tgtEl>
                                            <p:attrNameLst>
                                              <p:attrName>ppt_y</p:attrName>
                                            </p:attrNameLst>
                                          </p:cBhvr>
                                          <p:tavLst>
                                            <p:tav tm="0">
                                              <p:val>
                                                <p:strVal val="1+#ppt_h/2"/>
                                              </p:val>
                                            </p:tav>
                                            <p:tav tm="100000">
                                              <p:val>
                                                <p:strVal val="#ppt_y"/>
                                              </p:val>
                                            </p:tav>
                                          </p:tavLst>
                                        </p:anim>
                                      </p:childTnLst>
                                    </p:cTn>
                                  </p:par>
                                  <p:par>
                                    <p:cTn id="484" presetID="2" presetClass="entr" presetSubtype="6" fill="hold" grpId="0" nodeType="withEffect">
                                      <p:stCondLst>
                                        <p:cond delay="0"/>
                                      </p:stCondLst>
                                      <p:childTnLst>
                                        <p:set>
                                          <p:cBhvr>
                                            <p:cTn id="485" dur="1" fill="hold">
                                              <p:stCondLst>
                                                <p:cond delay="0"/>
                                              </p:stCondLst>
                                            </p:cTn>
                                            <p:tgtEl>
                                              <p:spTgt spid="427"/>
                                            </p:tgtEl>
                                            <p:attrNameLst>
                                              <p:attrName>style.visibility</p:attrName>
                                            </p:attrNameLst>
                                          </p:cBhvr>
                                          <p:to>
                                            <p:strVal val="visible"/>
                                          </p:to>
                                        </p:set>
                                        <p:anim calcmode="lin" valueType="num">
                                          <p:cBhvr additive="base">
                                            <p:cTn id="486" dur="2000" fill="hold"/>
                                            <p:tgtEl>
                                              <p:spTgt spid="427"/>
                                            </p:tgtEl>
                                            <p:attrNameLst>
                                              <p:attrName>ppt_x</p:attrName>
                                            </p:attrNameLst>
                                          </p:cBhvr>
                                          <p:tavLst>
                                            <p:tav tm="0">
                                              <p:val>
                                                <p:strVal val="1+#ppt_w/2"/>
                                              </p:val>
                                            </p:tav>
                                            <p:tav tm="100000">
                                              <p:val>
                                                <p:strVal val="#ppt_x"/>
                                              </p:val>
                                            </p:tav>
                                          </p:tavLst>
                                        </p:anim>
                                        <p:anim calcmode="lin" valueType="num">
                                          <p:cBhvr additive="base">
                                            <p:cTn id="487" dur="2000" fill="hold"/>
                                            <p:tgtEl>
                                              <p:spTgt spid="427"/>
                                            </p:tgtEl>
                                            <p:attrNameLst>
                                              <p:attrName>ppt_y</p:attrName>
                                            </p:attrNameLst>
                                          </p:cBhvr>
                                          <p:tavLst>
                                            <p:tav tm="0">
                                              <p:val>
                                                <p:strVal val="1+#ppt_h/2"/>
                                              </p:val>
                                            </p:tav>
                                            <p:tav tm="100000">
                                              <p:val>
                                                <p:strVal val="#ppt_y"/>
                                              </p:val>
                                            </p:tav>
                                          </p:tavLst>
                                        </p:anim>
                                      </p:childTnLst>
                                    </p:cTn>
                                  </p:par>
                                  <p:par>
                                    <p:cTn id="488" presetID="2" presetClass="entr" presetSubtype="6" fill="hold" grpId="0" nodeType="withEffect" nodePh="1">
                                      <p:stCondLst>
                                        <p:cond delay="0"/>
                                      </p:stCondLst>
                                      <p:endCondLst>
                                        <p:cond evt="begin" delay="0">
                                          <p:tn val="488"/>
                                        </p:cond>
                                      </p:endCondLst>
                                      <p:childTnLst>
                                        <p:set>
                                          <p:cBhvr>
                                            <p:cTn id="489" dur="1" fill="hold">
                                              <p:stCondLst>
                                                <p:cond delay="0"/>
                                              </p:stCondLst>
                                            </p:cTn>
                                            <p:tgtEl>
                                              <p:spTgt spid="428"/>
                                            </p:tgtEl>
                                            <p:attrNameLst>
                                              <p:attrName>style.visibility</p:attrName>
                                            </p:attrNameLst>
                                          </p:cBhvr>
                                          <p:to>
                                            <p:strVal val="visible"/>
                                          </p:to>
                                        </p:set>
                                        <p:anim calcmode="lin" valueType="num">
                                          <p:cBhvr additive="base">
                                            <p:cTn id="490" dur="2000" fill="hold"/>
                                            <p:tgtEl>
                                              <p:spTgt spid="428"/>
                                            </p:tgtEl>
                                            <p:attrNameLst>
                                              <p:attrName>ppt_x</p:attrName>
                                            </p:attrNameLst>
                                          </p:cBhvr>
                                          <p:tavLst>
                                            <p:tav tm="0">
                                              <p:val>
                                                <p:strVal val="1+#ppt_w/2"/>
                                              </p:val>
                                            </p:tav>
                                            <p:tav tm="100000">
                                              <p:val>
                                                <p:strVal val="#ppt_x"/>
                                              </p:val>
                                            </p:tav>
                                          </p:tavLst>
                                        </p:anim>
                                        <p:anim calcmode="lin" valueType="num">
                                          <p:cBhvr additive="base">
                                            <p:cTn id="491" dur="2000" fill="hold"/>
                                            <p:tgtEl>
                                              <p:spTgt spid="428"/>
                                            </p:tgtEl>
                                            <p:attrNameLst>
                                              <p:attrName>ppt_y</p:attrName>
                                            </p:attrNameLst>
                                          </p:cBhvr>
                                          <p:tavLst>
                                            <p:tav tm="0">
                                              <p:val>
                                                <p:strVal val="1+#ppt_h/2"/>
                                              </p:val>
                                            </p:tav>
                                            <p:tav tm="100000">
                                              <p:val>
                                                <p:strVal val="#ppt_y"/>
                                              </p:val>
                                            </p:tav>
                                          </p:tavLst>
                                        </p:anim>
                                      </p:childTnLst>
                                    </p:cTn>
                                  </p:par>
                                  <p:par>
                                    <p:cTn id="492" presetID="2" presetClass="entr" presetSubtype="6" fill="hold" grpId="0" nodeType="withEffect">
                                      <p:stCondLst>
                                        <p:cond delay="0"/>
                                      </p:stCondLst>
                                      <p:childTnLst>
                                        <p:set>
                                          <p:cBhvr>
                                            <p:cTn id="493" dur="1" fill="hold">
                                              <p:stCondLst>
                                                <p:cond delay="0"/>
                                              </p:stCondLst>
                                            </p:cTn>
                                            <p:tgtEl>
                                              <p:spTgt spid="429"/>
                                            </p:tgtEl>
                                            <p:attrNameLst>
                                              <p:attrName>style.visibility</p:attrName>
                                            </p:attrNameLst>
                                          </p:cBhvr>
                                          <p:to>
                                            <p:strVal val="visible"/>
                                          </p:to>
                                        </p:set>
                                        <p:anim calcmode="lin" valueType="num">
                                          <p:cBhvr additive="base">
                                            <p:cTn id="494" dur="2000" fill="hold"/>
                                            <p:tgtEl>
                                              <p:spTgt spid="429"/>
                                            </p:tgtEl>
                                            <p:attrNameLst>
                                              <p:attrName>ppt_x</p:attrName>
                                            </p:attrNameLst>
                                          </p:cBhvr>
                                          <p:tavLst>
                                            <p:tav tm="0">
                                              <p:val>
                                                <p:strVal val="1+#ppt_w/2"/>
                                              </p:val>
                                            </p:tav>
                                            <p:tav tm="100000">
                                              <p:val>
                                                <p:strVal val="#ppt_x"/>
                                              </p:val>
                                            </p:tav>
                                          </p:tavLst>
                                        </p:anim>
                                        <p:anim calcmode="lin" valueType="num">
                                          <p:cBhvr additive="base">
                                            <p:cTn id="495" dur="2000" fill="hold"/>
                                            <p:tgtEl>
                                              <p:spTgt spid="429"/>
                                            </p:tgtEl>
                                            <p:attrNameLst>
                                              <p:attrName>ppt_y</p:attrName>
                                            </p:attrNameLst>
                                          </p:cBhvr>
                                          <p:tavLst>
                                            <p:tav tm="0">
                                              <p:val>
                                                <p:strVal val="1+#ppt_h/2"/>
                                              </p:val>
                                            </p:tav>
                                            <p:tav tm="100000">
                                              <p:val>
                                                <p:strVal val="#ppt_y"/>
                                              </p:val>
                                            </p:tav>
                                          </p:tavLst>
                                        </p:anim>
                                      </p:childTnLst>
                                    </p:cTn>
                                  </p:par>
                                  <p:par>
                                    <p:cTn id="496" presetID="2" presetClass="entr" presetSubtype="6" fill="hold" grpId="0" nodeType="withEffect" nodePh="1">
                                      <p:stCondLst>
                                        <p:cond delay="0"/>
                                      </p:stCondLst>
                                      <p:endCondLst>
                                        <p:cond evt="begin" delay="0">
                                          <p:tn val="496"/>
                                        </p:cond>
                                      </p:endCondLst>
                                      <p:childTnLst>
                                        <p:set>
                                          <p:cBhvr>
                                            <p:cTn id="497" dur="1" fill="hold">
                                              <p:stCondLst>
                                                <p:cond delay="0"/>
                                              </p:stCondLst>
                                            </p:cTn>
                                            <p:tgtEl>
                                              <p:spTgt spid="430"/>
                                            </p:tgtEl>
                                            <p:attrNameLst>
                                              <p:attrName>style.visibility</p:attrName>
                                            </p:attrNameLst>
                                          </p:cBhvr>
                                          <p:to>
                                            <p:strVal val="visible"/>
                                          </p:to>
                                        </p:set>
                                        <p:anim calcmode="lin" valueType="num">
                                          <p:cBhvr additive="base">
                                            <p:cTn id="498" dur="2000" fill="hold"/>
                                            <p:tgtEl>
                                              <p:spTgt spid="430"/>
                                            </p:tgtEl>
                                            <p:attrNameLst>
                                              <p:attrName>ppt_x</p:attrName>
                                            </p:attrNameLst>
                                          </p:cBhvr>
                                          <p:tavLst>
                                            <p:tav tm="0">
                                              <p:val>
                                                <p:strVal val="1+#ppt_w/2"/>
                                              </p:val>
                                            </p:tav>
                                            <p:tav tm="100000">
                                              <p:val>
                                                <p:strVal val="#ppt_x"/>
                                              </p:val>
                                            </p:tav>
                                          </p:tavLst>
                                        </p:anim>
                                        <p:anim calcmode="lin" valueType="num">
                                          <p:cBhvr additive="base">
                                            <p:cTn id="499" dur="2000" fill="hold"/>
                                            <p:tgtEl>
                                              <p:spTgt spid="430"/>
                                            </p:tgtEl>
                                            <p:attrNameLst>
                                              <p:attrName>ppt_y</p:attrName>
                                            </p:attrNameLst>
                                          </p:cBhvr>
                                          <p:tavLst>
                                            <p:tav tm="0">
                                              <p:val>
                                                <p:strVal val="1+#ppt_h/2"/>
                                              </p:val>
                                            </p:tav>
                                            <p:tav tm="100000">
                                              <p:val>
                                                <p:strVal val="#ppt_y"/>
                                              </p:val>
                                            </p:tav>
                                          </p:tavLst>
                                        </p:anim>
                                      </p:childTnLst>
                                    </p:cTn>
                                  </p:par>
                                  <p:par>
                                    <p:cTn id="500" presetID="2" presetClass="entr" presetSubtype="6" fill="hold" grpId="0" nodeType="withEffect">
                                      <p:stCondLst>
                                        <p:cond delay="0"/>
                                      </p:stCondLst>
                                      <p:childTnLst>
                                        <p:set>
                                          <p:cBhvr>
                                            <p:cTn id="501" dur="1" fill="hold">
                                              <p:stCondLst>
                                                <p:cond delay="0"/>
                                              </p:stCondLst>
                                            </p:cTn>
                                            <p:tgtEl>
                                              <p:spTgt spid="431"/>
                                            </p:tgtEl>
                                            <p:attrNameLst>
                                              <p:attrName>style.visibility</p:attrName>
                                            </p:attrNameLst>
                                          </p:cBhvr>
                                          <p:to>
                                            <p:strVal val="visible"/>
                                          </p:to>
                                        </p:set>
                                        <p:anim calcmode="lin" valueType="num">
                                          <p:cBhvr additive="base">
                                            <p:cTn id="502" dur="2000" fill="hold"/>
                                            <p:tgtEl>
                                              <p:spTgt spid="431"/>
                                            </p:tgtEl>
                                            <p:attrNameLst>
                                              <p:attrName>ppt_x</p:attrName>
                                            </p:attrNameLst>
                                          </p:cBhvr>
                                          <p:tavLst>
                                            <p:tav tm="0">
                                              <p:val>
                                                <p:strVal val="1+#ppt_w/2"/>
                                              </p:val>
                                            </p:tav>
                                            <p:tav tm="100000">
                                              <p:val>
                                                <p:strVal val="#ppt_x"/>
                                              </p:val>
                                            </p:tav>
                                          </p:tavLst>
                                        </p:anim>
                                        <p:anim calcmode="lin" valueType="num">
                                          <p:cBhvr additive="base">
                                            <p:cTn id="503" dur="2000" fill="hold"/>
                                            <p:tgtEl>
                                              <p:spTgt spid="431"/>
                                            </p:tgtEl>
                                            <p:attrNameLst>
                                              <p:attrName>ppt_y</p:attrName>
                                            </p:attrNameLst>
                                          </p:cBhvr>
                                          <p:tavLst>
                                            <p:tav tm="0">
                                              <p:val>
                                                <p:strVal val="1+#ppt_h/2"/>
                                              </p:val>
                                            </p:tav>
                                            <p:tav tm="100000">
                                              <p:val>
                                                <p:strVal val="#ppt_y"/>
                                              </p:val>
                                            </p:tav>
                                          </p:tavLst>
                                        </p:anim>
                                      </p:childTnLst>
                                    </p:cTn>
                                  </p:par>
                                  <p:par>
                                    <p:cTn id="504" presetID="2" presetClass="entr" presetSubtype="6" fill="hold" grpId="0" nodeType="withEffect" nodePh="1">
                                      <p:stCondLst>
                                        <p:cond delay="0"/>
                                      </p:stCondLst>
                                      <p:endCondLst>
                                        <p:cond evt="begin" delay="0">
                                          <p:tn val="504"/>
                                        </p:cond>
                                      </p:endCondLst>
                                      <p:childTnLst>
                                        <p:set>
                                          <p:cBhvr>
                                            <p:cTn id="505" dur="1" fill="hold">
                                              <p:stCondLst>
                                                <p:cond delay="0"/>
                                              </p:stCondLst>
                                            </p:cTn>
                                            <p:tgtEl>
                                              <p:spTgt spid="432"/>
                                            </p:tgtEl>
                                            <p:attrNameLst>
                                              <p:attrName>style.visibility</p:attrName>
                                            </p:attrNameLst>
                                          </p:cBhvr>
                                          <p:to>
                                            <p:strVal val="visible"/>
                                          </p:to>
                                        </p:set>
                                        <p:anim calcmode="lin" valueType="num">
                                          <p:cBhvr additive="base">
                                            <p:cTn id="506" dur="2000" fill="hold"/>
                                            <p:tgtEl>
                                              <p:spTgt spid="432"/>
                                            </p:tgtEl>
                                            <p:attrNameLst>
                                              <p:attrName>ppt_x</p:attrName>
                                            </p:attrNameLst>
                                          </p:cBhvr>
                                          <p:tavLst>
                                            <p:tav tm="0">
                                              <p:val>
                                                <p:strVal val="1+#ppt_w/2"/>
                                              </p:val>
                                            </p:tav>
                                            <p:tav tm="100000">
                                              <p:val>
                                                <p:strVal val="#ppt_x"/>
                                              </p:val>
                                            </p:tav>
                                          </p:tavLst>
                                        </p:anim>
                                        <p:anim calcmode="lin" valueType="num">
                                          <p:cBhvr additive="base">
                                            <p:cTn id="507" dur="2000" fill="hold"/>
                                            <p:tgtEl>
                                              <p:spTgt spid="432"/>
                                            </p:tgtEl>
                                            <p:attrNameLst>
                                              <p:attrName>ppt_y</p:attrName>
                                            </p:attrNameLst>
                                          </p:cBhvr>
                                          <p:tavLst>
                                            <p:tav tm="0">
                                              <p:val>
                                                <p:strVal val="1+#ppt_h/2"/>
                                              </p:val>
                                            </p:tav>
                                            <p:tav tm="100000">
                                              <p:val>
                                                <p:strVal val="#ppt_y"/>
                                              </p:val>
                                            </p:tav>
                                          </p:tavLst>
                                        </p:anim>
                                      </p:childTnLst>
                                    </p:cTn>
                                  </p:par>
                                  <p:par>
                                    <p:cTn id="508" presetID="2" presetClass="entr" presetSubtype="6" fill="hold" grpId="0" nodeType="withEffect">
                                      <p:stCondLst>
                                        <p:cond delay="0"/>
                                      </p:stCondLst>
                                      <p:childTnLst>
                                        <p:set>
                                          <p:cBhvr>
                                            <p:cTn id="509" dur="1" fill="hold">
                                              <p:stCondLst>
                                                <p:cond delay="0"/>
                                              </p:stCondLst>
                                            </p:cTn>
                                            <p:tgtEl>
                                              <p:spTgt spid="433"/>
                                            </p:tgtEl>
                                            <p:attrNameLst>
                                              <p:attrName>style.visibility</p:attrName>
                                            </p:attrNameLst>
                                          </p:cBhvr>
                                          <p:to>
                                            <p:strVal val="visible"/>
                                          </p:to>
                                        </p:set>
                                        <p:anim calcmode="lin" valueType="num">
                                          <p:cBhvr additive="base">
                                            <p:cTn id="510" dur="2000" fill="hold"/>
                                            <p:tgtEl>
                                              <p:spTgt spid="433"/>
                                            </p:tgtEl>
                                            <p:attrNameLst>
                                              <p:attrName>ppt_x</p:attrName>
                                            </p:attrNameLst>
                                          </p:cBhvr>
                                          <p:tavLst>
                                            <p:tav tm="0">
                                              <p:val>
                                                <p:strVal val="1+#ppt_w/2"/>
                                              </p:val>
                                            </p:tav>
                                            <p:tav tm="100000">
                                              <p:val>
                                                <p:strVal val="#ppt_x"/>
                                              </p:val>
                                            </p:tav>
                                          </p:tavLst>
                                        </p:anim>
                                        <p:anim calcmode="lin" valueType="num">
                                          <p:cBhvr additive="base">
                                            <p:cTn id="511" dur="2000" fill="hold"/>
                                            <p:tgtEl>
                                              <p:spTgt spid="433"/>
                                            </p:tgtEl>
                                            <p:attrNameLst>
                                              <p:attrName>ppt_y</p:attrName>
                                            </p:attrNameLst>
                                          </p:cBhvr>
                                          <p:tavLst>
                                            <p:tav tm="0">
                                              <p:val>
                                                <p:strVal val="1+#ppt_h/2"/>
                                              </p:val>
                                            </p:tav>
                                            <p:tav tm="100000">
                                              <p:val>
                                                <p:strVal val="#ppt_y"/>
                                              </p:val>
                                            </p:tav>
                                          </p:tavLst>
                                        </p:anim>
                                      </p:childTnLst>
                                    </p:cTn>
                                  </p:par>
                                  <p:par>
                                    <p:cTn id="512" presetID="2" presetClass="entr" presetSubtype="6" fill="hold" grpId="0" nodeType="withEffect" nodePh="1">
                                      <p:stCondLst>
                                        <p:cond delay="0"/>
                                      </p:stCondLst>
                                      <p:endCondLst>
                                        <p:cond evt="begin" delay="0">
                                          <p:tn val="512"/>
                                        </p:cond>
                                      </p:endCondLst>
                                      <p:childTnLst>
                                        <p:set>
                                          <p:cBhvr>
                                            <p:cTn id="513" dur="1" fill="hold">
                                              <p:stCondLst>
                                                <p:cond delay="0"/>
                                              </p:stCondLst>
                                            </p:cTn>
                                            <p:tgtEl>
                                              <p:spTgt spid="434"/>
                                            </p:tgtEl>
                                            <p:attrNameLst>
                                              <p:attrName>style.visibility</p:attrName>
                                            </p:attrNameLst>
                                          </p:cBhvr>
                                          <p:to>
                                            <p:strVal val="visible"/>
                                          </p:to>
                                        </p:set>
                                        <p:anim calcmode="lin" valueType="num">
                                          <p:cBhvr additive="base">
                                            <p:cTn id="514" dur="2000" fill="hold"/>
                                            <p:tgtEl>
                                              <p:spTgt spid="434"/>
                                            </p:tgtEl>
                                            <p:attrNameLst>
                                              <p:attrName>ppt_x</p:attrName>
                                            </p:attrNameLst>
                                          </p:cBhvr>
                                          <p:tavLst>
                                            <p:tav tm="0">
                                              <p:val>
                                                <p:strVal val="1+#ppt_w/2"/>
                                              </p:val>
                                            </p:tav>
                                            <p:tav tm="100000">
                                              <p:val>
                                                <p:strVal val="#ppt_x"/>
                                              </p:val>
                                            </p:tav>
                                          </p:tavLst>
                                        </p:anim>
                                        <p:anim calcmode="lin" valueType="num">
                                          <p:cBhvr additive="base">
                                            <p:cTn id="515" dur="2000" fill="hold"/>
                                            <p:tgtEl>
                                              <p:spTgt spid="434"/>
                                            </p:tgtEl>
                                            <p:attrNameLst>
                                              <p:attrName>ppt_y</p:attrName>
                                            </p:attrNameLst>
                                          </p:cBhvr>
                                          <p:tavLst>
                                            <p:tav tm="0">
                                              <p:val>
                                                <p:strVal val="1+#ppt_h/2"/>
                                              </p:val>
                                            </p:tav>
                                            <p:tav tm="100000">
                                              <p:val>
                                                <p:strVal val="#ppt_y"/>
                                              </p:val>
                                            </p:tav>
                                          </p:tavLst>
                                        </p:anim>
                                      </p:childTnLst>
                                    </p:cTn>
                                  </p:par>
                                  <p:par>
                                    <p:cTn id="516" presetID="2" presetClass="entr" presetSubtype="6" fill="hold" grpId="0" nodeType="withEffect">
                                      <p:stCondLst>
                                        <p:cond delay="0"/>
                                      </p:stCondLst>
                                      <p:childTnLst>
                                        <p:set>
                                          <p:cBhvr>
                                            <p:cTn id="517" dur="1" fill="hold">
                                              <p:stCondLst>
                                                <p:cond delay="0"/>
                                              </p:stCondLst>
                                            </p:cTn>
                                            <p:tgtEl>
                                              <p:spTgt spid="435"/>
                                            </p:tgtEl>
                                            <p:attrNameLst>
                                              <p:attrName>style.visibility</p:attrName>
                                            </p:attrNameLst>
                                          </p:cBhvr>
                                          <p:to>
                                            <p:strVal val="visible"/>
                                          </p:to>
                                        </p:set>
                                        <p:anim calcmode="lin" valueType="num">
                                          <p:cBhvr additive="base">
                                            <p:cTn id="518" dur="2000" fill="hold"/>
                                            <p:tgtEl>
                                              <p:spTgt spid="435"/>
                                            </p:tgtEl>
                                            <p:attrNameLst>
                                              <p:attrName>ppt_x</p:attrName>
                                            </p:attrNameLst>
                                          </p:cBhvr>
                                          <p:tavLst>
                                            <p:tav tm="0">
                                              <p:val>
                                                <p:strVal val="1+#ppt_w/2"/>
                                              </p:val>
                                            </p:tav>
                                            <p:tav tm="100000">
                                              <p:val>
                                                <p:strVal val="#ppt_x"/>
                                              </p:val>
                                            </p:tav>
                                          </p:tavLst>
                                        </p:anim>
                                        <p:anim calcmode="lin" valueType="num">
                                          <p:cBhvr additive="base">
                                            <p:cTn id="519" dur="2000" fill="hold"/>
                                            <p:tgtEl>
                                              <p:spTgt spid="435"/>
                                            </p:tgtEl>
                                            <p:attrNameLst>
                                              <p:attrName>ppt_y</p:attrName>
                                            </p:attrNameLst>
                                          </p:cBhvr>
                                          <p:tavLst>
                                            <p:tav tm="0">
                                              <p:val>
                                                <p:strVal val="1+#ppt_h/2"/>
                                              </p:val>
                                            </p:tav>
                                            <p:tav tm="100000">
                                              <p:val>
                                                <p:strVal val="#ppt_y"/>
                                              </p:val>
                                            </p:tav>
                                          </p:tavLst>
                                        </p:anim>
                                      </p:childTnLst>
                                    </p:cTn>
                                  </p:par>
                                  <p:par>
                                    <p:cTn id="520" presetID="2" presetClass="entr" presetSubtype="6" fill="hold" grpId="0" nodeType="withEffect" nodePh="1">
                                      <p:stCondLst>
                                        <p:cond delay="0"/>
                                      </p:stCondLst>
                                      <p:endCondLst>
                                        <p:cond evt="begin" delay="0">
                                          <p:tn val="520"/>
                                        </p:cond>
                                      </p:endCondLst>
                                      <p:childTnLst>
                                        <p:set>
                                          <p:cBhvr>
                                            <p:cTn id="521" dur="1" fill="hold">
                                              <p:stCondLst>
                                                <p:cond delay="0"/>
                                              </p:stCondLst>
                                            </p:cTn>
                                            <p:tgtEl>
                                              <p:spTgt spid="436"/>
                                            </p:tgtEl>
                                            <p:attrNameLst>
                                              <p:attrName>style.visibility</p:attrName>
                                            </p:attrNameLst>
                                          </p:cBhvr>
                                          <p:to>
                                            <p:strVal val="visible"/>
                                          </p:to>
                                        </p:set>
                                        <p:anim calcmode="lin" valueType="num">
                                          <p:cBhvr additive="base">
                                            <p:cTn id="522" dur="2000" fill="hold"/>
                                            <p:tgtEl>
                                              <p:spTgt spid="436"/>
                                            </p:tgtEl>
                                            <p:attrNameLst>
                                              <p:attrName>ppt_x</p:attrName>
                                            </p:attrNameLst>
                                          </p:cBhvr>
                                          <p:tavLst>
                                            <p:tav tm="0">
                                              <p:val>
                                                <p:strVal val="1+#ppt_w/2"/>
                                              </p:val>
                                            </p:tav>
                                            <p:tav tm="100000">
                                              <p:val>
                                                <p:strVal val="#ppt_x"/>
                                              </p:val>
                                            </p:tav>
                                          </p:tavLst>
                                        </p:anim>
                                        <p:anim calcmode="lin" valueType="num">
                                          <p:cBhvr additive="base">
                                            <p:cTn id="523" dur="2000" fill="hold"/>
                                            <p:tgtEl>
                                              <p:spTgt spid="436"/>
                                            </p:tgtEl>
                                            <p:attrNameLst>
                                              <p:attrName>ppt_y</p:attrName>
                                            </p:attrNameLst>
                                          </p:cBhvr>
                                          <p:tavLst>
                                            <p:tav tm="0">
                                              <p:val>
                                                <p:strVal val="1+#ppt_h/2"/>
                                              </p:val>
                                            </p:tav>
                                            <p:tav tm="100000">
                                              <p:val>
                                                <p:strVal val="#ppt_y"/>
                                              </p:val>
                                            </p:tav>
                                          </p:tavLst>
                                        </p:anim>
                                      </p:childTnLst>
                                    </p:cTn>
                                  </p:par>
                                  <p:par>
                                    <p:cTn id="524" presetID="2" presetClass="entr" presetSubtype="6" fill="hold" grpId="0" nodeType="withEffect">
                                      <p:stCondLst>
                                        <p:cond delay="0"/>
                                      </p:stCondLst>
                                      <p:childTnLst>
                                        <p:set>
                                          <p:cBhvr>
                                            <p:cTn id="525" dur="1" fill="hold">
                                              <p:stCondLst>
                                                <p:cond delay="0"/>
                                              </p:stCondLst>
                                            </p:cTn>
                                            <p:tgtEl>
                                              <p:spTgt spid="437"/>
                                            </p:tgtEl>
                                            <p:attrNameLst>
                                              <p:attrName>style.visibility</p:attrName>
                                            </p:attrNameLst>
                                          </p:cBhvr>
                                          <p:to>
                                            <p:strVal val="visible"/>
                                          </p:to>
                                        </p:set>
                                        <p:anim calcmode="lin" valueType="num">
                                          <p:cBhvr additive="base">
                                            <p:cTn id="526" dur="2000" fill="hold"/>
                                            <p:tgtEl>
                                              <p:spTgt spid="437"/>
                                            </p:tgtEl>
                                            <p:attrNameLst>
                                              <p:attrName>ppt_x</p:attrName>
                                            </p:attrNameLst>
                                          </p:cBhvr>
                                          <p:tavLst>
                                            <p:tav tm="0">
                                              <p:val>
                                                <p:strVal val="1+#ppt_w/2"/>
                                              </p:val>
                                            </p:tav>
                                            <p:tav tm="100000">
                                              <p:val>
                                                <p:strVal val="#ppt_x"/>
                                              </p:val>
                                            </p:tav>
                                          </p:tavLst>
                                        </p:anim>
                                        <p:anim calcmode="lin" valueType="num">
                                          <p:cBhvr additive="base">
                                            <p:cTn id="527" dur="2000" fill="hold"/>
                                            <p:tgtEl>
                                              <p:spTgt spid="437"/>
                                            </p:tgtEl>
                                            <p:attrNameLst>
                                              <p:attrName>ppt_y</p:attrName>
                                            </p:attrNameLst>
                                          </p:cBhvr>
                                          <p:tavLst>
                                            <p:tav tm="0">
                                              <p:val>
                                                <p:strVal val="1+#ppt_h/2"/>
                                              </p:val>
                                            </p:tav>
                                            <p:tav tm="100000">
                                              <p:val>
                                                <p:strVal val="#ppt_y"/>
                                              </p:val>
                                            </p:tav>
                                          </p:tavLst>
                                        </p:anim>
                                      </p:childTnLst>
                                    </p:cTn>
                                  </p:par>
                                  <p:par>
                                    <p:cTn id="528" presetID="2" presetClass="entr" presetSubtype="6" fill="hold" grpId="0" nodeType="withEffect" nodePh="1">
                                      <p:stCondLst>
                                        <p:cond delay="0"/>
                                      </p:stCondLst>
                                      <p:endCondLst>
                                        <p:cond evt="begin" delay="0">
                                          <p:tn val="528"/>
                                        </p:cond>
                                      </p:endCondLst>
                                      <p:childTnLst>
                                        <p:set>
                                          <p:cBhvr>
                                            <p:cTn id="529" dur="1" fill="hold">
                                              <p:stCondLst>
                                                <p:cond delay="0"/>
                                              </p:stCondLst>
                                            </p:cTn>
                                            <p:tgtEl>
                                              <p:spTgt spid="438"/>
                                            </p:tgtEl>
                                            <p:attrNameLst>
                                              <p:attrName>style.visibility</p:attrName>
                                            </p:attrNameLst>
                                          </p:cBhvr>
                                          <p:to>
                                            <p:strVal val="visible"/>
                                          </p:to>
                                        </p:set>
                                        <p:anim calcmode="lin" valueType="num">
                                          <p:cBhvr additive="base">
                                            <p:cTn id="530" dur="2000" fill="hold"/>
                                            <p:tgtEl>
                                              <p:spTgt spid="438"/>
                                            </p:tgtEl>
                                            <p:attrNameLst>
                                              <p:attrName>ppt_x</p:attrName>
                                            </p:attrNameLst>
                                          </p:cBhvr>
                                          <p:tavLst>
                                            <p:tav tm="0">
                                              <p:val>
                                                <p:strVal val="1+#ppt_w/2"/>
                                              </p:val>
                                            </p:tav>
                                            <p:tav tm="100000">
                                              <p:val>
                                                <p:strVal val="#ppt_x"/>
                                              </p:val>
                                            </p:tav>
                                          </p:tavLst>
                                        </p:anim>
                                        <p:anim calcmode="lin" valueType="num">
                                          <p:cBhvr additive="base">
                                            <p:cTn id="531" dur="2000" fill="hold"/>
                                            <p:tgtEl>
                                              <p:spTgt spid="438"/>
                                            </p:tgtEl>
                                            <p:attrNameLst>
                                              <p:attrName>ppt_y</p:attrName>
                                            </p:attrNameLst>
                                          </p:cBhvr>
                                          <p:tavLst>
                                            <p:tav tm="0">
                                              <p:val>
                                                <p:strVal val="1+#ppt_h/2"/>
                                              </p:val>
                                            </p:tav>
                                            <p:tav tm="100000">
                                              <p:val>
                                                <p:strVal val="#ppt_y"/>
                                              </p:val>
                                            </p:tav>
                                          </p:tavLst>
                                        </p:anim>
                                      </p:childTnLst>
                                    </p:cTn>
                                  </p:par>
                                  <p:par>
                                    <p:cTn id="532" presetID="2" presetClass="entr" presetSubtype="6" fill="hold" grpId="0" nodeType="withEffect">
                                      <p:stCondLst>
                                        <p:cond delay="0"/>
                                      </p:stCondLst>
                                      <p:childTnLst>
                                        <p:set>
                                          <p:cBhvr>
                                            <p:cTn id="533" dur="1" fill="hold">
                                              <p:stCondLst>
                                                <p:cond delay="0"/>
                                              </p:stCondLst>
                                            </p:cTn>
                                            <p:tgtEl>
                                              <p:spTgt spid="439"/>
                                            </p:tgtEl>
                                            <p:attrNameLst>
                                              <p:attrName>style.visibility</p:attrName>
                                            </p:attrNameLst>
                                          </p:cBhvr>
                                          <p:to>
                                            <p:strVal val="visible"/>
                                          </p:to>
                                        </p:set>
                                        <p:anim calcmode="lin" valueType="num">
                                          <p:cBhvr additive="base">
                                            <p:cTn id="534" dur="2000" fill="hold"/>
                                            <p:tgtEl>
                                              <p:spTgt spid="439"/>
                                            </p:tgtEl>
                                            <p:attrNameLst>
                                              <p:attrName>ppt_x</p:attrName>
                                            </p:attrNameLst>
                                          </p:cBhvr>
                                          <p:tavLst>
                                            <p:tav tm="0">
                                              <p:val>
                                                <p:strVal val="1+#ppt_w/2"/>
                                              </p:val>
                                            </p:tav>
                                            <p:tav tm="100000">
                                              <p:val>
                                                <p:strVal val="#ppt_x"/>
                                              </p:val>
                                            </p:tav>
                                          </p:tavLst>
                                        </p:anim>
                                        <p:anim calcmode="lin" valueType="num">
                                          <p:cBhvr additive="base">
                                            <p:cTn id="535" dur="2000" fill="hold"/>
                                            <p:tgtEl>
                                              <p:spTgt spid="439"/>
                                            </p:tgtEl>
                                            <p:attrNameLst>
                                              <p:attrName>ppt_y</p:attrName>
                                            </p:attrNameLst>
                                          </p:cBhvr>
                                          <p:tavLst>
                                            <p:tav tm="0">
                                              <p:val>
                                                <p:strVal val="1+#ppt_h/2"/>
                                              </p:val>
                                            </p:tav>
                                            <p:tav tm="100000">
                                              <p:val>
                                                <p:strVal val="#ppt_y"/>
                                              </p:val>
                                            </p:tav>
                                          </p:tavLst>
                                        </p:anim>
                                      </p:childTnLst>
                                    </p:cTn>
                                  </p:par>
                                  <p:par>
                                    <p:cTn id="536" presetID="2" presetClass="entr" presetSubtype="6" fill="hold" grpId="0" nodeType="withEffect" nodePh="1">
                                      <p:stCondLst>
                                        <p:cond delay="0"/>
                                      </p:stCondLst>
                                      <p:endCondLst>
                                        <p:cond evt="begin" delay="0">
                                          <p:tn val="536"/>
                                        </p:cond>
                                      </p:endCondLst>
                                      <p:childTnLst>
                                        <p:set>
                                          <p:cBhvr>
                                            <p:cTn id="537" dur="1" fill="hold">
                                              <p:stCondLst>
                                                <p:cond delay="0"/>
                                              </p:stCondLst>
                                            </p:cTn>
                                            <p:tgtEl>
                                              <p:spTgt spid="440"/>
                                            </p:tgtEl>
                                            <p:attrNameLst>
                                              <p:attrName>style.visibility</p:attrName>
                                            </p:attrNameLst>
                                          </p:cBhvr>
                                          <p:to>
                                            <p:strVal val="visible"/>
                                          </p:to>
                                        </p:set>
                                        <p:anim calcmode="lin" valueType="num">
                                          <p:cBhvr additive="base">
                                            <p:cTn id="538" dur="2000" fill="hold"/>
                                            <p:tgtEl>
                                              <p:spTgt spid="440"/>
                                            </p:tgtEl>
                                            <p:attrNameLst>
                                              <p:attrName>ppt_x</p:attrName>
                                            </p:attrNameLst>
                                          </p:cBhvr>
                                          <p:tavLst>
                                            <p:tav tm="0">
                                              <p:val>
                                                <p:strVal val="1+#ppt_w/2"/>
                                              </p:val>
                                            </p:tav>
                                            <p:tav tm="100000">
                                              <p:val>
                                                <p:strVal val="#ppt_x"/>
                                              </p:val>
                                            </p:tav>
                                          </p:tavLst>
                                        </p:anim>
                                        <p:anim calcmode="lin" valueType="num">
                                          <p:cBhvr additive="base">
                                            <p:cTn id="539" dur="2000" fill="hold"/>
                                            <p:tgtEl>
                                              <p:spTgt spid="440"/>
                                            </p:tgtEl>
                                            <p:attrNameLst>
                                              <p:attrName>ppt_y</p:attrName>
                                            </p:attrNameLst>
                                          </p:cBhvr>
                                          <p:tavLst>
                                            <p:tav tm="0">
                                              <p:val>
                                                <p:strVal val="1+#ppt_h/2"/>
                                              </p:val>
                                            </p:tav>
                                            <p:tav tm="100000">
                                              <p:val>
                                                <p:strVal val="#ppt_y"/>
                                              </p:val>
                                            </p:tav>
                                          </p:tavLst>
                                        </p:anim>
                                      </p:childTnLst>
                                    </p:cTn>
                                  </p:par>
                                  <p:par>
                                    <p:cTn id="540" presetID="2" presetClass="entr" presetSubtype="6" fill="hold" grpId="0" nodeType="withEffect">
                                      <p:stCondLst>
                                        <p:cond delay="0"/>
                                      </p:stCondLst>
                                      <p:childTnLst>
                                        <p:set>
                                          <p:cBhvr>
                                            <p:cTn id="541" dur="1" fill="hold">
                                              <p:stCondLst>
                                                <p:cond delay="0"/>
                                              </p:stCondLst>
                                            </p:cTn>
                                            <p:tgtEl>
                                              <p:spTgt spid="441"/>
                                            </p:tgtEl>
                                            <p:attrNameLst>
                                              <p:attrName>style.visibility</p:attrName>
                                            </p:attrNameLst>
                                          </p:cBhvr>
                                          <p:to>
                                            <p:strVal val="visible"/>
                                          </p:to>
                                        </p:set>
                                        <p:anim calcmode="lin" valueType="num">
                                          <p:cBhvr additive="base">
                                            <p:cTn id="542" dur="2000" fill="hold"/>
                                            <p:tgtEl>
                                              <p:spTgt spid="441"/>
                                            </p:tgtEl>
                                            <p:attrNameLst>
                                              <p:attrName>ppt_x</p:attrName>
                                            </p:attrNameLst>
                                          </p:cBhvr>
                                          <p:tavLst>
                                            <p:tav tm="0">
                                              <p:val>
                                                <p:strVal val="1+#ppt_w/2"/>
                                              </p:val>
                                            </p:tav>
                                            <p:tav tm="100000">
                                              <p:val>
                                                <p:strVal val="#ppt_x"/>
                                              </p:val>
                                            </p:tav>
                                          </p:tavLst>
                                        </p:anim>
                                        <p:anim calcmode="lin" valueType="num">
                                          <p:cBhvr additive="base">
                                            <p:cTn id="543" dur="2000" fill="hold"/>
                                            <p:tgtEl>
                                              <p:spTgt spid="441"/>
                                            </p:tgtEl>
                                            <p:attrNameLst>
                                              <p:attrName>ppt_y</p:attrName>
                                            </p:attrNameLst>
                                          </p:cBhvr>
                                          <p:tavLst>
                                            <p:tav tm="0">
                                              <p:val>
                                                <p:strVal val="1+#ppt_h/2"/>
                                              </p:val>
                                            </p:tav>
                                            <p:tav tm="100000">
                                              <p:val>
                                                <p:strVal val="#ppt_y"/>
                                              </p:val>
                                            </p:tav>
                                          </p:tavLst>
                                        </p:anim>
                                      </p:childTnLst>
                                    </p:cTn>
                                  </p:par>
                                  <p:par>
                                    <p:cTn id="544" presetID="2" presetClass="entr" presetSubtype="6" fill="hold" grpId="0" nodeType="withEffect" nodePh="1">
                                      <p:stCondLst>
                                        <p:cond delay="0"/>
                                      </p:stCondLst>
                                      <p:endCondLst>
                                        <p:cond evt="begin" delay="0">
                                          <p:tn val="544"/>
                                        </p:cond>
                                      </p:endCondLst>
                                      <p:childTnLst>
                                        <p:set>
                                          <p:cBhvr>
                                            <p:cTn id="545" dur="1" fill="hold">
                                              <p:stCondLst>
                                                <p:cond delay="0"/>
                                              </p:stCondLst>
                                            </p:cTn>
                                            <p:tgtEl>
                                              <p:spTgt spid="442"/>
                                            </p:tgtEl>
                                            <p:attrNameLst>
                                              <p:attrName>style.visibility</p:attrName>
                                            </p:attrNameLst>
                                          </p:cBhvr>
                                          <p:to>
                                            <p:strVal val="visible"/>
                                          </p:to>
                                        </p:set>
                                        <p:anim calcmode="lin" valueType="num">
                                          <p:cBhvr additive="base">
                                            <p:cTn id="546" dur="2000" fill="hold"/>
                                            <p:tgtEl>
                                              <p:spTgt spid="442"/>
                                            </p:tgtEl>
                                            <p:attrNameLst>
                                              <p:attrName>ppt_x</p:attrName>
                                            </p:attrNameLst>
                                          </p:cBhvr>
                                          <p:tavLst>
                                            <p:tav tm="0">
                                              <p:val>
                                                <p:strVal val="1+#ppt_w/2"/>
                                              </p:val>
                                            </p:tav>
                                            <p:tav tm="100000">
                                              <p:val>
                                                <p:strVal val="#ppt_x"/>
                                              </p:val>
                                            </p:tav>
                                          </p:tavLst>
                                        </p:anim>
                                        <p:anim calcmode="lin" valueType="num">
                                          <p:cBhvr additive="base">
                                            <p:cTn id="547" dur="2000" fill="hold"/>
                                            <p:tgtEl>
                                              <p:spTgt spid="442"/>
                                            </p:tgtEl>
                                            <p:attrNameLst>
                                              <p:attrName>ppt_y</p:attrName>
                                            </p:attrNameLst>
                                          </p:cBhvr>
                                          <p:tavLst>
                                            <p:tav tm="0">
                                              <p:val>
                                                <p:strVal val="1+#ppt_h/2"/>
                                              </p:val>
                                            </p:tav>
                                            <p:tav tm="100000">
                                              <p:val>
                                                <p:strVal val="#ppt_y"/>
                                              </p:val>
                                            </p:tav>
                                          </p:tavLst>
                                        </p:anim>
                                      </p:childTnLst>
                                    </p:cTn>
                                  </p:par>
                                  <p:par>
                                    <p:cTn id="548" presetID="2" presetClass="entr" presetSubtype="6" fill="hold" grpId="0" nodeType="withEffect">
                                      <p:stCondLst>
                                        <p:cond delay="0"/>
                                      </p:stCondLst>
                                      <p:childTnLst>
                                        <p:set>
                                          <p:cBhvr>
                                            <p:cTn id="549" dur="1" fill="hold">
                                              <p:stCondLst>
                                                <p:cond delay="0"/>
                                              </p:stCondLst>
                                            </p:cTn>
                                            <p:tgtEl>
                                              <p:spTgt spid="443"/>
                                            </p:tgtEl>
                                            <p:attrNameLst>
                                              <p:attrName>style.visibility</p:attrName>
                                            </p:attrNameLst>
                                          </p:cBhvr>
                                          <p:to>
                                            <p:strVal val="visible"/>
                                          </p:to>
                                        </p:set>
                                        <p:anim calcmode="lin" valueType="num">
                                          <p:cBhvr additive="base">
                                            <p:cTn id="550" dur="2000" fill="hold"/>
                                            <p:tgtEl>
                                              <p:spTgt spid="443"/>
                                            </p:tgtEl>
                                            <p:attrNameLst>
                                              <p:attrName>ppt_x</p:attrName>
                                            </p:attrNameLst>
                                          </p:cBhvr>
                                          <p:tavLst>
                                            <p:tav tm="0">
                                              <p:val>
                                                <p:strVal val="1+#ppt_w/2"/>
                                              </p:val>
                                            </p:tav>
                                            <p:tav tm="100000">
                                              <p:val>
                                                <p:strVal val="#ppt_x"/>
                                              </p:val>
                                            </p:tav>
                                          </p:tavLst>
                                        </p:anim>
                                        <p:anim calcmode="lin" valueType="num">
                                          <p:cBhvr additive="base">
                                            <p:cTn id="551" dur="2000" fill="hold"/>
                                            <p:tgtEl>
                                              <p:spTgt spid="443"/>
                                            </p:tgtEl>
                                            <p:attrNameLst>
                                              <p:attrName>ppt_y</p:attrName>
                                            </p:attrNameLst>
                                          </p:cBhvr>
                                          <p:tavLst>
                                            <p:tav tm="0">
                                              <p:val>
                                                <p:strVal val="1+#ppt_h/2"/>
                                              </p:val>
                                            </p:tav>
                                            <p:tav tm="100000">
                                              <p:val>
                                                <p:strVal val="#ppt_y"/>
                                              </p:val>
                                            </p:tav>
                                          </p:tavLst>
                                        </p:anim>
                                      </p:childTnLst>
                                    </p:cTn>
                                  </p:par>
                                  <p:par>
                                    <p:cTn id="552" presetID="2" presetClass="entr" presetSubtype="6" fill="hold" grpId="0" nodeType="withEffect" nodePh="1">
                                      <p:stCondLst>
                                        <p:cond delay="0"/>
                                      </p:stCondLst>
                                      <p:endCondLst>
                                        <p:cond evt="begin" delay="0">
                                          <p:tn val="552"/>
                                        </p:cond>
                                      </p:endCondLst>
                                      <p:childTnLst>
                                        <p:set>
                                          <p:cBhvr>
                                            <p:cTn id="553" dur="1" fill="hold">
                                              <p:stCondLst>
                                                <p:cond delay="0"/>
                                              </p:stCondLst>
                                            </p:cTn>
                                            <p:tgtEl>
                                              <p:spTgt spid="444"/>
                                            </p:tgtEl>
                                            <p:attrNameLst>
                                              <p:attrName>style.visibility</p:attrName>
                                            </p:attrNameLst>
                                          </p:cBhvr>
                                          <p:to>
                                            <p:strVal val="visible"/>
                                          </p:to>
                                        </p:set>
                                        <p:anim calcmode="lin" valueType="num">
                                          <p:cBhvr additive="base">
                                            <p:cTn id="554" dur="2000" fill="hold"/>
                                            <p:tgtEl>
                                              <p:spTgt spid="444"/>
                                            </p:tgtEl>
                                            <p:attrNameLst>
                                              <p:attrName>ppt_x</p:attrName>
                                            </p:attrNameLst>
                                          </p:cBhvr>
                                          <p:tavLst>
                                            <p:tav tm="0">
                                              <p:val>
                                                <p:strVal val="1+#ppt_w/2"/>
                                              </p:val>
                                            </p:tav>
                                            <p:tav tm="100000">
                                              <p:val>
                                                <p:strVal val="#ppt_x"/>
                                              </p:val>
                                            </p:tav>
                                          </p:tavLst>
                                        </p:anim>
                                        <p:anim calcmode="lin" valueType="num">
                                          <p:cBhvr additive="base">
                                            <p:cTn id="555" dur="2000" fill="hold"/>
                                            <p:tgtEl>
                                              <p:spTgt spid="444"/>
                                            </p:tgtEl>
                                            <p:attrNameLst>
                                              <p:attrName>ppt_y</p:attrName>
                                            </p:attrNameLst>
                                          </p:cBhvr>
                                          <p:tavLst>
                                            <p:tav tm="0">
                                              <p:val>
                                                <p:strVal val="1+#ppt_h/2"/>
                                              </p:val>
                                            </p:tav>
                                            <p:tav tm="100000">
                                              <p:val>
                                                <p:strVal val="#ppt_y"/>
                                              </p:val>
                                            </p:tav>
                                          </p:tavLst>
                                        </p:anim>
                                      </p:childTnLst>
                                    </p:cTn>
                                  </p:par>
                                  <p:par>
                                    <p:cTn id="556" presetID="2" presetClass="entr" presetSubtype="6" fill="hold" grpId="0" nodeType="withEffect">
                                      <p:stCondLst>
                                        <p:cond delay="0"/>
                                      </p:stCondLst>
                                      <p:childTnLst>
                                        <p:set>
                                          <p:cBhvr>
                                            <p:cTn id="557" dur="1" fill="hold">
                                              <p:stCondLst>
                                                <p:cond delay="0"/>
                                              </p:stCondLst>
                                            </p:cTn>
                                            <p:tgtEl>
                                              <p:spTgt spid="445"/>
                                            </p:tgtEl>
                                            <p:attrNameLst>
                                              <p:attrName>style.visibility</p:attrName>
                                            </p:attrNameLst>
                                          </p:cBhvr>
                                          <p:to>
                                            <p:strVal val="visible"/>
                                          </p:to>
                                        </p:set>
                                        <p:anim calcmode="lin" valueType="num">
                                          <p:cBhvr additive="base">
                                            <p:cTn id="558" dur="2000" fill="hold"/>
                                            <p:tgtEl>
                                              <p:spTgt spid="445"/>
                                            </p:tgtEl>
                                            <p:attrNameLst>
                                              <p:attrName>ppt_x</p:attrName>
                                            </p:attrNameLst>
                                          </p:cBhvr>
                                          <p:tavLst>
                                            <p:tav tm="0">
                                              <p:val>
                                                <p:strVal val="1+#ppt_w/2"/>
                                              </p:val>
                                            </p:tav>
                                            <p:tav tm="100000">
                                              <p:val>
                                                <p:strVal val="#ppt_x"/>
                                              </p:val>
                                            </p:tav>
                                          </p:tavLst>
                                        </p:anim>
                                        <p:anim calcmode="lin" valueType="num">
                                          <p:cBhvr additive="base">
                                            <p:cTn id="559" dur="2000" fill="hold"/>
                                            <p:tgtEl>
                                              <p:spTgt spid="445"/>
                                            </p:tgtEl>
                                            <p:attrNameLst>
                                              <p:attrName>ppt_y</p:attrName>
                                            </p:attrNameLst>
                                          </p:cBhvr>
                                          <p:tavLst>
                                            <p:tav tm="0">
                                              <p:val>
                                                <p:strVal val="1+#ppt_h/2"/>
                                              </p:val>
                                            </p:tav>
                                            <p:tav tm="100000">
                                              <p:val>
                                                <p:strVal val="#ppt_y"/>
                                              </p:val>
                                            </p:tav>
                                          </p:tavLst>
                                        </p:anim>
                                      </p:childTnLst>
                                    </p:cTn>
                                  </p:par>
                                  <p:par>
                                    <p:cTn id="560" presetID="2" presetClass="entr" presetSubtype="6" fill="hold" grpId="0" nodeType="withEffect" nodePh="1">
                                      <p:stCondLst>
                                        <p:cond delay="0"/>
                                      </p:stCondLst>
                                      <p:endCondLst>
                                        <p:cond evt="begin" delay="0">
                                          <p:tn val="560"/>
                                        </p:cond>
                                      </p:endCondLst>
                                      <p:childTnLst>
                                        <p:set>
                                          <p:cBhvr>
                                            <p:cTn id="561" dur="1" fill="hold">
                                              <p:stCondLst>
                                                <p:cond delay="0"/>
                                              </p:stCondLst>
                                            </p:cTn>
                                            <p:tgtEl>
                                              <p:spTgt spid="446"/>
                                            </p:tgtEl>
                                            <p:attrNameLst>
                                              <p:attrName>style.visibility</p:attrName>
                                            </p:attrNameLst>
                                          </p:cBhvr>
                                          <p:to>
                                            <p:strVal val="visible"/>
                                          </p:to>
                                        </p:set>
                                        <p:anim calcmode="lin" valueType="num">
                                          <p:cBhvr additive="base">
                                            <p:cTn id="562" dur="2000" fill="hold"/>
                                            <p:tgtEl>
                                              <p:spTgt spid="446"/>
                                            </p:tgtEl>
                                            <p:attrNameLst>
                                              <p:attrName>ppt_x</p:attrName>
                                            </p:attrNameLst>
                                          </p:cBhvr>
                                          <p:tavLst>
                                            <p:tav tm="0">
                                              <p:val>
                                                <p:strVal val="1+#ppt_w/2"/>
                                              </p:val>
                                            </p:tav>
                                            <p:tav tm="100000">
                                              <p:val>
                                                <p:strVal val="#ppt_x"/>
                                              </p:val>
                                            </p:tav>
                                          </p:tavLst>
                                        </p:anim>
                                        <p:anim calcmode="lin" valueType="num">
                                          <p:cBhvr additive="base">
                                            <p:cTn id="563" dur="2000" fill="hold"/>
                                            <p:tgtEl>
                                              <p:spTgt spid="446"/>
                                            </p:tgtEl>
                                            <p:attrNameLst>
                                              <p:attrName>ppt_y</p:attrName>
                                            </p:attrNameLst>
                                          </p:cBhvr>
                                          <p:tavLst>
                                            <p:tav tm="0">
                                              <p:val>
                                                <p:strVal val="1+#ppt_h/2"/>
                                              </p:val>
                                            </p:tav>
                                            <p:tav tm="100000">
                                              <p:val>
                                                <p:strVal val="#ppt_y"/>
                                              </p:val>
                                            </p:tav>
                                          </p:tavLst>
                                        </p:anim>
                                      </p:childTnLst>
                                    </p:cTn>
                                  </p:par>
                                  <p:par>
                                    <p:cTn id="564" presetID="2" presetClass="entr" presetSubtype="6" fill="hold" grpId="0" nodeType="withEffect">
                                      <p:stCondLst>
                                        <p:cond delay="0"/>
                                      </p:stCondLst>
                                      <p:childTnLst>
                                        <p:set>
                                          <p:cBhvr>
                                            <p:cTn id="565" dur="1" fill="hold">
                                              <p:stCondLst>
                                                <p:cond delay="0"/>
                                              </p:stCondLst>
                                            </p:cTn>
                                            <p:tgtEl>
                                              <p:spTgt spid="447"/>
                                            </p:tgtEl>
                                            <p:attrNameLst>
                                              <p:attrName>style.visibility</p:attrName>
                                            </p:attrNameLst>
                                          </p:cBhvr>
                                          <p:to>
                                            <p:strVal val="visible"/>
                                          </p:to>
                                        </p:set>
                                        <p:anim calcmode="lin" valueType="num">
                                          <p:cBhvr additive="base">
                                            <p:cTn id="566" dur="2000" fill="hold"/>
                                            <p:tgtEl>
                                              <p:spTgt spid="447"/>
                                            </p:tgtEl>
                                            <p:attrNameLst>
                                              <p:attrName>ppt_x</p:attrName>
                                            </p:attrNameLst>
                                          </p:cBhvr>
                                          <p:tavLst>
                                            <p:tav tm="0">
                                              <p:val>
                                                <p:strVal val="1+#ppt_w/2"/>
                                              </p:val>
                                            </p:tav>
                                            <p:tav tm="100000">
                                              <p:val>
                                                <p:strVal val="#ppt_x"/>
                                              </p:val>
                                            </p:tav>
                                          </p:tavLst>
                                        </p:anim>
                                        <p:anim calcmode="lin" valueType="num">
                                          <p:cBhvr additive="base">
                                            <p:cTn id="567" dur="2000" fill="hold"/>
                                            <p:tgtEl>
                                              <p:spTgt spid="447"/>
                                            </p:tgtEl>
                                            <p:attrNameLst>
                                              <p:attrName>ppt_y</p:attrName>
                                            </p:attrNameLst>
                                          </p:cBhvr>
                                          <p:tavLst>
                                            <p:tav tm="0">
                                              <p:val>
                                                <p:strVal val="1+#ppt_h/2"/>
                                              </p:val>
                                            </p:tav>
                                            <p:tav tm="100000">
                                              <p:val>
                                                <p:strVal val="#ppt_y"/>
                                              </p:val>
                                            </p:tav>
                                          </p:tavLst>
                                        </p:anim>
                                      </p:childTnLst>
                                    </p:cTn>
                                  </p:par>
                                  <p:par>
                                    <p:cTn id="568" presetID="2" presetClass="entr" presetSubtype="6" fill="hold" grpId="0" nodeType="withEffect" nodePh="1">
                                      <p:stCondLst>
                                        <p:cond delay="0"/>
                                      </p:stCondLst>
                                      <p:endCondLst>
                                        <p:cond evt="begin" delay="0">
                                          <p:tn val="568"/>
                                        </p:cond>
                                      </p:endCondLst>
                                      <p:childTnLst>
                                        <p:set>
                                          <p:cBhvr>
                                            <p:cTn id="569" dur="1" fill="hold">
                                              <p:stCondLst>
                                                <p:cond delay="0"/>
                                              </p:stCondLst>
                                            </p:cTn>
                                            <p:tgtEl>
                                              <p:spTgt spid="448"/>
                                            </p:tgtEl>
                                            <p:attrNameLst>
                                              <p:attrName>style.visibility</p:attrName>
                                            </p:attrNameLst>
                                          </p:cBhvr>
                                          <p:to>
                                            <p:strVal val="visible"/>
                                          </p:to>
                                        </p:set>
                                        <p:anim calcmode="lin" valueType="num">
                                          <p:cBhvr additive="base">
                                            <p:cTn id="570" dur="2000" fill="hold"/>
                                            <p:tgtEl>
                                              <p:spTgt spid="448"/>
                                            </p:tgtEl>
                                            <p:attrNameLst>
                                              <p:attrName>ppt_x</p:attrName>
                                            </p:attrNameLst>
                                          </p:cBhvr>
                                          <p:tavLst>
                                            <p:tav tm="0">
                                              <p:val>
                                                <p:strVal val="1+#ppt_w/2"/>
                                              </p:val>
                                            </p:tav>
                                            <p:tav tm="100000">
                                              <p:val>
                                                <p:strVal val="#ppt_x"/>
                                              </p:val>
                                            </p:tav>
                                          </p:tavLst>
                                        </p:anim>
                                        <p:anim calcmode="lin" valueType="num">
                                          <p:cBhvr additive="base">
                                            <p:cTn id="571" dur="2000" fill="hold"/>
                                            <p:tgtEl>
                                              <p:spTgt spid="448"/>
                                            </p:tgtEl>
                                            <p:attrNameLst>
                                              <p:attrName>ppt_y</p:attrName>
                                            </p:attrNameLst>
                                          </p:cBhvr>
                                          <p:tavLst>
                                            <p:tav tm="0">
                                              <p:val>
                                                <p:strVal val="1+#ppt_h/2"/>
                                              </p:val>
                                            </p:tav>
                                            <p:tav tm="100000">
                                              <p:val>
                                                <p:strVal val="#ppt_y"/>
                                              </p:val>
                                            </p:tav>
                                          </p:tavLst>
                                        </p:anim>
                                      </p:childTnLst>
                                    </p:cTn>
                                  </p:par>
                                  <p:par>
                                    <p:cTn id="572" presetID="2" presetClass="entr" presetSubtype="1" fill="hold" grpId="0" nodeType="withEffect">
                                      <p:stCondLst>
                                        <p:cond delay="0"/>
                                      </p:stCondLst>
                                      <p:childTnLst>
                                        <p:set>
                                          <p:cBhvr>
                                            <p:cTn id="573" dur="1" fill="hold">
                                              <p:stCondLst>
                                                <p:cond delay="0"/>
                                              </p:stCondLst>
                                            </p:cTn>
                                            <p:tgtEl>
                                              <p:spTgt spid="449"/>
                                            </p:tgtEl>
                                            <p:attrNameLst>
                                              <p:attrName>style.visibility</p:attrName>
                                            </p:attrNameLst>
                                          </p:cBhvr>
                                          <p:to>
                                            <p:strVal val="visible"/>
                                          </p:to>
                                        </p:set>
                                        <p:anim calcmode="lin" valueType="num">
                                          <p:cBhvr additive="base">
                                            <p:cTn id="574" dur="2000" fill="hold"/>
                                            <p:tgtEl>
                                              <p:spTgt spid="449"/>
                                            </p:tgtEl>
                                            <p:attrNameLst>
                                              <p:attrName>ppt_x</p:attrName>
                                            </p:attrNameLst>
                                          </p:cBhvr>
                                          <p:tavLst>
                                            <p:tav tm="0">
                                              <p:val>
                                                <p:strVal val="#ppt_x"/>
                                              </p:val>
                                            </p:tav>
                                            <p:tav tm="100000">
                                              <p:val>
                                                <p:strVal val="#ppt_x"/>
                                              </p:val>
                                            </p:tav>
                                          </p:tavLst>
                                        </p:anim>
                                        <p:anim calcmode="lin" valueType="num">
                                          <p:cBhvr additive="base">
                                            <p:cTn id="575" dur="2000" fill="hold"/>
                                            <p:tgtEl>
                                              <p:spTgt spid="449"/>
                                            </p:tgtEl>
                                            <p:attrNameLst>
                                              <p:attrName>ppt_y</p:attrName>
                                            </p:attrNameLst>
                                          </p:cBhvr>
                                          <p:tavLst>
                                            <p:tav tm="0">
                                              <p:val>
                                                <p:strVal val="0-#ppt_h/2"/>
                                              </p:val>
                                            </p:tav>
                                            <p:tav tm="100000">
                                              <p:val>
                                                <p:strVal val="#ppt_y"/>
                                              </p:val>
                                            </p:tav>
                                          </p:tavLst>
                                        </p:anim>
                                      </p:childTnLst>
                                    </p:cTn>
                                  </p:par>
                                  <p:par>
                                    <p:cTn id="576" presetID="2" presetClass="entr" presetSubtype="1" fill="hold" grpId="0" nodeType="withEffect" nodePh="1">
                                      <p:stCondLst>
                                        <p:cond delay="0"/>
                                      </p:stCondLst>
                                      <p:endCondLst>
                                        <p:cond evt="begin" delay="0">
                                          <p:tn val="576"/>
                                        </p:cond>
                                      </p:endCondLst>
                                      <p:childTnLst>
                                        <p:set>
                                          <p:cBhvr>
                                            <p:cTn id="577" dur="1" fill="hold">
                                              <p:stCondLst>
                                                <p:cond delay="0"/>
                                              </p:stCondLst>
                                            </p:cTn>
                                            <p:tgtEl>
                                              <p:spTgt spid="450"/>
                                            </p:tgtEl>
                                            <p:attrNameLst>
                                              <p:attrName>style.visibility</p:attrName>
                                            </p:attrNameLst>
                                          </p:cBhvr>
                                          <p:to>
                                            <p:strVal val="visible"/>
                                          </p:to>
                                        </p:set>
                                        <p:anim calcmode="lin" valueType="num">
                                          <p:cBhvr additive="base">
                                            <p:cTn id="578" dur="2000" fill="hold"/>
                                            <p:tgtEl>
                                              <p:spTgt spid="450"/>
                                            </p:tgtEl>
                                            <p:attrNameLst>
                                              <p:attrName>ppt_x</p:attrName>
                                            </p:attrNameLst>
                                          </p:cBhvr>
                                          <p:tavLst>
                                            <p:tav tm="0">
                                              <p:val>
                                                <p:strVal val="#ppt_x"/>
                                              </p:val>
                                            </p:tav>
                                            <p:tav tm="100000">
                                              <p:val>
                                                <p:strVal val="#ppt_x"/>
                                              </p:val>
                                            </p:tav>
                                          </p:tavLst>
                                        </p:anim>
                                        <p:anim calcmode="lin" valueType="num">
                                          <p:cBhvr additive="base">
                                            <p:cTn id="579" dur="2000" fill="hold"/>
                                            <p:tgtEl>
                                              <p:spTgt spid="450"/>
                                            </p:tgtEl>
                                            <p:attrNameLst>
                                              <p:attrName>ppt_y</p:attrName>
                                            </p:attrNameLst>
                                          </p:cBhvr>
                                          <p:tavLst>
                                            <p:tav tm="0">
                                              <p:val>
                                                <p:strVal val="0-#ppt_h/2"/>
                                              </p:val>
                                            </p:tav>
                                            <p:tav tm="100000">
                                              <p:val>
                                                <p:strVal val="#ppt_y"/>
                                              </p:val>
                                            </p:tav>
                                          </p:tavLst>
                                        </p:anim>
                                      </p:childTnLst>
                                    </p:cTn>
                                  </p:par>
                                  <p:par>
                                    <p:cTn id="580" presetID="2" presetClass="entr" presetSubtype="1" fill="hold" grpId="0" nodeType="withEffect">
                                      <p:stCondLst>
                                        <p:cond delay="0"/>
                                      </p:stCondLst>
                                      <p:childTnLst>
                                        <p:set>
                                          <p:cBhvr>
                                            <p:cTn id="581" dur="1" fill="hold">
                                              <p:stCondLst>
                                                <p:cond delay="0"/>
                                              </p:stCondLst>
                                            </p:cTn>
                                            <p:tgtEl>
                                              <p:spTgt spid="451"/>
                                            </p:tgtEl>
                                            <p:attrNameLst>
                                              <p:attrName>style.visibility</p:attrName>
                                            </p:attrNameLst>
                                          </p:cBhvr>
                                          <p:to>
                                            <p:strVal val="visible"/>
                                          </p:to>
                                        </p:set>
                                        <p:anim calcmode="lin" valueType="num">
                                          <p:cBhvr additive="base">
                                            <p:cTn id="582" dur="2000" fill="hold"/>
                                            <p:tgtEl>
                                              <p:spTgt spid="451"/>
                                            </p:tgtEl>
                                            <p:attrNameLst>
                                              <p:attrName>ppt_x</p:attrName>
                                            </p:attrNameLst>
                                          </p:cBhvr>
                                          <p:tavLst>
                                            <p:tav tm="0">
                                              <p:val>
                                                <p:strVal val="#ppt_x"/>
                                              </p:val>
                                            </p:tav>
                                            <p:tav tm="100000">
                                              <p:val>
                                                <p:strVal val="#ppt_x"/>
                                              </p:val>
                                            </p:tav>
                                          </p:tavLst>
                                        </p:anim>
                                        <p:anim calcmode="lin" valueType="num">
                                          <p:cBhvr additive="base">
                                            <p:cTn id="583" dur="2000" fill="hold"/>
                                            <p:tgtEl>
                                              <p:spTgt spid="451"/>
                                            </p:tgtEl>
                                            <p:attrNameLst>
                                              <p:attrName>ppt_y</p:attrName>
                                            </p:attrNameLst>
                                          </p:cBhvr>
                                          <p:tavLst>
                                            <p:tav tm="0">
                                              <p:val>
                                                <p:strVal val="0-#ppt_h/2"/>
                                              </p:val>
                                            </p:tav>
                                            <p:tav tm="100000">
                                              <p:val>
                                                <p:strVal val="#ppt_y"/>
                                              </p:val>
                                            </p:tav>
                                          </p:tavLst>
                                        </p:anim>
                                      </p:childTnLst>
                                    </p:cTn>
                                  </p:par>
                                  <p:par>
                                    <p:cTn id="584" presetID="2" presetClass="entr" presetSubtype="1" fill="hold" grpId="0" nodeType="withEffect" nodePh="1">
                                      <p:stCondLst>
                                        <p:cond delay="0"/>
                                      </p:stCondLst>
                                      <p:endCondLst>
                                        <p:cond evt="begin" delay="0">
                                          <p:tn val="584"/>
                                        </p:cond>
                                      </p:endCondLst>
                                      <p:childTnLst>
                                        <p:set>
                                          <p:cBhvr>
                                            <p:cTn id="585" dur="1" fill="hold">
                                              <p:stCondLst>
                                                <p:cond delay="0"/>
                                              </p:stCondLst>
                                            </p:cTn>
                                            <p:tgtEl>
                                              <p:spTgt spid="452"/>
                                            </p:tgtEl>
                                            <p:attrNameLst>
                                              <p:attrName>style.visibility</p:attrName>
                                            </p:attrNameLst>
                                          </p:cBhvr>
                                          <p:to>
                                            <p:strVal val="visible"/>
                                          </p:to>
                                        </p:set>
                                        <p:anim calcmode="lin" valueType="num">
                                          <p:cBhvr additive="base">
                                            <p:cTn id="586" dur="2000" fill="hold"/>
                                            <p:tgtEl>
                                              <p:spTgt spid="452"/>
                                            </p:tgtEl>
                                            <p:attrNameLst>
                                              <p:attrName>ppt_x</p:attrName>
                                            </p:attrNameLst>
                                          </p:cBhvr>
                                          <p:tavLst>
                                            <p:tav tm="0">
                                              <p:val>
                                                <p:strVal val="#ppt_x"/>
                                              </p:val>
                                            </p:tav>
                                            <p:tav tm="100000">
                                              <p:val>
                                                <p:strVal val="#ppt_x"/>
                                              </p:val>
                                            </p:tav>
                                          </p:tavLst>
                                        </p:anim>
                                        <p:anim calcmode="lin" valueType="num">
                                          <p:cBhvr additive="base">
                                            <p:cTn id="587" dur="2000" fill="hold"/>
                                            <p:tgtEl>
                                              <p:spTgt spid="452"/>
                                            </p:tgtEl>
                                            <p:attrNameLst>
                                              <p:attrName>ppt_y</p:attrName>
                                            </p:attrNameLst>
                                          </p:cBhvr>
                                          <p:tavLst>
                                            <p:tav tm="0">
                                              <p:val>
                                                <p:strVal val="0-#ppt_h/2"/>
                                              </p:val>
                                            </p:tav>
                                            <p:tav tm="100000">
                                              <p:val>
                                                <p:strVal val="#ppt_y"/>
                                              </p:val>
                                            </p:tav>
                                          </p:tavLst>
                                        </p:anim>
                                      </p:childTnLst>
                                    </p:cTn>
                                  </p:par>
                                  <p:par>
                                    <p:cTn id="588" presetID="2" presetClass="entr" presetSubtype="1" fill="hold" grpId="0" nodeType="withEffect">
                                      <p:stCondLst>
                                        <p:cond delay="0"/>
                                      </p:stCondLst>
                                      <p:childTnLst>
                                        <p:set>
                                          <p:cBhvr>
                                            <p:cTn id="589" dur="1" fill="hold">
                                              <p:stCondLst>
                                                <p:cond delay="0"/>
                                              </p:stCondLst>
                                            </p:cTn>
                                            <p:tgtEl>
                                              <p:spTgt spid="453"/>
                                            </p:tgtEl>
                                            <p:attrNameLst>
                                              <p:attrName>style.visibility</p:attrName>
                                            </p:attrNameLst>
                                          </p:cBhvr>
                                          <p:to>
                                            <p:strVal val="visible"/>
                                          </p:to>
                                        </p:set>
                                        <p:anim calcmode="lin" valueType="num">
                                          <p:cBhvr additive="base">
                                            <p:cTn id="590" dur="2000" fill="hold"/>
                                            <p:tgtEl>
                                              <p:spTgt spid="453"/>
                                            </p:tgtEl>
                                            <p:attrNameLst>
                                              <p:attrName>ppt_x</p:attrName>
                                            </p:attrNameLst>
                                          </p:cBhvr>
                                          <p:tavLst>
                                            <p:tav tm="0">
                                              <p:val>
                                                <p:strVal val="#ppt_x"/>
                                              </p:val>
                                            </p:tav>
                                            <p:tav tm="100000">
                                              <p:val>
                                                <p:strVal val="#ppt_x"/>
                                              </p:val>
                                            </p:tav>
                                          </p:tavLst>
                                        </p:anim>
                                        <p:anim calcmode="lin" valueType="num">
                                          <p:cBhvr additive="base">
                                            <p:cTn id="591" dur="2000" fill="hold"/>
                                            <p:tgtEl>
                                              <p:spTgt spid="453"/>
                                            </p:tgtEl>
                                            <p:attrNameLst>
                                              <p:attrName>ppt_y</p:attrName>
                                            </p:attrNameLst>
                                          </p:cBhvr>
                                          <p:tavLst>
                                            <p:tav tm="0">
                                              <p:val>
                                                <p:strVal val="0-#ppt_h/2"/>
                                              </p:val>
                                            </p:tav>
                                            <p:tav tm="100000">
                                              <p:val>
                                                <p:strVal val="#ppt_y"/>
                                              </p:val>
                                            </p:tav>
                                          </p:tavLst>
                                        </p:anim>
                                      </p:childTnLst>
                                    </p:cTn>
                                  </p:par>
                                  <p:par>
                                    <p:cTn id="592" presetID="2" presetClass="entr" presetSubtype="1" fill="hold" grpId="0" nodeType="withEffect" nodePh="1">
                                      <p:stCondLst>
                                        <p:cond delay="0"/>
                                      </p:stCondLst>
                                      <p:endCondLst>
                                        <p:cond evt="begin" delay="0">
                                          <p:tn val="592"/>
                                        </p:cond>
                                      </p:endCondLst>
                                      <p:childTnLst>
                                        <p:set>
                                          <p:cBhvr>
                                            <p:cTn id="593" dur="1" fill="hold">
                                              <p:stCondLst>
                                                <p:cond delay="0"/>
                                              </p:stCondLst>
                                            </p:cTn>
                                            <p:tgtEl>
                                              <p:spTgt spid="454"/>
                                            </p:tgtEl>
                                            <p:attrNameLst>
                                              <p:attrName>style.visibility</p:attrName>
                                            </p:attrNameLst>
                                          </p:cBhvr>
                                          <p:to>
                                            <p:strVal val="visible"/>
                                          </p:to>
                                        </p:set>
                                        <p:anim calcmode="lin" valueType="num">
                                          <p:cBhvr additive="base">
                                            <p:cTn id="594" dur="2000" fill="hold"/>
                                            <p:tgtEl>
                                              <p:spTgt spid="454"/>
                                            </p:tgtEl>
                                            <p:attrNameLst>
                                              <p:attrName>ppt_x</p:attrName>
                                            </p:attrNameLst>
                                          </p:cBhvr>
                                          <p:tavLst>
                                            <p:tav tm="0">
                                              <p:val>
                                                <p:strVal val="#ppt_x"/>
                                              </p:val>
                                            </p:tav>
                                            <p:tav tm="100000">
                                              <p:val>
                                                <p:strVal val="#ppt_x"/>
                                              </p:val>
                                            </p:tav>
                                          </p:tavLst>
                                        </p:anim>
                                        <p:anim calcmode="lin" valueType="num">
                                          <p:cBhvr additive="base">
                                            <p:cTn id="595" dur="2000" fill="hold"/>
                                            <p:tgtEl>
                                              <p:spTgt spid="454"/>
                                            </p:tgtEl>
                                            <p:attrNameLst>
                                              <p:attrName>ppt_y</p:attrName>
                                            </p:attrNameLst>
                                          </p:cBhvr>
                                          <p:tavLst>
                                            <p:tav tm="0">
                                              <p:val>
                                                <p:strVal val="0-#ppt_h/2"/>
                                              </p:val>
                                            </p:tav>
                                            <p:tav tm="100000">
                                              <p:val>
                                                <p:strVal val="#ppt_y"/>
                                              </p:val>
                                            </p:tav>
                                          </p:tavLst>
                                        </p:anim>
                                      </p:childTnLst>
                                    </p:cTn>
                                  </p:par>
                                  <p:par>
                                    <p:cTn id="596" presetID="2" presetClass="entr" presetSubtype="1" fill="hold" grpId="0" nodeType="withEffect">
                                      <p:stCondLst>
                                        <p:cond delay="0"/>
                                      </p:stCondLst>
                                      <p:childTnLst>
                                        <p:set>
                                          <p:cBhvr>
                                            <p:cTn id="597" dur="1" fill="hold">
                                              <p:stCondLst>
                                                <p:cond delay="0"/>
                                              </p:stCondLst>
                                            </p:cTn>
                                            <p:tgtEl>
                                              <p:spTgt spid="455"/>
                                            </p:tgtEl>
                                            <p:attrNameLst>
                                              <p:attrName>style.visibility</p:attrName>
                                            </p:attrNameLst>
                                          </p:cBhvr>
                                          <p:to>
                                            <p:strVal val="visible"/>
                                          </p:to>
                                        </p:set>
                                        <p:anim calcmode="lin" valueType="num">
                                          <p:cBhvr additive="base">
                                            <p:cTn id="598" dur="2000" fill="hold"/>
                                            <p:tgtEl>
                                              <p:spTgt spid="455"/>
                                            </p:tgtEl>
                                            <p:attrNameLst>
                                              <p:attrName>ppt_x</p:attrName>
                                            </p:attrNameLst>
                                          </p:cBhvr>
                                          <p:tavLst>
                                            <p:tav tm="0">
                                              <p:val>
                                                <p:strVal val="#ppt_x"/>
                                              </p:val>
                                            </p:tav>
                                            <p:tav tm="100000">
                                              <p:val>
                                                <p:strVal val="#ppt_x"/>
                                              </p:val>
                                            </p:tav>
                                          </p:tavLst>
                                        </p:anim>
                                        <p:anim calcmode="lin" valueType="num">
                                          <p:cBhvr additive="base">
                                            <p:cTn id="599" dur="2000" fill="hold"/>
                                            <p:tgtEl>
                                              <p:spTgt spid="455"/>
                                            </p:tgtEl>
                                            <p:attrNameLst>
                                              <p:attrName>ppt_y</p:attrName>
                                            </p:attrNameLst>
                                          </p:cBhvr>
                                          <p:tavLst>
                                            <p:tav tm="0">
                                              <p:val>
                                                <p:strVal val="0-#ppt_h/2"/>
                                              </p:val>
                                            </p:tav>
                                            <p:tav tm="100000">
                                              <p:val>
                                                <p:strVal val="#ppt_y"/>
                                              </p:val>
                                            </p:tav>
                                          </p:tavLst>
                                        </p:anim>
                                      </p:childTnLst>
                                    </p:cTn>
                                  </p:par>
                                  <p:par>
                                    <p:cTn id="600" presetID="2" presetClass="entr" presetSubtype="1" fill="hold" grpId="0" nodeType="withEffect" nodePh="1">
                                      <p:stCondLst>
                                        <p:cond delay="0"/>
                                      </p:stCondLst>
                                      <p:endCondLst>
                                        <p:cond evt="begin" delay="0">
                                          <p:tn val="600"/>
                                        </p:cond>
                                      </p:endCondLst>
                                      <p:childTnLst>
                                        <p:set>
                                          <p:cBhvr>
                                            <p:cTn id="601" dur="1" fill="hold">
                                              <p:stCondLst>
                                                <p:cond delay="0"/>
                                              </p:stCondLst>
                                            </p:cTn>
                                            <p:tgtEl>
                                              <p:spTgt spid="456"/>
                                            </p:tgtEl>
                                            <p:attrNameLst>
                                              <p:attrName>style.visibility</p:attrName>
                                            </p:attrNameLst>
                                          </p:cBhvr>
                                          <p:to>
                                            <p:strVal val="visible"/>
                                          </p:to>
                                        </p:set>
                                        <p:anim calcmode="lin" valueType="num">
                                          <p:cBhvr additive="base">
                                            <p:cTn id="602" dur="2000" fill="hold"/>
                                            <p:tgtEl>
                                              <p:spTgt spid="456"/>
                                            </p:tgtEl>
                                            <p:attrNameLst>
                                              <p:attrName>ppt_x</p:attrName>
                                            </p:attrNameLst>
                                          </p:cBhvr>
                                          <p:tavLst>
                                            <p:tav tm="0">
                                              <p:val>
                                                <p:strVal val="#ppt_x"/>
                                              </p:val>
                                            </p:tav>
                                            <p:tav tm="100000">
                                              <p:val>
                                                <p:strVal val="#ppt_x"/>
                                              </p:val>
                                            </p:tav>
                                          </p:tavLst>
                                        </p:anim>
                                        <p:anim calcmode="lin" valueType="num">
                                          <p:cBhvr additive="base">
                                            <p:cTn id="603" dur="2000" fill="hold"/>
                                            <p:tgtEl>
                                              <p:spTgt spid="456"/>
                                            </p:tgtEl>
                                            <p:attrNameLst>
                                              <p:attrName>ppt_y</p:attrName>
                                            </p:attrNameLst>
                                          </p:cBhvr>
                                          <p:tavLst>
                                            <p:tav tm="0">
                                              <p:val>
                                                <p:strVal val="0-#ppt_h/2"/>
                                              </p:val>
                                            </p:tav>
                                            <p:tav tm="100000">
                                              <p:val>
                                                <p:strVal val="#ppt_y"/>
                                              </p:val>
                                            </p:tav>
                                          </p:tavLst>
                                        </p:anim>
                                      </p:childTnLst>
                                    </p:cTn>
                                  </p:par>
                                  <p:par>
                                    <p:cTn id="604" presetID="2" presetClass="entr" presetSubtype="1" fill="hold" grpId="0" nodeType="withEffect">
                                      <p:stCondLst>
                                        <p:cond delay="0"/>
                                      </p:stCondLst>
                                      <p:childTnLst>
                                        <p:set>
                                          <p:cBhvr>
                                            <p:cTn id="605" dur="1" fill="hold">
                                              <p:stCondLst>
                                                <p:cond delay="0"/>
                                              </p:stCondLst>
                                            </p:cTn>
                                            <p:tgtEl>
                                              <p:spTgt spid="457"/>
                                            </p:tgtEl>
                                            <p:attrNameLst>
                                              <p:attrName>style.visibility</p:attrName>
                                            </p:attrNameLst>
                                          </p:cBhvr>
                                          <p:to>
                                            <p:strVal val="visible"/>
                                          </p:to>
                                        </p:set>
                                        <p:anim calcmode="lin" valueType="num">
                                          <p:cBhvr additive="base">
                                            <p:cTn id="606" dur="2000" fill="hold"/>
                                            <p:tgtEl>
                                              <p:spTgt spid="457"/>
                                            </p:tgtEl>
                                            <p:attrNameLst>
                                              <p:attrName>ppt_x</p:attrName>
                                            </p:attrNameLst>
                                          </p:cBhvr>
                                          <p:tavLst>
                                            <p:tav tm="0">
                                              <p:val>
                                                <p:strVal val="#ppt_x"/>
                                              </p:val>
                                            </p:tav>
                                            <p:tav tm="100000">
                                              <p:val>
                                                <p:strVal val="#ppt_x"/>
                                              </p:val>
                                            </p:tav>
                                          </p:tavLst>
                                        </p:anim>
                                        <p:anim calcmode="lin" valueType="num">
                                          <p:cBhvr additive="base">
                                            <p:cTn id="607" dur="2000" fill="hold"/>
                                            <p:tgtEl>
                                              <p:spTgt spid="457"/>
                                            </p:tgtEl>
                                            <p:attrNameLst>
                                              <p:attrName>ppt_y</p:attrName>
                                            </p:attrNameLst>
                                          </p:cBhvr>
                                          <p:tavLst>
                                            <p:tav tm="0">
                                              <p:val>
                                                <p:strVal val="0-#ppt_h/2"/>
                                              </p:val>
                                            </p:tav>
                                            <p:tav tm="100000">
                                              <p:val>
                                                <p:strVal val="#ppt_y"/>
                                              </p:val>
                                            </p:tav>
                                          </p:tavLst>
                                        </p:anim>
                                      </p:childTnLst>
                                    </p:cTn>
                                  </p:par>
                                  <p:par>
                                    <p:cTn id="608" presetID="2" presetClass="entr" presetSubtype="1" fill="hold" grpId="0" nodeType="withEffect" nodePh="1">
                                      <p:stCondLst>
                                        <p:cond delay="0"/>
                                      </p:stCondLst>
                                      <p:endCondLst>
                                        <p:cond evt="begin" delay="0">
                                          <p:tn val="608"/>
                                        </p:cond>
                                      </p:endCondLst>
                                      <p:childTnLst>
                                        <p:set>
                                          <p:cBhvr>
                                            <p:cTn id="609" dur="1" fill="hold">
                                              <p:stCondLst>
                                                <p:cond delay="0"/>
                                              </p:stCondLst>
                                            </p:cTn>
                                            <p:tgtEl>
                                              <p:spTgt spid="458"/>
                                            </p:tgtEl>
                                            <p:attrNameLst>
                                              <p:attrName>style.visibility</p:attrName>
                                            </p:attrNameLst>
                                          </p:cBhvr>
                                          <p:to>
                                            <p:strVal val="visible"/>
                                          </p:to>
                                        </p:set>
                                        <p:anim calcmode="lin" valueType="num">
                                          <p:cBhvr additive="base">
                                            <p:cTn id="610" dur="2000" fill="hold"/>
                                            <p:tgtEl>
                                              <p:spTgt spid="458"/>
                                            </p:tgtEl>
                                            <p:attrNameLst>
                                              <p:attrName>ppt_x</p:attrName>
                                            </p:attrNameLst>
                                          </p:cBhvr>
                                          <p:tavLst>
                                            <p:tav tm="0">
                                              <p:val>
                                                <p:strVal val="#ppt_x"/>
                                              </p:val>
                                            </p:tav>
                                            <p:tav tm="100000">
                                              <p:val>
                                                <p:strVal val="#ppt_x"/>
                                              </p:val>
                                            </p:tav>
                                          </p:tavLst>
                                        </p:anim>
                                        <p:anim calcmode="lin" valueType="num">
                                          <p:cBhvr additive="base">
                                            <p:cTn id="611" dur="2000" fill="hold"/>
                                            <p:tgtEl>
                                              <p:spTgt spid="458"/>
                                            </p:tgtEl>
                                            <p:attrNameLst>
                                              <p:attrName>ppt_y</p:attrName>
                                            </p:attrNameLst>
                                          </p:cBhvr>
                                          <p:tavLst>
                                            <p:tav tm="0">
                                              <p:val>
                                                <p:strVal val="0-#ppt_h/2"/>
                                              </p:val>
                                            </p:tav>
                                            <p:tav tm="100000">
                                              <p:val>
                                                <p:strVal val="#ppt_y"/>
                                              </p:val>
                                            </p:tav>
                                          </p:tavLst>
                                        </p:anim>
                                      </p:childTnLst>
                                    </p:cTn>
                                  </p:par>
                                  <p:par>
                                    <p:cTn id="612" presetID="2" presetClass="entr" presetSubtype="1" fill="hold" grpId="0" nodeType="withEffect">
                                      <p:stCondLst>
                                        <p:cond delay="0"/>
                                      </p:stCondLst>
                                      <p:childTnLst>
                                        <p:set>
                                          <p:cBhvr>
                                            <p:cTn id="613" dur="1" fill="hold">
                                              <p:stCondLst>
                                                <p:cond delay="0"/>
                                              </p:stCondLst>
                                            </p:cTn>
                                            <p:tgtEl>
                                              <p:spTgt spid="459"/>
                                            </p:tgtEl>
                                            <p:attrNameLst>
                                              <p:attrName>style.visibility</p:attrName>
                                            </p:attrNameLst>
                                          </p:cBhvr>
                                          <p:to>
                                            <p:strVal val="visible"/>
                                          </p:to>
                                        </p:set>
                                        <p:anim calcmode="lin" valueType="num">
                                          <p:cBhvr additive="base">
                                            <p:cTn id="614" dur="2000" fill="hold"/>
                                            <p:tgtEl>
                                              <p:spTgt spid="459"/>
                                            </p:tgtEl>
                                            <p:attrNameLst>
                                              <p:attrName>ppt_x</p:attrName>
                                            </p:attrNameLst>
                                          </p:cBhvr>
                                          <p:tavLst>
                                            <p:tav tm="0">
                                              <p:val>
                                                <p:strVal val="#ppt_x"/>
                                              </p:val>
                                            </p:tav>
                                            <p:tav tm="100000">
                                              <p:val>
                                                <p:strVal val="#ppt_x"/>
                                              </p:val>
                                            </p:tav>
                                          </p:tavLst>
                                        </p:anim>
                                        <p:anim calcmode="lin" valueType="num">
                                          <p:cBhvr additive="base">
                                            <p:cTn id="615" dur="2000" fill="hold"/>
                                            <p:tgtEl>
                                              <p:spTgt spid="459"/>
                                            </p:tgtEl>
                                            <p:attrNameLst>
                                              <p:attrName>ppt_y</p:attrName>
                                            </p:attrNameLst>
                                          </p:cBhvr>
                                          <p:tavLst>
                                            <p:tav tm="0">
                                              <p:val>
                                                <p:strVal val="0-#ppt_h/2"/>
                                              </p:val>
                                            </p:tav>
                                            <p:tav tm="100000">
                                              <p:val>
                                                <p:strVal val="#ppt_y"/>
                                              </p:val>
                                            </p:tav>
                                          </p:tavLst>
                                        </p:anim>
                                      </p:childTnLst>
                                    </p:cTn>
                                  </p:par>
                                  <p:par>
                                    <p:cTn id="616" presetID="2" presetClass="entr" presetSubtype="1" fill="hold" grpId="0" nodeType="withEffect" nodePh="1">
                                      <p:stCondLst>
                                        <p:cond delay="0"/>
                                      </p:stCondLst>
                                      <p:endCondLst>
                                        <p:cond evt="begin" delay="0">
                                          <p:tn val="616"/>
                                        </p:cond>
                                      </p:endCondLst>
                                      <p:childTnLst>
                                        <p:set>
                                          <p:cBhvr>
                                            <p:cTn id="617" dur="1" fill="hold">
                                              <p:stCondLst>
                                                <p:cond delay="0"/>
                                              </p:stCondLst>
                                            </p:cTn>
                                            <p:tgtEl>
                                              <p:spTgt spid="460"/>
                                            </p:tgtEl>
                                            <p:attrNameLst>
                                              <p:attrName>style.visibility</p:attrName>
                                            </p:attrNameLst>
                                          </p:cBhvr>
                                          <p:to>
                                            <p:strVal val="visible"/>
                                          </p:to>
                                        </p:set>
                                        <p:anim calcmode="lin" valueType="num">
                                          <p:cBhvr additive="base">
                                            <p:cTn id="618" dur="2000" fill="hold"/>
                                            <p:tgtEl>
                                              <p:spTgt spid="460"/>
                                            </p:tgtEl>
                                            <p:attrNameLst>
                                              <p:attrName>ppt_x</p:attrName>
                                            </p:attrNameLst>
                                          </p:cBhvr>
                                          <p:tavLst>
                                            <p:tav tm="0">
                                              <p:val>
                                                <p:strVal val="#ppt_x"/>
                                              </p:val>
                                            </p:tav>
                                            <p:tav tm="100000">
                                              <p:val>
                                                <p:strVal val="#ppt_x"/>
                                              </p:val>
                                            </p:tav>
                                          </p:tavLst>
                                        </p:anim>
                                        <p:anim calcmode="lin" valueType="num">
                                          <p:cBhvr additive="base">
                                            <p:cTn id="619" dur="2000" fill="hold"/>
                                            <p:tgtEl>
                                              <p:spTgt spid="460"/>
                                            </p:tgtEl>
                                            <p:attrNameLst>
                                              <p:attrName>ppt_y</p:attrName>
                                            </p:attrNameLst>
                                          </p:cBhvr>
                                          <p:tavLst>
                                            <p:tav tm="0">
                                              <p:val>
                                                <p:strVal val="0-#ppt_h/2"/>
                                              </p:val>
                                            </p:tav>
                                            <p:tav tm="100000">
                                              <p:val>
                                                <p:strVal val="#ppt_y"/>
                                              </p:val>
                                            </p:tav>
                                          </p:tavLst>
                                        </p:anim>
                                      </p:childTnLst>
                                    </p:cTn>
                                  </p:par>
                                  <p:par>
                                    <p:cTn id="620" presetID="2" presetClass="entr" presetSubtype="1" fill="hold" grpId="0" nodeType="withEffect">
                                      <p:stCondLst>
                                        <p:cond delay="0"/>
                                      </p:stCondLst>
                                      <p:childTnLst>
                                        <p:set>
                                          <p:cBhvr>
                                            <p:cTn id="621" dur="1" fill="hold">
                                              <p:stCondLst>
                                                <p:cond delay="0"/>
                                              </p:stCondLst>
                                            </p:cTn>
                                            <p:tgtEl>
                                              <p:spTgt spid="461"/>
                                            </p:tgtEl>
                                            <p:attrNameLst>
                                              <p:attrName>style.visibility</p:attrName>
                                            </p:attrNameLst>
                                          </p:cBhvr>
                                          <p:to>
                                            <p:strVal val="visible"/>
                                          </p:to>
                                        </p:set>
                                        <p:anim calcmode="lin" valueType="num">
                                          <p:cBhvr additive="base">
                                            <p:cTn id="622" dur="2000" fill="hold"/>
                                            <p:tgtEl>
                                              <p:spTgt spid="461"/>
                                            </p:tgtEl>
                                            <p:attrNameLst>
                                              <p:attrName>ppt_x</p:attrName>
                                            </p:attrNameLst>
                                          </p:cBhvr>
                                          <p:tavLst>
                                            <p:tav tm="0">
                                              <p:val>
                                                <p:strVal val="#ppt_x"/>
                                              </p:val>
                                            </p:tav>
                                            <p:tav tm="100000">
                                              <p:val>
                                                <p:strVal val="#ppt_x"/>
                                              </p:val>
                                            </p:tav>
                                          </p:tavLst>
                                        </p:anim>
                                        <p:anim calcmode="lin" valueType="num">
                                          <p:cBhvr additive="base">
                                            <p:cTn id="623" dur="2000" fill="hold"/>
                                            <p:tgtEl>
                                              <p:spTgt spid="461"/>
                                            </p:tgtEl>
                                            <p:attrNameLst>
                                              <p:attrName>ppt_y</p:attrName>
                                            </p:attrNameLst>
                                          </p:cBhvr>
                                          <p:tavLst>
                                            <p:tav tm="0">
                                              <p:val>
                                                <p:strVal val="0-#ppt_h/2"/>
                                              </p:val>
                                            </p:tav>
                                            <p:tav tm="100000">
                                              <p:val>
                                                <p:strVal val="#ppt_y"/>
                                              </p:val>
                                            </p:tav>
                                          </p:tavLst>
                                        </p:anim>
                                      </p:childTnLst>
                                    </p:cTn>
                                  </p:par>
                                  <p:par>
                                    <p:cTn id="624" presetID="2" presetClass="entr" presetSubtype="1" fill="hold" grpId="0" nodeType="withEffect" nodePh="1">
                                      <p:stCondLst>
                                        <p:cond delay="0"/>
                                      </p:stCondLst>
                                      <p:endCondLst>
                                        <p:cond evt="begin" delay="0">
                                          <p:tn val="624"/>
                                        </p:cond>
                                      </p:endCondLst>
                                      <p:childTnLst>
                                        <p:set>
                                          <p:cBhvr>
                                            <p:cTn id="625" dur="1" fill="hold">
                                              <p:stCondLst>
                                                <p:cond delay="0"/>
                                              </p:stCondLst>
                                            </p:cTn>
                                            <p:tgtEl>
                                              <p:spTgt spid="462"/>
                                            </p:tgtEl>
                                            <p:attrNameLst>
                                              <p:attrName>style.visibility</p:attrName>
                                            </p:attrNameLst>
                                          </p:cBhvr>
                                          <p:to>
                                            <p:strVal val="visible"/>
                                          </p:to>
                                        </p:set>
                                        <p:anim calcmode="lin" valueType="num">
                                          <p:cBhvr additive="base">
                                            <p:cTn id="626" dur="2000" fill="hold"/>
                                            <p:tgtEl>
                                              <p:spTgt spid="462"/>
                                            </p:tgtEl>
                                            <p:attrNameLst>
                                              <p:attrName>ppt_x</p:attrName>
                                            </p:attrNameLst>
                                          </p:cBhvr>
                                          <p:tavLst>
                                            <p:tav tm="0">
                                              <p:val>
                                                <p:strVal val="#ppt_x"/>
                                              </p:val>
                                            </p:tav>
                                            <p:tav tm="100000">
                                              <p:val>
                                                <p:strVal val="#ppt_x"/>
                                              </p:val>
                                            </p:tav>
                                          </p:tavLst>
                                        </p:anim>
                                        <p:anim calcmode="lin" valueType="num">
                                          <p:cBhvr additive="base">
                                            <p:cTn id="627" dur="2000" fill="hold"/>
                                            <p:tgtEl>
                                              <p:spTgt spid="462"/>
                                            </p:tgtEl>
                                            <p:attrNameLst>
                                              <p:attrName>ppt_y</p:attrName>
                                            </p:attrNameLst>
                                          </p:cBhvr>
                                          <p:tavLst>
                                            <p:tav tm="0">
                                              <p:val>
                                                <p:strVal val="0-#ppt_h/2"/>
                                              </p:val>
                                            </p:tav>
                                            <p:tav tm="100000">
                                              <p:val>
                                                <p:strVal val="#ppt_y"/>
                                              </p:val>
                                            </p:tav>
                                          </p:tavLst>
                                        </p:anim>
                                      </p:childTnLst>
                                    </p:cTn>
                                  </p:par>
                                  <p:par>
                                    <p:cTn id="628" presetID="2" presetClass="entr" presetSubtype="1" fill="hold" grpId="0" nodeType="withEffect">
                                      <p:stCondLst>
                                        <p:cond delay="0"/>
                                      </p:stCondLst>
                                      <p:childTnLst>
                                        <p:set>
                                          <p:cBhvr>
                                            <p:cTn id="629" dur="1" fill="hold">
                                              <p:stCondLst>
                                                <p:cond delay="0"/>
                                              </p:stCondLst>
                                            </p:cTn>
                                            <p:tgtEl>
                                              <p:spTgt spid="463"/>
                                            </p:tgtEl>
                                            <p:attrNameLst>
                                              <p:attrName>style.visibility</p:attrName>
                                            </p:attrNameLst>
                                          </p:cBhvr>
                                          <p:to>
                                            <p:strVal val="visible"/>
                                          </p:to>
                                        </p:set>
                                        <p:anim calcmode="lin" valueType="num">
                                          <p:cBhvr additive="base">
                                            <p:cTn id="630" dur="2000" fill="hold"/>
                                            <p:tgtEl>
                                              <p:spTgt spid="463"/>
                                            </p:tgtEl>
                                            <p:attrNameLst>
                                              <p:attrName>ppt_x</p:attrName>
                                            </p:attrNameLst>
                                          </p:cBhvr>
                                          <p:tavLst>
                                            <p:tav tm="0">
                                              <p:val>
                                                <p:strVal val="#ppt_x"/>
                                              </p:val>
                                            </p:tav>
                                            <p:tav tm="100000">
                                              <p:val>
                                                <p:strVal val="#ppt_x"/>
                                              </p:val>
                                            </p:tav>
                                          </p:tavLst>
                                        </p:anim>
                                        <p:anim calcmode="lin" valueType="num">
                                          <p:cBhvr additive="base">
                                            <p:cTn id="631" dur="2000" fill="hold"/>
                                            <p:tgtEl>
                                              <p:spTgt spid="463"/>
                                            </p:tgtEl>
                                            <p:attrNameLst>
                                              <p:attrName>ppt_y</p:attrName>
                                            </p:attrNameLst>
                                          </p:cBhvr>
                                          <p:tavLst>
                                            <p:tav tm="0">
                                              <p:val>
                                                <p:strVal val="0-#ppt_h/2"/>
                                              </p:val>
                                            </p:tav>
                                            <p:tav tm="100000">
                                              <p:val>
                                                <p:strVal val="#ppt_y"/>
                                              </p:val>
                                            </p:tav>
                                          </p:tavLst>
                                        </p:anim>
                                      </p:childTnLst>
                                    </p:cTn>
                                  </p:par>
                                  <p:par>
                                    <p:cTn id="632" presetID="2" presetClass="entr" presetSubtype="1" fill="hold" grpId="0" nodeType="withEffect" nodePh="1">
                                      <p:stCondLst>
                                        <p:cond delay="0"/>
                                      </p:stCondLst>
                                      <p:endCondLst>
                                        <p:cond evt="begin" delay="0">
                                          <p:tn val="632"/>
                                        </p:cond>
                                      </p:endCondLst>
                                      <p:childTnLst>
                                        <p:set>
                                          <p:cBhvr>
                                            <p:cTn id="633" dur="1" fill="hold">
                                              <p:stCondLst>
                                                <p:cond delay="0"/>
                                              </p:stCondLst>
                                            </p:cTn>
                                            <p:tgtEl>
                                              <p:spTgt spid="464"/>
                                            </p:tgtEl>
                                            <p:attrNameLst>
                                              <p:attrName>style.visibility</p:attrName>
                                            </p:attrNameLst>
                                          </p:cBhvr>
                                          <p:to>
                                            <p:strVal val="visible"/>
                                          </p:to>
                                        </p:set>
                                        <p:anim calcmode="lin" valueType="num">
                                          <p:cBhvr additive="base">
                                            <p:cTn id="634" dur="2000" fill="hold"/>
                                            <p:tgtEl>
                                              <p:spTgt spid="464"/>
                                            </p:tgtEl>
                                            <p:attrNameLst>
                                              <p:attrName>ppt_x</p:attrName>
                                            </p:attrNameLst>
                                          </p:cBhvr>
                                          <p:tavLst>
                                            <p:tav tm="0">
                                              <p:val>
                                                <p:strVal val="#ppt_x"/>
                                              </p:val>
                                            </p:tav>
                                            <p:tav tm="100000">
                                              <p:val>
                                                <p:strVal val="#ppt_x"/>
                                              </p:val>
                                            </p:tav>
                                          </p:tavLst>
                                        </p:anim>
                                        <p:anim calcmode="lin" valueType="num">
                                          <p:cBhvr additive="base">
                                            <p:cTn id="635" dur="2000" fill="hold"/>
                                            <p:tgtEl>
                                              <p:spTgt spid="464"/>
                                            </p:tgtEl>
                                            <p:attrNameLst>
                                              <p:attrName>ppt_y</p:attrName>
                                            </p:attrNameLst>
                                          </p:cBhvr>
                                          <p:tavLst>
                                            <p:tav tm="0">
                                              <p:val>
                                                <p:strVal val="0-#ppt_h/2"/>
                                              </p:val>
                                            </p:tav>
                                            <p:tav tm="100000">
                                              <p:val>
                                                <p:strVal val="#ppt_y"/>
                                              </p:val>
                                            </p:tav>
                                          </p:tavLst>
                                        </p:anim>
                                      </p:childTnLst>
                                    </p:cTn>
                                  </p:par>
                                  <p:par>
                                    <p:cTn id="636" presetID="2" presetClass="entr" presetSubtype="1" fill="hold" grpId="0" nodeType="withEffect">
                                      <p:stCondLst>
                                        <p:cond delay="0"/>
                                      </p:stCondLst>
                                      <p:childTnLst>
                                        <p:set>
                                          <p:cBhvr>
                                            <p:cTn id="637" dur="1" fill="hold">
                                              <p:stCondLst>
                                                <p:cond delay="0"/>
                                              </p:stCondLst>
                                            </p:cTn>
                                            <p:tgtEl>
                                              <p:spTgt spid="465"/>
                                            </p:tgtEl>
                                            <p:attrNameLst>
                                              <p:attrName>style.visibility</p:attrName>
                                            </p:attrNameLst>
                                          </p:cBhvr>
                                          <p:to>
                                            <p:strVal val="visible"/>
                                          </p:to>
                                        </p:set>
                                        <p:anim calcmode="lin" valueType="num">
                                          <p:cBhvr additive="base">
                                            <p:cTn id="638" dur="2000" fill="hold"/>
                                            <p:tgtEl>
                                              <p:spTgt spid="465"/>
                                            </p:tgtEl>
                                            <p:attrNameLst>
                                              <p:attrName>ppt_x</p:attrName>
                                            </p:attrNameLst>
                                          </p:cBhvr>
                                          <p:tavLst>
                                            <p:tav tm="0">
                                              <p:val>
                                                <p:strVal val="#ppt_x"/>
                                              </p:val>
                                            </p:tav>
                                            <p:tav tm="100000">
                                              <p:val>
                                                <p:strVal val="#ppt_x"/>
                                              </p:val>
                                            </p:tav>
                                          </p:tavLst>
                                        </p:anim>
                                        <p:anim calcmode="lin" valueType="num">
                                          <p:cBhvr additive="base">
                                            <p:cTn id="639" dur="2000" fill="hold"/>
                                            <p:tgtEl>
                                              <p:spTgt spid="465"/>
                                            </p:tgtEl>
                                            <p:attrNameLst>
                                              <p:attrName>ppt_y</p:attrName>
                                            </p:attrNameLst>
                                          </p:cBhvr>
                                          <p:tavLst>
                                            <p:tav tm="0">
                                              <p:val>
                                                <p:strVal val="0-#ppt_h/2"/>
                                              </p:val>
                                            </p:tav>
                                            <p:tav tm="100000">
                                              <p:val>
                                                <p:strVal val="#ppt_y"/>
                                              </p:val>
                                            </p:tav>
                                          </p:tavLst>
                                        </p:anim>
                                      </p:childTnLst>
                                    </p:cTn>
                                  </p:par>
                                  <p:par>
                                    <p:cTn id="640" presetID="2" presetClass="entr" presetSubtype="2" fill="hold" grpId="0" nodeType="withEffect" nodePh="1">
                                      <p:stCondLst>
                                        <p:cond delay="0"/>
                                      </p:stCondLst>
                                      <p:endCondLst>
                                        <p:cond evt="begin" delay="0">
                                          <p:tn val="640"/>
                                        </p:cond>
                                      </p:endCondLst>
                                      <p:childTnLst>
                                        <p:set>
                                          <p:cBhvr>
                                            <p:cTn id="641" dur="1" fill="hold">
                                              <p:stCondLst>
                                                <p:cond delay="0"/>
                                              </p:stCondLst>
                                            </p:cTn>
                                            <p:tgtEl>
                                              <p:spTgt spid="466"/>
                                            </p:tgtEl>
                                            <p:attrNameLst>
                                              <p:attrName>style.visibility</p:attrName>
                                            </p:attrNameLst>
                                          </p:cBhvr>
                                          <p:to>
                                            <p:strVal val="visible"/>
                                          </p:to>
                                        </p:set>
                                        <p:anim calcmode="lin" valueType="num">
                                          <p:cBhvr additive="base">
                                            <p:cTn id="642" dur="2000" fill="hold"/>
                                            <p:tgtEl>
                                              <p:spTgt spid="466"/>
                                            </p:tgtEl>
                                            <p:attrNameLst>
                                              <p:attrName>ppt_x</p:attrName>
                                            </p:attrNameLst>
                                          </p:cBhvr>
                                          <p:tavLst>
                                            <p:tav tm="0">
                                              <p:val>
                                                <p:strVal val="1+#ppt_w/2"/>
                                              </p:val>
                                            </p:tav>
                                            <p:tav tm="100000">
                                              <p:val>
                                                <p:strVal val="#ppt_x"/>
                                              </p:val>
                                            </p:tav>
                                          </p:tavLst>
                                        </p:anim>
                                        <p:anim calcmode="lin" valueType="num">
                                          <p:cBhvr additive="base">
                                            <p:cTn id="643" dur="2000" fill="hold"/>
                                            <p:tgtEl>
                                              <p:spTgt spid="466"/>
                                            </p:tgtEl>
                                            <p:attrNameLst>
                                              <p:attrName>ppt_y</p:attrName>
                                            </p:attrNameLst>
                                          </p:cBhvr>
                                          <p:tavLst>
                                            <p:tav tm="0">
                                              <p:val>
                                                <p:strVal val="#ppt_y"/>
                                              </p:val>
                                            </p:tav>
                                            <p:tav tm="100000">
                                              <p:val>
                                                <p:strVal val="#ppt_y"/>
                                              </p:val>
                                            </p:tav>
                                          </p:tavLst>
                                        </p:anim>
                                      </p:childTnLst>
                                    </p:cTn>
                                  </p:par>
                                  <p:par>
                                    <p:cTn id="644" presetID="2" presetClass="entr" presetSubtype="2" fill="hold" grpId="0" nodeType="withEffect">
                                      <p:stCondLst>
                                        <p:cond delay="0"/>
                                      </p:stCondLst>
                                      <p:childTnLst>
                                        <p:set>
                                          <p:cBhvr>
                                            <p:cTn id="645" dur="1" fill="hold">
                                              <p:stCondLst>
                                                <p:cond delay="0"/>
                                              </p:stCondLst>
                                            </p:cTn>
                                            <p:tgtEl>
                                              <p:spTgt spid="467"/>
                                            </p:tgtEl>
                                            <p:attrNameLst>
                                              <p:attrName>style.visibility</p:attrName>
                                            </p:attrNameLst>
                                          </p:cBhvr>
                                          <p:to>
                                            <p:strVal val="visible"/>
                                          </p:to>
                                        </p:set>
                                        <p:anim calcmode="lin" valueType="num">
                                          <p:cBhvr additive="base">
                                            <p:cTn id="646" dur="2000" fill="hold"/>
                                            <p:tgtEl>
                                              <p:spTgt spid="467"/>
                                            </p:tgtEl>
                                            <p:attrNameLst>
                                              <p:attrName>ppt_x</p:attrName>
                                            </p:attrNameLst>
                                          </p:cBhvr>
                                          <p:tavLst>
                                            <p:tav tm="0">
                                              <p:val>
                                                <p:strVal val="1+#ppt_w/2"/>
                                              </p:val>
                                            </p:tav>
                                            <p:tav tm="100000">
                                              <p:val>
                                                <p:strVal val="#ppt_x"/>
                                              </p:val>
                                            </p:tav>
                                          </p:tavLst>
                                        </p:anim>
                                        <p:anim calcmode="lin" valueType="num">
                                          <p:cBhvr additive="base">
                                            <p:cTn id="647" dur="2000" fill="hold"/>
                                            <p:tgtEl>
                                              <p:spTgt spid="467"/>
                                            </p:tgtEl>
                                            <p:attrNameLst>
                                              <p:attrName>ppt_y</p:attrName>
                                            </p:attrNameLst>
                                          </p:cBhvr>
                                          <p:tavLst>
                                            <p:tav tm="0">
                                              <p:val>
                                                <p:strVal val="#ppt_y"/>
                                              </p:val>
                                            </p:tav>
                                            <p:tav tm="100000">
                                              <p:val>
                                                <p:strVal val="#ppt_y"/>
                                              </p:val>
                                            </p:tav>
                                          </p:tavLst>
                                        </p:anim>
                                      </p:childTnLst>
                                    </p:cTn>
                                  </p:par>
                                  <p:par>
                                    <p:cTn id="648" presetID="2" presetClass="entr" presetSubtype="2" fill="hold" grpId="0" nodeType="withEffect" nodePh="1">
                                      <p:stCondLst>
                                        <p:cond delay="0"/>
                                      </p:stCondLst>
                                      <p:endCondLst>
                                        <p:cond evt="begin" delay="0">
                                          <p:tn val="648"/>
                                        </p:cond>
                                      </p:endCondLst>
                                      <p:childTnLst>
                                        <p:set>
                                          <p:cBhvr>
                                            <p:cTn id="649" dur="1" fill="hold">
                                              <p:stCondLst>
                                                <p:cond delay="0"/>
                                              </p:stCondLst>
                                            </p:cTn>
                                            <p:tgtEl>
                                              <p:spTgt spid="468"/>
                                            </p:tgtEl>
                                            <p:attrNameLst>
                                              <p:attrName>style.visibility</p:attrName>
                                            </p:attrNameLst>
                                          </p:cBhvr>
                                          <p:to>
                                            <p:strVal val="visible"/>
                                          </p:to>
                                        </p:set>
                                        <p:anim calcmode="lin" valueType="num">
                                          <p:cBhvr additive="base">
                                            <p:cTn id="650" dur="2000" fill="hold"/>
                                            <p:tgtEl>
                                              <p:spTgt spid="468"/>
                                            </p:tgtEl>
                                            <p:attrNameLst>
                                              <p:attrName>ppt_x</p:attrName>
                                            </p:attrNameLst>
                                          </p:cBhvr>
                                          <p:tavLst>
                                            <p:tav tm="0">
                                              <p:val>
                                                <p:strVal val="1+#ppt_w/2"/>
                                              </p:val>
                                            </p:tav>
                                            <p:tav tm="100000">
                                              <p:val>
                                                <p:strVal val="#ppt_x"/>
                                              </p:val>
                                            </p:tav>
                                          </p:tavLst>
                                        </p:anim>
                                        <p:anim calcmode="lin" valueType="num">
                                          <p:cBhvr additive="base">
                                            <p:cTn id="651" dur="2000" fill="hold"/>
                                            <p:tgtEl>
                                              <p:spTgt spid="468"/>
                                            </p:tgtEl>
                                            <p:attrNameLst>
                                              <p:attrName>ppt_y</p:attrName>
                                            </p:attrNameLst>
                                          </p:cBhvr>
                                          <p:tavLst>
                                            <p:tav tm="0">
                                              <p:val>
                                                <p:strVal val="#ppt_y"/>
                                              </p:val>
                                            </p:tav>
                                            <p:tav tm="100000">
                                              <p:val>
                                                <p:strVal val="#ppt_y"/>
                                              </p:val>
                                            </p:tav>
                                          </p:tavLst>
                                        </p:anim>
                                      </p:childTnLst>
                                    </p:cTn>
                                  </p:par>
                                  <p:par>
                                    <p:cTn id="652" presetID="2" presetClass="entr" presetSubtype="2" fill="hold" grpId="0" nodeType="withEffect">
                                      <p:stCondLst>
                                        <p:cond delay="0"/>
                                      </p:stCondLst>
                                      <p:childTnLst>
                                        <p:set>
                                          <p:cBhvr>
                                            <p:cTn id="653" dur="1" fill="hold">
                                              <p:stCondLst>
                                                <p:cond delay="0"/>
                                              </p:stCondLst>
                                            </p:cTn>
                                            <p:tgtEl>
                                              <p:spTgt spid="469"/>
                                            </p:tgtEl>
                                            <p:attrNameLst>
                                              <p:attrName>style.visibility</p:attrName>
                                            </p:attrNameLst>
                                          </p:cBhvr>
                                          <p:to>
                                            <p:strVal val="visible"/>
                                          </p:to>
                                        </p:set>
                                        <p:anim calcmode="lin" valueType="num">
                                          <p:cBhvr additive="base">
                                            <p:cTn id="654" dur="2000" fill="hold"/>
                                            <p:tgtEl>
                                              <p:spTgt spid="469"/>
                                            </p:tgtEl>
                                            <p:attrNameLst>
                                              <p:attrName>ppt_x</p:attrName>
                                            </p:attrNameLst>
                                          </p:cBhvr>
                                          <p:tavLst>
                                            <p:tav tm="0">
                                              <p:val>
                                                <p:strVal val="1+#ppt_w/2"/>
                                              </p:val>
                                            </p:tav>
                                            <p:tav tm="100000">
                                              <p:val>
                                                <p:strVal val="#ppt_x"/>
                                              </p:val>
                                            </p:tav>
                                          </p:tavLst>
                                        </p:anim>
                                        <p:anim calcmode="lin" valueType="num">
                                          <p:cBhvr additive="base">
                                            <p:cTn id="655" dur="2000" fill="hold"/>
                                            <p:tgtEl>
                                              <p:spTgt spid="469"/>
                                            </p:tgtEl>
                                            <p:attrNameLst>
                                              <p:attrName>ppt_y</p:attrName>
                                            </p:attrNameLst>
                                          </p:cBhvr>
                                          <p:tavLst>
                                            <p:tav tm="0">
                                              <p:val>
                                                <p:strVal val="#ppt_y"/>
                                              </p:val>
                                            </p:tav>
                                            <p:tav tm="100000">
                                              <p:val>
                                                <p:strVal val="#ppt_y"/>
                                              </p:val>
                                            </p:tav>
                                          </p:tavLst>
                                        </p:anim>
                                      </p:childTnLst>
                                    </p:cTn>
                                  </p:par>
                                  <p:par>
                                    <p:cTn id="656" presetID="2" presetClass="entr" presetSubtype="2" fill="hold" grpId="0" nodeType="withEffect" nodePh="1">
                                      <p:stCondLst>
                                        <p:cond delay="0"/>
                                      </p:stCondLst>
                                      <p:endCondLst>
                                        <p:cond evt="begin" delay="0">
                                          <p:tn val="656"/>
                                        </p:cond>
                                      </p:endCondLst>
                                      <p:childTnLst>
                                        <p:set>
                                          <p:cBhvr>
                                            <p:cTn id="657" dur="1" fill="hold">
                                              <p:stCondLst>
                                                <p:cond delay="0"/>
                                              </p:stCondLst>
                                            </p:cTn>
                                            <p:tgtEl>
                                              <p:spTgt spid="470"/>
                                            </p:tgtEl>
                                            <p:attrNameLst>
                                              <p:attrName>style.visibility</p:attrName>
                                            </p:attrNameLst>
                                          </p:cBhvr>
                                          <p:to>
                                            <p:strVal val="visible"/>
                                          </p:to>
                                        </p:set>
                                        <p:anim calcmode="lin" valueType="num">
                                          <p:cBhvr additive="base">
                                            <p:cTn id="658" dur="2000" fill="hold"/>
                                            <p:tgtEl>
                                              <p:spTgt spid="470"/>
                                            </p:tgtEl>
                                            <p:attrNameLst>
                                              <p:attrName>ppt_x</p:attrName>
                                            </p:attrNameLst>
                                          </p:cBhvr>
                                          <p:tavLst>
                                            <p:tav tm="0">
                                              <p:val>
                                                <p:strVal val="1+#ppt_w/2"/>
                                              </p:val>
                                            </p:tav>
                                            <p:tav tm="100000">
                                              <p:val>
                                                <p:strVal val="#ppt_x"/>
                                              </p:val>
                                            </p:tav>
                                          </p:tavLst>
                                        </p:anim>
                                        <p:anim calcmode="lin" valueType="num">
                                          <p:cBhvr additive="base">
                                            <p:cTn id="659" dur="2000" fill="hold"/>
                                            <p:tgtEl>
                                              <p:spTgt spid="470"/>
                                            </p:tgtEl>
                                            <p:attrNameLst>
                                              <p:attrName>ppt_y</p:attrName>
                                            </p:attrNameLst>
                                          </p:cBhvr>
                                          <p:tavLst>
                                            <p:tav tm="0">
                                              <p:val>
                                                <p:strVal val="#ppt_y"/>
                                              </p:val>
                                            </p:tav>
                                            <p:tav tm="100000">
                                              <p:val>
                                                <p:strVal val="#ppt_y"/>
                                              </p:val>
                                            </p:tav>
                                          </p:tavLst>
                                        </p:anim>
                                      </p:childTnLst>
                                    </p:cTn>
                                  </p:par>
                                  <p:par>
                                    <p:cTn id="660" presetID="2" presetClass="entr" presetSubtype="2" fill="hold" grpId="0" nodeType="withEffect">
                                      <p:stCondLst>
                                        <p:cond delay="0"/>
                                      </p:stCondLst>
                                      <p:childTnLst>
                                        <p:set>
                                          <p:cBhvr>
                                            <p:cTn id="661" dur="1" fill="hold">
                                              <p:stCondLst>
                                                <p:cond delay="0"/>
                                              </p:stCondLst>
                                            </p:cTn>
                                            <p:tgtEl>
                                              <p:spTgt spid="471"/>
                                            </p:tgtEl>
                                            <p:attrNameLst>
                                              <p:attrName>style.visibility</p:attrName>
                                            </p:attrNameLst>
                                          </p:cBhvr>
                                          <p:to>
                                            <p:strVal val="visible"/>
                                          </p:to>
                                        </p:set>
                                        <p:anim calcmode="lin" valueType="num">
                                          <p:cBhvr additive="base">
                                            <p:cTn id="662" dur="2000" fill="hold"/>
                                            <p:tgtEl>
                                              <p:spTgt spid="471"/>
                                            </p:tgtEl>
                                            <p:attrNameLst>
                                              <p:attrName>ppt_x</p:attrName>
                                            </p:attrNameLst>
                                          </p:cBhvr>
                                          <p:tavLst>
                                            <p:tav tm="0">
                                              <p:val>
                                                <p:strVal val="1+#ppt_w/2"/>
                                              </p:val>
                                            </p:tav>
                                            <p:tav tm="100000">
                                              <p:val>
                                                <p:strVal val="#ppt_x"/>
                                              </p:val>
                                            </p:tav>
                                          </p:tavLst>
                                        </p:anim>
                                        <p:anim calcmode="lin" valueType="num">
                                          <p:cBhvr additive="base">
                                            <p:cTn id="663" dur="2000" fill="hold"/>
                                            <p:tgtEl>
                                              <p:spTgt spid="471"/>
                                            </p:tgtEl>
                                            <p:attrNameLst>
                                              <p:attrName>ppt_y</p:attrName>
                                            </p:attrNameLst>
                                          </p:cBhvr>
                                          <p:tavLst>
                                            <p:tav tm="0">
                                              <p:val>
                                                <p:strVal val="#ppt_y"/>
                                              </p:val>
                                            </p:tav>
                                            <p:tav tm="100000">
                                              <p:val>
                                                <p:strVal val="#ppt_y"/>
                                              </p:val>
                                            </p:tav>
                                          </p:tavLst>
                                        </p:anim>
                                      </p:childTnLst>
                                    </p:cTn>
                                  </p:par>
                                  <p:par>
                                    <p:cTn id="664" presetID="2" presetClass="entr" presetSubtype="2" fill="hold" grpId="0" nodeType="withEffect" nodePh="1">
                                      <p:stCondLst>
                                        <p:cond delay="0"/>
                                      </p:stCondLst>
                                      <p:endCondLst>
                                        <p:cond evt="begin" delay="0">
                                          <p:tn val="664"/>
                                        </p:cond>
                                      </p:endCondLst>
                                      <p:childTnLst>
                                        <p:set>
                                          <p:cBhvr>
                                            <p:cTn id="665" dur="1" fill="hold">
                                              <p:stCondLst>
                                                <p:cond delay="0"/>
                                              </p:stCondLst>
                                            </p:cTn>
                                            <p:tgtEl>
                                              <p:spTgt spid="472"/>
                                            </p:tgtEl>
                                            <p:attrNameLst>
                                              <p:attrName>style.visibility</p:attrName>
                                            </p:attrNameLst>
                                          </p:cBhvr>
                                          <p:to>
                                            <p:strVal val="visible"/>
                                          </p:to>
                                        </p:set>
                                        <p:anim calcmode="lin" valueType="num">
                                          <p:cBhvr additive="base">
                                            <p:cTn id="666" dur="2000" fill="hold"/>
                                            <p:tgtEl>
                                              <p:spTgt spid="472"/>
                                            </p:tgtEl>
                                            <p:attrNameLst>
                                              <p:attrName>ppt_x</p:attrName>
                                            </p:attrNameLst>
                                          </p:cBhvr>
                                          <p:tavLst>
                                            <p:tav tm="0">
                                              <p:val>
                                                <p:strVal val="1+#ppt_w/2"/>
                                              </p:val>
                                            </p:tav>
                                            <p:tav tm="100000">
                                              <p:val>
                                                <p:strVal val="#ppt_x"/>
                                              </p:val>
                                            </p:tav>
                                          </p:tavLst>
                                        </p:anim>
                                        <p:anim calcmode="lin" valueType="num">
                                          <p:cBhvr additive="base">
                                            <p:cTn id="667" dur="2000" fill="hold"/>
                                            <p:tgtEl>
                                              <p:spTgt spid="472"/>
                                            </p:tgtEl>
                                            <p:attrNameLst>
                                              <p:attrName>ppt_y</p:attrName>
                                            </p:attrNameLst>
                                          </p:cBhvr>
                                          <p:tavLst>
                                            <p:tav tm="0">
                                              <p:val>
                                                <p:strVal val="#ppt_y"/>
                                              </p:val>
                                            </p:tav>
                                            <p:tav tm="100000">
                                              <p:val>
                                                <p:strVal val="#ppt_y"/>
                                              </p:val>
                                            </p:tav>
                                          </p:tavLst>
                                        </p:anim>
                                      </p:childTnLst>
                                    </p:cTn>
                                  </p:par>
                                  <p:par>
                                    <p:cTn id="668" presetID="2" presetClass="entr" presetSubtype="2" fill="hold" grpId="0" nodeType="withEffect">
                                      <p:stCondLst>
                                        <p:cond delay="0"/>
                                      </p:stCondLst>
                                      <p:childTnLst>
                                        <p:set>
                                          <p:cBhvr>
                                            <p:cTn id="669" dur="1" fill="hold">
                                              <p:stCondLst>
                                                <p:cond delay="0"/>
                                              </p:stCondLst>
                                            </p:cTn>
                                            <p:tgtEl>
                                              <p:spTgt spid="473"/>
                                            </p:tgtEl>
                                            <p:attrNameLst>
                                              <p:attrName>style.visibility</p:attrName>
                                            </p:attrNameLst>
                                          </p:cBhvr>
                                          <p:to>
                                            <p:strVal val="visible"/>
                                          </p:to>
                                        </p:set>
                                        <p:anim calcmode="lin" valueType="num">
                                          <p:cBhvr additive="base">
                                            <p:cTn id="670" dur="2000" fill="hold"/>
                                            <p:tgtEl>
                                              <p:spTgt spid="473"/>
                                            </p:tgtEl>
                                            <p:attrNameLst>
                                              <p:attrName>ppt_x</p:attrName>
                                            </p:attrNameLst>
                                          </p:cBhvr>
                                          <p:tavLst>
                                            <p:tav tm="0">
                                              <p:val>
                                                <p:strVal val="1+#ppt_w/2"/>
                                              </p:val>
                                            </p:tav>
                                            <p:tav tm="100000">
                                              <p:val>
                                                <p:strVal val="#ppt_x"/>
                                              </p:val>
                                            </p:tav>
                                          </p:tavLst>
                                        </p:anim>
                                        <p:anim calcmode="lin" valueType="num">
                                          <p:cBhvr additive="base">
                                            <p:cTn id="671" dur="2000" fill="hold"/>
                                            <p:tgtEl>
                                              <p:spTgt spid="473"/>
                                            </p:tgtEl>
                                            <p:attrNameLst>
                                              <p:attrName>ppt_y</p:attrName>
                                            </p:attrNameLst>
                                          </p:cBhvr>
                                          <p:tavLst>
                                            <p:tav tm="0">
                                              <p:val>
                                                <p:strVal val="#ppt_y"/>
                                              </p:val>
                                            </p:tav>
                                            <p:tav tm="100000">
                                              <p:val>
                                                <p:strVal val="#ppt_y"/>
                                              </p:val>
                                            </p:tav>
                                          </p:tavLst>
                                        </p:anim>
                                      </p:childTnLst>
                                    </p:cTn>
                                  </p:par>
                                  <p:par>
                                    <p:cTn id="672" presetID="2" presetClass="entr" presetSubtype="2" fill="hold" grpId="0" nodeType="withEffect" nodePh="1">
                                      <p:stCondLst>
                                        <p:cond delay="0"/>
                                      </p:stCondLst>
                                      <p:endCondLst>
                                        <p:cond evt="begin" delay="0">
                                          <p:tn val="672"/>
                                        </p:cond>
                                      </p:endCondLst>
                                      <p:childTnLst>
                                        <p:set>
                                          <p:cBhvr>
                                            <p:cTn id="673" dur="1" fill="hold">
                                              <p:stCondLst>
                                                <p:cond delay="0"/>
                                              </p:stCondLst>
                                            </p:cTn>
                                            <p:tgtEl>
                                              <p:spTgt spid="474"/>
                                            </p:tgtEl>
                                            <p:attrNameLst>
                                              <p:attrName>style.visibility</p:attrName>
                                            </p:attrNameLst>
                                          </p:cBhvr>
                                          <p:to>
                                            <p:strVal val="visible"/>
                                          </p:to>
                                        </p:set>
                                        <p:anim calcmode="lin" valueType="num">
                                          <p:cBhvr additive="base">
                                            <p:cTn id="674" dur="2000" fill="hold"/>
                                            <p:tgtEl>
                                              <p:spTgt spid="474"/>
                                            </p:tgtEl>
                                            <p:attrNameLst>
                                              <p:attrName>ppt_x</p:attrName>
                                            </p:attrNameLst>
                                          </p:cBhvr>
                                          <p:tavLst>
                                            <p:tav tm="0">
                                              <p:val>
                                                <p:strVal val="1+#ppt_w/2"/>
                                              </p:val>
                                            </p:tav>
                                            <p:tav tm="100000">
                                              <p:val>
                                                <p:strVal val="#ppt_x"/>
                                              </p:val>
                                            </p:tav>
                                          </p:tavLst>
                                        </p:anim>
                                        <p:anim calcmode="lin" valueType="num">
                                          <p:cBhvr additive="base">
                                            <p:cTn id="675" dur="2000" fill="hold"/>
                                            <p:tgtEl>
                                              <p:spTgt spid="474"/>
                                            </p:tgtEl>
                                            <p:attrNameLst>
                                              <p:attrName>ppt_y</p:attrName>
                                            </p:attrNameLst>
                                          </p:cBhvr>
                                          <p:tavLst>
                                            <p:tav tm="0">
                                              <p:val>
                                                <p:strVal val="#ppt_y"/>
                                              </p:val>
                                            </p:tav>
                                            <p:tav tm="100000">
                                              <p:val>
                                                <p:strVal val="#ppt_y"/>
                                              </p:val>
                                            </p:tav>
                                          </p:tavLst>
                                        </p:anim>
                                      </p:childTnLst>
                                    </p:cTn>
                                  </p:par>
                                  <p:par>
                                    <p:cTn id="676" presetID="2" presetClass="entr" presetSubtype="2" fill="hold" grpId="0" nodeType="withEffect">
                                      <p:stCondLst>
                                        <p:cond delay="0"/>
                                      </p:stCondLst>
                                      <p:childTnLst>
                                        <p:set>
                                          <p:cBhvr>
                                            <p:cTn id="677" dur="1" fill="hold">
                                              <p:stCondLst>
                                                <p:cond delay="0"/>
                                              </p:stCondLst>
                                            </p:cTn>
                                            <p:tgtEl>
                                              <p:spTgt spid="475"/>
                                            </p:tgtEl>
                                            <p:attrNameLst>
                                              <p:attrName>style.visibility</p:attrName>
                                            </p:attrNameLst>
                                          </p:cBhvr>
                                          <p:to>
                                            <p:strVal val="visible"/>
                                          </p:to>
                                        </p:set>
                                        <p:anim calcmode="lin" valueType="num">
                                          <p:cBhvr additive="base">
                                            <p:cTn id="678" dur="2000" fill="hold"/>
                                            <p:tgtEl>
                                              <p:spTgt spid="475"/>
                                            </p:tgtEl>
                                            <p:attrNameLst>
                                              <p:attrName>ppt_x</p:attrName>
                                            </p:attrNameLst>
                                          </p:cBhvr>
                                          <p:tavLst>
                                            <p:tav tm="0">
                                              <p:val>
                                                <p:strVal val="1+#ppt_w/2"/>
                                              </p:val>
                                            </p:tav>
                                            <p:tav tm="100000">
                                              <p:val>
                                                <p:strVal val="#ppt_x"/>
                                              </p:val>
                                            </p:tav>
                                          </p:tavLst>
                                        </p:anim>
                                        <p:anim calcmode="lin" valueType="num">
                                          <p:cBhvr additive="base">
                                            <p:cTn id="679" dur="2000" fill="hold"/>
                                            <p:tgtEl>
                                              <p:spTgt spid="475"/>
                                            </p:tgtEl>
                                            <p:attrNameLst>
                                              <p:attrName>ppt_y</p:attrName>
                                            </p:attrNameLst>
                                          </p:cBhvr>
                                          <p:tavLst>
                                            <p:tav tm="0">
                                              <p:val>
                                                <p:strVal val="#ppt_y"/>
                                              </p:val>
                                            </p:tav>
                                            <p:tav tm="100000">
                                              <p:val>
                                                <p:strVal val="#ppt_y"/>
                                              </p:val>
                                            </p:tav>
                                          </p:tavLst>
                                        </p:anim>
                                      </p:childTnLst>
                                    </p:cTn>
                                  </p:par>
                                  <p:par>
                                    <p:cTn id="680" presetID="2" presetClass="entr" presetSubtype="2" fill="hold" grpId="0" nodeType="withEffect" nodePh="1">
                                      <p:stCondLst>
                                        <p:cond delay="0"/>
                                      </p:stCondLst>
                                      <p:endCondLst>
                                        <p:cond evt="begin" delay="0">
                                          <p:tn val="680"/>
                                        </p:cond>
                                      </p:endCondLst>
                                      <p:childTnLst>
                                        <p:set>
                                          <p:cBhvr>
                                            <p:cTn id="681" dur="1" fill="hold">
                                              <p:stCondLst>
                                                <p:cond delay="0"/>
                                              </p:stCondLst>
                                            </p:cTn>
                                            <p:tgtEl>
                                              <p:spTgt spid="476"/>
                                            </p:tgtEl>
                                            <p:attrNameLst>
                                              <p:attrName>style.visibility</p:attrName>
                                            </p:attrNameLst>
                                          </p:cBhvr>
                                          <p:to>
                                            <p:strVal val="visible"/>
                                          </p:to>
                                        </p:set>
                                        <p:anim calcmode="lin" valueType="num">
                                          <p:cBhvr additive="base">
                                            <p:cTn id="682" dur="2000" fill="hold"/>
                                            <p:tgtEl>
                                              <p:spTgt spid="476"/>
                                            </p:tgtEl>
                                            <p:attrNameLst>
                                              <p:attrName>ppt_x</p:attrName>
                                            </p:attrNameLst>
                                          </p:cBhvr>
                                          <p:tavLst>
                                            <p:tav tm="0">
                                              <p:val>
                                                <p:strVal val="1+#ppt_w/2"/>
                                              </p:val>
                                            </p:tav>
                                            <p:tav tm="100000">
                                              <p:val>
                                                <p:strVal val="#ppt_x"/>
                                              </p:val>
                                            </p:tav>
                                          </p:tavLst>
                                        </p:anim>
                                        <p:anim calcmode="lin" valueType="num">
                                          <p:cBhvr additive="base">
                                            <p:cTn id="683" dur="2000" fill="hold"/>
                                            <p:tgtEl>
                                              <p:spTgt spid="476"/>
                                            </p:tgtEl>
                                            <p:attrNameLst>
                                              <p:attrName>ppt_y</p:attrName>
                                            </p:attrNameLst>
                                          </p:cBhvr>
                                          <p:tavLst>
                                            <p:tav tm="0">
                                              <p:val>
                                                <p:strVal val="#ppt_y"/>
                                              </p:val>
                                            </p:tav>
                                            <p:tav tm="100000">
                                              <p:val>
                                                <p:strVal val="#ppt_y"/>
                                              </p:val>
                                            </p:tav>
                                          </p:tavLst>
                                        </p:anim>
                                      </p:childTnLst>
                                    </p:cTn>
                                  </p:par>
                                  <p:par>
                                    <p:cTn id="684" presetID="2" presetClass="entr" presetSubtype="8" fill="hold" grpId="0" nodeType="withEffect">
                                      <p:stCondLst>
                                        <p:cond delay="0"/>
                                      </p:stCondLst>
                                      <p:childTnLst>
                                        <p:set>
                                          <p:cBhvr>
                                            <p:cTn id="685" dur="1" fill="hold">
                                              <p:stCondLst>
                                                <p:cond delay="0"/>
                                              </p:stCondLst>
                                            </p:cTn>
                                            <p:tgtEl>
                                              <p:spTgt spid="477"/>
                                            </p:tgtEl>
                                            <p:attrNameLst>
                                              <p:attrName>style.visibility</p:attrName>
                                            </p:attrNameLst>
                                          </p:cBhvr>
                                          <p:to>
                                            <p:strVal val="visible"/>
                                          </p:to>
                                        </p:set>
                                        <p:anim calcmode="lin" valueType="num">
                                          <p:cBhvr additive="base">
                                            <p:cTn id="686" dur="2000" fill="hold"/>
                                            <p:tgtEl>
                                              <p:spTgt spid="477"/>
                                            </p:tgtEl>
                                            <p:attrNameLst>
                                              <p:attrName>ppt_x</p:attrName>
                                            </p:attrNameLst>
                                          </p:cBhvr>
                                          <p:tavLst>
                                            <p:tav tm="0">
                                              <p:val>
                                                <p:strVal val="0-#ppt_w/2"/>
                                              </p:val>
                                            </p:tav>
                                            <p:tav tm="100000">
                                              <p:val>
                                                <p:strVal val="#ppt_x"/>
                                              </p:val>
                                            </p:tav>
                                          </p:tavLst>
                                        </p:anim>
                                        <p:anim calcmode="lin" valueType="num">
                                          <p:cBhvr additive="base">
                                            <p:cTn id="687" dur="2000" fill="hold"/>
                                            <p:tgtEl>
                                              <p:spTgt spid="477"/>
                                            </p:tgtEl>
                                            <p:attrNameLst>
                                              <p:attrName>ppt_y</p:attrName>
                                            </p:attrNameLst>
                                          </p:cBhvr>
                                          <p:tavLst>
                                            <p:tav tm="0">
                                              <p:val>
                                                <p:strVal val="#ppt_y"/>
                                              </p:val>
                                            </p:tav>
                                            <p:tav tm="100000">
                                              <p:val>
                                                <p:strVal val="#ppt_y"/>
                                              </p:val>
                                            </p:tav>
                                          </p:tavLst>
                                        </p:anim>
                                      </p:childTnLst>
                                    </p:cTn>
                                  </p:par>
                                  <p:par>
                                    <p:cTn id="688" presetID="2" presetClass="entr" presetSubtype="8" fill="hold" grpId="0" nodeType="withEffect" nodePh="1">
                                      <p:stCondLst>
                                        <p:cond delay="0"/>
                                      </p:stCondLst>
                                      <p:endCondLst>
                                        <p:cond evt="begin" delay="0">
                                          <p:tn val="688"/>
                                        </p:cond>
                                      </p:endCondLst>
                                      <p:childTnLst>
                                        <p:set>
                                          <p:cBhvr>
                                            <p:cTn id="689" dur="1" fill="hold">
                                              <p:stCondLst>
                                                <p:cond delay="0"/>
                                              </p:stCondLst>
                                            </p:cTn>
                                            <p:tgtEl>
                                              <p:spTgt spid="478"/>
                                            </p:tgtEl>
                                            <p:attrNameLst>
                                              <p:attrName>style.visibility</p:attrName>
                                            </p:attrNameLst>
                                          </p:cBhvr>
                                          <p:to>
                                            <p:strVal val="visible"/>
                                          </p:to>
                                        </p:set>
                                        <p:anim calcmode="lin" valueType="num">
                                          <p:cBhvr additive="base">
                                            <p:cTn id="690" dur="2000" fill="hold"/>
                                            <p:tgtEl>
                                              <p:spTgt spid="478"/>
                                            </p:tgtEl>
                                            <p:attrNameLst>
                                              <p:attrName>ppt_x</p:attrName>
                                            </p:attrNameLst>
                                          </p:cBhvr>
                                          <p:tavLst>
                                            <p:tav tm="0">
                                              <p:val>
                                                <p:strVal val="0-#ppt_w/2"/>
                                              </p:val>
                                            </p:tav>
                                            <p:tav tm="100000">
                                              <p:val>
                                                <p:strVal val="#ppt_x"/>
                                              </p:val>
                                            </p:tav>
                                          </p:tavLst>
                                        </p:anim>
                                        <p:anim calcmode="lin" valueType="num">
                                          <p:cBhvr additive="base">
                                            <p:cTn id="691" dur="2000" fill="hold"/>
                                            <p:tgtEl>
                                              <p:spTgt spid="478"/>
                                            </p:tgtEl>
                                            <p:attrNameLst>
                                              <p:attrName>ppt_y</p:attrName>
                                            </p:attrNameLst>
                                          </p:cBhvr>
                                          <p:tavLst>
                                            <p:tav tm="0">
                                              <p:val>
                                                <p:strVal val="#ppt_y"/>
                                              </p:val>
                                            </p:tav>
                                            <p:tav tm="100000">
                                              <p:val>
                                                <p:strVal val="#ppt_y"/>
                                              </p:val>
                                            </p:tav>
                                          </p:tavLst>
                                        </p:anim>
                                      </p:childTnLst>
                                    </p:cTn>
                                  </p:par>
                                  <p:par>
                                    <p:cTn id="692" presetID="2" presetClass="entr" presetSubtype="8" fill="hold" grpId="0" nodeType="withEffect">
                                      <p:stCondLst>
                                        <p:cond delay="0"/>
                                      </p:stCondLst>
                                      <p:childTnLst>
                                        <p:set>
                                          <p:cBhvr>
                                            <p:cTn id="693" dur="1" fill="hold">
                                              <p:stCondLst>
                                                <p:cond delay="0"/>
                                              </p:stCondLst>
                                            </p:cTn>
                                            <p:tgtEl>
                                              <p:spTgt spid="479"/>
                                            </p:tgtEl>
                                            <p:attrNameLst>
                                              <p:attrName>style.visibility</p:attrName>
                                            </p:attrNameLst>
                                          </p:cBhvr>
                                          <p:to>
                                            <p:strVal val="visible"/>
                                          </p:to>
                                        </p:set>
                                        <p:anim calcmode="lin" valueType="num">
                                          <p:cBhvr additive="base">
                                            <p:cTn id="694" dur="2000" fill="hold"/>
                                            <p:tgtEl>
                                              <p:spTgt spid="479"/>
                                            </p:tgtEl>
                                            <p:attrNameLst>
                                              <p:attrName>ppt_x</p:attrName>
                                            </p:attrNameLst>
                                          </p:cBhvr>
                                          <p:tavLst>
                                            <p:tav tm="0">
                                              <p:val>
                                                <p:strVal val="0-#ppt_w/2"/>
                                              </p:val>
                                            </p:tav>
                                            <p:tav tm="100000">
                                              <p:val>
                                                <p:strVal val="#ppt_x"/>
                                              </p:val>
                                            </p:tav>
                                          </p:tavLst>
                                        </p:anim>
                                        <p:anim calcmode="lin" valueType="num">
                                          <p:cBhvr additive="base">
                                            <p:cTn id="695" dur="2000" fill="hold"/>
                                            <p:tgtEl>
                                              <p:spTgt spid="479"/>
                                            </p:tgtEl>
                                            <p:attrNameLst>
                                              <p:attrName>ppt_y</p:attrName>
                                            </p:attrNameLst>
                                          </p:cBhvr>
                                          <p:tavLst>
                                            <p:tav tm="0">
                                              <p:val>
                                                <p:strVal val="#ppt_y"/>
                                              </p:val>
                                            </p:tav>
                                            <p:tav tm="100000">
                                              <p:val>
                                                <p:strVal val="#ppt_y"/>
                                              </p:val>
                                            </p:tav>
                                          </p:tavLst>
                                        </p:anim>
                                      </p:childTnLst>
                                    </p:cTn>
                                  </p:par>
                                  <p:par>
                                    <p:cTn id="696" presetID="2" presetClass="entr" presetSubtype="8" fill="hold" grpId="0" nodeType="withEffect" nodePh="1">
                                      <p:stCondLst>
                                        <p:cond delay="0"/>
                                      </p:stCondLst>
                                      <p:endCondLst>
                                        <p:cond evt="begin" delay="0">
                                          <p:tn val="696"/>
                                        </p:cond>
                                      </p:endCondLst>
                                      <p:childTnLst>
                                        <p:set>
                                          <p:cBhvr>
                                            <p:cTn id="697" dur="1" fill="hold">
                                              <p:stCondLst>
                                                <p:cond delay="0"/>
                                              </p:stCondLst>
                                            </p:cTn>
                                            <p:tgtEl>
                                              <p:spTgt spid="480"/>
                                            </p:tgtEl>
                                            <p:attrNameLst>
                                              <p:attrName>style.visibility</p:attrName>
                                            </p:attrNameLst>
                                          </p:cBhvr>
                                          <p:to>
                                            <p:strVal val="visible"/>
                                          </p:to>
                                        </p:set>
                                        <p:anim calcmode="lin" valueType="num">
                                          <p:cBhvr additive="base">
                                            <p:cTn id="698" dur="2000" fill="hold"/>
                                            <p:tgtEl>
                                              <p:spTgt spid="480"/>
                                            </p:tgtEl>
                                            <p:attrNameLst>
                                              <p:attrName>ppt_x</p:attrName>
                                            </p:attrNameLst>
                                          </p:cBhvr>
                                          <p:tavLst>
                                            <p:tav tm="0">
                                              <p:val>
                                                <p:strVal val="0-#ppt_w/2"/>
                                              </p:val>
                                            </p:tav>
                                            <p:tav tm="100000">
                                              <p:val>
                                                <p:strVal val="#ppt_x"/>
                                              </p:val>
                                            </p:tav>
                                          </p:tavLst>
                                        </p:anim>
                                        <p:anim calcmode="lin" valueType="num">
                                          <p:cBhvr additive="base">
                                            <p:cTn id="699" dur="2000" fill="hold"/>
                                            <p:tgtEl>
                                              <p:spTgt spid="480"/>
                                            </p:tgtEl>
                                            <p:attrNameLst>
                                              <p:attrName>ppt_y</p:attrName>
                                            </p:attrNameLst>
                                          </p:cBhvr>
                                          <p:tavLst>
                                            <p:tav tm="0">
                                              <p:val>
                                                <p:strVal val="#ppt_y"/>
                                              </p:val>
                                            </p:tav>
                                            <p:tav tm="100000">
                                              <p:val>
                                                <p:strVal val="#ppt_y"/>
                                              </p:val>
                                            </p:tav>
                                          </p:tavLst>
                                        </p:anim>
                                      </p:childTnLst>
                                    </p:cTn>
                                  </p:par>
                                  <p:par>
                                    <p:cTn id="700" presetID="2" presetClass="entr" presetSubtype="8" fill="hold" grpId="0" nodeType="withEffect">
                                      <p:stCondLst>
                                        <p:cond delay="0"/>
                                      </p:stCondLst>
                                      <p:childTnLst>
                                        <p:set>
                                          <p:cBhvr>
                                            <p:cTn id="701" dur="1" fill="hold">
                                              <p:stCondLst>
                                                <p:cond delay="0"/>
                                              </p:stCondLst>
                                            </p:cTn>
                                            <p:tgtEl>
                                              <p:spTgt spid="481"/>
                                            </p:tgtEl>
                                            <p:attrNameLst>
                                              <p:attrName>style.visibility</p:attrName>
                                            </p:attrNameLst>
                                          </p:cBhvr>
                                          <p:to>
                                            <p:strVal val="visible"/>
                                          </p:to>
                                        </p:set>
                                        <p:anim calcmode="lin" valueType="num">
                                          <p:cBhvr additive="base">
                                            <p:cTn id="702" dur="2000" fill="hold"/>
                                            <p:tgtEl>
                                              <p:spTgt spid="481"/>
                                            </p:tgtEl>
                                            <p:attrNameLst>
                                              <p:attrName>ppt_x</p:attrName>
                                            </p:attrNameLst>
                                          </p:cBhvr>
                                          <p:tavLst>
                                            <p:tav tm="0">
                                              <p:val>
                                                <p:strVal val="0-#ppt_w/2"/>
                                              </p:val>
                                            </p:tav>
                                            <p:tav tm="100000">
                                              <p:val>
                                                <p:strVal val="#ppt_x"/>
                                              </p:val>
                                            </p:tav>
                                          </p:tavLst>
                                        </p:anim>
                                        <p:anim calcmode="lin" valueType="num">
                                          <p:cBhvr additive="base">
                                            <p:cTn id="703" dur="2000" fill="hold"/>
                                            <p:tgtEl>
                                              <p:spTgt spid="481"/>
                                            </p:tgtEl>
                                            <p:attrNameLst>
                                              <p:attrName>ppt_y</p:attrName>
                                            </p:attrNameLst>
                                          </p:cBhvr>
                                          <p:tavLst>
                                            <p:tav tm="0">
                                              <p:val>
                                                <p:strVal val="#ppt_y"/>
                                              </p:val>
                                            </p:tav>
                                            <p:tav tm="100000">
                                              <p:val>
                                                <p:strVal val="#ppt_y"/>
                                              </p:val>
                                            </p:tav>
                                          </p:tavLst>
                                        </p:anim>
                                      </p:childTnLst>
                                    </p:cTn>
                                  </p:par>
                                  <p:par>
                                    <p:cTn id="704" presetID="2" presetClass="entr" presetSubtype="8" fill="hold" grpId="0" nodeType="withEffect" nodePh="1">
                                      <p:stCondLst>
                                        <p:cond delay="0"/>
                                      </p:stCondLst>
                                      <p:endCondLst>
                                        <p:cond evt="begin" delay="0">
                                          <p:tn val="704"/>
                                        </p:cond>
                                      </p:endCondLst>
                                      <p:childTnLst>
                                        <p:set>
                                          <p:cBhvr>
                                            <p:cTn id="705" dur="1" fill="hold">
                                              <p:stCondLst>
                                                <p:cond delay="0"/>
                                              </p:stCondLst>
                                            </p:cTn>
                                            <p:tgtEl>
                                              <p:spTgt spid="482"/>
                                            </p:tgtEl>
                                            <p:attrNameLst>
                                              <p:attrName>style.visibility</p:attrName>
                                            </p:attrNameLst>
                                          </p:cBhvr>
                                          <p:to>
                                            <p:strVal val="visible"/>
                                          </p:to>
                                        </p:set>
                                        <p:anim calcmode="lin" valueType="num">
                                          <p:cBhvr additive="base">
                                            <p:cTn id="706" dur="2000" fill="hold"/>
                                            <p:tgtEl>
                                              <p:spTgt spid="482"/>
                                            </p:tgtEl>
                                            <p:attrNameLst>
                                              <p:attrName>ppt_x</p:attrName>
                                            </p:attrNameLst>
                                          </p:cBhvr>
                                          <p:tavLst>
                                            <p:tav tm="0">
                                              <p:val>
                                                <p:strVal val="0-#ppt_w/2"/>
                                              </p:val>
                                            </p:tav>
                                            <p:tav tm="100000">
                                              <p:val>
                                                <p:strVal val="#ppt_x"/>
                                              </p:val>
                                            </p:tav>
                                          </p:tavLst>
                                        </p:anim>
                                        <p:anim calcmode="lin" valueType="num">
                                          <p:cBhvr additive="base">
                                            <p:cTn id="707" dur="2000" fill="hold"/>
                                            <p:tgtEl>
                                              <p:spTgt spid="482"/>
                                            </p:tgtEl>
                                            <p:attrNameLst>
                                              <p:attrName>ppt_y</p:attrName>
                                            </p:attrNameLst>
                                          </p:cBhvr>
                                          <p:tavLst>
                                            <p:tav tm="0">
                                              <p:val>
                                                <p:strVal val="#ppt_y"/>
                                              </p:val>
                                            </p:tav>
                                            <p:tav tm="100000">
                                              <p:val>
                                                <p:strVal val="#ppt_y"/>
                                              </p:val>
                                            </p:tav>
                                          </p:tavLst>
                                        </p:anim>
                                      </p:childTnLst>
                                    </p:cTn>
                                  </p:par>
                                  <p:par>
                                    <p:cTn id="708" presetID="2" presetClass="entr" presetSubtype="8" fill="hold" grpId="0" nodeType="withEffect">
                                      <p:stCondLst>
                                        <p:cond delay="0"/>
                                      </p:stCondLst>
                                      <p:childTnLst>
                                        <p:set>
                                          <p:cBhvr>
                                            <p:cTn id="709" dur="1" fill="hold">
                                              <p:stCondLst>
                                                <p:cond delay="0"/>
                                              </p:stCondLst>
                                            </p:cTn>
                                            <p:tgtEl>
                                              <p:spTgt spid="483"/>
                                            </p:tgtEl>
                                            <p:attrNameLst>
                                              <p:attrName>style.visibility</p:attrName>
                                            </p:attrNameLst>
                                          </p:cBhvr>
                                          <p:to>
                                            <p:strVal val="visible"/>
                                          </p:to>
                                        </p:set>
                                        <p:anim calcmode="lin" valueType="num">
                                          <p:cBhvr additive="base">
                                            <p:cTn id="710" dur="2000" fill="hold"/>
                                            <p:tgtEl>
                                              <p:spTgt spid="483"/>
                                            </p:tgtEl>
                                            <p:attrNameLst>
                                              <p:attrName>ppt_x</p:attrName>
                                            </p:attrNameLst>
                                          </p:cBhvr>
                                          <p:tavLst>
                                            <p:tav tm="0">
                                              <p:val>
                                                <p:strVal val="0-#ppt_w/2"/>
                                              </p:val>
                                            </p:tav>
                                            <p:tav tm="100000">
                                              <p:val>
                                                <p:strVal val="#ppt_x"/>
                                              </p:val>
                                            </p:tav>
                                          </p:tavLst>
                                        </p:anim>
                                        <p:anim calcmode="lin" valueType="num">
                                          <p:cBhvr additive="base">
                                            <p:cTn id="711" dur="2000" fill="hold"/>
                                            <p:tgtEl>
                                              <p:spTgt spid="483"/>
                                            </p:tgtEl>
                                            <p:attrNameLst>
                                              <p:attrName>ppt_y</p:attrName>
                                            </p:attrNameLst>
                                          </p:cBhvr>
                                          <p:tavLst>
                                            <p:tav tm="0">
                                              <p:val>
                                                <p:strVal val="#ppt_y"/>
                                              </p:val>
                                            </p:tav>
                                            <p:tav tm="100000">
                                              <p:val>
                                                <p:strVal val="#ppt_y"/>
                                              </p:val>
                                            </p:tav>
                                          </p:tavLst>
                                        </p:anim>
                                      </p:childTnLst>
                                    </p:cTn>
                                  </p:par>
                                  <p:par>
                                    <p:cTn id="712" presetID="2" presetClass="entr" presetSubtype="8" fill="hold" grpId="0" nodeType="withEffect" nodePh="1">
                                      <p:stCondLst>
                                        <p:cond delay="0"/>
                                      </p:stCondLst>
                                      <p:endCondLst>
                                        <p:cond evt="begin" delay="0">
                                          <p:tn val="712"/>
                                        </p:cond>
                                      </p:endCondLst>
                                      <p:childTnLst>
                                        <p:set>
                                          <p:cBhvr>
                                            <p:cTn id="713" dur="1" fill="hold">
                                              <p:stCondLst>
                                                <p:cond delay="0"/>
                                              </p:stCondLst>
                                            </p:cTn>
                                            <p:tgtEl>
                                              <p:spTgt spid="484"/>
                                            </p:tgtEl>
                                            <p:attrNameLst>
                                              <p:attrName>style.visibility</p:attrName>
                                            </p:attrNameLst>
                                          </p:cBhvr>
                                          <p:to>
                                            <p:strVal val="visible"/>
                                          </p:to>
                                        </p:set>
                                        <p:anim calcmode="lin" valueType="num">
                                          <p:cBhvr additive="base">
                                            <p:cTn id="714" dur="2000" fill="hold"/>
                                            <p:tgtEl>
                                              <p:spTgt spid="484"/>
                                            </p:tgtEl>
                                            <p:attrNameLst>
                                              <p:attrName>ppt_x</p:attrName>
                                            </p:attrNameLst>
                                          </p:cBhvr>
                                          <p:tavLst>
                                            <p:tav tm="0">
                                              <p:val>
                                                <p:strVal val="0-#ppt_w/2"/>
                                              </p:val>
                                            </p:tav>
                                            <p:tav tm="100000">
                                              <p:val>
                                                <p:strVal val="#ppt_x"/>
                                              </p:val>
                                            </p:tav>
                                          </p:tavLst>
                                        </p:anim>
                                        <p:anim calcmode="lin" valueType="num">
                                          <p:cBhvr additive="base">
                                            <p:cTn id="715" dur="2000" fill="hold"/>
                                            <p:tgtEl>
                                              <p:spTgt spid="484"/>
                                            </p:tgtEl>
                                            <p:attrNameLst>
                                              <p:attrName>ppt_y</p:attrName>
                                            </p:attrNameLst>
                                          </p:cBhvr>
                                          <p:tavLst>
                                            <p:tav tm="0">
                                              <p:val>
                                                <p:strVal val="#ppt_y"/>
                                              </p:val>
                                            </p:tav>
                                            <p:tav tm="100000">
                                              <p:val>
                                                <p:strVal val="#ppt_y"/>
                                              </p:val>
                                            </p:tav>
                                          </p:tavLst>
                                        </p:anim>
                                      </p:childTnLst>
                                    </p:cTn>
                                  </p:par>
                                  <p:par>
                                    <p:cTn id="716" presetID="2" presetClass="entr" presetSubtype="8" fill="hold" grpId="0" nodeType="withEffect">
                                      <p:stCondLst>
                                        <p:cond delay="0"/>
                                      </p:stCondLst>
                                      <p:childTnLst>
                                        <p:set>
                                          <p:cBhvr>
                                            <p:cTn id="717" dur="1" fill="hold">
                                              <p:stCondLst>
                                                <p:cond delay="0"/>
                                              </p:stCondLst>
                                            </p:cTn>
                                            <p:tgtEl>
                                              <p:spTgt spid="485"/>
                                            </p:tgtEl>
                                            <p:attrNameLst>
                                              <p:attrName>style.visibility</p:attrName>
                                            </p:attrNameLst>
                                          </p:cBhvr>
                                          <p:to>
                                            <p:strVal val="visible"/>
                                          </p:to>
                                        </p:set>
                                        <p:anim calcmode="lin" valueType="num">
                                          <p:cBhvr additive="base">
                                            <p:cTn id="718" dur="2000" fill="hold"/>
                                            <p:tgtEl>
                                              <p:spTgt spid="485"/>
                                            </p:tgtEl>
                                            <p:attrNameLst>
                                              <p:attrName>ppt_x</p:attrName>
                                            </p:attrNameLst>
                                          </p:cBhvr>
                                          <p:tavLst>
                                            <p:tav tm="0">
                                              <p:val>
                                                <p:strVal val="0-#ppt_w/2"/>
                                              </p:val>
                                            </p:tav>
                                            <p:tav tm="100000">
                                              <p:val>
                                                <p:strVal val="#ppt_x"/>
                                              </p:val>
                                            </p:tav>
                                          </p:tavLst>
                                        </p:anim>
                                        <p:anim calcmode="lin" valueType="num">
                                          <p:cBhvr additive="base">
                                            <p:cTn id="719" dur="2000" fill="hold"/>
                                            <p:tgtEl>
                                              <p:spTgt spid="485"/>
                                            </p:tgtEl>
                                            <p:attrNameLst>
                                              <p:attrName>ppt_y</p:attrName>
                                            </p:attrNameLst>
                                          </p:cBhvr>
                                          <p:tavLst>
                                            <p:tav tm="0">
                                              <p:val>
                                                <p:strVal val="#ppt_y"/>
                                              </p:val>
                                            </p:tav>
                                            <p:tav tm="100000">
                                              <p:val>
                                                <p:strVal val="#ppt_y"/>
                                              </p:val>
                                            </p:tav>
                                          </p:tavLst>
                                        </p:anim>
                                      </p:childTnLst>
                                    </p:cTn>
                                  </p:par>
                                  <p:par>
                                    <p:cTn id="720" presetID="2" presetClass="entr" presetSubtype="8" fill="hold" grpId="0" nodeType="withEffect" nodePh="1">
                                      <p:stCondLst>
                                        <p:cond delay="0"/>
                                      </p:stCondLst>
                                      <p:endCondLst>
                                        <p:cond evt="begin" delay="0">
                                          <p:tn val="720"/>
                                        </p:cond>
                                      </p:endCondLst>
                                      <p:childTnLst>
                                        <p:set>
                                          <p:cBhvr>
                                            <p:cTn id="721" dur="1" fill="hold">
                                              <p:stCondLst>
                                                <p:cond delay="0"/>
                                              </p:stCondLst>
                                            </p:cTn>
                                            <p:tgtEl>
                                              <p:spTgt spid="486"/>
                                            </p:tgtEl>
                                            <p:attrNameLst>
                                              <p:attrName>style.visibility</p:attrName>
                                            </p:attrNameLst>
                                          </p:cBhvr>
                                          <p:to>
                                            <p:strVal val="visible"/>
                                          </p:to>
                                        </p:set>
                                        <p:anim calcmode="lin" valueType="num">
                                          <p:cBhvr additive="base">
                                            <p:cTn id="722" dur="2000" fill="hold"/>
                                            <p:tgtEl>
                                              <p:spTgt spid="486"/>
                                            </p:tgtEl>
                                            <p:attrNameLst>
                                              <p:attrName>ppt_x</p:attrName>
                                            </p:attrNameLst>
                                          </p:cBhvr>
                                          <p:tavLst>
                                            <p:tav tm="0">
                                              <p:val>
                                                <p:strVal val="0-#ppt_w/2"/>
                                              </p:val>
                                            </p:tav>
                                            <p:tav tm="100000">
                                              <p:val>
                                                <p:strVal val="#ppt_x"/>
                                              </p:val>
                                            </p:tav>
                                          </p:tavLst>
                                        </p:anim>
                                        <p:anim calcmode="lin" valueType="num">
                                          <p:cBhvr additive="base">
                                            <p:cTn id="723" dur="2000" fill="hold"/>
                                            <p:tgtEl>
                                              <p:spTgt spid="486"/>
                                            </p:tgtEl>
                                            <p:attrNameLst>
                                              <p:attrName>ppt_y</p:attrName>
                                            </p:attrNameLst>
                                          </p:cBhvr>
                                          <p:tavLst>
                                            <p:tav tm="0">
                                              <p:val>
                                                <p:strVal val="#ppt_y"/>
                                              </p:val>
                                            </p:tav>
                                            <p:tav tm="100000">
                                              <p:val>
                                                <p:strVal val="#ppt_y"/>
                                              </p:val>
                                            </p:tav>
                                          </p:tavLst>
                                        </p:anim>
                                      </p:childTnLst>
                                    </p:cTn>
                                  </p:par>
                                  <p:par>
                                    <p:cTn id="724" presetID="2" presetClass="entr" presetSubtype="8" fill="hold" grpId="0" nodeType="withEffect">
                                      <p:stCondLst>
                                        <p:cond delay="0"/>
                                      </p:stCondLst>
                                      <p:childTnLst>
                                        <p:set>
                                          <p:cBhvr>
                                            <p:cTn id="725" dur="1" fill="hold">
                                              <p:stCondLst>
                                                <p:cond delay="0"/>
                                              </p:stCondLst>
                                            </p:cTn>
                                            <p:tgtEl>
                                              <p:spTgt spid="487"/>
                                            </p:tgtEl>
                                            <p:attrNameLst>
                                              <p:attrName>style.visibility</p:attrName>
                                            </p:attrNameLst>
                                          </p:cBhvr>
                                          <p:to>
                                            <p:strVal val="visible"/>
                                          </p:to>
                                        </p:set>
                                        <p:anim calcmode="lin" valueType="num">
                                          <p:cBhvr additive="base">
                                            <p:cTn id="726" dur="2000" fill="hold"/>
                                            <p:tgtEl>
                                              <p:spTgt spid="487"/>
                                            </p:tgtEl>
                                            <p:attrNameLst>
                                              <p:attrName>ppt_x</p:attrName>
                                            </p:attrNameLst>
                                          </p:cBhvr>
                                          <p:tavLst>
                                            <p:tav tm="0">
                                              <p:val>
                                                <p:strVal val="0-#ppt_w/2"/>
                                              </p:val>
                                            </p:tav>
                                            <p:tav tm="100000">
                                              <p:val>
                                                <p:strVal val="#ppt_x"/>
                                              </p:val>
                                            </p:tav>
                                          </p:tavLst>
                                        </p:anim>
                                        <p:anim calcmode="lin" valueType="num">
                                          <p:cBhvr additive="base">
                                            <p:cTn id="727" dur="2000" fill="hold"/>
                                            <p:tgtEl>
                                              <p:spTgt spid="487"/>
                                            </p:tgtEl>
                                            <p:attrNameLst>
                                              <p:attrName>ppt_y</p:attrName>
                                            </p:attrNameLst>
                                          </p:cBhvr>
                                          <p:tavLst>
                                            <p:tav tm="0">
                                              <p:val>
                                                <p:strVal val="#ppt_y"/>
                                              </p:val>
                                            </p:tav>
                                            <p:tav tm="100000">
                                              <p:val>
                                                <p:strVal val="#ppt_y"/>
                                              </p:val>
                                            </p:tav>
                                          </p:tavLst>
                                        </p:anim>
                                      </p:childTnLst>
                                    </p:cTn>
                                  </p:par>
                                  <p:par>
                                    <p:cTn id="728" presetID="2" presetClass="entr" presetSubtype="8" fill="hold" grpId="0" nodeType="withEffect" nodePh="1">
                                      <p:stCondLst>
                                        <p:cond delay="0"/>
                                      </p:stCondLst>
                                      <p:endCondLst>
                                        <p:cond evt="begin" delay="0">
                                          <p:tn val="728"/>
                                        </p:cond>
                                      </p:endCondLst>
                                      <p:childTnLst>
                                        <p:set>
                                          <p:cBhvr>
                                            <p:cTn id="729" dur="1" fill="hold">
                                              <p:stCondLst>
                                                <p:cond delay="0"/>
                                              </p:stCondLst>
                                            </p:cTn>
                                            <p:tgtEl>
                                              <p:spTgt spid="488"/>
                                            </p:tgtEl>
                                            <p:attrNameLst>
                                              <p:attrName>style.visibility</p:attrName>
                                            </p:attrNameLst>
                                          </p:cBhvr>
                                          <p:to>
                                            <p:strVal val="visible"/>
                                          </p:to>
                                        </p:set>
                                        <p:anim calcmode="lin" valueType="num">
                                          <p:cBhvr additive="base">
                                            <p:cTn id="730" dur="2000" fill="hold"/>
                                            <p:tgtEl>
                                              <p:spTgt spid="488"/>
                                            </p:tgtEl>
                                            <p:attrNameLst>
                                              <p:attrName>ppt_x</p:attrName>
                                            </p:attrNameLst>
                                          </p:cBhvr>
                                          <p:tavLst>
                                            <p:tav tm="0">
                                              <p:val>
                                                <p:strVal val="0-#ppt_w/2"/>
                                              </p:val>
                                            </p:tav>
                                            <p:tav tm="100000">
                                              <p:val>
                                                <p:strVal val="#ppt_x"/>
                                              </p:val>
                                            </p:tav>
                                          </p:tavLst>
                                        </p:anim>
                                        <p:anim calcmode="lin" valueType="num">
                                          <p:cBhvr additive="base">
                                            <p:cTn id="731" dur="2000" fill="hold"/>
                                            <p:tgtEl>
                                              <p:spTgt spid="488"/>
                                            </p:tgtEl>
                                            <p:attrNameLst>
                                              <p:attrName>ppt_y</p:attrName>
                                            </p:attrNameLst>
                                          </p:cBhvr>
                                          <p:tavLst>
                                            <p:tav tm="0">
                                              <p:val>
                                                <p:strVal val="#ppt_y"/>
                                              </p:val>
                                            </p:tav>
                                            <p:tav tm="100000">
                                              <p:val>
                                                <p:strVal val="#ppt_y"/>
                                              </p:val>
                                            </p:tav>
                                          </p:tavLst>
                                        </p:anim>
                                      </p:childTnLst>
                                    </p:cTn>
                                  </p:par>
                                  <p:par>
                                    <p:cTn id="732" presetID="2" presetClass="entr" presetSubtype="8" fill="hold" grpId="0" nodeType="withEffect">
                                      <p:stCondLst>
                                        <p:cond delay="0"/>
                                      </p:stCondLst>
                                      <p:childTnLst>
                                        <p:set>
                                          <p:cBhvr>
                                            <p:cTn id="733" dur="1" fill="hold">
                                              <p:stCondLst>
                                                <p:cond delay="0"/>
                                              </p:stCondLst>
                                            </p:cTn>
                                            <p:tgtEl>
                                              <p:spTgt spid="489"/>
                                            </p:tgtEl>
                                            <p:attrNameLst>
                                              <p:attrName>style.visibility</p:attrName>
                                            </p:attrNameLst>
                                          </p:cBhvr>
                                          <p:to>
                                            <p:strVal val="visible"/>
                                          </p:to>
                                        </p:set>
                                        <p:anim calcmode="lin" valueType="num">
                                          <p:cBhvr additive="base">
                                            <p:cTn id="734" dur="2000" fill="hold"/>
                                            <p:tgtEl>
                                              <p:spTgt spid="489"/>
                                            </p:tgtEl>
                                            <p:attrNameLst>
                                              <p:attrName>ppt_x</p:attrName>
                                            </p:attrNameLst>
                                          </p:cBhvr>
                                          <p:tavLst>
                                            <p:tav tm="0">
                                              <p:val>
                                                <p:strVal val="0-#ppt_w/2"/>
                                              </p:val>
                                            </p:tav>
                                            <p:tav tm="100000">
                                              <p:val>
                                                <p:strVal val="#ppt_x"/>
                                              </p:val>
                                            </p:tav>
                                          </p:tavLst>
                                        </p:anim>
                                        <p:anim calcmode="lin" valueType="num">
                                          <p:cBhvr additive="base">
                                            <p:cTn id="735" dur="2000" fill="hold"/>
                                            <p:tgtEl>
                                              <p:spTgt spid="489"/>
                                            </p:tgtEl>
                                            <p:attrNameLst>
                                              <p:attrName>ppt_y</p:attrName>
                                            </p:attrNameLst>
                                          </p:cBhvr>
                                          <p:tavLst>
                                            <p:tav tm="0">
                                              <p:val>
                                                <p:strVal val="#ppt_y"/>
                                              </p:val>
                                            </p:tav>
                                            <p:tav tm="100000">
                                              <p:val>
                                                <p:strVal val="#ppt_y"/>
                                              </p:val>
                                            </p:tav>
                                          </p:tavLst>
                                        </p:anim>
                                      </p:childTnLst>
                                    </p:cTn>
                                  </p:par>
                                  <p:par>
                                    <p:cTn id="736" presetID="2" presetClass="entr" presetSubtype="8" fill="hold" grpId="0" nodeType="withEffect" nodePh="1">
                                      <p:stCondLst>
                                        <p:cond delay="0"/>
                                      </p:stCondLst>
                                      <p:endCondLst>
                                        <p:cond evt="begin" delay="0">
                                          <p:tn val="736"/>
                                        </p:cond>
                                      </p:endCondLst>
                                      <p:childTnLst>
                                        <p:set>
                                          <p:cBhvr>
                                            <p:cTn id="737" dur="1" fill="hold">
                                              <p:stCondLst>
                                                <p:cond delay="0"/>
                                              </p:stCondLst>
                                            </p:cTn>
                                            <p:tgtEl>
                                              <p:spTgt spid="490"/>
                                            </p:tgtEl>
                                            <p:attrNameLst>
                                              <p:attrName>style.visibility</p:attrName>
                                            </p:attrNameLst>
                                          </p:cBhvr>
                                          <p:to>
                                            <p:strVal val="visible"/>
                                          </p:to>
                                        </p:set>
                                        <p:anim calcmode="lin" valueType="num">
                                          <p:cBhvr additive="base">
                                            <p:cTn id="738" dur="2000" fill="hold"/>
                                            <p:tgtEl>
                                              <p:spTgt spid="490"/>
                                            </p:tgtEl>
                                            <p:attrNameLst>
                                              <p:attrName>ppt_x</p:attrName>
                                            </p:attrNameLst>
                                          </p:cBhvr>
                                          <p:tavLst>
                                            <p:tav tm="0">
                                              <p:val>
                                                <p:strVal val="0-#ppt_w/2"/>
                                              </p:val>
                                            </p:tav>
                                            <p:tav tm="100000">
                                              <p:val>
                                                <p:strVal val="#ppt_x"/>
                                              </p:val>
                                            </p:tav>
                                          </p:tavLst>
                                        </p:anim>
                                        <p:anim calcmode="lin" valueType="num">
                                          <p:cBhvr additive="base">
                                            <p:cTn id="739" dur="2000" fill="hold"/>
                                            <p:tgtEl>
                                              <p:spTgt spid="490"/>
                                            </p:tgtEl>
                                            <p:attrNameLst>
                                              <p:attrName>ppt_y</p:attrName>
                                            </p:attrNameLst>
                                          </p:cBhvr>
                                          <p:tavLst>
                                            <p:tav tm="0">
                                              <p:val>
                                                <p:strVal val="#ppt_y"/>
                                              </p:val>
                                            </p:tav>
                                            <p:tav tm="100000">
                                              <p:val>
                                                <p:strVal val="#ppt_y"/>
                                              </p:val>
                                            </p:tav>
                                          </p:tavLst>
                                        </p:anim>
                                      </p:childTnLst>
                                    </p:cTn>
                                  </p:par>
                                  <p:par>
                                    <p:cTn id="740" presetID="2" presetClass="entr" presetSubtype="8" fill="hold" grpId="0" nodeType="withEffect">
                                      <p:stCondLst>
                                        <p:cond delay="0"/>
                                      </p:stCondLst>
                                      <p:childTnLst>
                                        <p:set>
                                          <p:cBhvr>
                                            <p:cTn id="741" dur="1" fill="hold">
                                              <p:stCondLst>
                                                <p:cond delay="0"/>
                                              </p:stCondLst>
                                            </p:cTn>
                                            <p:tgtEl>
                                              <p:spTgt spid="491"/>
                                            </p:tgtEl>
                                            <p:attrNameLst>
                                              <p:attrName>style.visibility</p:attrName>
                                            </p:attrNameLst>
                                          </p:cBhvr>
                                          <p:to>
                                            <p:strVal val="visible"/>
                                          </p:to>
                                        </p:set>
                                        <p:anim calcmode="lin" valueType="num">
                                          <p:cBhvr additive="base">
                                            <p:cTn id="742" dur="2000" fill="hold"/>
                                            <p:tgtEl>
                                              <p:spTgt spid="491"/>
                                            </p:tgtEl>
                                            <p:attrNameLst>
                                              <p:attrName>ppt_x</p:attrName>
                                            </p:attrNameLst>
                                          </p:cBhvr>
                                          <p:tavLst>
                                            <p:tav tm="0">
                                              <p:val>
                                                <p:strVal val="0-#ppt_w/2"/>
                                              </p:val>
                                            </p:tav>
                                            <p:tav tm="100000">
                                              <p:val>
                                                <p:strVal val="#ppt_x"/>
                                              </p:val>
                                            </p:tav>
                                          </p:tavLst>
                                        </p:anim>
                                        <p:anim calcmode="lin" valueType="num">
                                          <p:cBhvr additive="base">
                                            <p:cTn id="743" dur="2000" fill="hold"/>
                                            <p:tgtEl>
                                              <p:spTgt spid="491"/>
                                            </p:tgtEl>
                                            <p:attrNameLst>
                                              <p:attrName>ppt_y</p:attrName>
                                            </p:attrNameLst>
                                          </p:cBhvr>
                                          <p:tavLst>
                                            <p:tav tm="0">
                                              <p:val>
                                                <p:strVal val="#ppt_y"/>
                                              </p:val>
                                            </p:tav>
                                            <p:tav tm="100000">
                                              <p:val>
                                                <p:strVal val="#ppt_y"/>
                                              </p:val>
                                            </p:tav>
                                          </p:tavLst>
                                        </p:anim>
                                      </p:childTnLst>
                                    </p:cTn>
                                  </p:par>
                                  <p:par>
                                    <p:cTn id="744" presetID="2" presetClass="entr" presetSubtype="8" fill="hold" grpId="0" nodeType="withEffect" nodePh="1">
                                      <p:stCondLst>
                                        <p:cond delay="0"/>
                                      </p:stCondLst>
                                      <p:endCondLst>
                                        <p:cond evt="begin" delay="0">
                                          <p:tn val="744"/>
                                        </p:cond>
                                      </p:endCondLst>
                                      <p:childTnLst>
                                        <p:set>
                                          <p:cBhvr>
                                            <p:cTn id="745" dur="1" fill="hold">
                                              <p:stCondLst>
                                                <p:cond delay="0"/>
                                              </p:stCondLst>
                                            </p:cTn>
                                            <p:tgtEl>
                                              <p:spTgt spid="492"/>
                                            </p:tgtEl>
                                            <p:attrNameLst>
                                              <p:attrName>style.visibility</p:attrName>
                                            </p:attrNameLst>
                                          </p:cBhvr>
                                          <p:to>
                                            <p:strVal val="visible"/>
                                          </p:to>
                                        </p:set>
                                        <p:anim calcmode="lin" valueType="num">
                                          <p:cBhvr additive="base">
                                            <p:cTn id="746" dur="2000" fill="hold"/>
                                            <p:tgtEl>
                                              <p:spTgt spid="492"/>
                                            </p:tgtEl>
                                            <p:attrNameLst>
                                              <p:attrName>ppt_x</p:attrName>
                                            </p:attrNameLst>
                                          </p:cBhvr>
                                          <p:tavLst>
                                            <p:tav tm="0">
                                              <p:val>
                                                <p:strVal val="0-#ppt_w/2"/>
                                              </p:val>
                                            </p:tav>
                                            <p:tav tm="100000">
                                              <p:val>
                                                <p:strVal val="#ppt_x"/>
                                              </p:val>
                                            </p:tav>
                                          </p:tavLst>
                                        </p:anim>
                                        <p:anim calcmode="lin" valueType="num">
                                          <p:cBhvr additive="base">
                                            <p:cTn id="747" dur="2000" fill="hold"/>
                                            <p:tgtEl>
                                              <p:spTgt spid="492"/>
                                            </p:tgtEl>
                                            <p:attrNameLst>
                                              <p:attrName>ppt_y</p:attrName>
                                            </p:attrNameLst>
                                          </p:cBhvr>
                                          <p:tavLst>
                                            <p:tav tm="0">
                                              <p:val>
                                                <p:strVal val="#ppt_y"/>
                                              </p:val>
                                            </p:tav>
                                            <p:tav tm="100000">
                                              <p:val>
                                                <p:strVal val="#ppt_y"/>
                                              </p:val>
                                            </p:tav>
                                          </p:tavLst>
                                        </p:anim>
                                      </p:childTnLst>
                                    </p:cTn>
                                  </p:par>
                                </p:childTnLst>
                              </p:cTn>
                            </p:par>
                            <p:par>
                              <p:cTn id="748" fill="hold">
                                <p:stCondLst>
                                  <p:cond delay="2000"/>
                                </p:stCondLst>
                                <p:childTnLst>
                                  <p:par>
                                    <p:cTn id="749" presetID="14" presetClass="entr" presetSubtype="10" fill="hold" nodeType="afterEffect">
                                      <p:stCondLst>
                                        <p:cond delay="0"/>
                                      </p:stCondLst>
                                      <p:childTnLst>
                                        <p:set>
                                          <p:cBhvr>
                                            <p:cTn id="750" dur="1" fill="hold">
                                              <p:stCondLst>
                                                <p:cond delay="0"/>
                                              </p:stCondLst>
                                            </p:cTn>
                                            <p:tgtEl>
                                              <p:spTgt spid="300"/>
                                            </p:tgtEl>
                                            <p:attrNameLst>
                                              <p:attrName>style.visibility</p:attrName>
                                            </p:attrNameLst>
                                          </p:cBhvr>
                                          <p:to>
                                            <p:strVal val="visible"/>
                                          </p:to>
                                        </p:set>
                                        <p:animEffect transition="in" filter="randombar(horizontal)">
                                          <p:cBhvr>
                                            <p:cTn id="751" dur="500"/>
                                            <p:tgtEl>
                                              <p:spTgt spid="300"/>
                                            </p:tgtEl>
                                          </p:cBhvr>
                                        </p:animEffect>
                                      </p:childTnLst>
                                    </p:cTn>
                                  </p:par>
                                </p:childTnLst>
                              </p:cTn>
                            </p:par>
                            <p:par>
                              <p:cTn id="752" fill="hold">
                                <p:stCondLst>
                                  <p:cond delay="2500"/>
                                </p:stCondLst>
                                <p:childTnLst>
                                  <p:par>
                                    <p:cTn id="753" presetID="14" presetClass="entr" presetSubtype="10" fill="hold" nodeType="afterEffect">
                                      <p:stCondLst>
                                        <p:cond delay="0"/>
                                      </p:stCondLst>
                                      <p:childTnLst>
                                        <p:set>
                                          <p:cBhvr>
                                            <p:cTn id="754" dur="1" fill="hold">
                                              <p:stCondLst>
                                                <p:cond delay="0"/>
                                              </p:stCondLst>
                                            </p:cTn>
                                            <p:tgtEl>
                                              <p:spTgt spid="493"/>
                                            </p:tgtEl>
                                            <p:attrNameLst>
                                              <p:attrName>style.visibility</p:attrName>
                                            </p:attrNameLst>
                                          </p:cBhvr>
                                          <p:to>
                                            <p:strVal val="visible"/>
                                          </p:to>
                                        </p:set>
                                        <p:animEffect transition="in" filter="randombar(horizontal)">
                                          <p:cBhvr>
                                            <p:cTn id="755" dur="500"/>
                                            <p:tgtEl>
                                              <p:spTgt spid="493"/>
                                            </p:tgtEl>
                                          </p:cBhvr>
                                        </p:animEffect>
                                      </p:childTnLst>
                                    </p:cTn>
                                  </p:par>
                                </p:childTnLst>
                              </p:cTn>
                            </p:par>
                            <p:par>
                              <p:cTn id="756" fill="hold">
                                <p:stCondLst>
                                  <p:cond delay="3000"/>
                                </p:stCondLst>
                                <p:childTnLst>
                                  <p:par>
                                    <p:cTn id="757" presetID="14" presetClass="entr" presetSubtype="10" fill="hold" nodeType="afterEffect">
                                      <p:stCondLst>
                                        <p:cond delay="0"/>
                                      </p:stCondLst>
                                      <p:childTnLst>
                                        <p:set>
                                          <p:cBhvr>
                                            <p:cTn id="758" dur="1" fill="hold">
                                              <p:stCondLst>
                                                <p:cond delay="0"/>
                                              </p:stCondLst>
                                            </p:cTn>
                                            <p:tgtEl>
                                              <p:spTgt spid="329"/>
                                            </p:tgtEl>
                                            <p:attrNameLst>
                                              <p:attrName>style.visibility</p:attrName>
                                            </p:attrNameLst>
                                          </p:cBhvr>
                                          <p:to>
                                            <p:strVal val="visible"/>
                                          </p:to>
                                        </p:set>
                                        <p:animEffect transition="in" filter="randombar(horizontal)">
                                          <p:cBhvr>
                                            <p:cTn id="759" dur="500"/>
                                            <p:tgtEl>
                                              <p:spTgt spid="329"/>
                                            </p:tgtEl>
                                          </p:cBhvr>
                                        </p:animEffect>
                                      </p:childTnLst>
                                    </p:cTn>
                                  </p:par>
                                </p:childTnLst>
                              </p:cTn>
                            </p:par>
                            <p:par>
                              <p:cTn id="760" fill="hold">
                                <p:stCondLst>
                                  <p:cond delay="3500"/>
                                </p:stCondLst>
                                <p:childTnLst>
                                  <p:par>
                                    <p:cTn id="761" presetID="14" presetClass="entr" presetSubtype="10" fill="hold" grpId="0" nodeType="afterEffect">
                                      <p:stCondLst>
                                        <p:cond delay="0"/>
                                      </p:stCondLst>
                                      <p:childTnLst>
                                        <p:set>
                                          <p:cBhvr>
                                            <p:cTn id="762" dur="1" fill="hold">
                                              <p:stCondLst>
                                                <p:cond delay="0"/>
                                              </p:stCondLst>
                                            </p:cTn>
                                            <p:tgtEl>
                                              <p:spTgt spid="498"/>
                                            </p:tgtEl>
                                            <p:attrNameLst>
                                              <p:attrName>style.visibility</p:attrName>
                                            </p:attrNameLst>
                                          </p:cBhvr>
                                          <p:to>
                                            <p:strVal val="visible"/>
                                          </p:to>
                                        </p:set>
                                        <p:animEffect transition="in" filter="randombar(horizontal)">
                                          <p:cBhvr>
                                            <p:cTn id="763" dur="500"/>
                                            <p:tgtEl>
                                              <p:spTgt spid="498"/>
                                            </p:tgtEl>
                                          </p:cBhvr>
                                        </p:animEffect>
                                      </p:childTnLst>
                                    </p:cTn>
                                  </p:par>
                                </p:childTnLst>
                              </p:cTn>
                            </p:par>
                            <p:par>
                              <p:cTn id="764" fill="hold">
                                <p:stCondLst>
                                  <p:cond delay="4000"/>
                                </p:stCondLst>
                                <p:childTnLst>
                                  <p:par>
                                    <p:cTn id="765" presetID="31" presetClass="entr" presetSubtype="0" fill="hold" grpId="0" nodeType="afterEffect">
                                      <p:stCondLst>
                                        <p:cond delay="0"/>
                                      </p:stCondLst>
                                      <p:childTnLst>
                                        <p:set>
                                          <p:cBhvr>
                                            <p:cTn id="766" dur="1" fill="hold">
                                              <p:stCondLst>
                                                <p:cond delay="0"/>
                                              </p:stCondLst>
                                            </p:cTn>
                                            <p:tgtEl>
                                              <p:spTgt spid="299"/>
                                            </p:tgtEl>
                                            <p:attrNameLst>
                                              <p:attrName>style.visibility</p:attrName>
                                            </p:attrNameLst>
                                          </p:cBhvr>
                                          <p:to>
                                            <p:strVal val="visible"/>
                                          </p:to>
                                        </p:set>
                                        <p:anim calcmode="lin" valueType="num">
                                          <p:cBhvr>
                                            <p:cTn id="767" dur="1000" fill="hold"/>
                                            <p:tgtEl>
                                              <p:spTgt spid="299"/>
                                            </p:tgtEl>
                                            <p:attrNameLst>
                                              <p:attrName>ppt_w</p:attrName>
                                            </p:attrNameLst>
                                          </p:cBhvr>
                                          <p:tavLst>
                                            <p:tav tm="0">
                                              <p:val>
                                                <p:fltVal val="0"/>
                                              </p:val>
                                            </p:tav>
                                            <p:tav tm="100000">
                                              <p:val>
                                                <p:strVal val="#ppt_w"/>
                                              </p:val>
                                            </p:tav>
                                          </p:tavLst>
                                        </p:anim>
                                        <p:anim calcmode="lin" valueType="num">
                                          <p:cBhvr>
                                            <p:cTn id="768" dur="1000" fill="hold"/>
                                            <p:tgtEl>
                                              <p:spTgt spid="299"/>
                                            </p:tgtEl>
                                            <p:attrNameLst>
                                              <p:attrName>ppt_h</p:attrName>
                                            </p:attrNameLst>
                                          </p:cBhvr>
                                          <p:tavLst>
                                            <p:tav tm="0">
                                              <p:val>
                                                <p:fltVal val="0"/>
                                              </p:val>
                                            </p:tav>
                                            <p:tav tm="100000">
                                              <p:val>
                                                <p:strVal val="#ppt_h"/>
                                              </p:val>
                                            </p:tav>
                                          </p:tavLst>
                                        </p:anim>
                                        <p:anim calcmode="lin" valueType="num">
                                          <p:cBhvr>
                                            <p:cTn id="769" dur="1000" fill="hold"/>
                                            <p:tgtEl>
                                              <p:spTgt spid="299"/>
                                            </p:tgtEl>
                                            <p:attrNameLst>
                                              <p:attrName>style.rotation</p:attrName>
                                            </p:attrNameLst>
                                          </p:cBhvr>
                                          <p:tavLst>
                                            <p:tav tm="0">
                                              <p:val>
                                                <p:fltVal val="90"/>
                                              </p:val>
                                            </p:tav>
                                            <p:tav tm="100000">
                                              <p:val>
                                                <p:fltVal val="0"/>
                                              </p:val>
                                            </p:tav>
                                          </p:tavLst>
                                        </p:anim>
                                        <p:animEffect transition="in" filter="fade">
                                          <p:cBhvr>
                                            <p:cTn id="770" dur="1000"/>
                                            <p:tgtEl>
                                              <p:spTgt spid="299"/>
                                            </p:tgtEl>
                                          </p:cBhvr>
                                        </p:animEffect>
                                      </p:childTnLst>
                                    </p:cTn>
                                  </p:par>
                                </p:childTnLst>
                              </p:cTn>
                            </p:par>
                            <p:par>
                              <p:cTn id="771" fill="hold">
                                <p:stCondLst>
                                  <p:cond delay="5000"/>
                                </p:stCondLst>
                                <p:childTnLst>
                                  <p:par>
                                    <p:cTn id="772" presetID="22" presetClass="entr" presetSubtype="8" fill="hold" grpId="0" nodeType="afterEffect">
                                      <p:stCondLst>
                                        <p:cond delay="0"/>
                                      </p:stCondLst>
                                      <p:childTnLst>
                                        <p:set>
                                          <p:cBhvr>
                                            <p:cTn id="773" dur="1" fill="hold">
                                              <p:stCondLst>
                                                <p:cond delay="0"/>
                                              </p:stCondLst>
                                            </p:cTn>
                                            <p:tgtEl>
                                              <p:spTgt spid="276"/>
                                            </p:tgtEl>
                                            <p:attrNameLst>
                                              <p:attrName>style.visibility</p:attrName>
                                            </p:attrNameLst>
                                          </p:cBhvr>
                                          <p:to>
                                            <p:strVal val="visible"/>
                                          </p:to>
                                        </p:set>
                                        <p:animEffect transition="in" filter="wipe(left)">
                                          <p:cBhvr>
                                            <p:cTn id="774" dur="500"/>
                                            <p:tgtEl>
                                              <p:spTgt spid="276"/>
                                            </p:tgtEl>
                                          </p:cBhvr>
                                        </p:animEffect>
                                      </p:childTnLst>
                                    </p:cTn>
                                  </p:par>
                                </p:childTnLst>
                              </p:cTn>
                            </p:par>
                            <p:par>
                              <p:cTn id="775" fill="hold">
                                <p:stCondLst>
                                  <p:cond delay="5500"/>
                                </p:stCondLst>
                                <p:childTnLst>
                                  <p:par>
                                    <p:cTn id="776" presetID="22" presetClass="entr" presetSubtype="8" fill="hold" grpId="0" nodeType="afterEffect">
                                      <p:stCondLst>
                                        <p:cond delay="0"/>
                                      </p:stCondLst>
                                      <p:childTnLst>
                                        <p:set>
                                          <p:cBhvr>
                                            <p:cTn id="777" dur="1" fill="hold">
                                              <p:stCondLst>
                                                <p:cond delay="0"/>
                                              </p:stCondLst>
                                            </p:cTn>
                                            <p:tgtEl>
                                              <p:spTgt spid="272"/>
                                            </p:tgtEl>
                                            <p:attrNameLst>
                                              <p:attrName>style.visibility</p:attrName>
                                            </p:attrNameLst>
                                          </p:cBhvr>
                                          <p:to>
                                            <p:strVal val="visible"/>
                                          </p:to>
                                        </p:set>
                                        <p:animEffect transition="in" filter="wipe(left)">
                                          <p:cBhvr>
                                            <p:cTn id="778" dur="500"/>
                                            <p:tgtEl>
                                              <p:spTgt spid="272"/>
                                            </p:tgtEl>
                                          </p:cBhvr>
                                        </p:animEffect>
                                      </p:childTnLst>
                                    </p:cTn>
                                  </p:par>
                                </p:childTnLst>
                              </p:cTn>
                            </p:par>
                            <p:par>
                              <p:cTn id="779" fill="hold">
                                <p:stCondLst>
                                  <p:cond delay="6000"/>
                                </p:stCondLst>
                                <p:childTnLst>
                                  <p:par>
                                    <p:cTn id="780" presetID="22" presetClass="entr" presetSubtype="8" fill="hold" grpId="0" nodeType="afterEffect">
                                      <p:stCondLst>
                                        <p:cond delay="0"/>
                                      </p:stCondLst>
                                      <p:childTnLst>
                                        <p:set>
                                          <p:cBhvr>
                                            <p:cTn id="781" dur="1" fill="hold">
                                              <p:stCondLst>
                                                <p:cond delay="0"/>
                                              </p:stCondLst>
                                            </p:cTn>
                                            <p:tgtEl>
                                              <p:spTgt spid="268"/>
                                            </p:tgtEl>
                                            <p:attrNameLst>
                                              <p:attrName>style.visibility</p:attrName>
                                            </p:attrNameLst>
                                          </p:cBhvr>
                                          <p:to>
                                            <p:strVal val="visible"/>
                                          </p:to>
                                        </p:set>
                                        <p:animEffect transition="in" filter="wipe(left)">
                                          <p:cBhvr>
                                            <p:cTn id="782" dur="500"/>
                                            <p:tgtEl>
                                              <p:spTgt spid="268"/>
                                            </p:tgtEl>
                                          </p:cBhvr>
                                        </p:animEffect>
                                      </p:childTnLst>
                                    </p:cTn>
                                  </p:par>
                                </p:childTnLst>
                              </p:cTn>
                            </p:par>
                            <p:par>
                              <p:cTn id="783" fill="hold">
                                <p:stCondLst>
                                  <p:cond delay="6500"/>
                                </p:stCondLst>
                                <p:childTnLst>
                                  <p:par>
                                    <p:cTn id="784" presetID="22" presetClass="entr" presetSubtype="8" fill="hold" grpId="0" nodeType="afterEffect">
                                      <p:stCondLst>
                                        <p:cond delay="0"/>
                                      </p:stCondLst>
                                      <p:childTnLst>
                                        <p:set>
                                          <p:cBhvr>
                                            <p:cTn id="785" dur="1" fill="hold">
                                              <p:stCondLst>
                                                <p:cond delay="0"/>
                                              </p:stCondLst>
                                            </p:cTn>
                                            <p:tgtEl>
                                              <p:spTgt spid="264"/>
                                            </p:tgtEl>
                                            <p:attrNameLst>
                                              <p:attrName>style.visibility</p:attrName>
                                            </p:attrNameLst>
                                          </p:cBhvr>
                                          <p:to>
                                            <p:strVal val="visible"/>
                                          </p:to>
                                        </p:set>
                                        <p:animEffect transition="in" filter="wipe(left)">
                                          <p:cBhvr>
                                            <p:cTn id="786" dur="500"/>
                                            <p:tgtEl>
                                              <p:spTgt spid="264"/>
                                            </p:tgtEl>
                                          </p:cBhvr>
                                        </p:animEffect>
                                      </p:childTnLst>
                                    </p:cTn>
                                  </p:par>
                                </p:childTnLst>
                              </p:cTn>
                            </p:par>
                            <p:par>
                              <p:cTn id="787" fill="hold">
                                <p:stCondLst>
                                  <p:cond delay="7000"/>
                                </p:stCondLst>
                                <p:childTnLst>
                                  <p:par>
                                    <p:cTn id="788" presetID="22" presetClass="entr" presetSubtype="8" fill="hold" grpId="0" nodeType="afterEffect">
                                      <p:stCondLst>
                                        <p:cond delay="0"/>
                                      </p:stCondLst>
                                      <p:childTnLst>
                                        <p:set>
                                          <p:cBhvr>
                                            <p:cTn id="789" dur="1" fill="hold">
                                              <p:stCondLst>
                                                <p:cond delay="0"/>
                                              </p:stCondLst>
                                            </p:cTn>
                                            <p:tgtEl>
                                              <p:spTgt spid="292"/>
                                            </p:tgtEl>
                                            <p:attrNameLst>
                                              <p:attrName>style.visibility</p:attrName>
                                            </p:attrNameLst>
                                          </p:cBhvr>
                                          <p:to>
                                            <p:strVal val="visible"/>
                                          </p:to>
                                        </p:set>
                                        <p:animEffect transition="in" filter="wipe(left)">
                                          <p:cBhvr>
                                            <p:cTn id="790" dur="500"/>
                                            <p:tgtEl>
                                              <p:spTgt spid="292"/>
                                            </p:tgtEl>
                                          </p:cBhvr>
                                        </p:animEffect>
                                      </p:childTnLst>
                                    </p:cTn>
                                  </p:par>
                                </p:childTnLst>
                              </p:cTn>
                            </p:par>
                            <p:par>
                              <p:cTn id="791" fill="hold">
                                <p:stCondLst>
                                  <p:cond delay="7500"/>
                                </p:stCondLst>
                                <p:childTnLst>
                                  <p:par>
                                    <p:cTn id="792" presetID="2" presetClass="entr" presetSubtype="8" fill="hold" nodeType="afterEffect">
                                      <p:stCondLst>
                                        <p:cond delay="0"/>
                                      </p:stCondLst>
                                      <p:childTnLst>
                                        <p:set>
                                          <p:cBhvr>
                                            <p:cTn id="793" dur="1" fill="hold">
                                              <p:stCondLst>
                                                <p:cond delay="0"/>
                                              </p:stCondLst>
                                            </p:cTn>
                                            <p:tgtEl>
                                              <p:spTgt spid="277"/>
                                            </p:tgtEl>
                                            <p:attrNameLst>
                                              <p:attrName>style.visibility</p:attrName>
                                            </p:attrNameLst>
                                          </p:cBhvr>
                                          <p:to>
                                            <p:strVal val="visible"/>
                                          </p:to>
                                        </p:set>
                                        <p:anim calcmode="lin" valueType="num">
                                          <p:cBhvr additive="base">
                                            <p:cTn id="794" dur="500" fill="hold"/>
                                            <p:tgtEl>
                                              <p:spTgt spid="277"/>
                                            </p:tgtEl>
                                            <p:attrNameLst>
                                              <p:attrName>ppt_x</p:attrName>
                                            </p:attrNameLst>
                                          </p:cBhvr>
                                          <p:tavLst>
                                            <p:tav tm="0">
                                              <p:val>
                                                <p:strVal val="0-#ppt_w/2"/>
                                              </p:val>
                                            </p:tav>
                                            <p:tav tm="100000">
                                              <p:val>
                                                <p:strVal val="#ppt_x"/>
                                              </p:val>
                                            </p:tav>
                                          </p:tavLst>
                                        </p:anim>
                                        <p:anim calcmode="lin" valueType="num">
                                          <p:cBhvr additive="base">
                                            <p:cTn id="795" dur="500" fill="hold"/>
                                            <p:tgtEl>
                                              <p:spTgt spid="277"/>
                                            </p:tgtEl>
                                            <p:attrNameLst>
                                              <p:attrName>ppt_y</p:attrName>
                                            </p:attrNameLst>
                                          </p:cBhvr>
                                          <p:tavLst>
                                            <p:tav tm="0">
                                              <p:val>
                                                <p:strVal val="#ppt_y"/>
                                              </p:val>
                                            </p:tav>
                                            <p:tav tm="100000">
                                              <p:val>
                                                <p:strVal val="#ppt_y"/>
                                              </p:val>
                                            </p:tav>
                                          </p:tavLst>
                                        </p:anim>
                                      </p:childTnLst>
                                    </p:cTn>
                                  </p:par>
                                </p:childTnLst>
                              </p:cTn>
                            </p:par>
                            <p:par>
                              <p:cTn id="796" fill="hold">
                                <p:stCondLst>
                                  <p:cond delay="8000"/>
                                </p:stCondLst>
                                <p:childTnLst>
                                  <p:par>
                                    <p:cTn id="797" presetID="2" presetClass="entr" presetSubtype="8" fill="hold" nodeType="afterEffect">
                                      <p:stCondLst>
                                        <p:cond delay="0"/>
                                      </p:stCondLst>
                                      <p:childTnLst>
                                        <p:set>
                                          <p:cBhvr>
                                            <p:cTn id="798" dur="1" fill="hold">
                                              <p:stCondLst>
                                                <p:cond delay="0"/>
                                              </p:stCondLst>
                                            </p:cTn>
                                            <p:tgtEl>
                                              <p:spTgt spid="273"/>
                                            </p:tgtEl>
                                            <p:attrNameLst>
                                              <p:attrName>style.visibility</p:attrName>
                                            </p:attrNameLst>
                                          </p:cBhvr>
                                          <p:to>
                                            <p:strVal val="visible"/>
                                          </p:to>
                                        </p:set>
                                        <p:anim calcmode="lin" valueType="num">
                                          <p:cBhvr additive="base">
                                            <p:cTn id="799" dur="500" fill="hold"/>
                                            <p:tgtEl>
                                              <p:spTgt spid="273"/>
                                            </p:tgtEl>
                                            <p:attrNameLst>
                                              <p:attrName>ppt_x</p:attrName>
                                            </p:attrNameLst>
                                          </p:cBhvr>
                                          <p:tavLst>
                                            <p:tav tm="0">
                                              <p:val>
                                                <p:strVal val="0-#ppt_w/2"/>
                                              </p:val>
                                            </p:tav>
                                            <p:tav tm="100000">
                                              <p:val>
                                                <p:strVal val="#ppt_x"/>
                                              </p:val>
                                            </p:tav>
                                          </p:tavLst>
                                        </p:anim>
                                        <p:anim calcmode="lin" valueType="num">
                                          <p:cBhvr additive="base">
                                            <p:cTn id="800" dur="500" fill="hold"/>
                                            <p:tgtEl>
                                              <p:spTgt spid="273"/>
                                            </p:tgtEl>
                                            <p:attrNameLst>
                                              <p:attrName>ppt_y</p:attrName>
                                            </p:attrNameLst>
                                          </p:cBhvr>
                                          <p:tavLst>
                                            <p:tav tm="0">
                                              <p:val>
                                                <p:strVal val="#ppt_y"/>
                                              </p:val>
                                            </p:tav>
                                            <p:tav tm="100000">
                                              <p:val>
                                                <p:strVal val="#ppt_y"/>
                                              </p:val>
                                            </p:tav>
                                          </p:tavLst>
                                        </p:anim>
                                      </p:childTnLst>
                                    </p:cTn>
                                  </p:par>
                                </p:childTnLst>
                              </p:cTn>
                            </p:par>
                            <p:par>
                              <p:cTn id="801" fill="hold">
                                <p:stCondLst>
                                  <p:cond delay="8500"/>
                                </p:stCondLst>
                                <p:childTnLst>
                                  <p:par>
                                    <p:cTn id="802" presetID="2" presetClass="entr" presetSubtype="8" fill="hold" nodeType="afterEffect">
                                      <p:stCondLst>
                                        <p:cond delay="0"/>
                                      </p:stCondLst>
                                      <p:childTnLst>
                                        <p:set>
                                          <p:cBhvr>
                                            <p:cTn id="803" dur="1" fill="hold">
                                              <p:stCondLst>
                                                <p:cond delay="0"/>
                                              </p:stCondLst>
                                            </p:cTn>
                                            <p:tgtEl>
                                              <p:spTgt spid="269"/>
                                            </p:tgtEl>
                                            <p:attrNameLst>
                                              <p:attrName>style.visibility</p:attrName>
                                            </p:attrNameLst>
                                          </p:cBhvr>
                                          <p:to>
                                            <p:strVal val="visible"/>
                                          </p:to>
                                        </p:set>
                                        <p:anim calcmode="lin" valueType="num">
                                          <p:cBhvr additive="base">
                                            <p:cTn id="804" dur="500" fill="hold"/>
                                            <p:tgtEl>
                                              <p:spTgt spid="269"/>
                                            </p:tgtEl>
                                            <p:attrNameLst>
                                              <p:attrName>ppt_x</p:attrName>
                                            </p:attrNameLst>
                                          </p:cBhvr>
                                          <p:tavLst>
                                            <p:tav tm="0">
                                              <p:val>
                                                <p:strVal val="0-#ppt_w/2"/>
                                              </p:val>
                                            </p:tav>
                                            <p:tav tm="100000">
                                              <p:val>
                                                <p:strVal val="#ppt_x"/>
                                              </p:val>
                                            </p:tav>
                                          </p:tavLst>
                                        </p:anim>
                                        <p:anim calcmode="lin" valueType="num">
                                          <p:cBhvr additive="base">
                                            <p:cTn id="805" dur="500" fill="hold"/>
                                            <p:tgtEl>
                                              <p:spTgt spid="269"/>
                                            </p:tgtEl>
                                            <p:attrNameLst>
                                              <p:attrName>ppt_y</p:attrName>
                                            </p:attrNameLst>
                                          </p:cBhvr>
                                          <p:tavLst>
                                            <p:tav tm="0">
                                              <p:val>
                                                <p:strVal val="#ppt_y"/>
                                              </p:val>
                                            </p:tav>
                                            <p:tav tm="100000">
                                              <p:val>
                                                <p:strVal val="#ppt_y"/>
                                              </p:val>
                                            </p:tav>
                                          </p:tavLst>
                                        </p:anim>
                                      </p:childTnLst>
                                    </p:cTn>
                                  </p:par>
                                </p:childTnLst>
                              </p:cTn>
                            </p:par>
                            <p:par>
                              <p:cTn id="806" fill="hold">
                                <p:stCondLst>
                                  <p:cond delay="9000"/>
                                </p:stCondLst>
                                <p:childTnLst>
                                  <p:par>
                                    <p:cTn id="807" presetID="2" presetClass="entr" presetSubtype="8" fill="hold" nodeType="afterEffect">
                                      <p:stCondLst>
                                        <p:cond delay="0"/>
                                      </p:stCondLst>
                                      <p:childTnLst>
                                        <p:set>
                                          <p:cBhvr>
                                            <p:cTn id="808" dur="1" fill="hold">
                                              <p:stCondLst>
                                                <p:cond delay="0"/>
                                              </p:stCondLst>
                                            </p:cTn>
                                            <p:tgtEl>
                                              <p:spTgt spid="265"/>
                                            </p:tgtEl>
                                            <p:attrNameLst>
                                              <p:attrName>style.visibility</p:attrName>
                                            </p:attrNameLst>
                                          </p:cBhvr>
                                          <p:to>
                                            <p:strVal val="visible"/>
                                          </p:to>
                                        </p:set>
                                        <p:anim calcmode="lin" valueType="num">
                                          <p:cBhvr additive="base">
                                            <p:cTn id="809" dur="500" fill="hold"/>
                                            <p:tgtEl>
                                              <p:spTgt spid="265"/>
                                            </p:tgtEl>
                                            <p:attrNameLst>
                                              <p:attrName>ppt_x</p:attrName>
                                            </p:attrNameLst>
                                          </p:cBhvr>
                                          <p:tavLst>
                                            <p:tav tm="0">
                                              <p:val>
                                                <p:strVal val="0-#ppt_w/2"/>
                                              </p:val>
                                            </p:tav>
                                            <p:tav tm="100000">
                                              <p:val>
                                                <p:strVal val="#ppt_x"/>
                                              </p:val>
                                            </p:tav>
                                          </p:tavLst>
                                        </p:anim>
                                        <p:anim calcmode="lin" valueType="num">
                                          <p:cBhvr additive="base">
                                            <p:cTn id="810" dur="500" fill="hold"/>
                                            <p:tgtEl>
                                              <p:spTgt spid="265"/>
                                            </p:tgtEl>
                                            <p:attrNameLst>
                                              <p:attrName>ppt_y</p:attrName>
                                            </p:attrNameLst>
                                          </p:cBhvr>
                                          <p:tavLst>
                                            <p:tav tm="0">
                                              <p:val>
                                                <p:strVal val="#ppt_y"/>
                                              </p:val>
                                            </p:tav>
                                            <p:tav tm="100000">
                                              <p:val>
                                                <p:strVal val="#ppt_y"/>
                                              </p:val>
                                            </p:tav>
                                          </p:tavLst>
                                        </p:anim>
                                      </p:childTnLst>
                                    </p:cTn>
                                  </p:par>
                                </p:childTnLst>
                              </p:cTn>
                            </p:par>
                            <p:par>
                              <p:cTn id="811" fill="hold">
                                <p:stCondLst>
                                  <p:cond delay="9500"/>
                                </p:stCondLst>
                                <p:childTnLst>
                                  <p:par>
                                    <p:cTn id="812" presetID="2" presetClass="entr" presetSubtype="8" fill="hold" nodeType="afterEffect">
                                      <p:stCondLst>
                                        <p:cond delay="0"/>
                                      </p:stCondLst>
                                      <p:childTnLst>
                                        <p:set>
                                          <p:cBhvr>
                                            <p:cTn id="813" dur="1" fill="hold">
                                              <p:stCondLst>
                                                <p:cond delay="0"/>
                                              </p:stCondLst>
                                            </p:cTn>
                                            <p:tgtEl>
                                              <p:spTgt spid="293"/>
                                            </p:tgtEl>
                                            <p:attrNameLst>
                                              <p:attrName>style.visibility</p:attrName>
                                            </p:attrNameLst>
                                          </p:cBhvr>
                                          <p:to>
                                            <p:strVal val="visible"/>
                                          </p:to>
                                        </p:set>
                                        <p:anim calcmode="lin" valueType="num">
                                          <p:cBhvr additive="base">
                                            <p:cTn id="814" dur="500" fill="hold"/>
                                            <p:tgtEl>
                                              <p:spTgt spid="293"/>
                                            </p:tgtEl>
                                            <p:attrNameLst>
                                              <p:attrName>ppt_x</p:attrName>
                                            </p:attrNameLst>
                                          </p:cBhvr>
                                          <p:tavLst>
                                            <p:tav tm="0">
                                              <p:val>
                                                <p:strVal val="0-#ppt_w/2"/>
                                              </p:val>
                                            </p:tav>
                                            <p:tav tm="100000">
                                              <p:val>
                                                <p:strVal val="#ppt_x"/>
                                              </p:val>
                                            </p:tav>
                                          </p:tavLst>
                                        </p:anim>
                                        <p:anim calcmode="lin" valueType="num">
                                          <p:cBhvr additive="base">
                                            <p:cTn id="815" dur="500" fill="hold"/>
                                            <p:tgtEl>
                                              <p:spTgt spid="293"/>
                                            </p:tgtEl>
                                            <p:attrNameLst>
                                              <p:attrName>ppt_y</p:attrName>
                                            </p:attrNameLst>
                                          </p:cBhvr>
                                          <p:tavLst>
                                            <p:tav tm="0">
                                              <p:val>
                                                <p:strVal val="#ppt_y"/>
                                              </p:val>
                                            </p:tav>
                                            <p:tav tm="100000">
                                              <p:val>
                                                <p:strVal val="#ppt_y"/>
                                              </p:val>
                                            </p:tav>
                                          </p:tavLst>
                                        </p:anim>
                                      </p:childTnLst>
                                    </p:cTn>
                                  </p:par>
                                </p:childTnLst>
                              </p:cTn>
                            </p:par>
                            <p:par>
                              <p:cTn id="816" fill="hold">
                                <p:stCondLst>
                                  <p:cond delay="10000"/>
                                </p:stCondLst>
                                <p:childTnLst>
                                  <p:par>
                                    <p:cTn id="817" presetID="14" presetClass="entr" presetSubtype="10" fill="hold" grpId="0" nodeType="afterEffect">
                                      <p:stCondLst>
                                        <p:cond delay="0"/>
                                      </p:stCondLst>
                                      <p:childTnLst>
                                        <p:set>
                                          <p:cBhvr>
                                            <p:cTn id="818" dur="1" fill="hold">
                                              <p:stCondLst>
                                                <p:cond delay="0"/>
                                              </p:stCondLst>
                                            </p:cTn>
                                            <p:tgtEl>
                                              <p:spTgt spid="280"/>
                                            </p:tgtEl>
                                            <p:attrNameLst>
                                              <p:attrName>style.visibility</p:attrName>
                                            </p:attrNameLst>
                                          </p:cBhvr>
                                          <p:to>
                                            <p:strVal val="visible"/>
                                          </p:to>
                                        </p:set>
                                        <p:animEffect transition="in" filter="randombar(horizontal)">
                                          <p:cBhvr>
                                            <p:cTn id="819" dur="500"/>
                                            <p:tgtEl>
                                              <p:spTgt spid="280"/>
                                            </p:tgtEl>
                                          </p:cBhvr>
                                        </p:animEffect>
                                      </p:childTnLst>
                                    </p:cTn>
                                  </p:par>
                                </p:childTnLst>
                              </p:cTn>
                            </p:par>
                            <p:par>
                              <p:cTn id="820" fill="hold">
                                <p:stCondLst>
                                  <p:cond delay="10500"/>
                                </p:stCondLst>
                                <p:childTnLst>
                                  <p:par>
                                    <p:cTn id="821" presetID="14" presetClass="entr" presetSubtype="10" fill="hold" grpId="0" nodeType="afterEffect">
                                      <p:stCondLst>
                                        <p:cond delay="0"/>
                                      </p:stCondLst>
                                      <p:childTnLst>
                                        <p:set>
                                          <p:cBhvr>
                                            <p:cTn id="822" dur="1" fill="hold">
                                              <p:stCondLst>
                                                <p:cond delay="0"/>
                                              </p:stCondLst>
                                            </p:cTn>
                                            <p:tgtEl>
                                              <p:spTgt spid="281"/>
                                            </p:tgtEl>
                                            <p:attrNameLst>
                                              <p:attrName>style.visibility</p:attrName>
                                            </p:attrNameLst>
                                          </p:cBhvr>
                                          <p:to>
                                            <p:strVal val="visible"/>
                                          </p:to>
                                        </p:set>
                                        <p:animEffect transition="in" filter="randombar(horizontal)">
                                          <p:cBhvr>
                                            <p:cTn id="823" dur="500"/>
                                            <p:tgtEl>
                                              <p:spTgt spid="281"/>
                                            </p:tgtEl>
                                          </p:cBhvr>
                                        </p:animEffect>
                                      </p:childTnLst>
                                    </p:cTn>
                                  </p:par>
                                </p:childTnLst>
                              </p:cTn>
                            </p:par>
                            <p:par>
                              <p:cTn id="824" fill="hold">
                                <p:stCondLst>
                                  <p:cond delay="11000"/>
                                </p:stCondLst>
                                <p:childTnLst>
                                  <p:par>
                                    <p:cTn id="825" presetID="14" presetClass="entr" presetSubtype="10" fill="hold" grpId="0" nodeType="afterEffect">
                                      <p:stCondLst>
                                        <p:cond delay="0"/>
                                      </p:stCondLst>
                                      <p:childTnLst>
                                        <p:set>
                                          <p:cBhvr>
                                            <p:cTn id="826" dur="1" fill="hold">
                                              <p:stCondLst>
                                                <p:cond delay="0"/>
                                              </p:stCondLst>
                                            </p:cTn>
                                            <p:tgtEl>
                                              <p:spTgt spid="282"/>
                                            </p:tgtEl>
                                            <p:attrNameLst>
                                              <p:attrName>style.visibility</p:attrName>
                                            </p:attrNameLst>
                                          </p:cBhvr>
                                          <p:to>
                                            <p:strVal val="visible"/>
                                          </p:to>
                                        </p:set>
                                        <p:animEffect transition="in" filter="randombar(horizontal)">
                                          <p:cBhvr>
                                            <p:cTn id="827" dur="500"/>
                                            <p:tgtEl>
                                              <p:spTgt spid="282"/>
                                            </p:tgtEl>
                                          </p:cBhvr>
                                        </p:animEffect>
                                      </p:childTnLst>
                                    </p:cTn>
                                  </p:par>
                                </p:childTnLst>
                              </p:cTn>
                            </p:par>
                            <p:par>
                              <p:cTn id="828" fill="hold">
                                <p:stCondLst>
                                  <p:cond delay="11500"/>
                                </p:stCondLst>
                                <p:childTnLst>
                                  <p:par>
                                    <p:cTn id="829" presetID="14" presetClass="entr" presetSubtype="10" fill="hold" grpId="0" nodeType="afterEffect">
                                      <p:stCondLst>
                                        <p:cond delay="0"/>
                                      </p:stCondLst>
                                      <p:childTnLst>
                                        <p:set>
                                          <p:cBhvr>
                                            <p:cTn id="830" dur="1" fill="hold">
                                              <p:stCondLst>
                                                <p:cond delay="0"/>
                                              </p:stCondLst>
                                            </p:cTn>
                                            <p:tgtEl>
                                              <p:spTgt spid="283"/>
                                            </p:tgtEl>
                                            <p:attrNameLst>
                                              <p:attrName>style.visibility</p:attrName>
                                            </p:attrNameLst>
                                          </p:cBhvr>
                                          <p:to>
                                            <p:strVal val="visible"/>
                                          </p:to>
                                        </p:set>
                                        <p:animEffect transition="in" filter="randombar(horizontal)">
                                          <p:cBhvr>
                                            <p:cTn id="831" dur="500"/>
                                            <p:tgtEl>
                                              <p:spTgt spid="283"/>
                                            </p:tgtEl>
                                          </p:cBhvr>
                                        </p:animEffect>
                                      </p:childTnLst>
                                    </p:cTn>
                                  </p:par>
                                </p:childTnLst>
                              </p:cTn>
                            </p:par>
                            <p:par>
                              <p:cTn id="832" fill="hold">
                                <p:stCondLst>
                                  <p:cond delay="12000"/>
                                </p:stCondLst>
                                <p:childTnLst>
                                  <p:par>
                                    <p:cTn id="833" presetID="14" presetClass="entr" presetSubtype="10" fill="hold" grpId="0" nodeType="afterEffect">
                                      <p:stCondLst>
                                        <p:cond delay="0"/>
                                      </p:stCondLst>
                                      <p:childTnLst>
                                        <p:set>
                                          <p:cBhvr>
                                            <p:cTn id="834" dur="1" fill="hold">
                                              <p:stCondLst>
                                                <p:cond delay="0"/>
                                              </p:stCondLst>
                                            </p:cTn>
                                            <p:tgtEl>
                                              <p:spTgt spid="296"/>
                                            </p:tgtEl>
                                            <p:attrNameLst>
                                              <p:attrName>style.visibility</p:attrName>
                                            </p:attrNameLst>
                                          </p:cBhvr>
                                          <p:to>
                                            <p:strVal val="visible"/>
                                          </p:to>
                                        </p:set>
                                        <p:animEffect transition="in" filter="randombar(horizontal)">
                                          <p:cBhvr>
                                            <p:cTn id="835" dur="500"/>
                                            <p:tgtEl>
                                              <p:spTgt spid="296"/>
                                            </p:tgtEl>
                                          </p:cBhvr>
                                        </p:animEffect>
                                      </p:childTnLst>
                                    </p:cTn>
                                  </p:par>
                                </p:childTnLst>
                              </p:cTn>
                            </p:par>
                            <p:par>
                              <p:cTn id="836" fill="hold">
                                <p:stCondLst>
                                  <p:cond delay="12500"/>
                                </p:stCondLst>
                                <p:childTnLst>
                                  <p:par>
                                    <p:cTn id="837" presetID="14" presetClass="entr" presetSubtype="10" fill="hold" grpId="0" nodeType="afterEffect">
                                      <p:stCondLst>
                                        <p:cond delay="0"/>
                                      </p:stCondLst>
                                      <p:childTnLst>
                                        <p:set>
                                          <p:cBhvr>
                                            <p:cTn id="838" dur="1" fill="hold">
                                              <p:stCondLst>
                                                <p:cond delay="0"/>
                                              </p:stCondLst>
                                            </p:cTn>
                                            <p:tgtEl>
                                              <p:spTgt spid="287"/>
                                            </p:tgtEl>
                                            <p:attrNameLst>
                                              <p:attrName>style.visibility</p:attrName>
                                            </p:attrNameLst>
                                          </p:cBhvr>
                                          <p:to>
                                            <p:strVal val="visible"/>
                                          </p:to>
                                        </p:set>
                                        <p:animEffect transition="in" filter="randombar(horizontal)">
                                          <p:cBhvr>
                                            <p:cTn id="839" dur="500"/>
                                            <p:tgtEl>
                                              <p:spTgt spid="287"/>
                                            </p:tgtEl>
                                          </p:cBhvr>
                                        </p:animEffect>
                                      </p:childTnLst>
                                    </p:cTn>
                                  </p:par>
                                </p:childTnLst>
                              </p:cTn>
                            </p:par>
                            <p:par>
                              <p:cTn id="840" fill="hold">
                                <p:stCondLst>
                                  <p:cond delay="13000"/>
                                </p:stCondLst>
                                <p:childTnLst>
                                  <p:par>
                                    <p:cTn id="841" presetID="41" presetClass="entr" presetSubtype="0" fill="hold" grpId="0" nodeType="afterEffect">
                                      <p:stCondLst>
                                        <p:cond delay="0"/>
                                      </p:stCondLst>
                                      <p:iterate type="lt">
                                        <p:tmPct val="10000"/>
                                      </p:iterate>
                                      <p:childTnLst>
                                        <p:set>
                                          <p:cBhvr>
                                            <p:cTn id="842" dur="1" fill="hold">
                                              <p:stCondLst>
                                                <p:cond delay="0"/>
                                              </p:stCondLst>
                                            </p:cTn>
                                            <p:tgtEl>
                                              <p:spTgt spid="288"/>
                                            </p:tgtEl>
                                            <p:attrNameLst>
                                              <p:attrName>style.visibility</p:attrName>
                                            </p:attrNameLst>
                                          </p:cBhvr>
                                          <p:to>
                                            <p:strVal val="visible"/>
                                          </p:to>
                                        </p:set>
                                        <p:anim calcmode="lin" valueType="num">
                                          <p:cBhvr>
                                            <p:cTn id="843" dur="500" fill="hold"/>
                                            <p:tgtEl>
                                              <p:spTgt spid="288"/>
                                            </p:tgtEl>
                                            <p:attrNameLst>
                                              <p:attrName>ppt_x</p:attrName>
                                            </p:attrNameLst>
                                          </p:cBhvr>
                                          <p:tavLst>
                                            <p:tav tm="0">
                                              <p:val>
                                                <p:strVal val="#ppt_x"/>
                                              </p:val>
                                            </p:tav>
                                            <p:tav tm="50000">
                                              <p:val>
                                                <p:strVal val="#ppt_x+.1"/>
                                              </p:val>
                                            </p:tav>
                                            <p:tav tm="100000">
                                              <p:val>
                                                <p:strVal val="#ppt_x"/>
                                              </p:val>
                                            </p:tav>
                                          </p:tavLst>
                                        </p:anim>
                                        <p:anim calcmode="lin" valueType="num">
                                          <p:cBhvr>
                                            <p:cTn id="844" dur="500" fill="hold"/>
                                            <p:tgtEl>
                                              <p:spTgt spid="288"/>
                                            </p:tgtEl>
                                            <p:attrNameLst>
                                              <p:attrName>ppt_y</p:attrName>
                                            </p:attrNameLst>
                                          </p:cBhvr>
                                          <p:tavLst>
                                            <p:tav tm="0">
                                              <p:val>
                                                <p:strVal val="#ppt_y"/>
                                              </p:val>
                                            </p:tav>
                                            <p:tav tm="100000">
                                              <p:val>
                                                <p:strVal val="#ppt_y"/>
                                              </p:val>
                                            </p:tav>
                                          </p:tavLst>
                                        </p:anim>
                                        <p:anim calcmode="lin" valueType="num">
                                          <p:cBhvr>
                                            <p:cTn id="845" dur="500" fill="hold"/>
                                            <p:tgtEl>
                                              <p:spTgt spid="288"/>
                                            </p:tgtEl>
                                            <p:attrNameLst>
                                              <p:attrName>ppt_h</p:attrName>
                                            </p:attrNameLst>
                                          </p:cBhvr>
                                          <p:tavLst>
                                            <p:tav tm="0">
                                              <p:val>
                                                <p:strVal val="#ppt_h/10"/>
                                              </p:val>
                                            </p:tav>
                                            <p:tav tm="50000">
                                              <p:val>
                                                <p:strVal val="#ppt_h+.01"/>
                                              </p:val>
                                            </p:tav>
                                            <p:tav tm="100000">
                                              <p:val>
                                                <p:strVal val="#ppt_h"/>
                                              </p:val>
                                            </p:tav>
                                          </p:tavLst>
                                        </p:anim>
                                        <p:anim calcmode="lin" valueType="num">
                                          <p:cBhvr>
                                            <p:cTn id="846" dur="500" fill="hold"/>
                                            <p:tgtEl>
                                              <p:spTgt spid="288"/>
                                            </p:tgtEl>
                                            <p:attrNameLst>
                                              <p:attrName>ppt_w</p:attrName>
                                            </p:attrNameLst>
                                          </p:cBhvr>
                                          <p:tavLst>
                                            <p:tav tm="0">
                                              <p:val>
                                                <p:strVal val="#ppt_w/10"/>
                                              </p:val>
                                            </p:tav>
                                            <p:tav tm="50000">
                                              <p:val>
                                                <p:strVal val="#ppt_w+.01"/>
                                              </p:val>
                                            </p:tav>
                                            <p:tav tm="100000">
                                              <p:val>
                                                <p:strVal val="#ppt_w"/>
                                              </p:val>
                                            </p:tav>
                                          </p:tavLst>
                                        </p:anim>
                                        <p:animEffect transition="in" filter="fade">
                                          <p:cBhvr>
                                            <p:cTn id="847" dur="500" tmFilter="0,0; .5, 1; 1, 1"/>
                                            <p:tgtEl>
                                              <p:spTgt spid="288"/>
                                            </p:tgtEl>
                                          </p:cBhvr>
                                        </p:animEffect>
                                      </p:childTnLst>
                                    </p:cTn>
                                  </p:par>
                                </p:childTnLst>
                              </p:cTn>
                            </p:par>
                            <p:par>
                              <p:cTn id="848" fill="hold">
                                <p:stCondLst>
                                  <p:cond delay="13750"/>
                                </p:stCondLst>
                                <p:childTnLst>
                                  <p:par>
                                    <p:cTn id="849" presetID="14" presetClass="entr" presetSubtype="10" fill="hold" grpId="0" nodeType="afterEffect">
                                      <p:stCondLst>
                                        <p:cond delay="0"/>
                                      </p:stCondLst>
                                      <p:childTnLst>
                                        <p:set>
                                          <p:cBhvr>
                                            <p:cTn id="850" dur="1" fill="hold">
                                              <p:stCondLst>
                                                <p:cond delay="0"/>
                                              </p:stCondLst>
                                            </p:cTn>
                                            <p:tgtEl>
                                              <p:spTgt spid="285"/>
                                            </p:tgtEl>
                                            <p:attrNameLst>
                                              <p:attrName>style.visibility</p:attrName>
                                            </p:attrNameLst>
                                          </p:cBhvr>
                                          <p:to>
                                            <p:strVal val="visible"/>
                                          </p:to>
                                        </p:set>
                                        <p:animEffect transition="in" filter="randombar(horizontal)">
                                          <p:cBhvr>
                                            <p:cTn id="851" dur="500"/>
                                            <p:tgtEl>
                                              <p:spTgt spid="285"/>
                                            </p:tgtEl>
                                          </p:cBhvr>
                                        </p:animEffect>
                                      </p:childTnLst>
                                    </p:cTn>
                                  </p:par>
                                </p:childTnLst>
                              </p:cTn>
                            </p:par>
                            <p:par>
                              <p:cTn id="852" fill="hold">
                                <p:stCondLst>
                                  <p:cond delay="14250"/>
                                </p:stCondLst>
                                <p:childTnLst>
                                  <p:par>
                                    <p:cTn id="853" presetID="41" presetClass="entr" presetSubtype="0" fill="hold" grpId="0" nodeType="afterEffect">
                                      <p:stCondLst>
                                        <p:cond delay="0"/>
                                      </p:stCondLst>
                                      <p:iterate type="lt">
                                        <p:tmPct val="10000"/>
                                      </p:iterate>
                                      <p:childTnLst>
                                        <p:set>
                                          <p:cBhvr>
                                            <p:cTn id="854" dur="1" fill="hold">
                                              <p:stCondLst>
                                                <p:cond delay="0"/>
                                              </p:stCondLst>
                                            </p:cTn>
                                            <p:tgtEl>
                                              <p:spTgt spid="289"/>
                                            </p:tgtEl>
                                            <p:attrNameLst>
                                              <p:attrName>style.visibility</p:attrName>
                                            </p:attrNameLst>
                                          </p:cBhvr>
                                          <p:to>
                                            <p:strVal val="visible"/>
                                          </p:to>
                                        </p:set>
                                        <p:anim calcmode="lin" valueType="num">
                                          <p:cBhvr>
                                            <p:cTn id="855" dur="500" fill="hold"/>
                                            <p:tgtEl>
                                              <p:spTgt spid="289"/>
                                            </p:tgtEl>
                                            <p:attrNameLst>
                                              <p:attrName>ppt_x</p:attrName>
                                            </p:attrNameLst>
                                          </p:cBhvr>
                                          <p:tavLst>
                                            <p:tav tm="0">
                                              <p:val>
                                                <p:strVal val="#ppt_x"/>
                                              </p:val>
                                            </p:tav>
                                            <p:tav tm="50000">
                                              <p:val>
                                                <p:strVal val="#ppt_x+.1"/>
                                              </p:val>
                                            </p:tav>
                                            <p:tav tm="100000">
                                              <p:val>
                                                <p:strVal val="#ppt_x"/>
                                              </p:val>
                                            </p:tav>
                                          </p:tavLst>
                                        </p:anim>
                                        <p:anim calcmode="lin" valueType="num">
                                          <p:cBhvr>
                                            <p:cTn id="856" dur="500" fill="hold"/>
                                            <p:tgtEl>
                                              <p:spTgt spid="289"/>
                                            </p:tgtEl>
                                            <p:attrNameLst>
                                              <p:attrName>ppt_y</p:attrName>
                                            </p:attrNameLst>
                                          </p:cBhvr>
                                          <p:tavLst>
                                            <p:tav tm="0">
                                              <p:val>
                                                <p:strVal val="#ppt_y"/>
                                              </p:val>
                                            </p:tav>
                                            <p:tav tm="100000">
                                              <p:val>
                                                <p:strVal val="#ppt_y"/>
                                              </p:val>
                                            </p:tav>
                                          </p:tavLst>
                                        </p:anim>
                                        <p:anim calcmode="lin" valueType="num">
                                          <p:cBhvr>
                                            <p:cTn id="857" dur="500" fill="hold"/>
                                            <p:tgtEl>
                                              <p:spTgt spid="289"/>
                                            </p:tgtEl>
                                            <p:attrNameLst>
                                              <p:attrName>ppt_h</p:attrName>
                                            </p:attrNameLst>
                                          </p:cBhvr>
                                          <p:tavLst>
                                            <p:tav tm="0">
                                              <p:val>
                                                <p:strVal val="#ppt_h/10"/>
                                              </p:val>
                                            </p:tav>
                                            <p:tav tm="50000">
                                              <p:val>
                                                <p:strVal val="#ppt_h+.01"/>
                                              </p:val>
                                            </p:tav>
                                            <p:tav tm="100000">
                                              <p:val>
                                                <p:strVal val="#ppt_h"/>
                                              </p:val>
                                            </p:tav>
                                          </p:tavLst>
                                        </p:anim>
                                        <p:anim calcmode="lin" valueType="num">
                                          <p:cBhvr>
                                            <p:cTn id="858" dur="500" fill="hold"/>
                                            <p:tgtEl>
                                              <p:spTgt spid="289"/>
                                            </p:tgtEl>
                                            <p:attrNameLst>
                                              <p:attrName>ppt_w</p:attrName>
                                            </p:attrNameLst>
                                          </p:cBhvr>
                                          <p:tavLst>
                                            <p:tav tm="0">
                                              <p:val>
                                                <p:strVal val="#ppt_w/10"/>
                                              </p:val>
                                            </p:tav>
                                            <p:tav tm="50000">
                                              <p:val>
                                                <p:strVal val="#ppt_w+.01"/>
                                              </p:val>
                                            </p:tav>
                                            <p:tav tm="100000">
                                              <p:val>
                                                <p:strVal val="#ppt_w"/>
                                              </p:val>
                                            </p:tav>
                                          </p:tavLst>
                                        </p:anim>
                                        <p:animEffect transition="in" filter="fade">
                                          <p:cBhvr>
                                            <p:cTn id="859" dur="500" tmFilter="0,0; .5, 1; 1, 1"/>
                                            <p:tgtEl>
                                              <p:spTgt spid="289"/>
                                            </p:tgtEl>
                                          </p:cBhvr>
                                        </p:animEffect>
                                      </p:childTnLst>
                                    </p:cTn>
                                  </p:par>
                                </p:childTnLst>
                              </p:cTn>
                            </p:par>
                            <p:par>
                              <p:cTn id="860" fill="hold">
                                <p:stCondLst>
                                  <p:cond delay="15000"/>
                                </p:stCondLst>
                                <p:childTnLst>
                                  <p:par>
                                    <p:cTn id="861" presetID="14" presetClass="entr" presetSubtype="10" fill="hold" grpId="0" nodeType="afterEffect">
                                      <p:stCondLst>
                                        <p:cond delay="0"/>
                                      </p:stCondLst>
                                      <p:childTnLst>
                                        <p:set>
                                          <p:cBhvr>
                                            <p:cTn id="862" dur="1" fill="hold">
                                              <p:stCondLst>
                                                <p:cond delay="0"/>
                                              </p:stCondLst>
                                            </p:cTn>
                                            <p:tgtEl>
                                              <p:spTgt spid="284"/>
                                            </p:tgtEl>
                                            <p:attrNameLst>
                                              <p:attrName>style.visibility</p:attrName>
                                            </p:attrNameLst>
                                          </p:cBhvr>
                                          <p:to>
                                            <p:strVal val="visible"/>
                                          </p:to>
                                        </p:set>
                                        <p:animEffect transition="in" filter="randombar(horizontal)">
                                          <p:cBhvr>
                                            <p:cTn id="863" dur="500"/>
                                            <p:tgtEl>
                                              <p:spTgt spid="284"/>
                                            </p:tgtEl>
                                          </p:cBhvr>
                                        </p:animEffect>
                                      </p:childTnLst>
                                    </p:cTn>
                                  </p:par>
                                </p:childTnLst>
                              </p:cTn>
                            </p:par>
                            <p:par>
                              <p:cTn id="864" fill="hold">
                                <p:stCondLst>
                                  <p:cond delay="15500"/>
                                </p:stCondLst>
                                <p:childTnLst>
                                  <p:par>
                                    <p:cTn id="865" presetID="41" presetClass="entr" presetSubtype="0" fill="hold" grpId="0" nodeType="afterEffect">
                                      <p:stCondLst>
                                        <p:cond delay="0"/>
                                      </p:stCondLst>
                                      <p:iterate type="lt">
                                        <p:tmPct val="10000"/>
                                      </p:iterate>
                                      <p:childTnLst>
                                        <p:set>
                                          <p:cBhvr>
                                            <p:cTn id="866" dur="1" fill="hold">
                                              <p:stCondLst>
                                                <p:cond delay="0"/>
                                              </p:stCondLst>
                                            </p:cTn>
                                            <p:tgtEl>
                                              <p:spTgt spid="290"/>
                                            </p:tgtEl>
                                            <p:attrNameLst>
                                              <p:attrName>style.visibility</p:attrName>
                                            </p:attrNameLst>
                                          </p:cBhvr>
                                          <p:to>
                                            <p:strVal val="visible"/>
                                          </p:to>
                                        </p:set>
                                        <p:anim calcmode="lin" valueType="num">
                                          <p:cBhvr>
                                            <p:cTn id="867" dur="500" fill="hold"/>
                                            <p:tgtEl>
                                              <p:spTgt spid="290"/>
                                            </p:tgtEl>
                                            <p:attrNameLst>
                                              <p:attrName>ppt_x</p:attrName>
                                            </p:attrNameLst>
                                          </p:cBhvr>
                                          <p:tavLst>
                                            <p:tav tm="0">
                                              <p:val>
                                                <p:strVal val="#ppt_x"/>
                                              </p:val>
                                            </p:tav>
                                            <p:tav tm="50000">
                                              <p:val>
                                                <p:strVal val="#ppt_x+.1"/>
                                              </p:val>
                                            </p:tav>
                                            <p:tav tm="100000">
                                              <p:val>
                                                <p:strVal val="#ppt_x"/>
                                              </p:val>
                                            </p:tav>
                                          </p:tavLst>
                                        </p:anim>
                                        <p:anim calcmode="lin" valueType="num">
                                          <p:cBhvr>
                                            <p:cTn id="868" dur="500" fill="hold"/>
                                            <p:tgtEl>
                                              <p:spTgt spid="290"/>
                                            </p:tgtEl>
                                            <p:attrNameLst>
                                              <p:attrName>ppt_y</p:attrName>
                                            </p:attrNameLst>
                                          </p:cBhvr>
                                          <p:tavLst>
                                            <p:tav tm="0">
                                              <p:val>
                                                <p:strVal val="#ppt_y"/>
                                              </p:val>
                                            </p:tav>
                                            <p:tav tm="100000">
                                              <p:val>
                                                <p:strVal val="#ppt_y"/>
                                              </p:val>
                                            </p:tav>
                                          </p:tavLst>
                                        </p:anim>
                                        <p:anim calcmode="lin" valueType="num">
                                          <p:cBhvr>
                                            <p:cTn id="869" dur="500" fill="hold"/>
                                            <p:tgtEl>
                                              <p:spTgt spid="290"/>
                                            </p:tgtEl>
                                            <p:attrNameLst>
                                              <p:attrName>ppt_h</p:attrName>
                                            </p:attrNameLst>
                                          </p:cBhvr>
                                          <p:tavLst>
                                            <p:tav tm="0">
                                              <p:val>
                                                <p:strVal val="#ppt_h/10"/>
                                              </p:val>
                                            </p:tav>
                                            <p:tav tm="50000">
                                              <p:val>
                                                <p:strVal val="#ppt_h+.01"/>
                                              </p:val>
                                            </p:tav>
                                            <p:tav tm="100000">
                                              <p:val>
                                                <p:strVal val="#ppt_h"/>
                                              </p:val>
                                            </p:tav>
                                          </p:tavLst>
                                        </p:anim>
                                        <p:anim calcmode="lin" valueType="num">
                                          <p:cBhvr>
                                            <p:cTn id="870" dur="500" fill="hold"/>
                                            <p:tgtEl>
                                              <p:spTgt spid="290"/>
                                            </p:tgtEl>
                                            <p:attrNameLst>
                                              <p:attrName>ppt_w</p:attrName>
                                            </p:attrNameLst>
                                          </p:cBhvr>
                                          <p:tavLst>
                                            <p:tav tm="0">
                                              <p:val>
                                                <p:strVal val="#ppt_w/10"/>
                                              </p:val>
                                            </p:tav>
                                            <p:tav tm="50000">
                                              <p:val>
                                                <p:strVal val="#ppt_w+.01"/>
                                              </p:val>
                                            </p:tav>
                                            <p:tav tm="100000">
                                              <p:val>
                                                <p:strVal val="#ppt_w"/>
                                              </p:val>
                                            </p:tav>
                                          </p:tavLst>
                                        </p:anim>
                                        <p:animEffect transition="in" filter="fade">
                                          <p:cBhvr>
                                            <p:cTn id="871" dur="500" tmFilter="0,0; .5, 1; 1, 1"/>
                                            <p:tgtEl>
                                              <p:spTgt spid="290"/>
                                            </p:tgtEl>
                                          </p:cBhvr>
                                        </p:animEffect>
                                      </p:childTnLst>
                                    </p:cTn>
                                  </p:par>
                                </p:childTnLst>
                              </p:cTn>
                            </p:par>
                            <p:par>
                              <p:cTn id="872" fill="hold">
                                <p:stCondLst>
                                  <p:cond delay="16250"/>
                                </p:stCondLst>
                                <p:childTnLst>
                                  <p:par>
                                    <p:cTn id="873" presetID="14" presetClass="entr" presetSubtype="10" fill="hold" grpId="0" nodeType="afterEffect">
                                      <p:stCondLst>
                                        <p:cond delay="0"/>
                                      </p:stCondLst>
                                      <p:childTnLst>
                                        <p:set>
                                          <p:cBhvr>
                                            <p:cTn id="874" dur="1" fill="hold">
                                              <p:stCondLst>
                                                <p:cond delay="0"/>
                                              </p:stCondLst>
                                            </p:cTn>
                                            <p:tgtEl>
                                              <p:spTgt spid="286"/>
                                            </p:tgtEl>
                                            <p:attrNameLst>
                                              <p:attrName>style.visibility</p:attrName>
                                            </p:attrNameLst>
                                          </p:cBhvr>
                                          <p:to>
                                            <p:strVal val="visible"/>
                                          </p:to>
                                        </p:set>
                                        <p:animEffect transition="in" filter="randombar(horizontal)">
                                          <p:cBhvr>
                                            <p:cTn id="875" dur="500"/>
                                            <p:tgtEl>
                                              <p:spTgt spid="286"/>
                                            </p:tgtEl>
                                          </p:cBhvr>
                                        </p:animEffect>
                                      </p:childTnLst>
                                    </p:cTn>
                                  </p:par>
                                </p:childTnLst>
                              </p:cTn>
                            </p:par>
                            <p:par>
                              <p:cTn id="876" fill="hold">
                                <p:stCondLst>
                                  <p:cond delay="16750"/>
                                </p:stCondLst>
                                <p:childTnLst>
                                  <p:par>
                                    <p:cTn id="877" presetID="41" presetClass="entr" presetSubtype="0" fill="hold" grpId="0" nodeType="afterEffect">
                                      <p:stCondLst>
                                        <p:cond delay="0"/>
                                      </p:stCondLst>
                                      <p:iterate type="lt">
                                        <p:tmPct val="10000"/>
                                      </p:iterate>
                                      <p:childTnLst>
                                        <p:set>
                                          <p:cBhvr>
                                            <p:cTn id="878" dur="1" fill="hold">
                                              <p:stCondLst>
                                                <p:cond delay="0"/>
                                              </p:stCondLst>
                                            </p:cTn>
                                            <p:tgtEl>
                                              <p:spTgt spid="291"/>
                                            </p:tgtEl>
                                            <p:attrNameLst>
                                              <p:attrName>style.visibility</p:attrName>
                                            </p:attrNameLst>
                                          </p:cBhvr>
                                          <p:to>
                                            <p:strVal val="visible"/>
                                          </p:to>
                                        </p:set>
                                        <p:anim calcmode="lin" valueType="num">
                                          <p:cBhvr>
                                            <p:cTn id="879" dur="500" fill="hold"/>
                                            <p:tgtEl>
                                              <p:spTgt spid="291"/>
                                            </p:tgtEl>
                                            <p:attrNameLst>
                                              <p:attrName>ppt_x</p:attrName>
                                            </p:attrNameLst>
                                          </p:cBhvr>
                                          <p:tavLst>
                                            <p:tav tm="0">
                                              <p:val>
                                                <p:strVal val="#ppt_x"/>
                                              </p:val>
                                            </p:tav>
                                            <p:tav tm="50000">
                                              <p:val>
                                                <p:strVal val="#ppt_x+.1"/>
                                              </p:val>
                                            </p:tav>
                                            <p:tav tm="100000">
                                              <p:val>
                                                <p:strVal val="#ppt_x"/>
                                              </p:val>
                                            </p:tav>
                                          </p:tavLst>
                                        </p:anim>
                                        <p:anim calcmode="lin" valueType="num">
                                          <p:cBhvr>
                                            <p:cTn id="880" dur="500" fill="hold"/>
                                            <p:tgtEl>
                                              <p:spTgt spid="291"/>
                                            </p:tgtEl>
                                            <p:attrNameLst>
                                              <p:attrName>ppt_y</p:attrName>
                                            </p:attrNameLst>
                                          </p:cBhvr>
                                          <p:tavLst>
                                            <p:tav tm="0">
                                              <p:val>
                                                <p:strVal val="#ppt_y"/>
                                              </p:val>
                                            </p:tav>
                                            <p:tav tm="100000">
                                              <p:val>
                                                <p:strVal val="#ppt_y"/>
                                              </p:val>
                                            </p:tav>
                                          </p:tavLst>
                                        </p:anim>
                                        <p:anim calcmode="lin" valueType="num">
                                          <p:cBhvr>
                                            <p:cTn id="881" dur="500" fill="hold"/>
                                            <p:tgtEl>
                                              <p:spTgt spid="291"/>
                                            </p:tgtEl>
                                            <p:attrNameLst>
                                              <p:attrName>ppt_h</p:attrName>
                                            </p:attrNameLst>
                                          </p:cBhvr>
                                          <p:tavLst>
                                            <p:tav tm="0">
                                              <p:val>
                                                <p:strVal val="#ppt_h/10"/>
                                              </p:val>
                                            </p:tav>
                                            <p:tav tm="50000">
                                              <p:val>
                                                <p:strVal val="#ppt_h+.01"/>
                                              </p:val>
                                            </p:tav>
                                            <p:tav tm="100000">
                                              <p:val>
                                                <p:strVal val="#ppt_h"/>
                                              </p:val>
                                            </p:tav>
                                          </p:tavLst>
                                        </p:anim>
                                        <p:anim calcmode="lin" valueType="num">
                                          <p:cBhvr>
                                            <p:cTn id="882" dur="500" fill="hold"/>
                                            <p:tgtEl>
                                              <p:spTgt spid="291"/>
                                            </p:tgtEl>
                                            <p:attrNameLst>
                                              <p:attrName>ppt_w</p:attrName>
                                            </p:attrNameLst>
                                          </p:cBhvr>
                                          <p:tavLst>
                                            <p:tav tm="0">
                                              <p:val>
                                                <p:strVal val="#ppt_w/10"/>
                                              </p:val>
                                            </p:tav>
                                            <p:tav tm="50000">
                                              <p:val>
                                                <p:strVal val="#ppt_w+.01"/>
                                              </p:val>
                                            </p:tav>
                                            <p:tav tm="100000">
                                              <p:val>
                                                <p:strVal val="#ppt_w"/>
                                              </p:val>
                                            </p:tav>
                                          </p:tavLst>
                                        </p:anim>
                                        <p:animEffect transition="in" filter="fade">
                                          <p:cBhvr>
                                            <p:cTn id="883" dur="500" tmFilter="0,0; .5, 1; 1, 1"/>
                                            <p:tgtEl>
                                              <p:spTgt spid="291"/>
                                            </p:tgtEl>
                                          </p:cBhvr>
                                        </p:animEffect>
                                      </p:childTnLst>
                                    </p:cTn>
                                  </p:par>
                                </p:childTnLst>
                              </p:cTn>
                            </p:par>
                            <p:par>
                              <p:cTn id="884" fill="hold">
                                <p:stCondLst>
                                  <p:cond delay="17500"/>
                                </p:stCondLst>
                                <p:childTnLst>
                                  <p:par>
                                    <p:cTn id="885" presetID="14" presetClass="entr" presetSubtype="10" fill="hold" grpId="0" nodeType="afterEffect">
                                      <p:stCondLst>
                                        <p:cond delay="0"/>
                                      </p:stCondLst>
                                      <p:childTnLst>
                                        <p:set>
                                          <p:cBhvr>
                                            <p:cTn id="886" dur="1" fill="hold">
                                              <p:stCondLst>
                                                <p:cond delay="0"/>
                                              </p:stCondLst>
                                            </p:cTn>
                                            <p:tgtEl>
                                              <p:spTgt spid="297"/>
                                            </p:tgtEl>
                                            <p:attrNameLst>
                                              <p:attrName>style.visibility</p:attrName>
                                            </p:attrNameLst>
                                          </p:cBhvr>
                                          <p:to>
                                            <p:strVal val="visible"/>
                                          </p:to>
                                        </p:set>
                                        <p:animEffect transition="in" filter="randombar(horizontal)">
                                          <p:cBhvr>
                                            <p:cTn id="887" dur="500"/>
                                            <p:tgtEl>
                                              <p:spTgt spid="297"/>
                                            </p:tgtEl>
                                          </p:cBhvr>
                                        </p:animEffect>
                                      </p:childTnLst>
                                    </p:cTn>
                                  </p:par>
                                </p:childTnLst>
                              </p:cTn>
                            </p:par>
                            <p:par>
                              <p:cTn id="888" fill="hold">
                                <p:stCondLst>
                                  <p:cond delay="18000"/>
                                </p:stCondLst>
                                <p:childTnLst>
                                  <p:par>
                                    <p:cTn id="889" presetID="41" presetClass="entr" presetSubtype="0" fill="hold" grpId="0" nodeType="afterEffect">
                                      <p:stCondLst>
                                        <p:cond delay="0"/>
                                      </p:stCondLst>
                                      <p:iterate type="lt">
                                        <p:tmPct val="10000"/>
                                      </p:iterate>
                                      <p:childTnLst>
                                        <p:set>
                                          <p:cBhvr>
                                            <p:cTn id="890" dur="1" fill="hold">
                                              <p:stCondLst>
                                                <p:cond delay="0"/>
                                              </p:stCondLst>
                                            </p:cTn>
                                            <p:tgtEl>
                                              <p:spTgt spid="298"/>
                                            </p:tgtEl>
                                            <p:attrNameLst>
                                              <p:attrName>style.visibility</p:attrName>
                                            </p:attrNameLst>
                                          </p:cBhvr>
                                          <p:to>
                                            <p:strVal val="visible"/>
                                          </p:to>
                                        </p:set>
                                        <p:anim calcmode="lin" valueType="num">
                                          <p:cBhvr>
                                            <p:cTn id="891" dur="500" fill="hold"/>
                                            <p:tgtEl>
                                              <p:spTgt spid="298"/>
                                            </p:tgtEl>
                                            <p:attrNameLst>
                                              <p:attrName>ppt_x</p:attrName>
                                            </p:attrNameLst>
                                          </p:cBhvr>
                                          <p:tavLst>
                                            <p:tav tm="0">
                                              <p:val>
                                                <p:strVal val="#ppt_x"/>
                                              </p:val>
                                            </p:tav>
                                            <p:tav tm="50000">
                                              <p:val>
                                                <p:strVal val="#ppt_x+.1"/>
                                              </p:val>
                                            </p:tav>
                                            <p:tav tm="100000">
                                              <p:val>
                                                <p:strVal val="#ppt_x"/>
                                              </p:val>
                                            </p:tav>
                                          </p:tavLst>
                                        </p:anim>
                                        <p:anim calcmode="lin" valueType="num">
                                          <p:cBhvr>
                                            <p:cTn id="892" dur="500" fill="hold"/>
                                            <p:tgtEl>
                                              <p:spTgt spid="298"/>
                                            </p:tgtEl>
                                            <p:attrNameLst>
                                              <p:attrName>ppt_y</p:attrName>
                                            </p:attrNameLst>
                                          </p:cBhvr>
                                          <p:tavLst>
                                            <p:tav tm="0">
                                              <p:val>
                                                <p:strVal val="#ppt_y"/>
                                              </p:val>
                                            </p:tav>
                                            <p:tav tm="100000">
                                              <p:val>
                                                <p:strVal val="#ppt_y"/>
                                              </p:val>
                                            </p:tav>
                                          </p:tavLst>
                                        </p:anim>
                                        <p:anim calcmode="lin" valueType="num">
                                          <p:cBhvr>
                                            <p:cTn id="893" dur="500" fill="hold"/>
                                            <p:tgtEl>
                                              <p:spTgt spid="298"/>
                                            </p:tgtEl>
                                            <p:attrNameLst>
                                              <p:attrName>ppt_h</p:attrName>
                                            </p:attrNameLst>
                                          </p:cBhvr>
                                          <p:tavLst>
                                            <p:tav tm="0">
                                              <p:val>
                                                <p:strVal val="#ppt_h/10"/>
                                              </p:val>
                                            </p:tav>
                                            <p:tav tm="50000">
                                              <p:val>
                                                <p:strVal val="#ppt_h+.01"/>
                                              </p:val>
                                            </p:tav>
                                            <p:tav tm="100000">
                                              <p:val>
                                                <p:strVal val="#ppt_h"/>
                                              </p:val>
                                            </p:tav>
                                          </p:tavLst>
                                        </p:anim>
                                        <p:anim calcmode="lin" valueType="num">
                                          <p:cBhvr>
                                            <p:cTn id="894" dur="500" fill="hold"/>
                                            <p:tgtEl>
                                              <p:spTgt spid="298"/>
                                            </p:tgtEl>
                                            <p:attrNameLst>
                                              <p:attrName>ppt_w</p:attrName>
                                            </p:attrNameLst>
                                          </p:cBhvr>
                                          <p:tavLst>
                                            <p:tav tm="0">
                                              <p:val>
                                                <p:strVal val="#ppt_w/10"/>
                                              </p:val>
                                            </p:tav>
                                            <p:tav tm="50000">
                                              <p:val>
                                                <p:strVal val="#ppt_w+.01"/>
                                              </p:val>
                                            </p:tav>
                                            <p:tav tm="100000">
                                              <p:val>
                                                <p:strVal val="#ppt_w"/>
                                              </p:val>
                                            </p:tav>
                                          </p:tavLst>
                                        </p:anim>
                                        <p:animEffect transition="in" filter="fade">
                                          <p:cBhvr>
                                            <p:cTn id="895" dur="500" tmFilter="0,0; .5, 1; 1, 1"/>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268" grpId="0" animBg="1"/>
          <p:bldP spid="272" grpId="0" animBg="1"/>
          <p:bldP spid="276" grpId="0" animBg="1"/>
          <p:bldP spid="280" grpId="0"/>
          <p:bldP spid="281" grpId="0"/>
          <p:bldP spid="282" grpId="0"/>
          <p:bldP spid="283" grpId="0"/>
          <p:bldP spid="284" grpId="0" animBg="1"/>
          <p:bldP spid="285" grpId="0" animBg="1"/>
          <p:bldP spid="286" grpId="0" animBg="1"/>
          <p:bldP spid="287" grpId="0" animBg="1"/>
          <p:bldP spid="288" grpId="0"/>
          <p:bldP spid="289" grpId="0"/>
          <p:bldP spid="290" grpId="0"/>
          <p:bldP spid="291" grpId="0"/>
          <p:bldP spid="292" grpId="0" animBg="1"/>
          <p:bldP spid="296" grpId="0"/>
          <p:bldP spid="297" grpId="0" animBg="1"/>
          <p:bldP spid="298" grpId="0"/>
          <p:bldP spid="299"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32" grpId="0" animBg="1"/>
          <p:bldP spid="333" grpId="0" animBg="1"/>
          <p:bldP spid="334" grpId="0" animBg="1"/>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p:bldP spid="377" grpId="0" animBg="1"/>
          <p:bldP spid="378" grpId="0"/>
          <p:bldP spid="379" grpId="0" animBg="1"/>
          <p:bldP spid="380" grpId="0"/>
          <p:bldP spid="381" grpId="0" animBg="1"/>
          <p:bldP spid="382" grpId="0"/>
          <p:bldP spid="383" grpId="0" animBg="1"/>
          <p:bldP spid="384" grpId="0"/>
          <p:bldP spid="385" grpId="0" animBg="1"/>
          <p:bldP spid="386" grpId="0"/>
          <p:bldP spid="387" grpId="0" animBg="1"/>
          <p:bldP spid="388" grpId="0"/>
          <p:bldP spid="389" grpId="0" animBg="1"/>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animBg="1"/>
          <p:bldP spid="411" grpId="0"/>
          <p:bldP spid="412" grpId="0" animBg="1"/>
          <p:bldP spid="413" grpId="0"/>
          <p:bldP spid="414" grpId="0" animBg="1"/>
          <p:bldP spid="415" grpId="0"/>
          <p:bldP spid="416" grpId="0" animBg="1"/>
          <p:bldP spid="417" grpId="0"/>
          <p:bldP spid="418" grpId="0" animBg="1"/>
          <p:bldP spid="419" grpId="0"/>
          <p:bldP spid="420" grpId="0" animBg="1"/>
          <p:bldP spid="421" grpId="0"/>
          <p:bldP spid="422" grpId="0" animBg="1"/>
          <p:bldP spid="423" grpId="0"/>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59" grpId="0" animBg="1"/>
          <p:bldP spid="460" grpId="0"/>
          <p:bldP spid="461" grpId="0" animBg="1"/>
          <p:bldP spid="462" grpId="0"/>
          <p:bldP spid="463" grpId="0" animBg="1"/>
          <p:bldP spid="464" grpId="0"/>
          <p:bldP spid="465" grpId="0" animBg="1"/>
          <p:bldP spid="466" grpId="0"/>
          <p:bldP spid="467" grpId="0" animBg="1"/>
          <p:bldP spid="468" grpId="0"/>
          <p:bldP spid="469" grpId="0" animBg="1"/>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8"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a typeface="宋体" panose="02010600030101010101" pitchFamily="2" charset="-122"/>
            </a:endParaRPr>
          </a:p>
        </p:txBody>
      </p:sp>
      <p:grpSp>
        <p:nvGrpSpPr>
          <p:cNvPr id="8" name="Group 21"/>
          <p:cNvGrpSpPr>
            <a:grpSpLocks/>
          </p:cNvGrpSpPr>
          <p:nvPr/>
        </p:nvGrpSpPr>
        <p:grpSpPr bwMode="auto">
          <a:xfrm>
            <a:off x="0" y="6715125"/>
            <a:ext cx="12196763" cy="142875"/>
            <a:chOff x="0" y="0"/>
            <a:chExt cx="7634" cy="89"/>
          </a:xfrm>
        </p:grpSpPr>
        <p:sp>
          <p:nvSpPr>
            <p:cNvPr id="9" name="Rectangle 22"/>
            <p:cNvSpPr>
              <a:spLocks noChangeArrowheads="1"/>
            </p:cNvSpPr>
            <p:nvPr/>
          </p:nvSpPr>
          <p:spPr bwMode="auto">
            <a:xfrm>
              <a:off x="0" y="0"/>
              <a:ext cx="1527" cy="89"/>
            </a:xfrm>
            <a:prstGeom prst="rect">
              <a:avLst/>
            </a:prstGeom>
            <a:solidFill>
              <a:srgbClr val="00A7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10"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11" name="Rectangle 24"/>
            <p:cNvSpPr>
              <a:spLocks noChangeArrowheads="1"/>
            </p:cNvSpPr>
            <p:nvPr/>
          </p:nvSpPr>
          <p:spPr bwMode="auto">
            <a:xfrm>
              <a:off x="3054" y="0"/>
              <a:ext cx="1526" cy="89"/>
            </a:xfrm>
            <a:prstGeom prst="rect">
              <a:avLst/>
            </a:prstGeom>
            <a:solidFill>
              <a:srgbClr val="F2B5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12" name="Rectangle 25"/>
            <p:cNvSpPr>
              <a:spLocks noChangeArrowheads="1"/>
            </p:cNvSpPr>
            <p:nvPr/>
          </p:nvSpPr>
          <p:spPr bwMode="auto">
            <a:xfrm>
              <a:off x="4580" y="0"/>
              <a:ext cx="1527" cy="89"/>
            </a:xfrm>
            <a:prstGeom prst="rect">
              <a:avLst/>
            </a:prstGeom>
            <a:solidFill>
              <a:srgbClr val="EA5F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sp>
          <p:nvSpPr>
            <p:cNvPr id="13" name="Rectangle 26"/>
            <p:cNvSpPr>
              <a:spLocks noChangeArrowheads="1"/>
            </p:cNvSpPr>
            <p:nvPr/>
          </p:nvSpPr>
          <p:spPr bwMode="auto">
            <a:xfrm>
              <a:off x="6107" y="0"/>
              <a:ext cx="1527" cy="89"/>
            </a:xfrm>
            <a:prstGeom prst="rect">
              <a:avLst/>
            </a:prstGeom>
            <a:solidFill>
              <a:srgbClr val="007D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7DA7"/>
                </a:solidFill>
                <a:effectLst/>
                <a:uLnTx/>
                <a:uFillTx/>
                <a:latin typeface="Arial" panose="020B0604020202020204" pitchFamily="34" charset="0"/>
                <a:ea typeface="宋体" panose="02010600030101010101" pitchFamily="2" charset="-122"/>
              </a:endParaRPr>
            </a:p>
          </p:txBody>
        </p:sp>
      </p:grpSp>
      <p:grpSp>
        <p:nvGrpSpPr>
          <p:cNvPr id="37" name="Group 4"/>
          <p:cNvGrpSpPr>
            <a:grpSpLocks/>
          </p:cNvGrpSpPr>
          <p:nvPr/>
        </p:nvGrpSpPr>
        <p:grpSpPr bwMode="auto">
          <a:xfrm>
            <a:off x="9101138" y="7031038"/>
            <a:ext cx="668337" cy="765175"/>
            <a:chOff x="0" y="0"/>
            <a:chExt cx="421" cy="482"/>
          </a:xfrm>
        </p:grpSpPr>
        <p:sp>
          <p:nvSpPr>
            <p:cNvPr id="38" name="Freeform 5"/>
            <p:cNvSpPr>
              <a:spLocks/>
            </p:cNvSpPr>
            <p:nvPr/>
          </p:nvSpPr>
          <p:spPr bwMode="auto">
            <a:xfrm>
              <a:off x="14" y="17"/>
              <a:ext cx="390" cy="451"/>
            </a:xfrm>
            <a:custGeom>
              <a:avLst/>
              <a:gdLst>
                <a:gd name="T0" fmla="*/ 184 w 1005"/>
                <a:gd name="T1" fmla="*/ 419 h 1158"/>
                <a:gd name="T2" fmla="*/ 200 w 1005"/>
                <a:gd name="T3" fmla="*/ 451 h 1158"/>
                <a:gd name="T4" fmla="*/ 390 w 1005"/>
                <a:gd name="T5" fmla="*/ 380 h 1158"/>
                <a:gd name="T6" fmla="*/ 373 w 1005"/>
                <a:gd name="T7" fmla="*/ 330 h 1158"/>
                <a:gd name="T8" fmla="*/ 380 w 1005"/>
                <a:gd name="T9" fmla="*/ 322 h 1158"/>
                <a:gd name="T10" fmla="*/ 377 w 1005"/>
                <a:gd name="T11" fmla="*/ 251 h 1158"/>
                <a:gd name="T12" fmla="*/ 343 w 1005"/>
                <a:gd name="T13" fmla="*/ 129 h 1158"/>
                <a:gd name="T14" fmla="*/ 321 w 1005"/>
                <a:gd name="T15" fmla="*/ 103 h 1158"/>
                <a:gd name="T16" fmla="*/ 292 w 1005"/>
                <a:gd name="T17" fmla="*/ 90 h 1158"/>
                <a:gd name="T18" fmla="*/ 241 w 1005"/>
                <a:gd name="T19" fmla="*/ 85 h 1158"/>
                <a:gd name="T20" fmla="*/ 170 w 1005"/>
                <a:gd name="T21" fmla="*/ 88 h 1158"/>
                <a:gd name="T22" fmla="*/ 112 w 1005"/>
                <a:gd name="T23" fmla="*/ 95 h 1158"/>
                <a:gd name="T24" fmla="*/ 67 w 1005"/>
                <a:gd name="T25" fmla="*/ 6 h 1158"/>
                <a:gd name="T26" fmla="*/ 34 w 1005"/>
                <a:gd name="T27" fmla="*/ 0 h 1158"/>
                <a:gd name="T28" fmla="*/ 25 w 1005"/>
                <a:gd name="T29" fmla="*/ 22 h 1158"/>
                <a:gd name="T30" fmla="*/ 69 w 1005"/>
                <a:gd name="T31" fmla="*/ 169 h 1158"/>
                <a:gd name="T32" fmla="*/ 86 w 1005"/>
                <a:gd name="T33" fmla="*/ 230 h 1158"/>
                <a:gd name="T34" fmla="*/ 54 w 1005"/>
                <a:gd name="T35" fmla="*/ 229 h 1158"/>
                <a:gd name="T36" fmla="*/ 0 w 1005"/>
                <a:gd name="T37" fmla="*/ 236 h 1158"/>
                <a:gd name="T38" fmla="*/ 28 w 1005"/>
                <a:gd name="T39" fmla="*/ 287 h 1158"/>
                <a:gd name="T40" fmla="*/ 57 w 1005"/>
                <a:gd name="T41" fmla="*/ 300 h 1158"/>
                <a:gd name="T42" fmla="*/ 94 w 1005"/>
                <a:gd name="T43" fmla="*/ 334 h 1158"/>
                <a:gd name="T44" fmla="*/ 132 w 1005"/>
                <a:gd name="T45" fmla="*/ 368 h 1158"/>
                <a:gd name="T46" fmla="*/ 168 w 1005"/>
                <a:gd name="T47" fmla="*/ 403 h 1158"/>
                <a:gd name="T48" fmla="*/ 184 w 1005"/>
                <a:gd name="T49" fmla="*/ 419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a typeface="宋体" panose="02010600030101010101" pitchFamily="2" charset="-122"/>
              </a:endParaRPr>
            </a:p>
          </p:txBody>
        </p:sp>
        <p:sp>
          <p:nvSpPr>
            <p:cNvPr id="39" name="Freeform 6"/>
            <p:cNvSpPr>
              <a:spLocks noEditPoints="1"/>
            </p:cNvSpPr>
            <p:nvPr/>
          </p:nvSpPr>
          <p:spPr bwMode="auto">
            <a:xfrm>
              <a:off x="0" y="0"/>
              <a:ext cx="421" cy="482"/>
            </a:xfrm>
            <a:custGeom>
              <a:avLst/>
              <a:gdLst>
                <a:gd name="T0" fmla="*/ 165 w 1084"/>
                <a:gd name="T1" fmla="*/ 426 h 1237"/>
                <a:gd name="T2" fmla="*/ 170 w 1084"/>
                <a:gd name="T3" fmla="*/ 376 h 1237"/>
                <a:gd name="T4" fmla="*/ 111 w 1084"/>
                <a:gd name="T5" fmla="*/ 350 h 1237"/>
                <a:gd name="T6" fmla="*/ 96 w 1084"/>
                <a:gd name="T7" fmla="*/ 307 h 1237"/>
                <a:gd name="T8" fmla="*/ 90 w 1084"/>
                <a:gd name="T9" fmla="*/ 358 h 1237"/>
                <a:gd name="T10" fmla="*/ 127 w 1084"/>
                <a:gd name="T11" fmla="*/ 392 h 1237"/>
                <a:gd name="T12" fmla="*/ 132 w 1084"/>
                <a:gd name="T13" fmla="*/ 342 h 1237"/>
                <a:gd name="T14" fmla="*/ 45 w 1084"/>
                <a:gd name="T15" fmla="*/ 302 h 1237"/>
                <a:gd name="T16" fmla="*/ 29 w 1084"/>
                <a:gd name="T17" fmla="*/ 260 h 1237"/>
                <a:gd name="T18" fmla="*/ 63 w 1084"/>
                <a:gd name="T19" fmla="*/ 223 h 1237"/>
                <a:gd name="T20" fmla="*/ 0 w 1084"/>
                <a:gd name="T21" fmla="*/ 247 h 1237"/>
                <a:gd name="T22" fmla="*/ 24 w 1084"/>
                <a:gd name="T23" fmla="*/ 310 h 1237"/>
                <a:gd name="T24" fmla="*/ 53 w 1084"/>
                <a:gd name="T25" fmla="*/ 323 h 1237"/>
                <a:gd name="T26" fmla="*/ 66 w 1084"/>
                <a:gd name="T27" fmla="*/ 294 h 1237"/>
                <a:gd name="T28" fmla="*/ 100 w 1084"/>
                <a:gd name="T29" fmla="*/ 257 h 1237"/>
                <a:gd name="T30" fmla="*/ 124 w 1084"/>
                <a:gd name="T31" fmla="*/ 321 h 1237"/>
                <a:gd name="T32" fmla="*/ 42 w 1084"/>
                <a:gd name="T33" fmla="*/ 37 h 1237"/>
                <a:gd name="T34" fmla="*/ 92 w 1084"/>
                <a:gd name="T35" fmla="*/ 236 h 1237"/>
                <a:gd name="T36" fmla="*/ 80 w 1084"/>
                <a:gd name="T37" fmla="*/ 265 h 1237"/>
                <a:gd name="T38" fmla="*/ 76 w 1084"/>
                <a:gd name="T39" fmla="*/ 0 h 1237"/>
                <a:gd name="T40" fmla="*/ 34 w 1084"/>
                <a:gd name="T41" fmla="*/ 16 h 1237"/>
                <a:gd name="T42" fmla="*/ 84 w 1084"/>
                <a:gd name="T43" fmla="*/ 21 h 1237"/>
                <a:gd name="T44" fmla="*/ 124 w 1084"/>
                <a:gd name="T45" fmla="*/ 127 h 1237"/>
                <a:gd name="T46" fmla="*/ 156 w 1084"/>
                <a:gd name="T47" fmla="*/ 212 h 1237"/>
                <a:gd name="T48" fmla="*/ 145 w 1084"/>
                <a:gd name="T49" fmla="*/ 119 h 1237"/>
                <a:gd name="T50" fmla="*/ 179 w 1084"/>
                <a:gd name="T51" fmla="*/ 82 h 1237"/>
                <a:gd name="T52" fmla="*/ 105 w 1084"/>
                <a:gd name="T53" fmla="*/ 13 h 1237"/>
                <a:gd name="T54" fmla="*/ 116 w 1084"/>
                <a:gd name="T55" fmla="*/ 106 h 1237"/>
                <a:gd name="T56" fmla="*/ 219 w 1084"/>
                <a:gd name="T57" fmla="*/ 188 h 1237"/>
                <a:gd name="T58" fmla="*/ 240 w 1084"/>
                <a:gd name="T59" fmla="*/ 180 h 1237"/>
                <a:gd name="T60" fmla="*/ 259 w 1084"/>
                <a:gd name="T61" fmla="*/ 100 h 1237"/>
                <a:gd name="T62" fmla="*/ 208 w 1084"/>
                <a:gd name="T63" fmla="*/ 95 h 1237"/>
                <a:gd name="T64" fmla="*/ 195 w 1084"/>
                <a:gd name="T65" fmla="*/ 124 h 1237"/>
                <a:gd name="T66" fmla="*/ 291 w 1084"/>
                <a:gd name="T67" fmla="*/ 185 h 1237"/>
                <a:gd name="T68" fmla="*/ 312 w 1084"/>
                <a:gd name="T69" fmla="*/ 177 h 1237"/>
                <a:gd name="T70" fmla="*/ 309 w 1084"/>
                <a:gd name="T71" fmla="*/ 105 h 1237"/>
                <a:gd name="T72" fmla="*/ 280 w 1084"/>
                <a:gd name="T73" fmla="*/ 92 h 1237"/>
                <a:gd name="T74" fmla="*/ 267 w 1084"/>
                <a:gd name="T75" fmla="*/ 121 h 1237"/>
                <a:gd name="T76" fmla="*/ 338 w 1084"/>
                <a:gd name="T77" fmla="*/ 118 h 1237"/>
                <a:gd name="T78" fmla="*/ 330 w 1084"/>
                <a:gd name="T79" fmla="*/ 97 h 1237"/>
                <a:gd name="T80" fmla="*/ 317 w 1084"/>
                <a:gd name="T81" fmla="*/ 126 h 1237"/>
                <a:gd name="T82" fmla="*/ 338 w 1084"/>
                <a:gd name="T83" fmla="*/ 118 h 1237"/>
                <a:gd name="T84" fmla="*/ 394 w 1084"/>
                <a:gd name="T85" fmla="*/ 267 h 1237"/>
                <a:gd name="T86" fmla="*/ 359 w 1084"/>
                <a:gd name="T87" fmla="*/ 110 h 1237"/>
                <a:gd name="T88" fmla="*/ 397 w 1084"/>
                <a:gd name="T89" fmla="*/ 338 h 1237"/>
                <a:gd name="T90" fmla="*/ 418 w 1084"/>
                <a:gd name="T91" fmla="*/ 330 h 1237"/>
                <a:gd name="T92" fmla="*/ 373 w 1084"/>
                <a:gd name="T93" fmla="*/ 275 h 1237"/>
                <a:gd name="T94" fmla="*/ 391 w 1084"/>
                <a:gd name="T95" fmla="*/ 388 h 1237"/>
                <a:gd name="T96" fmla="*/ 223 w 1084"/>
                <a:gd name="T97" fmla="*/ 452 h 1237"/>
                <a:gd name="T98" fmla="*/ 186 w 1084"/>
                <a:gd name="T99" fmla="*/ 418 h 1237"/>
                <a:gd name="T100" fmla="*/ 210 w 1084"/>
                <a:gd name="T101" fmla="*/ 482 h 1237"/>
                <a:gd name="T102" fmla="*/ 400 w 1084"/>
                <a:gd name="T103" fmla="*/ 410 h 1237"/>
                <a:gd name="T104" fmla="*/ 413 w 1084"/>
                <a:gd name="T105" fmla="*/ 380 h 1237"/>
                <a:gd name="T106" fmla="*/ 376 w 1084"/>
                <a:gd name="T107" fmla="*/ 346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a typeface="宋体" panose="02010600030101010101" pitchFamily="2" charset="-122"/>
              </a:endParaRPr>
            </a:p>
          </p:txBody>
        </p:sp>
      </p:grpSp>
      <p:sp>
        <p:nvSpPr>
          <p:cNvPr id="60" name="圆角矩形 59"/>
          <p:cNvSpPr/>
          <p:nvPr/>
        </p:nvSpPr>
        <p:spPr>
          <a:xfrm>
            <a:off x="2425697" y="2100606"/>
            <a:ext cx="6865236" cy="1205313"/>
          </a:xfrm>
          <a:prstGeom prst="roundRect">
            <a:avLst/>
          </a:prstGeom>
          <a:solidFill>
            <a:srgbClr val="663A77"/>
          </a:solidFill>
          <a:ln w="12700" cap="flat" cmpd="sng" algn="ctr">
            <a:noFill/>
            <a:prstDash val="solid"/>
            <a:miter lim="800000"/>
          </a:ln>
          <a:effectLst>
            <a:innerShdw blurRad="63500" dist="508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61" name="Freeform 13"/>
          <p:cNvSpPr>
            <a:spLocks noEditPoints="1"/>
          </p:cNvSpPr>
          <p:nvPr/>
        </p:nvSpPr>
        <p:spPr bwMode="auto">
          <a:xfrm>
            <a:off x="5858318" y="5031319"/>
            <a:ext cx="3876698" cy="82979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id-ID" sz="1300">
              <a:solidFill>
                <a:prstClr val="black"/>
              </a:solidFill>
              <a:latin typeface="Calibri" panose="020F0502020204030204"/>
              <a:ea typeface="宋体" pitchFamily="2" charset="-122"/>
            </a:endParaRPr>
          </a:p>
        </p:txBody>
      </p:sp>
      <p:grpSp>
        <p:nvGrpSpPr>
          <p:cNvPr id="62" name="Group 47"/>
          <p:cNvGrpSpPr/>
          <p:nvPr/>
        </p:nvGrpSpPr>
        <p:grpSpPr>
          <a:xfrm>
            <a:off x="7513982" y="2353873"/>
            <a:ext cx="2976904" cy="3054963"/>
            <a:chOff x="4516324" y="1568450"/>
            <a:chExt cx="3559176" cy="3652838"/>
          </a:xfrm>
        </p:grpSpPr>
        <p:sp>
          <p:nvSpPr>
            <p:cNvPr id="63"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4"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5"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6"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7"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ED7D31"/>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8"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A5A5A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69"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5B9BD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0"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1"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2"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3"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4"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5"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6"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7"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grpSp>
      <p:sp>
        <p:nvSpPr>
          <p:cNvPr id="78" name="Freeform 154"/>
          <p:cNvSpPr>
            <a:spLocks noChangeAspect="1" noEditPoints="1"/>
          </p:cNvSpPr>
          <p:nvPr/>
        </p:nvSpPr>
        <p:spPr bwMode="auto">
          <a:xfrm>
            <a:off x="3132140" y="2341226"/>
            <a:ext cx="811015" cy="750811"/>
          </a:xfrm>
          <a:custGeom>
            <a:avLst/>
            <a:gdLst>
              <a:gd name="T0" fmla="*/ 191 w 257"/>
              <a:gd name="T1" fmla="*/ 125 h 238"/>
              <a:gd name="T2" fmla="*/ 134 w 257"/>
              <a:gd name="T3" fmla="*/ 160 h 238"/>
              <a:gd name="T4" fmla="*/ 227 w 257"/>
              <a:gd name="T5" fmla="*/ 43 h 238"/>
              <a:gd name="T6" fmla="*/ 185 w 257"/>
              <a:gd name="T7" fmla="*/ 46 h 238"/>
              <a:gd name="T8" fmla="*/ 134 w 257"/>
              <a:gd name="T9" fmla="*/ 0 h 238"/>
              <a:gd name="T10" fmla="*/ 128 w 257"/>
              <a:gd name="T11" fmla="*/ 51 h 238"/>
              <a:gd name="T12" fmla="*/ 123 w 257"/>
              <a:gd name="T13" fmla="*/ 0 h 238"/>
              <a:gd name="T14" fmla="*/ 72 w 257"/>
              <a:gd name="T15" fmla="*/ 46 h 238"/>
              <a:gd name="T16" fmla="*/ 30 w 257"/>
              <a:gd name="T17" fmla="*/ 43 h 238"/>
              <a:gd name="T18" fmla="*/ 134 w 257"/>
              <a:gd name="T19" fmla="*/ 74 h 238"/>
              <a:gd name="T20" fmla="*/ 191 w 257"/>
              <a:gd name="T21" fmla="*/ 114 h 238"/>
              <a:gd name="T22" fmla="*/ 134 w 257"/>
              <a:gd name="T23" fmla="*/ 74 h 238"/>
              <a:gd name="T24" fmla="*/ 234 w 257"/>
              <a:gd name="T25" fmla="*/ 52 h 238"/>
              <a:gd name="T26" fmla="*/ 194 w 257"/>
              <a:gd name="T27" fmla="*/ 67 h 238"/>
              <a:gd name="T28" fmla="*/ 202 w 257"/>
              <a:gd name="T29" fmla="*/ 114 h 238"/>
              <a:gd name="T30" fmla="*/ 202 w 257"/>
              <a:gd name="T31" fmla="*/ 125 h 238"/>
              <a:gd name="T32" fmla="*/ 233 w 257"/>
              <a:gd name="T33" fmla="*/ 181 h 238"/>
              <a:gd name="T34" fmla="*/ 257 w 257"/>
              <a:gd name="T35" fmla="*/ 125 h 238"/>
              <a:gd name="T36" fmla="*/ 213 w 257"/>
              <a:gd name="T37" fmla="*/ 114 h 238"/>
              <a:gd name="T38" fmla="*/ 123 w 257"/>
              <a:gd name="T39" fmla="*/ 74 h 238"/>
              <a:gd name="T40" fmla="*/ 66 w 257"/>
              <a:gd name="T41" fmla="*/ 114 h 238"/>
              <a:gd name="T42" fmla="*/ 123 w 257"/>
              <a:gd name="T43" fmla="*/ 74 h 238"/>
              <a:gd name="T44" fmla="*/ 63 w 257"/>
              <a:gd name="T45" fmla="*/ 67 h 238"/>
              <a:gd name="T46" fmla="*/ 22 w 257"/>
              <a:gd name="T47" fmla="*/ 52 h 238"/>
              <a:gd name="T48" fmla="*/ 43 w 257"/>
              <a:gd name="T49" fmla="*/ 114 h 238"/>
              <a:gd name="T50" fmla="*/ 0 w 257"/>
              <a:gd name="T51" fmla="*/ 125 h 238"/>
              <a:gd name="T52" fmla="*/ 24 w 257"/>
              <a:gd name="T53" fmla="*/ 181 h 238"/>
              <a:gd name="T54" fmla="*/ 55 w 257"/>
              <a:gd name="T55" fmla="*/ 125 h 238"/>
              <a:gd name="T56" fmla="*/ 55 w 257"/>
              <a:gd name="T57" fmla="*/ 114 h 238"/>
              <a:gd name="T58" fmla="*/ 29 w 257"/>
              <a:gd name="T59" fmla="*/ 191 h 238"/>
              <a:gd name="T60" fmla="*/ 104 w 257"/>
              <a:gd name="T61" fmla="*/ 236 h 238"/>
              <a:gd name="T62" fmla="*/ 82 w 257"/>
              <a:gd name="T63" fmla="*/ 186 h 238"/>
              <a:gd name="T64" fmla="*/ 123 w 257"/>
              <a:gd name="T65" fmla="*/ 183 h 238"/>
              <a:gd name="T66" fmla="*/ 134 w 257"/>
              <a:gd name="T67" fmla="*/ 183 h 238"/>
              <a:gd name="T68" fmla="*/ 175 w 257"/>
              <a:gd name="T69" fmla="*/ 186 h 238"/>
              <a:gd name="T70" fmla="*/ 153 w 257"/>
              <a:gd name="T71" fmla="*/ 236 h 238"/>
              <a:gd name="T72" fmla="*/ 228 w 257"/>
              <a:gd name="T73" fmla="*/ 191 h 238"/>
              <a:gd name="T74" fmla="*/ 123 w 257"/>
              <a:gd name="T75" fmla="*/ 160 h 238"/>
              <a:gd name="T76" fmla="*/ 66 w 257"/>
              <a:gd name="T77" fmla="*/ 12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7" h="238">
                <a:moveTo>
                  <a:pt x="134" y="125"/>
                </a:moveTo>
                <a:cubicBezTo>
                  <a:pt x="191" y="125"/>
                  <a:pt x="191" y="125"/>
                  <a:pt x="191" y="125"/>
                </a:cubicBezTo>
                <a:cubicBezTo>
                  <a:pt x="190" y="139"/>
                  <a:pt x="188" y="152"/>
                  <a:pt x="184" y="165"/>
                </a:cubicBezTo>
                <a:cubicBezTo>
                  <a:pt x="168" y="162"/>
                  <a:pt x="151" y="160"/>
                  <a:pt x="134" y="160"/>
                </a:cubicBezTo>
                <a:lnTo>
                  <a:pt x="134" y="125"/>
                </a:lnTo>
                <a:close/>
                <a:moveTo>
                  <a:pt x="227" y="43"/>
                </a:moveTo>
                <a:cubicBezTo>
                  <a:pt x="209" y="23"/>
                  <a:pt x="183" y="8"/>
                  <a:pt x="153" y="2"/>
                </a:cubicBezTo>
                <a:cubicBezTo>
                  <a:pt x="166" y="15"/>
                  <a:pt x="177" y="30"/>
                  <a:pt x="185" y="46"/>
                </a:cubicBezTo>
                <a:cubicBezTo>
                  <a:pt x="181" y="46"/>
                  <a:pt x="177" y="47"/>
                  <a:pt x="173" y="48"/>
                </a:cubicBezTo>
                <a:cubicBezTo>
                  <a:pt x="164" y="30"/>
                  <a:pt x="150" y="14"/>
                  <a:pt x="134" y="0"/>
                </a:cubicBezTo>
                <a:cubicBezTo>
                  <a:pt x="134" y="51"/>
                  <a:pt x="134" y="51"/>
                  <a:pt x="134" y="51"/>
                </a:cubicBezTo>
                <a:cubicBezTo>
                  <a:pt x="132" y="51"/>
                  <a:pt x="130" y="51"/>
                  <a:pt x="128" y="51"/>
                </a:cubicBezTo>
                <a:cubicBezTo>
                  <a:pt x="127" y="51"/>
                  <a:pt x="125" y="51"/>
                  <a:pt x="123" y="51"/>
                </a:cubicBezTo>
                <a:cubicBezTo>
                  <a:pt x="123" y="0"/>
                  <a:pt x="123" y="0"/>
                  <a:pt x="123" y="0"/>
                </a:cubicBezTo>
                <a:cubicBezTo>
                  <a:pt x="106" y="14"/>
                  <a:pt x="93" y="30"/>
                  <a:pt x="84" y="48"/>
                </a:cubicBezTo>
                <a:cubicBezTo>
                  <a:pt x="80" y="47"/>
                  <a:pt x="76" y="46"/>
                  <a:pt x="72" y="46"/>
                </a:cubicBezTo>
                <a:cubicBezTo>
                  <a:pt x="80" y="30"/>
                  <a:pt x="91" y="15"/>
                  <a:pt x="104" y="2"/>
                </a:cubicBezTo>
                <a:cubicBezTo>
                  <a:pt x="74" y="8"/>
                  <a:pt x="48" y="23"/>
                  <a:pt x="30" y="43"/>
                </a:cubicBezTo>
                <a:cubicBezTo>
                  <a:pt x="78" y="69"/>
                  <a:pt x="179" y="69"/>
                  <a:pt x="227" y="43"/>
                </a:cubicBezTo>
                <a:close/>
                <a:moveTo>
                  <a:pt x="134" y="74"/>
                </a:moveTo>
                <a:cubicBezTo>
                  <a:pt x="134" y="114"/>
                  <a:pt x="134" y="114"/>
                  <a:pt x="134" y="114"/>
                </a:cubicBezTo>
                <a:cubicBezTo>
                  <a:pt x="191" y="114"/>
                  <a:pt x="191" y="114"/>
                  <a:pt x="191" y="114"/>
                </a:cubicBezTo>
                <a:cubicBezTo>
                  <a:pt x="190" y="98"/>
                  <a:pt x="187" y="83"/>
                  <a:pt x="182" y="69"/>
                </a:cubicBezTo>
                <a:cubicBezTo>
                  <a:pt x="167" y="72"/>
                  <a:pt x="151" y="73"/>
                  <a:pt x="134" y="74"/>
                </a:cubicBezTo>
                <a:close/>
                <a:moveTo>
                  <a:pt x="257" y="114"/>
                </a:moveTo>
                <a:cubicBezTo>
                  <a:pt x="255" y="91"/>
                  <a:pt x="247" y="70"/>
                  <a:pt x="234" y="52"/>
                </a:cubicBezTo>
                <a:cubicBezTo>
                  <a:pt x="234" y="52"/>
                  <a:pt x="234" y="53"/>
                  <a:pt x="233" y="53"/>
                </a:cubicBezTo>
                <a:cubicBezTo>
                  <a:pt x="222" y="59"/>
                  <a:pt x="209" y="64"/>
                  <a:pt x="194" y="67"/>
                </a:cubicBezTo>
                <a:cubicBezTo>
                  <a:pt x="199" y="82"/>
                  <a:pt x="201" y="97"/>
                  <a:pt x="202" y="114"/>
                </a:cubicBezTo>
                <a:cubicBezTo>
                  <a:pt x="202" y="114"/>
                  <a:pt x="202" y="114"/>
                  <a:pt x="202" y="114"/>
                </a:cubicBezTo>
                <a:cubicBezTo>
                  <a:pt x="202" y="125"/>
                  <a:pt x="202" y="125"/>
                  <a:pt x="202" y="125"/>
                </a:cubicBezTo>
                <a:cubicBezTo>
                  <a:pt x="202" y="125"/>
                  <a:pt x="202" y="125"/>
                  <a:pt x="202" y="125"/>
                </a:cubicBezTo>
                <a:cubicBezTo>
                  <a:pt x="202" y="139"/>
                  <a:pt x="199" y="154"/>
                  <a:pt x="195" y="167"/>
                </a:cubicBezTo>
                <a:cubicBezTo>
                  <a:pt x="209" y="170"/>
                  <a:pt x="222" y="175"/>
                  <a:pt x="233" y="181"/>
                </a:cubicBezTo>
                <a:cubicBezTo>
                  <a:pt x="235" y="182"/>
                  <a:pt x="236" y="182"/>
                  <a:pt x="237" y="183"/>
                </a:cubicBezTo>
                <a:cubicBezTo>
                  <a:pt x="248" y="166"/>
                  <a:pt x="255" y="146"/>
                  <a:pt x="257" y="125"/>
                </a:cubicBezTo>
                <a:cubicBezTo>
                  <a:pt x="213" y="125"/>
                  <a:pt x="213" y="125"/>
                  <a:pt x="213" y="125"/>
                </a:cubicBezTo>
                <a:cubicBezTo>
                  <a:pt x="213" y="114"/>
                  <a:pt x="213" y="114"/>
                  <a:pt x="213" y="114"/>
                </a:cubicBezTo>
                <a:lnTo>
                  <a:pt x="257" y="114"/>
                </a:lnTo>
                <a:close/>
                <a:moveTo>
                  <a:pt x="123" y="74"/>
                </a:moveTo>
                <a:cubicBezTo>
                  <a:pt x="106" y="73"/>
                  <a:pt x="90" y="72"/>
                  <a:pt x="74" y="69"/>
                </a:cubicBezTo>
                <a:cubicBezTo>
                  <a:pt x="70" y="83"/>
                  <a:pt x="67" y="98"/>
                  <a:pt x="66" y="114"/>
                </a:cubicBezTo>
                <a:cubicBezTo>
                  <a:pt x="123" y="114"/>
                  <a:pt x="123" y="114"/>
                  <a:pt x="123" y="114"/>
                </a:cubicBezTo>
                <a:lnTo>
                  <a:pt x="123" y="74"/>
                </a:lnTo>
                <a:close/>
                <a:moveTo>
                  <a:pt x="55" y="114"/>
                </a:moveTo>
                <a:cubicBezTo>
                  <a:pt x="55" y="97"/>
                  <a:pt x="58" y="82"/>
                  <a:pt x="63" y="67"/>
                </a:cubicBezTo>
                <a:cubicBezTo>
                  <a:pt x="48" y="64"/>
                  <a:pt x="35" y="59"/>
                  <a:pt x="24" y="53"/>
                </a:cubicBezTo>
                <a:cubicBezTo>
                  <a:pt x="23" y="53"/>
                  <a:pt x="23" y="52"/>
                  <a:pt x="22" y="52"/>
                </a:cubicBezTo>
                <a:cubicBezTo>
                  <a:pt x="9" y="70"/>
                  <a:pt x="1" y="91"/>
                  <a:pt x="0" y="114"/>
                </a:cubicBezTo>
                <a:cubicBezTo>
                  <a:pt x="43" y="114"/>
                  <a:pt x="43" y="114"/>
                  <a:pt x="43" y="114"/>
                </a:cubicBezTo>
                <a:cubicBezTo>
                  <a:pt x="43" y="125"/>
                  <a:pt x="43" y="125"/>
                  <a:pt x="43" y="125"/>
                </a:cubicBezTo>
                <a:cubicBezTo>
                  <a:pt x="0" y="125"/>
                  <a:pt x="0" y="125"/>
                  <a:pt x="0" y="125"/>
                </a:cubicBezTo>
                <a:cubicBezTo>
                  <a:pt x="1" y="146"/>
                  <a:pt x="8" y="166"/>
                  <a:pt x="20" y="183"/>
                </a:cubicBezTo>
                <a:cubicBezTo>
                  <a:pt x="21" y="182"/>
                  <a:pt x="22" y="182"/>
                  <a:pt x="24" y="181"/>
                </a:cubicBezTo>
                <a:cubicBezTo>
                  <a:pt x="34" y="175"/>
                  <a:pt x="47" y="170"/>
                  <a:pt x="62" y="167"/>
                </a:cubicBezTo>
                <a:cubicBezTo>
                  <a:pt x="58" y="154"/>
                  <a:pt x="55" y="139"/>
                  <a:pt x="55" y="125"/>
                </a:cubicBezTo>
                <a:cubicBezTo>
                  <a:pt x="55" y="125"/>
                  <a:pt x="55" y="125"/>
                  <a:pt x="55" y="125"/>
                </a:cubicBezTo>
                <a:cubicBezTo>
                  <a:pt x="55" y="114"/>
                  <a:pt x="55" y="114"/>
                  <a:pt x="55" y="114"/>
                </a:cubicBezTo>
                <a:close/>
                <a:moveTo>
                  <a:pt x="228" y="191"/>
                </a:moveTo>
                <a:cubicBezTo>
                  <a:pt x="179" y="165"/>
                  <a:pt x="77" y="165"/>
                  <a:pt x="29" y="191"/>
                </a:cubicBezTo>
                <a:cubicBezTo>
                  <a:pt x="29" y="191"/>
                  <a:pt x="28" y="192"/>
                  <a:pt x="27" y="192"/>
                </a:cubicBezTo>
                <a:cubicBezTo>
                  <a:pt x="46" y="214"/>
                  <a:pt x="73" y="230"/>
                  <a:pt x="104" y="236"/>
                </a:cubicBezTo>
                <a:cubicBezTo>
                  <a:pt x="90" y="222"/>
                  <a:pt x="78" y="206"/>
                  <a:pt x="70" y="188"/>
                </a:cubicBezTo>
                <a:cubicBezTo>
                  <a:pt x="74" y="188"/>
                  <a:pt x="78" y="187"/>
                  <a:pt x="82" y="186"/>
                </a:cubicBezTo>
                <a:cubicBezTo>
                  <a:pt x="91" y="206"/>
                  <a:pt x="105" y="224"/>
                  <a:pt x="123" y="238"/>
                </a:cubicBezTo>
                <a:cubicBezTo>
                  <a:pt x="123" y="183"/>
                  <a:pt x="123" y="183"/>
                  <a:pt x="123" y="183"/>
                </a:cubicBezTo>
                <a:cubicBezTo>
                  <a:pt x="125" y="183"/>
                  <a:pt x="127" y="183"/>
                  <a:pt x="128" y="183"/>
                </a:cubicBezTo>
                <a:cubicBezTo>
                  <a:pt x="130" y="183"/>
                  <a:pt x="132" y="183"/>
                  <a:pt x="134" y="183"/>
                </a:cubicBezTo>
                <a:cubicBezTo>
                  <a:pt x="134" y="238"/>
                  <a:pt x="134" y="238"/>
                  <a:pt x="134" y="238"/>
                </a:cubicBezTo>
                <a:cubicBezTo>
                  <a:pt x="152" y="224"/>
                  <a:pt x="166" y="206"/>
                  <a:pt x="175" y="186"/>
                </a:cubicBezTo>
                <a:cubicBezTo>
                  <a:pt x="179" y="187"/>
                  <a:pt x="183" y="188"/>
                  <a:pt x="187" y="188"/>
                </a:cubicBezTo>
                <a:cubicBezTo>
                  <a:pt x="179" y="206"/>
                  <a:pt x="167" y="222"/>
                  <a:pt x="153" y="236"/>
                </a:cubicBezTo>
                <a:cubicBezTo>
                  <a:pt x="184" y="230"/>
                  <a:pt x="211" y="214"/>
                  <a:pt x="230" y="192"/>
                </a:cubicBezTo>
                <a:cubicBezTo>
                  <a:pt x="229" y="191"/>
                  <a:pt x="228" y="191"/>
                  <a:pt x="228" y="191"/>
                </a:cubicBezTo>
                <a:close/>
                <a:moveTo>
                  <a:pt x="73" y="165"/>
                </a:moveTo>
                <a:cubicBezTo>
                  <a:pt x="89" y="162"/>
                  <a:pt x="106" y="160"/>
                  <a:pt x="123" y="160"/>
                </a:cubicBezTo>
                <a:cubicBezTo>
                  <a:pt x="123" y="125"/>
                  <a:pt x="123" y="125"/>
                  <a:pt x="123" y="125"/>
                </a:cubicBezTo>
                <a:cubicBezTo>
                  <a:pt x="66" y="125"/>
                  <a:pt x="66" y="125"/>
                  <a:pt x="66" y="125"/>
                </a:cubicBezTo>
                <a:cubicBezTo>
                  <a:pt x="67" y="139"/>
                  <a:pt x="69" y="152"/>
                  <a:pt x="73" y="165"/>
                </a:cubicBezTo>
                <a:close/>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black">
                  <a:lumMod val="65000"/>
                  <a:lumOff val="35000"/>
                </a:prstClr>
              </a:solidFill>
              <a:latin typeface="Calibri" panose="020F0502020204030204"/>
              <a:ea typeface="宋体"/>
              <a:sym typeface="Arial" panose="020B0604020202020204" pitchFamily="34" charset="0"/>
            </a:endParaRPr>
          </a:p>
        </p:txBody>
      </p:sp>
      <p:sp>
        <p:nvSpPr>
          <p:cNvPr id="79" name="文本框 32"/>
          <p:cNvSpPr txBox="1"/>
          <p:nvPr/>
        </p:nvSpPr>
        <p:spPr>
          <a:xfrm>
            <a:off x="4180630" y="2222928"/>
            <a:ext cx="4719564" cy="988850"/>
          </a:xfrm>
          <a:prstGeom prst="rect">
            <a:avLst/>
          </a:prstGeom>
          <a:noFill/>
        </p:spPr>
        <p:txBody>
          <a:bodyPr wrap="squar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57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Tree>
    <p:extLst>
      <p:ext uri="{BB962C8B-B14F-4D97-AF65-F5344CB8AC3E}">
        <p14:creationId xmlns:p14="http://schemas.microsoft.com/office/powerpoint/2010/main" val="388304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3.45518E-6 1.48148E-6 L -0.34512 -0.79097 " pathEditMode="relative" rAng="0" ptsTypes="AA">
                                      <p:cBhvr>
                                        <p:cTn id="6" dur="1000" fill="hold"/>
                                        <p:tgtEl>
                                          <p:spTgt spid="37"/>
                                        </p:tgtEl>
                                        <p:attrNameLst>
                                          <p:attrName>ppt_x,ppt_y</p:attrName>
                                        </p:attrNameLst>
                                      </p:cBhvr>
                                      <p:rCtr x="-17100" y="-39400"/>
                                    </p:animMotion>
                                  </p:childTnLst>
                                </p:cTn>
                              </p:par>
                            </p:childTnLst>
                          </p:cTn>
                        </p:par>
                        <p:par>
                          <p:cTn id="7" fill="hold">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37"/>
                                        </p:tgtEl>
                                      </p:cBhvr>
                                    </p:animEffect>
                                    <p:animScale>
                                      <p:cBhvr>
                                        <p:cTn id="10" dur="100" autoRev="1" fill="hold"/>
                                        <p:tgtEl>
                                          <p:spTgt spid="37"/>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2" name="click.wav"/>
                                        </p:tgtEl>
                                      </p:cMediaNode>
                                    </p:audio>
                                  </p:subTnLst>
                                </p:cTn>
                              </p:par>
                            </p:childTnLst>
                          </p:cTn>
                        </p:par>
                        <p:par>
                          <p:cTn id="11" fill="hold">
                            <p:stCondLst>
                              <p:cond delay="1200"/>
                            </p:stCondLst>
                            <p:childTnLst>
                              <p:par>
                                <p:cTn id="12" presetID="2" presetClass="exit" presetSubtype="4" fill="hold" nodeType="afterEffect">
                                  <p:stCondLst>
                                    <p:cond delay="0"/>
                                  </p:stCondLst>
                                  <p:childTnLst>
                                    <p:anim calcmode="lin" valueType="num">
                                      <p:cBhvr additive="base">
                                        <p:cTn id="13" dur="1000"/>
                                        <p:tgtEl>
                                          <p:spTgt spid="37"/>
                                        </p:tgtEl>
                                        <p:attrNameLst>
                                          <p:attrName>ppt_x</p:attrName>
                                        </p:attrNameLst>
                                      </p:cBhvr>
                                      <p:tavLst>
                                        <p:tav tm="0">
                                          <p:val>
                                            <p:strVal val="ppt_x"/>
                                          </p:val>
                                        </p:tav>
                                        <p:tav tm="100000">
                                          <p:val>
                                            <p:strVal val="ppt_x"/>
                                          </p:val>
                                        </p:tav>
                                      </p:tavLst>
                                    </p:anim>
                                    <p:anim calcmode="lin" valueType="num">
                                      <p:cBhvr additive="base">
                                        <p:cTn id="14" dur="1000"/>
                                        <p:tgtEl>
                                          <p:spTgt spid="37"/>
                                        </p:tgtEl>
                                        <p:attrNameLst>
                                          <p:attrName>ppt_y</p:attrName>
                                        </p:attrNameLst>
                                      </p:cBhvr>
                                      <p:tavLst>
                                        <p:tav tm="0">
                                          <p:val>
                                            <p:strVal val="ppt_y"/>
                                          </p:val>
                                        </p:tav>
                                        <p:tav tm="100000">
                                          <p:val>
                                            <p:strVal val="1+ppt_h/2"/>
                                          </p:val>
                                        </p:tav>
                                      </p:tavLst>
                                    </p:anim>
                                    <p:set>
                                      <p:cBhvr>
                                        <p:cTn id="15" dur="1" fill="hold">
                                          <p:stCondLst>
                                            <p:cond delay="999"/>
                                          </p:stCondLst>
                                        </p:cTn>
                                        <p:tgtEl>
                                          <p:spTgt spid="37"/>
                                        </p:tgtEl>
                                        <p:attrNameLst>
                                          <p:attrName>style.visibility</p:attrName>
                                        </p:attrNameLst>
                                      </p:cBhvr>
                                      <p:to>
                                        <p:strVal val="hidden"/>
                                      </p:to>
                                    </p:set>
                                  </p:childTnLst>
                                </p:cTn>
                              </p:par>
                            </p:childTnLst>
                          </p:cTn>
                        </p:par>
                        <p:par>
                          <p:cTn id="16" fill="hold">
                            <p:stCondLst>
                              <p:cond delay="2200"/>
                            </p:stCondLst>
                            <p:childTnLst>
                              <p:par>
                                <p:cTn id="17" presetID="16" presetClass="entr" presetSubtype="21"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barn(inVertical)">
                                      <p:cBhvr>
                                        <p:cTn id="19" dur="500"/>
                                        <p:tgtEl>
                                          <p:spTgt spid="60"/>
                                        </p:tgtEl>
                                      </p:cBhvr>
                                    </p:animEffect>
                                  </p:childTnLst>
                                </p:cTn>
                              </p:par>
                            </p:childTnLst>
                          </p:cTn>
                        </p:par>
                        <p:par>
                          <p:cTn id="20" fill="hold">
                            <p:stCondLst>
                              <p:cond delay="2700"/>
                            </p:stCondLst>
                            <p:childTnLst>
                              <p:par>
                                <p:cTn id="21" presetID="14" presetClass="entr" presetSubtype="1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randombar(horizontal)">
                                      <p:cBhvr>
                                        <p:cTn id="23" dur="500"/>
                                        <p:tgtEl>
                                          <p:spTgt spid="78"/>
                                        </p:tgtEl>
                                      </p:cBhvr>
                                    </p:animEffect>
                                  </p:childTnLst>
                                </p:cTn>
                              </p:par>
                            </p:childTnLst>
                          </p:cTn>
                        </p:par>
                        <p:par>
                          <p:cTn id="24" fill="hold">
                            <p:stCondLst>
                              <p:cond delay="3200"/>
                            </p:stCondLst>
                            <p:childTnLst>
                              <p:par>
                                <p:cTn id="25" presetID="14" presetClass="entr" presetSubtype="10" fill="hold" grpId="0" nodeType="afterEffect">
                                  <p:stCondLst>
                                    <p:cond delay="0"/>
                                  </p:stCondLst>
                                  <p:iterate type="lt">
                                    <p:tmPct val="10000"/>
                                  </p:iterate>
                                  <p:childTnLst>
                                    <p:set>
                                      <p:cBhvr>
                                        <p:cTn id="26" dur="1" fill="hold">
                                          <p:stCondLst>
                                            <p:cond delay="0"/>
                                          </p:stCondLst>
                                        </p:cTn>
                                        <p:tgtEl>
                                          <p:spTgt spid="79"/>
                                        </p:tgtEl>
                                        <p:attrNameLst>
                                          <p:attrName>style.visibility</p:attrName>
                                        </p:attrNameLst>
                                      </p:cBhvr>
                                      <p:to>
                                        <p:strVal val="visible"/>
                                      </p:to>
                                    </p:set>
                                    <p:animEffect transition="in" filter="randombar(horizontal)">
                                      <p:cBhvr>
                                        <p:cTn id="27" dur="500"/>
                                        <p:tgtEl>
                                          <p:spTgt spid="79"/>
                                        </p:tgtEl>
                                      </p:cBhvr>
                                    </p:animEffect>
                                  </p:childTnLst>
                                </p:cTn>
                              </p:par>
                            </p:childTnLst>
                          </p:cTn>
                        </p:par>
                        <p:par>
                          <p:cTn id="28" fill="hold">
                            <p:stCondLst>
                              <p:cond delay="3950"/>
                            </p:stCondLst>
                            <p:childTnLst>
                              <p:par>
                                <p:cTn id="29" presetID="1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59" presetClass="path" presetSubtype="0" accel="50000" decel="50000" fill="hold" nodeType="withEffect">
                                  <p:stCondLst>
                                    <p:cond delay="0"/>
                                  </p:stCondLst>
                                  <p:childTnLst>
                                    <p:animMotion origin="layout" path="M -0.09583 0.13704 C -0.07448 0.15046 0.01654 0.18009 0.05052 0.18009 C 0.08555 0.18009 0.01719 0.16157 -0.00573 0.10972 C 0.01406 0.07824 0.08633 0.12268 0.12136 0.12268 C 0.14831 0.11597 0.09388 0.1081 0.10886 0.06898 C 0.11719 0.06065 0.16185 0.07477 0.17136 0.07268 C 0.18086 0.0706 0.14753 0.08079 0.16615 0.05602 C 0.18477 0.03125 0.27344 -0.04028 0.28281 -0.07546 " pathEditMode="relative" rAng="0" ptsTypes="ffffaaaf">
                                      <p:cBhvr>
                                        <p:cTn id="33" dur="2000" fill="hold"/>
                                        <p:tgtEl>
                                          <p:spTgt spid="62"/>
                                        </p:tgtEl>
                                        <p:attrNameLst>
                                          <p:attrName>ppt_x</p:attrName>
                                          <p:attrName>ppt_y</p:attrName>
                                        </p:attrNameLst>
                                      </p:cBhvr>
                                      <p:rCtr x="18932" y="-8472"/>
                                    </p:animMotion>
                                  </p:childTnLst>
                                </p:cTn>
                              </p:par>
                              <p:par>
                                <p:cTn id="34" presetID="22" presetClass="entr" presetSubtype="2"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2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78" grpId="0" animBg="1"/>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84400" y="2015464"/>
            <a:ext cx="3219961" cy="4671782"/>
          </a:xfrm>
          <a:prstGeom prst="rect">
            <a:avLst/>
          </a:prstGeom>
        </p:spPr>
      </p:pic>
      <p:sp>
        <p:nvSpPr>
          <p:cNvPr id="89" name="矩形 88"/>
          <p:cNvSpPr>
            <a:spLocks noChangeArrowheads="1"/>
          </p:cNvSpPr>
          <p:nvPr/>
        </p:nvSpPr>
        <p:spPr bwMode="auto">
          <a:xfrm>
            <a:off x="1286565" y="1166101"/>
            <a:ext cx="10290395" cy="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14" tIns="57607" rIns="115214" bIns="57607">
            <a:spAutoFit/>
          </a:bodyPr>
          <a:lstStyle/>
          <a:p>
            <a:pPr defTabSz="864108">
              <a:lnSpc>
                <a:spcPct val="130000"/>
              </a:lnSpc>
              <a:spcBef>
                <a:spcPct val="0"/>
              </a:spcBef>
            </a:pPr>
            <a:r>
              <a:rPr lang="zh-CN" altLang="en-US" sz="1400" dirty="0">
                <a:solidFill>
                  <a:prstClr val="black">
                    <a:lumMod val="75000"/>
                    <a:lumOff val="25000"/>
                  </a:prst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nvGrpSpPr>
          <p:cNvPr id="90" name="组合 89"/>
          <p:cNvGrpSpPr/>
          <p:nvPr/>
        </p:nvGrpSpPr>
        <p:grpSpPr>
          <a:xfrm>
            <a:off x="6186619" y="2439122"/>
            <a:ext cx="748432" cy="748363"/>
            <a:chOff x="4589983" y="2663795"/>
            <a:chExt cx="877102" cy="877102"/>
          </a:xfrm>
        </p:grpSpPr>
        <p:grpSp>
          <p:nvGrpSpPr>
            <p:cNvPr id="91" name="组合 9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black"/>
                  </a:solidFill>
                  <a:latin typeface="Calibri" panose="020F0502020204030204"/>
                  <a:ea typeface="微软雅黑" pitchFamily="34" charset="-122"/>
                </a:endParaRPr>
              </a:p>
            </p:txBody>
          </p:sp>
          <p:sp>
            <p:nvSpPr>
              <p:cNvPr id="104" name="椭圆 103"/>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微软雅黑" pitchFamily="34" charset="-122"/>
                </a:endParaRPr>
              </a:p>
            </p:txBody>
          </p:sp>
        </p:grpSp>
        <p:grpSp>
          <p:nvGrpSpPr>
            <p:cNvPr id="92" name="组合 91"/>
            <p:cNvGrpSpPr/>
            <p:nvPr/>
          </p:nvGrpSpPr>
          <p:grpSpPr>
            <a:xfrm>
              <a:off x="4690436" y="2865050"/>
              <a:ext cx="567894" cy="535099"/>
              <a:chOff x="4832350" y="1028700"/>
              <a:chExt cx="522288" cy="492126"/>
            </a:xfrm>
            <a:solidFill>
              <a:srgbClr val="0070C0"/>
            </a:solidFill>
          </p:grpSpPr>
          <p:sp>
            <p:nvSpPr>
              <p:cNvPr id="9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05" name="组合 104"/>
          <p:cNvGrpSpPr/>
          <p:nvPr/>
        </p:nvGrpSpPr>
        <p:grpSpPr>
          <a:xfrm>
            <a:off x="6186619" y="3768695"/>
            <a:ext cx="748432" cy="748363"/>
            <a:chOff x="4692046" y="3749516"/>
            <a:chExt cx="877102" cy="877102"/>
          </a:xfrm>
        </p:grpSpPr>
        <p:grpSp>
          <p:nvGrpSpPr>
            <p:cNvPr id="106" name="组合 10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black"/>
                  </a:solidFill>
                  <a:latin typeface="Calibri" panose="020F0502020204030204"/>
                  <a:ea typeface="微软雅黑" pitchFamily="34" charset="-122"/>
                </a:endParaRPr>
              </a:p>
            </p:txBody>
          </p:sp>
          <p:sp>
            <p:nvSpPr>
              <p:cNvPr id="127" name="椭圆 126"/>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微软雅黑" pitchFamily="34" charset="-122"/>
                </a:endParaRPr>
              </a:p>
            </p:txBody>
          </p:sp>
        </p:grpSp>
        <p:grpSp>
          <p:nvGrpSpPr>
            <p:cNvPr id="107" name="组合 106"/>
            <p:cNvGrpSpPr/>
            <p:nvPr/>
          </p:nvGrpSpPr>
          <p:grpSpPr>
            <a:xfrm>
              <a:off x="4853377" y="3997905"/>
              <a:ext cx="554441" cy="377594"/>
              <a:chOff x="4156075" y="2292350"/>
              <a:chExt cx="552450" cy="376238"/>
            </a:xfrm>
            <a:solidFill>
              <a:srgbClr val="0070C0"/>
            </a:solidFill>
          </p:grpSpPr>
          <p:sp>
            <p:nvSpPr>
              <p:cNvPr id="10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4" name="Oval 33"/>
              <p:cNvSpPr>
                <a:spLocks noChangeArrowheads="1"/>
              </p:cNvSpPr>
              <p:nvPr/>
            </p:nvSpPr>
            <p:spPr bwMode="auto">
              <a:xfrm>
                <a:off x="4205288" y="2333625"/>
                <a:ext cx="115888" cy="120650"/>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9" name="Oval 38"/>
              <p:cNvSpPr>
                <a:spLocks noChangeArrowheads="1"/>
              </p:cNvSpPr>
              <p:nvPr/>
            </p:nvSpPr>
            <p:spPr bwMode="auto">
              <a:xfrm>
                <a:off x="4541838" y="2333625"/>
                <a:ext cx="117475" cy="120650"/>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28" name="组合 127"/>
          <p:cNvGrpSpPr/>
          <p:nvPr/>
        </p:nvGrpSpPr>
        <p:grpSpPr>
          <a:xfrm>
            <a:off x="6186619" y="5098267"/>
            <a:ext cx="748432" cy="748363"/>
            <a:chOff x="5276799" y="5817699"/>
            <a:chExt cx="877102" cy="877102"/>
          </a:xfrm>
        </p:grpSpPr>
        <p:grpSp>
          <p:nvGrpSpPr>
            <p:cNvPr id="129" name="组合 12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black"/>
                  </a:solidFill>
                  <a:latin typeface="Calibri" panose="020F0502020204030204"/>
                  <a:ea typeface="微软雅黑" pitchFamily="34" charset="-122"/>
                </a:endParaRPr>
              </a:p>
            </p:txBody>
          </p:sp>
          <p:sp>
            <p:nvSpPr>
              <p:cNvPr id="142" name="椭圆 141"/>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微软雅黑" pitchFamily="34" charset="-122"/>
                </a:endParaRPr>
              </a:p>
            </p:txBody>
          </p:sp>
        </p:grpSp>
        <p:grpSp>
          <p:nvGrpSpPr>
            <p:cNvPr id="130" name="组合 129"/>
            <p:cNvGrpSpPr/>
            <p:nvPr/>
          </p:nvGrpSpPr>
          <p:grpSpPr>
            <a:xfrm>
              <a:off x="5491718" y="5999083"/>
              <a:ext cx="447265" cy="447265"/>
              <a:chOff x="4219575" y="4668838"/>
              <a:chExt cx="442913" cy="442913"/>
            </a:xfrm>
            <a:solidFill>
              <a:srgbClr val="0070C0"/>
            </a:solidFill>
          </p:grpSpPr>
          <p:sp>
            <p:nvSpPr>
              <p:cNvPr id="13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43" name="组合 142"/>
          <p:cNvGrpSpPr/>
          <p:nvPr/>
        </p:nvGrpSpPr>
        <p:grpSpPr>
          <a:xfrm>
            <a:off x="7396277" y="2641840"/>
            <a:ext cx="3886270" cy="806829"/>
            <a:chOff x="7127272" y="2681303"/>
            <a:chExt cx="4112228" cy="853819"/>
          </a:xfrm>
        </p:grpSpPr>
        <p:sp>
          <p:nvSpPr>
            <p:cNvPr id="144" name="矩形 143"/>
            <p:cNvSpPr/>
            <p:nvPr/>
          </p:nvSpPr>
          <p:spPr>
            <a:xfrm>
              <a:off x="7127272" y="2681303"/>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864108">
                <a:lnSpc>
                  <a:spcPct val="130000"/>
                </a:lnSpc>
                <a:defRPr/>
              </a:pPr>
              <a:r>
                <a:rPr lang="zh-CN" altLang="en-US" sz="1300" kern="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300" kern="0"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146" name="矩形 3"/>
          <p:cNvSpPr>
            <a:spLocks noChangeArrowheads="1"/>
          </p:cNvSpPr>
          <p:nvPr/>
        </p:nvSpPr>
        <p:spPr bwMode="auto">
          <a:xfrm>
            <a:off x="7384275" y="2252688"/>
            <a:ext cx="2069975" cy="35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802" tIns="32401" rIns="64802" bIns="32401">
            <a:spAutoFit/>
          </a:bodyPr>
          <a:lstStyle/>
          <a:p>
            <a:pPr defTabSz="864108">
              <a:spcBef>
                <a:spcPct val="0"/>
              </a:spcBef>
            </a:pPr>
            <a:r>
              <a:rPr lang="zh-CN" altLang="en-US" sz="1900" b="1" dirty="0">
                <a:solidFill>
                  <a:srgbClr val="C00000"/>
                </a:solidFill>
                <a:latin typeface="Arial" pitchFamily="34" charset="0"/>
                <a:ea typeface="微软雅黑" pitchFamily="34" charset="-122"/>
                <a:cs typeface="Arial" panose="020B0604020202020204" pitchFamily="34" charset="0"/>
              </a:rPr>
              <a:t>总体目标顺利完成</a:t>
            </a:r>
          </a:p>
        </p:txBody>
      </p:sp>
      <p:grpSp>
        <p:nvGrpSpPr>
          <p:cNvPr id="147" name="组合 146"/>
          <p:cNvGrpSpPr/>
          <p:nvPr/>
        </p:nvGrpSpPr>
        <p:grpSpPr>
          <a:xfrm>
            <a:off x="7396277" y="3947173"/>
            <a:ext cx="3886270" cy="806829"/>
            <a:chOff x="7127272" y="4062656"/>
            <a:chExt cx="4112228" cy="853819"/>
          </a:xfrm>
        </p:grpSpPr>
        <p:sp>
          <p:nvSpPr>
            <p:cNvPr id="148" name="矩形 147"/>
            <p:cNvSpPr/>
            <p:nvPr/>
          </p:nvSpPr>
          <p:spPr>
            <a:xfrm>
              <a:off x="7127272" y="4062656"/>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864108">
                <a:lnSpc>
                  <a:spcPct val="130000"/>
                </a:lnSpc>
                <a:defRPr/>
              </a:pPr>
              <a:r>
                <a:rPr lang="zh-CN" altLang="en-US" sz="1300" kern="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300" kern="0"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150" name="矩形 3"/>
          <p:cNvSpPr>
            <a:spLocks noChangeArrowheads="1"/>
          </p:cNvSpPr>
          <p:nvPr/>
        </p:nvSpPr>
        <p:spPr bwMode="auto">
          <a:xfrm>
            <a:off x="7384275" y="3520677"/>
            <a:ext cx="2069975" cy="35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802" tIns="32401" rIns="64802" bIns="32401">
            <a:spAutoFit/>
          </a:bodyPr>
          <a:lstStyle/>
          <a:p>
            <a:pPr defTabSz="864108">
              <a:spcBef>
                <a:spcPct val="0"/>
              </a:spcBef>
            </a:pPr>
            <a:r>
              <a:rPr lang="zh-CN" altLang="en-US" sz="1900" b="1" dirty="0">
                <a:solidFill>
                  <a:srgbClr val="EB9624"/>
                </a:solidFill>
                <a:latin typeface="Arial" pitchFamily="34" charset="0"/>
                <a:ea typeface="微软雅黑" pitchFamily="34" charset="-122"/>
                <a:cs typeface="Arial" panose="020B0604020202020204" pitchFamily="34" charset="0"/>
              </a:rPr>
              <a:t>思想认识不断提高</a:t>
            </a:r>
          </a:p>
        </p:txBody>
      </p:sp>
      <p:grpSp>
        <p:nvGrpSpPr>
          <p:cNvPr id="151" name="组合 150"/>
          <p:cNvGrpSpPr/>
          <p:nvPr/>
        </p:nvGrpSpPr>
        <p:grpSpPr>
          <a:xfrm>
            <a:off x="7396277" y="5252502"/>
            <a:ext cx="3886270" cy="806829"/>
            <a:chOff x="7127272" y="5444009"/>
            <a:chExt cx="4112228" cy="853819"/>
          </a:xfrm>
        </p:grpSpPr>
        <p:sp>
          <p:nvSpPr>
            <p:cNvPr id="152" name="矩形 151"/>
            <p:cNvSpPr/>
            <p:nvPr/>
          </p:nvSpPr>
          <p:spPr>
            <a:xfrm>
              <a:off x="7127272" y="5444009"/>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3" name="矩形 47"/>
            <p:cNvSpPr>
              <a:spLocks noChangeArrowheads="1"/>
            </p:cNvSpPr>
            <p:nvPr/>
          </p:nvSpPr>
          <p:spPr bwMode="auto">
            <a:xfrm>
              <a:off x="7152671" y="5555616"/>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864108">
                <a:lnSpc>
                  <a:spcPct val="130000"/>
                </a:lnSpc>
                <a:defRPr/>
              </a:pPr>
              <a:r>
                <a:rPr lang="zh-CN" altLang="en-US" sz="1300" kern="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300" kern="0"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154" name="矩形 3"/>
          <p:cNvSpPr>
            <a:spLocks noChangeArrowheads="1"/>
          </p:cNvSpPr>
          <p:nvPr/>
        </p:nvSpPr>
        <p:spPr bwMode="auto">
          <a:xfrm>
            <a:off x="7384275" y="4824670"/>
            <a:ext cx="2069975" cy="35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802" tIns="32401" rIns="64802" bIns="32401">
            <a:spAutoFit/>
          </a:bodyPr>
          <a:lstStyle/>
          <a:p>
            <a:pPr defTabSz="864108">
              <a:spcBef>
                <a:spcPct val="0"/>
              </a:spcBef>
            </a:pPr>
            <a:r>
              <a:rPr lang="zh-CN" altLang="en-US" sz="1900" b="1" dirty="0">
                <a:solidFill>
                  <a:srgbClr val="01ACBE"/>
                </a:solidFill>
                <a:latin typeface="Arial" pitchFamily="34" charset="0"/>
                <a:ea typeface="微软雅黑" pitchFamily="34" charset="-122"/>
                <a:cs typeface="Arial" panose="020B0604020202020204" pitchFamily="34" charset="0"/>
              </a:rPr>
              <a:t>部门管理不断强化</a:t>
            </a:r>
          </a:p>
        </p:txBody>
      </p:sp>
      <p:cxnSp>
        <p:nvCxnSpPr>
          <p:cNvPr id="155" name="直接连接符 154"/>
          <p:cNvCxnSpPr/>
          <p:nvPr/>
        </p:nvCxnSpPr>
        <p:spPr>
          <a:xfrm>
            <a:off x="7117795" y="2336695"/>
            <a:ext cx="0" cy="1092054"/>
          </a:xfrm>
          <a:prstGeom prst="line">
            <a:avLst/>
          </a:prstGeom>
          <a:noFill/>
          <a:ln w="12700" cap="flat" cmpd="sng" algn="ctr">
            <a:solidFill>
              <a:sysClr val="windowText" lastClr="000000"/>
            </a:solidFill>
            <a:prstDash val="sysDash"/>
            <a:miter lim="800000"/>
          </a:ln>
          <a:effectLst/>
        </p:spPr>
      </p:cxnSp>
      <p:cxnSp>
        <p:nvCxnSpPr>
          <p:cNvPr id="156" name="直接连接符 155"/>
          <p:cNvCxnSpPr/>
          <p:nvPr/>
        </p:nvCxnSpPr>
        <p:spPr>
          <a:xfrm>
            <a:off x="7117795" y="3648700"/>
            <a:ext cx="0" cy="1092054"/>
          </a:xfrm>
          <a:prstGeom prst="line">
            <a:avLst/>
          </a:prstGeom>
          <a:noFill/>
          <a:ln w="12700" cap="flat" cmpd="sng" algn="ctr">
            <a:solidFill>
              <a:sysClr val="windowText" lastClr="000000"/>
            </a:solidFill>
            <a:prstDash val="sysDash"/>
            <a:miter lim="800000"/>
          </a:ln>
          <a:effectLst/>
        </p:spPr>
      </p:cxnSp>
      <p:cxnSp>
        <p:nvCxnSpPr>
          <p:cNvPr id="157" name="直接连接符 156"/>
          <p:cNvCxnSpPr/>
          <p:nvPr/>
        </p:nvCxnSpPr>
        <p:spPr>
          <a:xfrm>
            <a:off x="7129797" y="4969618"/>
            <a:ext cx="0" cy="1092054"/>
          </a:xfrm>
          <a:prstGeom prst="line">
            <a:avLst/>
          </a:prstGeom>
          <a:noFill/>
          <a:ln w="12700" cap="flat" cmpd="sng" algn="ctr">
            <a:solidFill>
              <a:sysClr val="windowText" lastClr="000000"/>
            </a:solidFill>
            <a:prstDash val="sysDash"/>
            <a:miter lim="800000"/>
          </a:ln>
          <a:effectLst/>
        </p:spPr>
      </p:cxnSp>
    </p:spTree>
    <p:extLst>
      <p:ext uri="{BB962C8B-B14F-4D97-AF65-F5344CB8AC3E}">
        <p14:creationId xmlns:p14="http://schemas.microsoft.com/office/powerpoint/2010/main" val="407230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wipe(up)">
                                      <p:cBhvr>
                                        <p:cTn id="11" dur="500"/>
                                        <p:tgtEl>
                                          <p:spTgt spid="8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p:cTn id="15" dur="100" fill="hold"/>
                                        <p:tgtEl>
                                          <p:spTgt spid="90"/>
                                        </p:tgtEl>
                                        <p:attrNameLst>
                                          <p:attrName>ppt_w</p:attrName>
                                        </p:attrNameLst>
                                      </p:cBhvr>
                                      <p:tavLst>
                                        <p:tav tm="0">
                                          <p:val>
                                            <p:fltVal val="0"/>
                                          </p:val>
                                        </p:tav>
                                        <p:tav tm="100000">
                                          <p:val>
                                            <p:strVal val="#ppt_w"/>
                                          </p:val>
                                        </p:tav>
                                      </p:tavLst>
                                    </p:anim>
                                    <p:anim calcmode="lin" valueType="num">
                                      <p:cBhvr>
                                        <p:cTn id="16" dur="100" fill="hold"/>
                                        <p:tgtEl>
                                          <p:spTgt spid="90"/>
                                        </p:tgtEl>
                                        <p:attrNameLst>
                                          <p:attrName>ppt_h</p:attrName>
                                        </p:attrNameLst>
                                      </p:cBhvr>
                                      <p:tavLst>
                                        <p:tav tm="0">
                                          <p:val>
                                            <p:fltVal val="0"/>
                                          </p:val>
                                        </p:tav>
                                        <p:tav tm="100000">
                                          <p:val>
                                            <p:strVal val="#ppt_h"/>
                                          </p:val>
                                        </p:tav>
                                      </p:tavLst>
                                    </p:anim>
                                    <p:animEffect transition="in" filter="fade">
                                      <p:cBhvr>
                                        <p:cTn id="17" dur="100"/>
                                        <p:tgtEl>
                                          <p:spTgt spid="90"/>
                                        </p:tgtEl>
                                      </p:cBhvr>
                                    </p:animEffect>
                                  </p:childTnLst>
                                </p:cTn>
                              </p:par>
                              <p:par>
                                <p:cTn id="18" presetID="6" presetClass="emph" presetSubtype="0" fill="hold" nodeType="withEffect">
                                  <p:stCondLst>
                                    <p:cond delay="100"/>
                                  </p:stCondLst>
                                  <p:childTnLst>
                                    <p:animScale>
                                      <p:cBhvr>
                                        <p:cTn id="19" dur="100" fill="hold"/>
                                        <p:tgtEl>
                                          <p:spTgt spid="90"/>
                                        </p:tgtEl>
                                      </p:cBhvr>
                                      <p:by x="110000" y="110000"/>
                                    </p:animScale>
                                  </p:childTnLst>
                                </p:cTn>
                              </p:par>
                              <p:par>
                                <p:cTn id="20" presetID="6" presetClass="emph" presetSubtype="0" fill="hold" nodeType="withEffect">
                                  <p:stCondLst>
                                    <p:cond delay="200"/>
                                  </p:stCondLst>
                                  <p:childTnLst>
                                    <p:animScale>
                                      <p:cBhvr>
                                        <p:cTn id="21" dur="200" fill="hold"/>
                                        <p:tgtEl>
                                          <p:spTgt spid="90"/>
                                        </p:tgtEl>
                                      </p:cBhvr>
                                      <p:by x="90000" y="90000"/>
                                    </p:animScale>
                                  </p:childTnLst>
                                </p:cTn>
                              </p:par>
                              <p:par>
                                <p:cTn id="22" presetID="6" presetClass="emph" presetSubtype="0" fill="hold" nodeType="withEffect">
                                  <p:stCondLst>
                                    <p:cond delay="400"/>
                                  </p:stCondLst>
                                  <p:childTnLst>
                                    <p:animScale>
                                      <p:cBhvr>
                                        <p:cTn id="23" dur="100" fill="hold"/>
                                        <p:tgtEl>
                                          <p:spTgt spid="90"/>
                                        </p:tgtEl>
                                      </p:cBhvr>
                                      <p:by x="105000" y="105000"/>
                                    </p:animScale>
                                  </p:childTnLst>
                                </p:cTn>
                              </p:par>
                              <p:par>
                                <p:cTn id="24" presetID="6" presetClass="emph" presetSubtype="0" fill="hold" nodeType="withEffect">
                                  <p:stCondLst>
                                    <p:cond delay="500"/>
                                  </p:stCondLst>
                                  <p:childTnLst>
                                    <p:animScale>
                                      <p:cBhvr>
                                        <p:cTn id="25" dur="200" fill="hold"/>
                                        <p:tgtEl>
                                          <p:spTgt spid="90"/>
                                        </p:tgtEl>
                                      </p:cBhvr>
                                      <p:by x="95000" y="95000"/>
                                    </p:animScale>
                                  </p:childTnLst>
                                </p:cTn>
                              </p:par>
                            </p:childTnLst>
                          </p:cTn>
                        </p:par>
                        <p:par>
                          <p:cTn id="26" fill="hold">
                            <p:stCondLst>
                              <p:cond delay="1700"/>
                            </p:stCondLst>
                            <p:childTnLst>
                              <p:par>
                                <p:cTn id="27" presetID="16" presetClass="entr" presetSubtype="42" fill="hold" nodeType="afterEffect">
                                  <p:stCondLst>
                                    <p:cond delay="0"/>
                                  </p:stCondLst>
                                  <p:childTnLst>
                                    <p:set>
                                      <p:cBhvr>
                                        <p:cTn id="28" dur="1" fill="hold">
                                          <p:stCondLst>
                                            <p:cond delay="0"/>
                                          </p:stCondLst>
                                        </p:cTn>
                                        <p:tgtEl>
                                          <p:spTgt spid="155"/>
                                        </p:tgtEl>
                                        <p:attrNameLst>
                                          <p:attrName>style.visibility</p:attrName>
                                        </p:attrNameLst>
                                      </p:cBhvr>
                                      <p:to>
                                        <p:strVal val="visible"/>
                                      </p:to>
                                    </p:set>
                                    <p:animEffect transition="in" filter="barn(outHorizontal)">
                                      <p:cBhvr>
                                        <p:cTn id="29" dur="500"/>
                                        <p:tgtEl>
                                          <p:spTgt spid="155"/>
                                        </p:tgtEl>
                                      </p:cBhvr>
                                    </p:animEffect>
                                  </p:childTnLst>
                                </p:cTn>
                              </p:par>
                            </p:childTnLst>
                          </p:cTn>
                        </p:par>
                        <p:par>
                          <p:cTn id="30" fill="hold">
                            <p:stCondLst>
                              <p:cond delay="2200"/>
                            </p:stCondLst>
                            <p:childTnLst>
                              <p:par>
                                <p:cTn id="31" presetID="2" presetClass="entr" presetSubtype="2" accel="50000" decel="50000" fill="hold" grpId="0" nodeType="afterEffect">
                                  <p:stCondLst>
                                    <p:cond delay="0"/>
                                  </p:stCondLst>
                                  <p:childTnLst>
                                    <p:set>
                                      <p:cBhvr>
                                        <p:cTn id="32" dur="1" fill="hold">
                                          <p:stCondLst>
                                            <p:cond delay="0"/>
                                          </p:stCondLst>
                                        </p:cTn>
                                        <p:tgtEl>
                                          <p:spTgt spid="146"/>
                                        </p:tgtEl>
                                        <p:attrNameLst>
                                          <p:attrName>style.visibility</p:attrName>
                                        </p:attrNameLst>
                                      </p:cBhvr>
                                      <p:to>
                                        <p:strVal val="visible"/>
                                      </p:to>
                                    </p:set>
                                    <p:anim calcmode="lin" valueType="num">
                                      <p:cBhvr additive="base">
                                        <p:cTn id="33" dur="1000" fill="hold"/>
                                        <p:tgtEl>
                                          <p:spTgt spid="146"/>
                                        </p:tgtEl>
                                        <p:attrNameLst>
                                          <p:attrName>ppt_x</p:attrName>
                                        </p:attrNameLst>
                                      </p:cBhvr>
                                      <p:tavLst>
                                        <p:tav tm="0">
                                          <p:val>
                                            <p:strVal val="1+#ppt_w/2"/>
                                          </p:val>
                                        </p:tav>
                                        <p:tav tm="100000">
                                          <p:val>
                                            <p:strVal val="#ppt_x"/>
                                          </p:val>
                                        </p:tav>
                                      </p:tavLst>
                                    </p:anim>
                                    <p:anim calcmode="lin" valueType="num">
                                      <p:cBhvr additive="base">
                                        <p:cTn id="34" dur="1000" fill="hold"/>
                                        <p:tgtEl>
                                          <p:spTgt spid="146"/>
                                        </p:tgtEl>
                                        <p:attrNameLst>
                                          <p:attrName>ppt_y</p:attrName>
                                        </p:attrNameLst>
                                      </p:cBhvr>
                                      <p:tavLst>
                                        <p:tav tm="0">
                                          <p:val>
                                            <p:strVal val="#ppt_y"/>
                                          </p:val>
                                        </p:tav>
                                        <p:tav tm="100000">
                                          <p:val>
                                            <p:strVal val="#ppt_y"/>
                                          </p:val>
                                        </p:tav>
                                      </p:tavLst>
                                    </p:anim>
                                  </p:childTnLst>
                                </p:cTn>
                              </p:par>
                              <p:par>
                                <p:cTn id="35" presetID="2" presetClass="entr" presetSubtype="2" accel="50000" decel="5000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anim calcmode="lin" valueType="num">
                                      <p:cBhvr additive="base">
                                        <p:cTn id="37" dur="1000" fill="hold"/>
                                        <p:tgtEl>
                                          <p:spTgt spid="143"/>
                                        </p:tgtEl>
                                        <p:attrNameLst>
                                          <p:attrName>ppt_x</p:attrName>
                                        </p:attrNameLst>
                                      </p:cBhvr>
                                      <p:tavLst>
                                        <p:tav tm="0">
                                          <p:val>
                                            <p:strVal val="1+#ppt_w/2"/>
                                          </p:val>
                                        </p:tav>
                                        <p:tav tm="100000">
                                          <p:val>
                                            <p:strVal val="#ppt_x"/>
                                          </p:val>
                                        </p:tav>
                                      </p:tavLst>
                                    </p:anim>
                                    <p:anim calcmode="lin" valueType="num">
                                      <p:cBhvr additive="base">
                                        <p:cTn id="38" dur="1000" fill="hold"/>
                                        <p:tgtEl>
                                          <p:spTgt spid="143"/>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53" presetClass="entr" presetSubtype="16"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p:cTn id="42" dur="100" fill="hold"/>
                                        <p:tgtEl>
                                          <p:spTgt spid="105"/>
                                        </p:tgtEl>
                                        <p:attrNameLst>
                                          <p:attrName>ppt_w</p:attrName>
                                        </p:attrNameLst>
                                      </p:cBhvr>
                                      <p:tavLst>
                                        <p:tav tm="0">
                                          <p:val>
                                            <p:fltVal val="0"/>
                                          </p:val>
                                        </p:tav>
                                        <p:tav tm="100000">
                                          <p:val>
                                            <p:strVal val="#ppt_w"/>
                                          </p:val>
                                        </p:tav>
                                      </p:tavLst>
                                    </p:anim>
                                    <p:anim calcmode="lin" valueType="num">
                                      <p:cBhvr>
                                        <p:cTn id="43" dur="100" fill="hold"/>
                                        <p:tgtEl>
                                          <p:spTgt spid="105"/>
                                        </p:tgtEl>
                                        <p:attrNameLst>
                                          <p:attrName>ppt_h</p:attrName>
                                        </p:attrNameLst>
                                      </p:cBhvr>
                                      <p:tavLst>
                                        <p:tav tm="0">
                                          <p:val>
                                            <p:fltVal val="0"/>
                                          </p:val>
                                        </p:tav>
                                        <p:tav tm="100000">
                                          <p:val>
                                            <p:strVal val="#ppt_h"/>
                                          </p:val>
                                        </p:tav>
                                      </p:tavLst>
                                    </p:anim>
                                    <p:animEffect transition="in" filter="fade">
                                      <p:cBhvr>
                                        <p:cTn id="44" dur="100"/>
                                        <p:tgtEl>
                                          <p:spTgt spid="105"/>
                                        </p:tgtEl>
                                      </p:cBhvr>
                                    </p:animEffect>
                                  </p:childTnLst>
                                </p:cTn>
                              </p:par>
                              <p:par>
                                <p:cTn id="45" presetID="6" presetClass="emph" presetSubtype="0" fill="hold" nodeType="withEffect">
                                  <p:stCondLst>
                                    <p:cond delay="100"/>
                                  </p:stCondLst>
                                  <p:childTnLst>
                                    <p:animScale>
                                      <p:cBhvr>
                                        <p:cTn id="46" dur="100" fill="hold"/>
                                        <p:tgtEl>
                                          <p:spTgt spid="105"/>
                                        </p:tgtEl>
                                      </p:cBhvr>
                                      <p:by x="110000" y="110000"/>
                                    </p:animScale>
                                  </p:childTnLst>
                                </p:cTn>
                              </p:par>
                              <p:par>
                                <p:cTn id="47" presetID="6" presetClass="emph" presetSubtype="0" fill="hold" nodeType="withEffect">
                                  <p:stCondLst>
                                    <p:cond delay="200"/>
                                  </p:stCondLst>
                                  <p:childTnLst>
                                    <p:animScale>
                                      <p:cBhvr>
                                        <p:cTn id="48" dur="200" fill="hold"/>
                                        <p:tgtEl>
                                          <p:spTgt spid="105"/>
                                        </p:tgtEl>
                                      </p:cBhvr>
                                      <p:by x="90000" y="90000"/>
                                    </p:animScale>
                                  </p:childTnLst>
                                </p:cTn>
                              </p:par>
                              <p:par>
                                <p:cTn id="49" presetID="6" presetClass="emph" presetSubtype="0" fill="hold" nodeType="withEffect">
                                  <p:stCondLst>
                                    <p:cond delay="400"/>
                                  </p:stCondLst>
                                  <p:childTnLst>
                                    <p:animScale>
                                      <p:cBhvr>
                                        <p:cTn id="50" dur="100" fill="hold"/>
                                        <p:tgtEl>
                                          <p:spTgt spid="105"/>
                                        </p:tgtEl>
                                      </p:cBhvr>
                                      <p:by x="105000" y="105000"/>
                                    </p:animScale>
                                  </p:childTnLst>
                                </p:cTn>
                              </p:par>
                              <p:par>
                                <p:cTn id="51" presetID="6" presetClass="emph" presetSubtype="0" fill="hold" nodeType="withEffect">
                                  <p:stCondLst>
                                    <p:cond delay="500"/>
                                  </p:stCondLst>
                                  <p:childTnLst>
                                    <p:animScale>
                                      <p:cBhvr>
                                        <p:cTn id="52" dur="200" fill="hold"/>
                                        <p:tgtEl>
                                          <p:spTgt spid="105"/>
                                        </p:tgtEl>
                                      </p:cBhvr>
                                      <p:by x="95000" y="95000"/>
                                    </p:animScale>
                                  </p:childTnLst>
                                </p:cTn>
                              </p:par>
                            </p:childTnLst>
                          </p:cTn>
                        </p:par>
                        <p:par>
                          <p:cTn id="53" fill="hold">
                            <p:stCondLst>
                              <p:cond delay="3900"/>
                            </p:stCondLst>
                            <p:childTnLst>
                              <p:par>
                                <p:cTn id="54" presetID="16" presetClass="entr" presetSubtype="42" fill="hold" nodeType="afterEffect">
                                  <p:stCondLst>
                                    <p:cond delay="0"/>
                                  </p:stCondLst>
                                  <p:childTnLst>
                                    <p:set>
                                      <p:cBhvr>
                                        <p:cTn id="55" dur="1" fill="hold">
                                          <p:stCondLst>
                                            <p:cond delay="0"/>
                                          </p:stCondLst>
                                        </p:cTn>
                                        <p:tgtEl>
                                          <p:spTgt spid="156"/>
                                        </p:tgtEl>
                                        <p:attrNameLst>
                                          <p:attrName>style.visibility</p:attrName>
                                        </p:attrNameLst>
                                      </p:cBhvr>
                                      <p:to>
                                        <p:strVal val="visible"/>
                                      </p:to>
                                    </p:set>
                                    <p:animEffect transition="in" filter="barn(outHorizontal)">
                                      <p:cBhvr>
                                        <p:cTn id="56" dur="500"/>
                                        <p:tgtEl>
                                          <p:spTgt spid="156"/>
                                        </p:tgtEl>
                                      </p:cBhvr>
                                    </p:animEffect>
                                  </p:childTnLst>
                                </p:cTn>
                              </p:par>
                            </p:childTnLst>
                          </p:cTn>
                        </p:par>
                        <p:par>
                          <p:cTn id="57" fill="hold">
                            <p:stCondLst>
                              <p:cond delay="4400"/>
                            </p:stCondLst>
                            <p:childTnLst>
                              <p:par>
                                <p:cTn id="58" presetID="2" presetClass="entr" presetSubtype="2" accel="50000" decel="50000" fill="hold" grpId="0" nodeType="afterEffect">
                                  <p:stCondLst>
                                    <p:cond delay="0"/>
                                  </p:stCondLst>
                                  <p:childTnLst>
                                    <p:set>
                                      <p:cBhvr>
                                        <p:cTn id="59" dur="1" fill="hold">
                                          <p:stCondLst>
                                            <p:cond delay="0"/>
                                          </p:stCondLst>
                                        </p:cTn>
                                        <p:tgtEl>
                                          <p:spTgt spid="150"/>
                                        </p:tgtEl>
                                        <p:attrNameLst>
                                          <p:attrName>style.visibility</p:attrName>
                                        </p:attrNameLst>
                                      </p:cBhvr>
                                      <p:to>
                                        <p:strVal val="visible"/>
                                      </p:to>
                                    </p:set>
                                    <p:anim calcmode="lin" valueType="num">
                                      <p:cBhvr additive="base">
                                        <p:cTn id="60" dur="1000" fill="hold"/>
                                        <p:tgtEl>
                                          <p:spTgt spid="150"/>
                                        </p:tgtEl>
                                        <p:attrNameLst>
                                          <p:attrName>ppt_x</p:attrName>
                                        </p:attrNameLst>
                                      </p:cBhvr>
                                      <p:tavLst>
                                        <p:tav tm="0">
                                          <p:val>
                                            <p:strVal val="1+#ppt_w/2"/>
                                          </p:val>
                                        </p:tav>
                                        <p:tav tm="100000">
                                          <p:val>
                                            <p:strVal val="#ppt_x"/>
                                          </p:val>
                                        </p:tav>
                                      </p:tavLst>
                                    </p:anim>
                                    <p:anim calcmode="lin" valueType="num">
                                      <p:cBhvr additive="base">
                                        <p:cTn id="61" dur="1000" fill="hold"/>
                                        <p:tgtEl>
                                          <p:spTgt spid="150"/>
                                        </p:tgtEl>
                                        <p:attrNameLst>
                                          <p:attrName>ppt_y</p:attrName>
                                        </p:attrNameLst>
                                      </p:cBhvr>
                                      <p:tavLst>
                                        <p:tav tm="0">
                                          <p:val>
                                            <p:strVal val="#ppt_y"/>
                                          </p:val>
                                        </p:tav>
                                        <p:tav tm="100000">
                                          <p:val>
                                            <p:strVal val="#ppt_y"/>
                                          </p:val>
                                        </p:tav>
                                      </p:tavLst>
                                    </p:anim>
                                  </p:childTnLst>
                                </p:cTn>
                              </p:par>
                              <p:par>
                                <p:cTn id="62" presetID="2" presetClass="entr" presetSubtype="2" accel="50000" decel="50000" fill="hold" nodeType="withEffect">
                                  <p:stCondLst>
                                    <p:cond delay="0"/>
                                  </p:stCondLst>
                                  <p:childTnLst>
                                    <p:set>
                                      <p:cBhvr>
                                        <p:cTn id="63" dur="1" fill="hold">
                                          <p:stCondLst>
                                            <p:cond delay="0"/>
                                          </p:stCondLst>
                                        </p:cTn>
                                        <p:tgtEl>
                                          <p:spTgt spid="147"/>
                                        </p:tgtEl>
                                        <p:attrNameLst>
                                          <p:attrName>style.visibility</p:attrName>
                                        </p:attrNameLst>
                                      </p:cBhvr>
                                      <p:to>
                                        <p:strVal val="visible"/>
                                      </p:to>
                                    </p:set>
                                    <p:anim calcmode="lin" valueType="num">
                                      <p:cBhvr additive="base">
                                        <p:cTn id="64" dur="1000" fill="hold"/>
                                        <p:tgtEl>
                                          <p:spTgt spid="147"/>
                                        </p:tgtEl>
                                        <p:attrNameLst>
                                          <p:attrName>ppt_x</p:attrName>
                                        </p:attrNameLst>
                                      </p:cBhvr>
                                      <p:tavLst>
                                        <p:tav tm="0">
                                          <p:val>
                                            <p:strVal val="1+#ppt_w/2"/>
                                          </p:val>
                                        </p:tav>
                                        <p:tav tm="100000">
                                          <p:val>
                                            <p:strVal val="#ppt_x"/>
                                          </p:val>
                                        </p:tav>
                                      </p:tavLst>
                                    </p:anim>
                                    <p:anim calcmode="lin" valueType="num">
                                      <p:cBhvr additive="base">
                                        <p:cTn id="65" dur="1000" fill="hold"/>
                                        <p:tgtEl>
                                          <p:spTgt spid="147"/>
                                        </p:tgtEl>
                                        <p:attrNameLst>
                                          <p:attrName>ppt_y</p:attrName>
                                        </p:attrNameLst>
                                      </p:cBhvr>
                                      <p:tavLst>
                                        <p:tav tm="0">
                                          <p:val>
                                            <p:strVal val="#ppt_y"/>
                                          </p:val>
                                        </p:tav>
                                        <p:tav tm="100000">
                                          <p:val>
                                            <p:strVal val="#ppt_y"/>
                                          </p:val>
                                        </p:tav>
                                      </p:tavLst>
                                    </p:anim>
                                  </p:childTnLst>
                                </p:cTn>
                              </p:par>
                            </p:childTnLst>
                          </p:cTn>
                        </p:par>
                        <p:par>
                          <p:cTn id="66" fill="hold">
                            <p:stCondLst>
                              <p:cond delay="5400"/>
                            </p:stCondLst>
                            <p:childTnLst>
                              <p:par>
                                <p:cTn id="67" presetID="53" presetClass="entr" presetSubtype="16" fill="hold" nodeType="afterEffect">
                                  <p:stCondLst>
                                    <p:cond delay="0"/>
                                  </p:stCondLst>
                                  <p:childTnLst>
                                    <p:set>
                                      <p:cBhvr>
                                        <p:cTn id="68" dur="1" fill="hold">
                                          <p:stCondLst>
                                            <p:cond delay="0"/>
                                          </p:stCondLst>
                                        </p:cTn>
                                        <p:tgtEl>
                                          <p:spTgt spid="128"/>
                                        </p:tgtEl>
                                        <p:attrNameLst>
                                          <p:attrName>style.visibility</p:attrName>
                                        </p:attrNameLst>
                                      </p:cBhvr>
                                      <p:to>
                                        <p:strVal val="visible"/>
                                      </p:to>
                                    </p:set>
                                    <p:anim calcmode="lin" valueType="num">
                                      <p:cBhvr>
                                        <p:cTn id="69" dur="100" fill="hold"/>
                                        <p:tgtEl>
                                          <p:spTgt spid="128"/>
                                        </p:tgtEl>
                                        <p:attrNameLst>
                                          <p:attrName>ppt_w</p:attrName>
                                        </p:attrNameLst>
                                      </p:cBhvr>
                                      <p:tavLst>
                                        <p:tav tm="0">
                                          <p:val>
                                            <p:fltVal val="0"/>
                                          </p:val>
                                        </p:tav>
                                        <p:tav tm="100000">
                                          <p:val>
                                            <p:strVal val="#ppt_w"/>
                                          </p:val>
                                        </p:tav>
                                      </p:tavLst>
                                    </p:anim>
                                    <p:anim calcmode="lin" valueType="num">
                                      <p:cBhvr>
                                        <p:cTn id="70" dur="100" fill="hold"/>
                                        <p:tgtEl>
                                          <p:spTgt spid="128"/>
                                        </p:tgtEl>
                                        <p:attrNameLst>
                                          <p:attrName>ppt_h</p:attrName>
                                        </p:attrNameLst>
                                      </p:cBhvr>
                                      <p:tavLst>
                                        <p:tav tm="0">
                                          <p:val>
                                            <p:fltVal val="0"/>
                                          </p:val>
                                        </p:tav>
                                        <p:tav tm="100000">
                                          <p:val>
                                            <p:strVal val="#ppt_h"/>
                                          </p:val>
                                        </p:tav>
                                      </p:tavLst>
                                    </p:anim>
                                    <p:animEffect transition="in" filter="fade">
                                      <p:cBhvr>
                                        <p:cTn id="71" dur="100"/>
                                        <p:tgtEl>
                                          <p:spTgt spid="128"/>
                                        </p:tgtEl>
                                      </p:cBhvr>
                                    </p:animEffect>
                                  </p:childTnLst>
                                </p:cTn>
                              </p:par>
                              <p:par>
                                <p:cTn id="72" presetID="6" presetClass="emph" presetSubtype="0" fill="hold" nodeType="withEffect">
                                  <p:stCondLst>
                                    <p:cond delay="100"/>
                                  </p:stCondLst>
                                  <p:childTnLst>
                                    <p:animScale>
                                      <p:cBhvr>
                                        <p:cTn id="73" dur="100" fill="hold"/>
                                        <p:tgtEl>
                                          <p:spTgt spid="128"/>
                                        </p:tgtEl>
                                      </p:cBhvr>
                                      <p:by x="110000" y="110000"/>
                                    </p:animScale>
                                  </p:childTnLst>
                                </p:cTn>
                              </p:par>
                              <p:par>
                                <p:cTn id="74" presetID="6" presetClass="emph" presetSubtype="0" fill="hold" nodeType="withEffect">
                                  <p:stCondLst>
                                    <p:cond delay="200"/>
                                  </p:stCondLst>
                                  <p:childTnLst>
                                    <p:animScale>
                                      <p:cBhvr>
                                        <p:cTn id="75" dur="200" fill="hold"/>
                                        <p:tgtEl>
                                          <p:spTgt spid="128"/>
                                        </p:tgtEl>
                                      </p:cBhvr>
                                      <p:by x="90000" y="90000"/>
                                    </p:animScale>
                                  </p:childTnLst>
                                </p:cTn>
                              </p:par>
                              <p:par>
                                <p:cTn id="76" presetID="6" presetClass="emph" presetSubtype="0" fill="hold" nodeType="withEffect">
                                  <p:stCondLst>
                                    <p:cond delay="400"/>
                                  </p:stCondLst>
                                  <p:childTnLst>
                                    <p:animScale>
                                      <p:cBhvr>
                                        <p:cTn id="77" dur="100" fill="hold"/>
                                        <p:tgtEl>
                                          <p:spTgt spid="128"/>
                                        </p:tgtEl>
                                      </p:cBhvr>
                                      <p:by x="105000" y="105000"/>
                                    </p:animScale>
                                  </p:childTnLst>
                                </p:cTn>
                              </p:par>
                              <p:par>
                                <p:cTn id="78" presetID="6" presetClass="emph" presetSubtype="0" fill="hold" nodeType="withEffect">
                                  <p:stCondLst>
                                    <p:cond delay="500"/>
                                  </p:stCondLst>
                                  <p:childTnLst>
                                    <p:animScale>
                                      <p:cBhvr>
                                        <p:cTn id="79" dur="200" fill="hold"/>
                                        <p:tgtEl>
                                          <p:spTgt spid="128"/>
                                        </p:tgtEl>
                                      </p:cBhvr>
                                      <p:by x="95000" y="95000"/>
                                    </p:animScale>
                                  </p:childTnLst>
                                </p:cTn>
                              </p:par>
                            </p:childTnLst>
                          </p:cTn>
                        </p:par>
                        <p:par>
                          <p:cTn id="80" fill="hold">
                            <p:stCondLst>
                              <p:cond delay="6100"/>
                            </p:stCondLst>
                            <p:childTnLst>
                              <p:par>
                                <p:cTn id="81" presetID="16" presetClass="entr" presetSubtype="42" fill="hold" nodeType="afterEffect">
                                  <p:stCondLst>
                                    <p:cond delay="0"/>
                                  </p:stCondLst>
                                  <p:childTnLst>
                                    <p:set>
                                      <p:cBhvr>
                                        <p:cTn id="82" dur="1" fill="hold">
                                          <p:stCondLst>
                                            <p:cond delay="0"/>
                                          </p:stCondLst>
                                        </p:cTn>
                                        <p:tgtEl>
                                          <p:spTgt spid="157"/>
                                        </p:tgtEl>
                                        <p:attrNameLst>
                                          <p:attrName>style.visibility</p:attrName>
                                        </p:attrNameLst>
                                      </p:cBhvr>
                                      <p:to>
                                        <p:strVal val="visible"/>
                                      </p:to>
                                    </p:set>
                                    <p:animEffect transition="in" filter="barn(outHorizontal)">
                                      <p:cBhvr>
                                        <p:cTn id="83" dur="500"/>
                                        <p:tgtEl>
                                          <p:spTgt spid="157"/>
                                        </p:tgtEl>
                                      </p:cBhvr>
                                    </p:animEffect>
                                  </p:childTnLst>
                                </p:cTn>
                              </p:par>
                            </p:childTnLst>
                          </p:cTn>
                        </p:par>
                        <p:par>
                          <p:cTn id="84" fill="hold">
                            <p:stCondLst>
                              <p:cond delay="6600"/>
                            </p:stCondLst>
                            <p:childTnLst>
                              <p:par>
                                <p:cTn id="85" presetID="2" presetClass="entr" presetSubtype="2" accel="50000" decel="50000" fill="hold" grpId="0" nodeType="afterEffect">
                                  <p:stCondLst>
                                    <p:cond delay="0"/>
                                  </p:stCondLst>
                                  <p:childTnLst>
                                    <p:set>
                                      <p:cBhvr>
                                        <p:cTn id="86" dur="1" fill="hold">
                                          <p:stCondLst>
                                            <p:cond delay="0"/>
                                          </p:stCondLst>
                                        </p:cTn>
                                        <p:tgtEl>
                                          <p:spTgt spid="154"/>
                                        </p:tgtEl>
                                        <p:attrNameLst>
                                          <p:attrName>style.visibility</p:attrName>
                                        </p:attrNameLst>
                                      </p:cBhvr>
                                      <p:to>
                                        <p:strVal val="visible"/>
                                      </p:to>
                                    </p:set>
                                    <p:anim calcmode="lin" valueType="num">
                                      <p:cBhvr additive="base">
                                        <p:cTn id="87" dur="1000" fill="hold"/>
                                        <p:tgtEl>
                                          <p:spTgt spid="154"/>
                                        </p:tgtEl>
                                        <p:attrNameLst>
                                          <p:attrName>ppt_x</p:attrName>
                                        </p:attrNameLst>
                                      </p:cBhvr>
                                      <p:tavLst>
                                        <p:tav tm="0">
                                          <p:val>
                                            <p:strVal val="1+#ppt_w/2"/>
                                          </p:val>
                                        </p:tav>
                                        <p:tav tm="100000">
                                          <p:val>
                                            <p:strVal val="#ppt_x"/>
                                          </p:val>
                                        </p:tav>
                                      </p:tavLst>
                                    </p:anim>
                                    <p:anim calcmode="lin" valueType="num">
                                      <p:cBhvr additive="base">
                                        <p:cTn id="88" dur="1000" fill="hold"/>
                                        <p:tgtEl>
                                          <p:spTgt spid="154"/>
                                        </p:tgtEl>
                                        <p:attrNameLst>
                                          <p:attrName>ppt_y</p:attrName>
                                        </p:attrNameLst>
                                      </p:cBhvr>
                                      <p:tavLst>
                                        <p:tav tm="0">
                                          <p:val>
                                            <p:strVal val="#ppt_y"/>
                                          </p:val>
                                        </p:tav>
                                        <p:tav tm="100000">
                                          <p:val>
                                            <p:strVal val="#ppt_y"/>
                                          </p:val>
                                        </p:tav>
                                      </p:tavLst>
                                    </p:anim>
                                  </p:childTnLst>
                                </p:cTn>
                              </p:par>
                              <p:par>
                                <p:cTn id="89" presetID="2" presetClass="entr" presetSubtype="2" accel="50000" decel="50000" fill="hold" nodeType="withEffect">
                                  <p:stCondLst>
                                    <p:cond delay="0"/>
                                  </p:stCondLst>
                                  <p:childTnLst>
                                    <p:set>
                                      <p:cBhvr>
                                        <p:cTn id="90" dur="1" fill="hold">
                                          <p:stCondLst>
                                            <p:cond delay="0"/>
                                          </p:stCondLst>
                                        </p:cTn>
                                        <p:tgtEl>
                                          <p:spTgt spid="151"/>
                                        </p:tgtEl>
                                        <p:attrNameLst>
                                          <p:attrName>style.visibility</p:attrName>
                                        </p:attrNameLst>
                                      </p:cBhvr>
                                      <p:to>
                                        <p:strVal val="visible"/>
                                      </p:to>
                                    </p:set>
                                    <p:anim calcmode="lin" valueType="num">
                                      <p:cBhvr additive="base">
                                        <p:cTn id="91" dur="1000" fill="hold"/>
                                        <p:tgtEl>
                                          <p:spTgt spid="151"/>
                                        </p:tgtEl>
                                        <p:attrNameLst>
                                          <p:attrName>ppt_x</p:attrName>
                                        </p:attrNameLst>
                                      </p:cBhvr>
                                      <p:tavLst>
                                        <p:tav tm="0">
                                          <p:val>
                                            <p:strVal val="1+#ppt_w/2"/>
                                          </p:val>
                                        </p:tav>
                                        <p:tav tm="100000">
                                          <p:val>
                                            <p:strVal val="#ppt_x"/>
                                          </p:val>
                                        </p:tav>
                                      </p:tavLst>
                                    </p:anim>
                                    <p:anim calcmode="lin" valueType="num">
                                      <p:cBhvr additive="base">
                                        <p:cTn id="92" dur="10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146" grpId="0"/>
      <p:bldP spid="150" grpId="0"/>
      <p:bldP spid="1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圆角矩形 81"/>
          <p:cNvSpPr/>
          <p:nvPr/>
        </p:nvSpPr>
        <p:spPr>
          <a:xfrm rot="2581990">
            <a:off x="2832622" y="2262435"/>
            <a:ext cx="1574831" cy="1574117"/>
          </a:xfrm>
          <a:prstGeom prst="roundRect">
            <a:avLst>
              <a:gd name="adj" fmla="val 12985"/>
            </a:avLst>
          </a:prstGeom>
          <a:solidFill>
            <a:srgbClr val="FFB850"/>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39700" dist="762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83" name="圆角矩形 82"/>
          <p:cNvSpPr/>
          <p:nvPr/>
        </p:nvSpPr>
        <p:spPr>
          <a:xfrm rot="2581990">
            <a:off x="4980458" y="3434261"/>
            <a:ext cx="1247083" cy="1246518"/>
          </a:xfrm>
          <a:prstGeom prst="roundRect">
            <a:avLst>
              <a:gd name="adj" fmla="val 12985"/>
            </a:avLst>
          </a:prstGeom>
          <a:solidFill>
            <a:srgbClr val="E87071"/>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39700" dist="762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84" name="圆角矩形 83"/>
          <p:cNvSpPr/>
          <p:nvPr/>
        </p:nvSpPr>
        <p:spPr>
          <a:xfrm rot="2581990">
            <a:off x="8905287" y="3254396"/>
            <a:ext cx="1247083" cy="1246518"/>
          </a:xfrm>
          <a:prstGeom prst="roundRect">
            <a:avLst>
              <a:gd name="adj" fmla="val 12985"/>
            </a:avLst>
          </a:prstGeom>
          <a:solidFill>
            <a:srgbClr val="663C77"/>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39700" dist="76200" dir="13500000">
              <a:prstClr val="black">
                <a:alpha val="7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85" name="圆角矩形 84"/>
          <p:cNvSpPr/>
          <p:nvPr/>
        </p:nvSpPr>
        <p:spPr>
          <a:xfrm rot="2581990">
            <a:off x="6690006" y="2117348"/>
            <a:ext cx="1574831" cy="1574117"/>
          </a:xfrm>
          <a:prstGeom prst="roundRect">
            <a:avLst>
              <a:gd name="adj" fmla="val 12985"/>
            </a:avLst>
          </a:prstGeom>
          <a:solidFill>
            <a:srgbClr val="01ACBE"/>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39700" dist="762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86" name="组合 85"/>
          <p:cNvGrpSpPr/>
          <p:nvPr/>
        </p:nvGrpSpPr>
        <p:grpSpPr>
          <a:xfrm>
            <a:off x="2623662" y="2517186"/>
            <a:ext cx="7634931" cy="2014878"/>
            <a:chOff x="1867086" y="2587797"/>
            <a:chExt cx="8077794" cy="2132718"/>
          </a:xfrm>
        </p:grpSpPr>
        <p:sp>
          <p:nvSpPr>
            <p:cNvPr id="87" name="任意多边形 86"/>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cap="flat" cmpd="sng" algn="ctr">
              <a:gradFill>
                <a:gsLst>
                  <a:gs pos="0">
                    <a:sysClr val="window" lastClr="FFFFFF"/>
                  </a:gs>
                  <a:gs pos="100000">
                    <a:sysClr val="window" lastClr="FFFFFF">
                      <a:lumMod val="85000"/>
                    </a:sysClr>
                  </a:gs>
                </a:gsLst>
                <a:lin ang="5400000" scaled="1"/>
              </a:gradFill>
              <a:prstDash val="solid"/>
              <a:miter lim="800000"/>
            </a:ln>
            <a:effectLst>
              <a:outerShdw blurRad="1397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88" name="组合 87"/>
            <p:cNvGrpSpPr/>
            <p:nvPr/>
          </p:nvGrpSpPr>
          <p:grpSpPr>
            <a:xfrm>
              <a:off x="2334755" y="2991552"/>
              <a:ext cx="1298236" cy="667842"/>
              <a:chOff x="3499046" y="4615023"/>
              <a:chExt cx="1128815" cy="580690"/>
            </a:xfrm>
          </p:grpSpPr>
          <p:sp>
            <p:nvSpPr>
              <p:cNvPr id="124" name="文本框 45"/>
              <p:cNvSpPr txBox="1"/>
              <p:nvPr/>
            </p:nvSpPr>
            <p:spPr>
              <a:xfrm>
                <a:off x="4005561" y="4615023"/>
                <a:ext cx="622300" cy="580690"/>
              </a:xfrm>
              <a:prstGeom prst="rect">
                <a:avLst/>
              </a:prstGeom>
              <a:noFill/>
            </p:spPr>
            <p:txBody>
              <a:bodyPr wrap="square" rtlCol="0">
                <a:spAutoFit/>
              </a:bodyPr>
              <a:lstStyle/>
              <a:p>
                <a:pPr algn="ctr" defTabSz="864108">
                  <a:defRPr/>
                </a:pPr>
                <a:r>
                  <a:rPr lang="en-US" altLang="zh-CN" sz="3500" kern="0" dirty="0">
                    <a:solidFill>
                      <a:srgbClr val="FFB850"/>
                    </a:solidFill>
                    <a:latin typeface="Impact" panose="020B0806030902050204" pitchFamily="34" charset="0"/>
                    <a:ea typeface="宋体"/>
                  </a:rPr>
                  <a:t>A</a:t>
                </a:r>
                <a:endParaRPr lang="zh-CN" altLang="en-US" sz="3500" kern="0" dirty="0">
                  <a:solidFill>
                    <a:srgbClr val="FFB850"/>
                  </a:solidFill>
                  <a:latin typeface="Impact" panose="020B0806030902050204" pitchFamily="34" charset="0"/>
                  <a:ea typeface="宋体"/>
                </a:endParaRPr>
              </a:p>
            </p:txBody>
          </p:sp>
          <p:sp>
            <p:nvSpPr>
              <p:cNvPr id="125" name="文本框 46"/>
              <p:cNvSpPr txBox="1"/>
              <p:nvPr/>
            </p:nvSpPr>
            <p:spPr>
              <a:xfrm>
                <a:off x="3499046" y="4891975"/>
                <a:ext cx="745732" cy="269101"/>
              </a:xfrm>
              <a:prstGeom prst="rect">
                <a:avLst/>
              </a:prstGeom>
              <a:noFill/>
            </p:spPr>
            <p:txBody>
              <a:bodyPr wrap="square" rtlCol="0">
                <a:spAutoFit/>
              </a:bodyPr>
              <a:lstStyle/>
              <a:p>
                <a:pPr algn="ctr" defTabSz="864108">
                  <a:defRPr/>
                </a:pPr>
                <a:r>
                  <a:rPr lang="en-US" altLang="zh-CN" sz="1300" kern="0" dirty="0">
                    <a:solidFill>
                      <a:prstClr val="white">
                        <a:lumMod val="65000"/>
                      </a:prstClr>
                    </a:solidFill>
                    <a:latin typeface="Impact" panose="020B0806030902050204" pitchFamily="34" charset="0"/>
                    <a:ea typeface="宋体"/>
                  </a:rPr>
                  <a:t>STEP</a:t>
                </a:r>
                <a:endParaRPr lang="zh-CN" altLang="en-US" sz="1300" kern="0" dirty="0">
                  <a:solidFill>
                    <a:prstClr val="white">
                      <a:lumMod val="65000"/>
                    </a:prstClr>
                  </a:solidFill>
                  <a:latin typeface="Impact" panose="020B0806030902050204" pitchFamily="34" charset="0"/>
                  <a:ea typeface="宋体"/>
                </a:endParaRPr>
              </a:p>
            </p:txBody>
          </p:sp>
        </p:grpSp>
        <p:grpSp>
          <p:nvGrpSpPr>
            <p:cNvPr id="89" name="组合 88"/>
            <p:cNvGrpSpPr/>
            <p:nvPr/>
          </p:nvGrpSpPr>
          <p:grpSpPr>
            <a:xfrm>
              <a:off x="4322326" y="3056898"/>
              <a:ext cx="1239811" cy="607785"/>
              <a:chOff x="3556196" y="4615023"/>
              <a:chExt cx="1078015" cy="528468"/>
            </a:xfrm>
          </p:grpSpPr>
          <p:sp>
            <p:nvSpPr>
              <p:cNvPr id="122" name="文本框 49"/>
              <p:cNvSpPr txBox="1"/>
              <p:nvPr/>
            </p:nvSpPr>
            <p:spPr>
              <a:xfrm>
                <a:off x="4011911" y="4615023"/>
                <a:ext cx="622300" cy="509873"/>
              </a:xfrm>
              <a:prstGeom prst="rect">
                <a:avLst/>
              </a:prstGeom>
              <a:noFill/>
            </p:spPr>
            <p:txBody>
              <a:bodyPr wrap="square" rtlCol="0">
                <a:spAutoFit/>
              </a:bodyPr>
              <a:lstStyle/>
              <a:p>
                <a:pPr algn="ctr" defTabSz="864108">
                  <a:defRPr/>
                </a:pPr>
                <a:r>
                  <a:rPr lang="en-US" altLang="zh-CN" sz="3000" kern="0" dirty="0">
                    <a:solidFill>
                      <a:srgbClr val="E87071"/>
                    </a:solidFill>
                    <a:latin typeface="Impact" panose="020B0806030902050204" pitchFamily="34" charset="0"/>
                    <a:ea typeface="宋体"/>
                  </a:rPr>
                  <a:t>B</a:t>
                </a:r>
                <a:endParaRPr lang="zh-CN" altLang="en-US" sz="3000" kern="0" dirty="0">
                  <a:solidFill>
                    <a:srgbClr val="E87071"/>
                  </a:solidFill>
                  <a:latin typeface="Impact" panose="020B0806030902050204" pitchFamily="34" charset="0"/>
                  <a:ea typeface="宋体"/>
                </a:endParaRPr>
              </a:p>
            </p:txBody>
          </p:sp>
          <p:sp>
            <p:nvSpPr>
              <p:cNvPr id="123" name="文本框 50"/>
              <p:cNvSpPr txBox="1"/>
              <p:nvPr/>
            </p:nvSpPr>
            <p:spPr>
              <a:xfrm>
                <a:off x="3556196" y="4860228"/>
                <a:ext cx="745732" cy="283263"/>
              </a:xfrm>
              <a:prstGeom prst="rect">
                <a:avLst/>
              </a:prstGeom>
              <a:noFill/>
            </p:spPr>
            <p:txBody>
              <a:bodyPr wrap="square" rtlCol="0">
                <a:spAutoFit/>
              </a:bodyPr>
              <a:lstStyle/>
              <a:p>
                <a:pPr algn="ctr" defTabSz="864108">
                  <a:defRPr/>
                </a:pPr>
                <a:r>
                  <a:rPr lang="en-US" altLang="zh-CN" sz="1400" kern="0" dirty="0">
                    <a:solidFill>
                      <a:prstClr val="white">
                        <a:lumMod val="65000"/>
                      </a:prstClr>
                    </a:solidFill>
                    <a:latin typeface="Impact" panose="020B0806030902050204" pitchFamily="34" charset="0"/>
                    <a:ea typeface="宋体"/>
                  </a:rPr>
                  <a:t>STEP</a:t>
                </a:r>
                <a:endParaRPr lang="zh-CN" altLang="en-US" sz="1400" kern="0" dirty="0">
                  <a:solidFill>
                    <a:prstClr val="white">
                      <a:lumMod val="65000"/>
                    </a:prstClr>
                  </a:solidFill>
                  <a:latin typeface="Impact" panose="020B0806030902050204" pitchFamily="34" charset="0"/>
                  <a:ea typeface="宋体"/>
                </a:endParaRPr>
              </a:p>
            </p:txBody>
          </p:sp>
        </p:grpSp>
        <p:grpSp>
          <p:nvGrpSpPr>
            <p:cNvPr id="90" name="组合 89"/>
            <p:cNvGrpSpPr/>
            <p:nvPr/>
          </p:nvGrpSpPr>
          <p:grpSpPr>
            <a:xfrm>
              <a:off x="6419525" y="2836253"/>
              <a:ext cx="1298236" cy="667842"/>
              <a:chOff x="3499046" y="4615023"/>
              <a:chExt cx="1128815" cy="580690"/>
            </a:xfrm>
          </p:grpSpPr>
          <p:sp>
            <p:nvSpPr>
              <p:cNvPr id="120" name="文本框 52"/>
              <p:cNvSpPr txBox="1"/>
              <p:nvPr/>
            </p:nvSpPr>
            <p:spPr>
              <a:xfrm>
                <a:off x="4005561" y="4615023"/>
                <a:ext cx="622300" cy="580690"/>
              </a:xfrm>
              <a:prstGeom prst="rect">
                <a:avLst/>
              </a:prstGeom>
              <a:noFill/>
            </p:spPr>
            <p:txBody>
              <a:bodyPr wrap="square" rtlCol="0">
                <a:spAutoFit/>
              </a:bodyPr>
              <a:lstStyle/>
              <a:p>
                <a:pPr algn="ctr" defTabSz="864108">
                  <a:defRPr/>
                </a:pPr>
                <a:r>
                  <a:rPr lang="en-US" altLang="zh-CN" sz="3500" kern="0" dirty="0">
                    <a:solidFill>
                      <a:srgbClr val="01ACBE"/>
                    </a:solidFill>
                    <a:latin typeface="Impact" panose="020B0806030902050204" pitchFamily="34" charset="0"/>
                    <a:ea typeface="宋体"/>
                  </a:rPr>
                  <a:t>C</a:t>
                </a:r>
                <a:endParaRPr lang="zh-CN" altLang="en-US" sz="3500" kern="0" dirty="0">
                  <a:solidFill>
                    <a:srgbClr val="01ACBE"/>
                  </a:solidFill>
                  <a:latin typeface="Impact" panose="020B0806030902050204" pitchFamily="34" charset="0"/>
                  <a:ea typeface="宋体"/>
                </a:endParaRPr>
              </a:p>
            </p:txBody>
          </p:sp>
          <p:sp>
            <p:nvSpPr>
              <p:cNvPr id="121" name="文本框 53"/>
              <p:cNvSpPr txBox="1"/>
              <p:nvPr/>
            </p:nvSpPr>
            <p:spPr>
              <a:xfrm>
                <a:off x="3499046" y="4891975"/>
                <a:ext cx="745732" cy="269101"/>
              </a:xfrm>
              <a:prstGeom prst="rect">
                <a:avLst/>
              </a:prstGeom>
              <a:noFill/>
            </p:spPr>
            <p:txBody>
              <a:bodyPr wrap="square" rtlCol="0">
                <a:spAutoFit/>
              </a:bodyPr>
              <a:lstStyle/>
              <a:p>
                <a:pPr algn="ctr" defTabSz="864108">
                  <a:defRPr/>
                </a:pPr>
                <a:r>
                  <a:rPr lang="en-US" altLang="zh-CN" sz="1300" kern="0" dirty="0">
                    <a:solidFill>
                      <a:prstClr val="white">
                        <a:lumMod val="65000"/>
                      </a:prstClr>
                    </a:solidFill>
                    <a:latin typeface="Impact" panose="020B0806030902050204" pitchFamily="34" charset="0"/>
                    <a:ea typeface="宋体"/>
                  </a:rPr>
                  <a:t>STEP</a:t>
                </a:r>
                <a:endParaRPr lang="zh-CN" altLang="en-US" sz="1300" kern="0" dirty="0">
                  <a:solidFill>
                    <a:prstClr val="white">
                      <a:lumMod val="65000"/>
                    </a:prstClr>
                  </a:solidFill>
                  <a:latin typeface="Impact" panose="020B0806030902050204" pitchFamily="34" charset="0"/>
                  <a:ea typeface="宋体"/>
                </a:endParaRPr>
              </a:p>
            </p:txBody>
          </p:sp>
        </p:grpSp>
        <p:grpSp>
          <p:nvGrpSpPr>
            <p:cNvPr id="91" name="组合 90"/>
            <p:cNvGrpSpPr/>
            <p:nvPr/>
          </p:nvGrpSpPr>
          <p:grpSpPr>
            <a:xfrm>
              <a:off x="8463100" y="2991573"/>
              <a:ext cx="1239811" cy="607785"/>
              <a:chOff x="3556196" y="4615023"/>
              <a:chExt cx="1078015" cy="528468"/>
            </a:xfrm>
          </p:grpSpPr>
          <p:sp>
            <p:nvSpPr>
              <p:cNvPr id="118" name="文本框 55"/>
              <p:cNvSpPr txBox="1"/>
              <p:nvPr/>
            </p:nvSpPr>
            <p:spPr>
              <a:xfrm>
                <a:off x="4011911" y="4615023"/>
                <a:ext cx="622300" cy="509873"/>
              </a:xfrm>
              <a:prstGeom prst="rect">
                <a:avLst/>
              </a:prstGeom>
              <a:noFill/>
            </p:spPr>
            <p:txBody>
              <a:bodyPr wrap="square" rtlCol="0">
                <a:spAutoFit/>
              </a:bodyPr>
              <a:lstStyle/>
              <a:p>
                <a:pPr algn="ctr" defTabSz="864108">
                  <a:defRPr/>
                </a:pPr>
                <a:r>
                  <a:rPr lang="en-US" altLang="zh-CN" sz="3000" kern="0" dirty="0">
                    <a:solidFill>
                      <a:srgbClr val="663C77"/>
                    </a:solidFill>
                    <a:latin typeface="Impact" panose="020B0806030902050204" pitchFamily="34" charset="0"/>
                    <a:ea typeface="宋体"/>
                  </a:rPr>
                  <a:t>D</a:t>
                </a:r>
                <a:endParaRPr lang="zh-CN" altLang="en-US" sz="3000" kern="0" dirty="0">
                  <a:solidFill>
                    <a:srgbClr val="663C77"/>
                  </a:solidFill>
                  <a:latin typeface="Impact" panose="020B0806030902050204" pitchFamily="34" charset="0"/>
                  <a:ea typeface="宋体"/>
                </a:endParaRPr>
              </a:p>
            </p:txBody>
          </p:sp>
          <p:sp>
            <p:nvSpPr>
              <p:cNvPr id="119" name="文本框 56"/>
              <p:cNvSpPr txBox="1"/>
              <p:nvPr/>
            </p:nvSpPr>
            <p:spPr>
              <a:xfrm>
                <a:off x="3556196" y="4860228"/>
                <a:ext cx="745732" cy="283263"/>
              </a:xfrm>
              <a:prstGeom prst="rect">
                <a:avLst/>
              </a:prstGeom>
              <a:noFill/>
            </p:spPr>
            <p:txBody>
              <a:bodyPr wrap="square" rtlCol="0">
                <a:spAutoFit/>
              </a:bodyPr>
              <a:lstStyle/>
              <a:p>
                <a:pPr algn="ctr" defTabSz="864108">
                  <a:defRPr/>
                </a:pPr>
                <a:r>
                  <a:rPr lang="en-US" altLang="zh-CN" sz="1400" kern="0" dirty="0">
                    <a:solidFill>
                      <a:prstClr val="white">
                        <a:lumMod val="65000"/>
                      </a:prstClr>
                    </a:solidFill>
                    <a:latin typeface="Impact" panose="020B0806030902050204" pitchFamily="34" charset="0"/>
                    <a:ea typeface="宋体"/>
                  </a:rPr>
                  <a:t>STEP</a:t>
                </a:r>
                <a:endParaRPr lang="zh-CN" altLang="en-US" sz="1400" kern="0" dirty="0">
                  <a:solidFill>
                    <a:prstClr val="white">
                      <a:lumMod val="65000"/>
                    </a:prstClr>
                  </a:solidFill>
                  <a:latin typeface="Impact" panose="020B0806030902050204" pitchFamily="34" charset="0"/>
                  <a:ea typeface="宋体"/>
                </a:endParaRPr>
              </a:p>
            </p:txBody>
          </p:sp>
        </p:grpSp>
        <p:grpSp>
          <p:nvGrpSpPr>
            <p:cNvPr id="92" name="Group 4"/>
            <p:cNvGrpSpPr>
              <a:grpSpLocks noChangeAspect="1"/>
            </p:cNvGrpSpPr>
            <p:nvPr/>
          </p:nvGrpSpPr>
          <p:grpSpPr bwMode="auto">
            <a:xfrm>
              <a:off x="6760006" y="3656172"/>
              <a:ext cx="608364" cy="577625"/>
              <a:chOff x="4797" y="1501"/>
              <a:chExt cx="950" cy="902"/>
            </a:xfrm>
            <a:solidFill>
              <a:srgbClr val="01ACBE"/>
            </a:solidFill>
          </p:grpSpPr>
          <p:sp>
            <p:nvSpPr>
              <p:cNvPr id="113"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4"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5"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6"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7"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93" name="Group 12"/>
            <p:cNvGrpSpPr>
              <a:grpSpLocks noChangeAspect="1"/>
            </p:cNvGrpSpPr>
            <p:nvPr/>
          </p:nvGrpSpPr>
          <p:grpSpPr bwMode="auto">
            <a:xfrm>
              <a:off x="2641103" y="3855164"/>
              <a:ext cx="591336" cy="566092"/>
              <a:chOff x="851" y="1961"/>
              <a:chExt cx="773" cy="740"/>
            </a:xfrm>
            <a:solidFill>
              <a:srgbClr val="FFB850"/>
            </a:solidFill>
          </p:grpSpPr>
          <p:sp>
            <p:nvSpPr>
              <p:cNvPr id="107"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8"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9"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0"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1"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12"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94" name="Group 21"/>
            <p:cNvGrpSpPr>
              <a:grpSpLocks noChangeAspect="1"/>
            </p:cNvGrpSpPr>
            <p:nvPr/>
          </p:nvGrpSpPr>
          <p:grpSpPr bwMode="auto">
            <a:xfrm>
              <a:off x="4567282" y="3975271"/>
              <a:ext cx="739106" cy="258527"/>
              <a:chOff x="4095" y="2571"/>
              <a:chExt cx="1155" cy="404"/>
            </a:xfrm>
            <a:solidFill>
              <a:srgbClr val="E87071"/>
            </a:solidFill>
          </p:grpSpPr>
          <p:sp>
            <p:nvSpPr>
              <p:cNvPr id="104"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5"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6"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95" name="Group 27"/>
            <p:cNvGrpSpPr>
              <a:grpSpLocks noChangeAspect="1"/>
            </p:cNvGrpSpPr>
            <p:nvPr/>
          </p:nvGrpSpPr>
          <p:grpSpPr bwMode="auto">
            <a:xfrm>
              <a:off x="8868096" y="3812611"/>
              <a:ext cx="381960" cy="388640"/>
              <a:chOff x="4766" y="1799"/>
              <a:chExt cx="629" cy="640"/>
            </a:xfrm>
            <a:solidFill>
              <a:srgbClr val="663C77"/>
            </a:solidFill>
          </p:grpSpPr>
          <p:sp>
            <p:nvSpPr>
              <p:cNvPr id="100"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1"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2"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3"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sp>
          <p:nvSpPr>
            <p:cNvPr id="96"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7"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8"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9"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26" name="组合 125"/>
          <p:cNvGrpSpPr/>
          <p:nvPr/>
        </p:nvGrpSpPr>
        <p:grpSpPr>
          <a:xfrm>
            <a:off x="2902719" y="4694847"/>
            <a:ext cx="1614356" cy="1022542"/>
            <a:chOff x="2162332" y="4892821"/>
            <a:chExt cx="1707996" cy="1082347"/>
          </a:xfrm>
        </p:grpSpPr>
        <p:sp>
          <p:nvSpPr>
            <p:cNvPr id="127" name="文本框 91"/>
            <p:cNvSpPr txBox="1"/>
            <p:nvPr/>
          </p:nvSpPr>
          <p:spPr>
            <a:xfrm>
              <a:off x="2162332" y="4892821"/>
              <a:ext cx="1707996" cy="390933"/>
            </a:xfrm>
            <a:prstGeom prst="rect">
              <a:avLst/>
            </a:prstGeom>
            <a:noFill/>
          </p:spPr>
          <p:txBody>
            <a:bodyPr wrap="square" rtlCol="0">
              <a:spAutoFit/>
            </a:bodyPr>
            <a:lstStyle/>
            <a:p>
              <a:pPr defTabSz="864108"/>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sp>
          <p:nvSpPr>
            <p:cNvPr id="128" name="文本框 113"/>
            <p:cNvSpPr txBox="1"/>
            <p:nvPr/>
          </p:nvSpPr>
          <p:spPr>
            <a:xfrm>
              <a:off x="2278782" y="5334844"/>
              <a:ext cx="1411667" cy="640324"/>
            </a:xfrm>
            <a:prstGeom prst="rect">
              <a:avLst/>
            </a:prstGeom>
            <a:noFill/>
          </p:spPr>
          <p:txBody>
            <a:bodyPr wrap="square" rtlCol="0">
              <a:spAutoFit/>
            </a:bodyPr>
            <a:lstStyle/>
            <a:p>
              <a:pPr algn="ctr"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29" name="组合 128"/>
          <p:cNvGrpSpPr/>
          <p:nvPr/>
        </p:nvGrpSpPr>
        <p:grpSpPr>
          <a:xfrm>
            <a:off x="4750145" y="1679954"/>
            <a:ext cx="1614356" cy="945089"/>
            <a:chOff x="4116918" y="1701602"/>
            <a:chExt cx="1707996" cy="1000363"/>
          </a:xfrm>
        </p:grpSpPr>
        <p:sp>
          <p:nvSpPr>
            <p:cNvPr id="130" name="文本框 99"/>
            <p:cNvSpPr txBox="1"/>
            <p:nvPr/>
          </p:nvSpPr>
          <p:spPr>
            <a:xfrm>
              <a:off x="4116918" y="1701602"/>
              <a:ext cx="1707996" cy="390933"/>
            </a:xfrm>
            <a:prstGeom prst="rect">
              <a:avLst/>
            </a:prstGeom>
            <a:noFill/>
          </p:spPr>
          <p:txBody>
            <a:bodyPr wrap="square" rtlCol="0">
              <a:spAutoFit/>
            </a:bodyPr>
            <a:lstStyle/>
            <a:p>
              <a:pPr defTabSz="864108"/>
              <a:r>
                <a:rPr lang="zh-CN" altLang="en-US" dirty="0">
                  <a:solidFill>
                    <a:srgbClr val="E87071"/>
                  </a:solidFill>
                  <a:latin typeface="微软雅黑" panose="020B0503020204020204" pitchFamily="34" charset="-122"/>
                  <a:ea typeface="微软雅黑" panose="020B0503020204020204" pitchFamily="34" charset="-122"/>
                </a:rPr>
                <a:t>在此添加标题</a:t>
              </a:r>
            </a:p>
          </p:txBody>
        </p:sp>
        <p:sp>
          <p:nvSpPr>
            <p:cNvPr id="131" name="文本框 113"/>
            <p:cNvSpPr txBox="1"/>
            <p:nvPr/>
          </p:nvSpPr>
          <p:spPr>
            <a:xfrm>
              <a:off x="4222998" y="2061642"/>
              <a:ext cx="1411667" cy="640323"/>
            </a:xfrm>
            <a:prstGeom prst="rect">
              <a:avLst/>
            </a:prstGeom>
            <a:noFill/>
          </p:spPr>
          <p:txBody>
            <a:bodyPr wrap="square" rtlCol="0">
              <a:spAutoFit/>
            </a:bodyPr>
            <a:lstStyle/>
            <a:p>
              <a:pPr algn="ctr"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2" name="组合 131"/>
          <p:cNvGrpSpPr/>
          <p:nvPr/>
        </p:nvGrpSpPr>
        <p:grpSpPr>
          <a:xfrm>
            <a:off x="6743772" y="4694847"/>
            <a:ext cx="1614356" cy="1022542"/>
            <a:chOff x="6226185" y="4892821"/>
            <a:chExt cx="1707996" cy="1082347"/>
          </a:xfrm>
        </p:grpSpPr>
        <p:sp>
          <p:nvSpPr>
            <p:cNvPr id="133" name="文本框 94"/>
            <p:cNvSpPr txBox="1"/>
            <p:nvPr/>
          </p:nvSpPr>
          <p:spPr>
            <a:xfrm>
              <a:off x="6226185" y="4892821"/>
              <a:ext cx="1707996" cy="390933"/>
            </a:xfrm>
            <a:prstGeom prst="rect">
              <a:avLst/>
            </a:prstGeom>
            <a:noFill/>
          </p:spPr>
          <p:txBody>
            <a:bodyPr wrap="square" rtlCol="0">
              <a:spAutoFit/>
            </a:bodyPr>
            <a:lstStyle/>
            <a:p>
              <a:pPr defTabSz="864108"/>
              <a:r>
                <a:rPr lang="zh-CN" altLang="en-US" dirty="0">
                  <a:solidFill>
                    <a:srgbClr val="01ACBE"/>
                  </a:solidFill>
                  <a:latin typeface="微软雅黑" panose="020B0503020204020204" pitchFamily="34" charset="-122"/>
                  <a:ea typeface="微软雅黑" panose="020B0503020204020204" pitchFamily="34" charset="-122"/>
                </a:rPr>
                <a:t>在此添加标题</a:t>
              </a:r>
            </a:p>
          </p:txBody>
        </p:sp>
        <p:sp>
          <p:nvSpPr>
            <p:cNvPr id="134" name="文本框 113"/>
            <p:cNvSpPr txBox="1"/>
            <p:nvPr/>
          </p:nvSpPr>
          <p:spPr>
            <a:xfrm>
              <a:off x="6368561" y="5334844"/>
              <a:ext cx="1411667" cy="640324"/>
            </a:xfrm>
            <a:prstGeom prst="rect">
              <a:avLst/>
            </a:prstGeom>
            <a:noFill/>
          </p:spPr>
          <p:txBody>
            <a:bodyPr wrap="square" rtlCol="0">
              <a:spAutoFit/>
            </a:bodyPr>
            <a:lstStyle/>
            <a:p>
              <a:pPr algn="ctr"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5" name="组合 134"/>
          <p:cNvGrpSpPr/>
          <p:nvPr/>
        </p:nvGrpSpPr>
        <p:grpSpPr>
          <a:xfrm>
            <a:off x="8633113" y="1679954"/>
            <a:ext cx="1614356" cy="945089"/>
            <a:chOff x="8225117" y="1701602"/>
            <a:chExt cx="1707996" cy="1000363"/>
          </a:xfrm>
        </p:grpSpPr>
        <p:sp>
          <p:nvSpPr>
            <p:cNvPr id="136" name="文本框 101"/>
            <p:cNvSpPr txBox="1"/>
            <p:nvPr/>
          </p:nvSpPr>
          <p:spPr>
            <a:xfrm>
              <a:off x="8225117" y="1701602"/>
              <a:ext cx="1707996" cy="390933"/>
            </a:xfrm>
            <a:prstGeom prst="rect">
              <a:avLst/>
            </a:prstGeom>
            <a:noFill/>
          </p:spPr>
          <p:txBody>
            <a:bodyPr wrap="square" rtlCol="0">
              <a:spAutoFit/>
            </a:bodyPr>
            <a:lstStyle/>
            <a:p>
              <a:pPr defTabSz="864108"/>
              <a:r>
                <a:rPr lang="zh-CN" altLang="en-US" dirty="0">
                  <a:solidFill>
                    <a:srgbClr val="663C77"/>
                  </a:solidFill>
                  <a:latin typeface="微软雅黑" panose="020B0503020204020204" pitchFamily="34" charset="-122"/>
                  <a:ea typeface="微软雅黑" panose="020B0503020204020204" pitchFamily="34" charset="-122"/>
                </a:rPr>
                <a:t>在此添加标题</a:t>
              </a:r>
            </a:p>
          </p:txBody>
        </p:sp>
        <p:sp>
          <p:nvSpPr>
            <p:cNvPr id="137" name="文本框 113"/>
            <p:cNvSpPr txBox="1"/>
            <p:nvPr/>
          </p:nvSpPr>
          <p:spPr>
            <a:xfrm>
              <a:off x="8327454" y="2061642"/>
              <a:ext cx="1411667" cy="640323"/>
            </a:xfrm>
            <a:prstGeom prst="rect">
              <a:avLst/>
            </a:prstGeom>
            <a:noFill/>
          </p:spPr>
          <p:txBody>
            <a:bodyPr wrap="square" rtlCol="0">
              <a:spAutoFit/>
            </a:bodyPr>
            <a:lstStyle/>
            <a:p>
              <a:pPr algn="ctr"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0430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anim calcmode="lin" valueType="num">
                                      <p:cBhvr>
                                        <p:cTn id="14" dur="500" fill="hold"/>
                                        <p:tgtEl>
                                          <p:spTgt spid="83"/>
                                        </p:tgtEl>
                                        <p:attrNameLst>
                                          <p:attrName>ppt_x</p:attrName>
                                        </p:attrNameLst>
                                      </p:cBhvr>
                                      <p:tavLst>
                                        <p:tav tm="0">
                                          <p:val>
                                            <p:strVal val="#ppt_x"/>
                                          </p:val>
                                        </p:tav>
                                        <p:tav tm="100000">
                                          <p:val>
                                            <p:strVal val="#ppt_x"/>
                                          </p:val>
                                        </p:tav>
                                      </p:tavLst>
                                    </p:anim>
                                    <p:anim calcmode="lin" valueType="num">
                                      <p:cBhvr>
                                        <p:cTn id="15" dur="500" fill="hold"/>
                                        <p:tgtEl>
                                          <p:spTgt spid="8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anim calcmode="lin" valueType="num">
                                      <p:cBhvr>
                                        <p:cTn id="20" dur="500" fill="hold"/>
                                        <p:tgtEl>
                                          <p:spTgt spid="85"/>
                                        </p:tgtEl>
                                        <p:attrNameLst>
                                          <p:attrName>ppt_x</p:attrName>
                                        </p:attrNameLst>
                                      </p:cBhvr>
                                      <p:tavLst>
                                        <p:tav tm="0">
                                          <p:val>
                                            <p:strVal val="#ppt_x"/>
                                          </p:val>
                                        </p:tav>
                                        <p:tav tm="100000">
                                          <p:val>
                                            <p:strVal val="#ppt_x"/>
                                          </p:val>
                                        </p:tav>
                                      </p:tavLst>
                                    </p:anim>
                                    <p:anim calcmode="lin" valueType="num">
                                      <p:cBhvr>
                                        <p:cTn id="21" dur="500" fill="hold"/>
                                        <p:tgtEl>
                                          <p:spTgt spid="8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fade">
                                      <p:cBhvr>
                                        <p:cTn id="25" dur="500"/>
                                        <p:tgtEl>
                                          <p:spTgt spid="84"/>
                                        </p:tgtEl>
                                      </p:cBhvr>
                                    </p:animEffect>
                                    <p:anim calcmode="lin" valueType="num">
                                      <p:cBhvr>
                                        <p:cTn id="26" dur="500" fill="hold"/>
                                        <p:tgtEl>
                                          <p:spTgt spid="84"/>
                                        </p:tgtEl>
                                        <p:attrNameLst>
                                          <p:attrName>ppt_x</p:attrName>
                                        </p:attrNameLst>
                                      </p:cBhvr>
                                      <p:tavLst>
                                        <p:tav tm="0">
                                          <p:val>
                                            <p:strVal val="#ppt_x"/>
                                          </p:val>
                                        </p:tav>
                                        <p:tav tm="100000">
                                          <p:val>
                                            <p:strVal val="#ppt_x"/>
                                          </p:val>
                                        </p:tav>
                                      </p:tavLst>
                                    </p:anim>
                                    <p:anim calcmode="lin" valueType="num">
                                      <p:cBhvr>
                                        <p:cTn id="27" dur="500" fill="hold"/>
                                        <p:tgtEl>
                                          <p:spTgt spid="8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randombar(horizontal)">
                                      <p:cBhvr>
                                        <p:cTn id="31" dur="500"/>
                                        <p:tgtEl>
                                          <p:spTgt spid="86"/>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wipe(up)">
                                      <p:cBhvr>
                                        <p:cTn id="35" dur="500"/>
                                        <p:tgtEl>
                                          <p:spTgt spid="126"/>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129"/>
                                        </p:tgtEl>
                                        <p:attrNameLst>
                                          <p:attrName>style.visibility</p:attrName>
                                        </p:attrNameLst>
                                      </p:cBhvr>
                                      <p:to>
                                        <p:strVal val="visible"/>
                                      </p:to>
                                    </p:set>
                                    <p:animEffect transition="in" filter="wipe(down)">
                                      <p:cBhvr>
                                        <p:cTn id="39" dur="500"/>
                                        <p:tgtEl>
                                          <p:spTgt spid="129"/>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132"/>
                                        </p:tgtEl>
                                        <p:attrNameLst>
                                          <p:attrName>style.visibility</p:attrName>
                                        </p:attrNameLst>
                                      </p:cBhvr>
                                      <p:to>
                                        <p:strVal val="visible"/>
                                      </p:to>
                                    </p:set>
                                    <p:animEffect transition="in" filter="wipe(up)">
                                      <p:cBhvr>
                                        <p:cTn id="43" dur="500"/>
                                        <p:tgtEl>
                                          <p:spTgt spid="132"/>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135"/>
                                        </p:tgtEl>
                                        <p:attrNameLst>
                                          <p:attrName>style.visibility</p:attrName>
                                        </p:attrNameLst>
                                      </p:cBhvr>
                                      <p:to>
                                        <p:strVal val="visible"/>
                                      </p:to>
                                    </p:set>
                                    <p:animEffect transition="in" filter="wipe(down)">
                                      <p:cBhvr>
                                        <p:cTn id="4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组合 123"/>
          <p:cNvGrpSpPr/>
          <p:nvPr/>
        </p:nvGrpSpPr>
        <p:grpSpPr>
          <a:xfrm>
            <a:off x="8792781" y="1822293"/>
            <a:ext cx="1686438" cy="1831909"/>
            <a:chOff x="1645923" y="1347071"/>
            <a:chExt cx="1784260" cy="1939047"/>
          </a:xfrm>
        </p:grpSpPr>
        <p:sp>
          <p:nvSpPr>
            <p:cNvPr id="125" name="矩形 124"/>
            <p:cNvSpPr/>
            <p:nvPr/>
          </p:nvSpPr>
          <p:spPr>
            <a:xfrm flipV="1">
              <a:off x="1645923" y="1347071"/>
              <a:ext cx="178426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6" name="矩形 125"/>
            <p:cNvSpPr/>
            <p:nvPr/>
          </p:nvSpPr>
          <p:spPr>
            <a:xfrm>
              <a:off x="1645923" y="3081222"/>
              <a:ext cx="178426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7" name="矩形 126"/>
            <p:cNvSpPr/>
            <p:nvPr/>
          </p:nvSpPr>
          <p:spPr>
            <a:xfrm>
              <a:off x="1645923" y="1504834"/>
              <a:ext cx="1784260" cy="160782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8" name="矩形 127"/>
            <p:cNvSpPr/>
            <p:nvPr/>
          </p:nvSpPr>
          <p:spPr>
            <a:xfrm>
              <a:off x="1645923" y="2964832"/>
              <a:ext cx="178426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9" name="矩形 128"/>
            <p:cNvSpPr/>
            <p:nvPr/>
          </p:nvSpPr>
          <p:spPr>
            <a:xfrm flipV="1">
              <a:off x="1645923" y="1543950"/>
              <a:ext cx="178426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0" name="矩形 129"/>
            <p:cNvSpPr/>
            <p:nvPr/>
          </p:nvSpPr>
          <p:spPr>
            <a:xfrm>
              <a:off x="1654157" y="1652335"/>
              <a:ext cx="1773690" cy="1329794"/>
            </a:xfrm>
            <a:prstGeom prst="rect">
              <a:avLst/>
            </a:prstGeom>
            <a:solidFill>
              <a:srgbClr val="E76F7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pic>
        <p:nvPicPr>
          <p:cNvPr id="131" name="图片 130"/>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9213119" y="2620363"/>
            <a:ext cx="2311266" cy="220939"/>
          </a:xfrm>
          <a:prstGeom prst="rect">
            <a:avLst/>
          </a:prstGeom>
        </p:spPr>
      </p:pic>
      <p:pic>
        <p:nvPicPr>
          <p:cNvPr id="132" name="图片 131"/>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7747619" y="2628382"/>
            <a:ext cx="2311264" cy="220939"/>
          </a:xfrm>
          <a:prstGeom prst="rect">
            <a:avLst/>
          </a:prstGeom>
        </p:spPr>
      </p:pic>
      <p:grpSp>
        <p:nvGrpSpPr>
          <p:cNvPr id="133" name="组合 132"/>
          <p:cNvGrpSpPr/>
          <p:nvPr/>
        </p:nvGrpSpPr>
        <p:grpSpPr>
          <a:xfrm>
            <a:off x="2067013" y="1822293"/>
            <a:ext cx="1686438" cy="1831909"/>
            <a:chOff x="1645923" y="1347071"/>
            <a:chExt cx="1784260" cy="1939047"/>
          </a:xfrm>
        </p:grpSpPr>
        <p:sp>
          <p:nvSpPr>
            <p:cNvPr id="134" name="矩形 133"/>
            <p:cNvSpPr/>
            <p:nvPr/>
          </p:nvSpPr>
          <p:spPr>
            <a:xfrm flipV="1">
              <a:off x="1645923" y="1347071"/>
              <a:ext cx="178426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5" name="矩形 134"/>
            <p:cNvSpPr/>
            <p:nvPr/>
          </p:nvSpPr>
          <p:spPr>
            <a:xfrm>
              <a:off x="1645923" y="3081222"/>
              <a:ext cx="178426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6" name="矩形 135"/>
            <p:cNvSpPr/>
            <p:nvPr/>
          </p:nvSpPr>
          <p:spPr>
            <a:xfrm>
              <a:off x="1645923" y="1504834"/>
              <a:ext cx="1784260" cy="160782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7" name="矩形 136"/>
            <p:cNvSpPr/>
            <p:nvPr/>
          </p:nvSpPr>
          <p:spPr>
            <a:xfrm>
              <a:off x="1645923" y="2964832"/>
              <a:ext cx="178426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8" name="矩形 137"/>
            <p:cNvSpPr/>
            <p:nvPr/>
          </p:nvSpPr>
          <p:spPr>
            <a:xfrm flipV="1">
              <a:off x="1645923" y="1543950"/>
              <a:ext cx="178426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9" name="矩形 138"/>
            <p:cNvSpPr/>
            <p:nvPr/>
          </p:nvSpPr>
          <p:spPr>
            <a:xfrm>
              <a:off x="1654157" y="1652335"/>
              <a:ext cx="1773690" cy="1329794"/>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pic>
        <p:nvPicPr>
          <p:cNvPr id="140" name="图片 139"/>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2487351" y="2620363"/>
            <a:ext cx="2311266" cy="220939"/>
          </a:xfrm>
          <a:prstGeom prst="rect">
            <a:avLst/>
          </a:prstGeom>
        </p:spPr>
      </p:pic>
      <p:pic>
        <p:nvPicPr>
          <p:cNvPr id="141" name="图片 140"/>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1021851" y="2628382"/>
            <a:ext cx="2311264" cy="220939"/>
          </a:xfrm>
          <a:prstGeom prst="rect">
            <a:avLst/>
          </a:prstGeom>
        </p:spPr>
      </p:pic>
      <p:grpSp>
        <p:nvGrpSpPr>
          <p:cNvPr id="142" name="组合 141"/>
          <p:cNvGrpSpPr/>
          <p:nvPr/>
        </p:nvGrpSpPr>
        <p:grpSpPr>
          <a:xfrm>
            <a:off x="2424304" y="2180105"/>
            <a:ext cx="971854" cy="1096040"/>
            <a:chOff x="8439634" y="3544648"/>
            <a:chExt cx="1611146" cy="1817848"/>
          </a:xfrm>
          <a:effectLst>
            <a:outerShdw blurRad="38100" dist="12700" dir="2700000" algn="tl" rotWithShape="0">
              <a:prstClr val="black">
                <a:alpha val="40000"/>
              </a:prstClr>
            </a:outerShdw>
          </a:effectLst>
        </p:grpSpPr>
        <p:sp>
          <p:nvSpPr>
            <p:cNvPr id="14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ysClr val="window" lastClr="FFFFFF"/>
                </a:gs>
                <a:gs pos="100000">
                  <a:srgbClr val="D3D3D3"/>
                </a:gs>
              </a:gsLst>
              <a:lin ang="8100000" scaled="0"/>
            </a:gradFill>
            <a:ln w="19050">
              <a:gradFill>
                <a:gsLst>
                  <a:gs pos="0">
                    <a:srgbClr val="ADADAD"/>
                  </a:gs>
                  <a:gs pos="100000">
                    <a:sysClr val="window" lastClr="FFFFFF"/>
                  </a:gs>
                </a:gsLst>
                <a:lin ang="8100000" scaled="0"/>
              </a:grad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4"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5" name="文本框 80"/>
            <p:cNvSpPr txBox="1"/>
            <p:nvPr/>
          </p:nvSpPr>
          <p:spPr>
            <a:xfrm>
              <a:off x="8763735" y="4096187"/>
              <a:ext cx="962940" cy="740175"/>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01</a:t>
              </a:r>
              <a:endParaRPr lang="zh-CN" altLang="en-US" sz="2300" kern="0" dirty="0">
                <a:solidFill>
                  <a:prstClr val="white"/>
                </a:solidFill>
                <a:latin typeface="Impact" panose="020B0806030902050204" pitchFamily="34" charset="0"/>
                <a:ea typeface="宋体"/>
              </a:endParaRPr>
            </a:p>
          </p:txBody>
        </p:sp>
      </p:grpSp>
      <p:grpSp>
        <p:nvGrpSpPr>
          <p:cNvPr id="146" name="组合 145"/>
          <p:cNvGrpSpPr/>
          <p:nvPr/>
        </p:nvGrpSpPr>
        <p:grpSpPr>
          <a:xfrm>
            <a:off x="5428907" y="1822293"/>
            <a:ext cx="1674520" cy="1831909"/>
            <a:chOff x="1658533" y="1347071"/>
            <a:chExt cx="1771650" cy="1939047"/>
          </a:xfrm>
        </p:grpSpPr>
        <p:sp>
          <p:nvSpPr>
            <p:cNvPr id="147" name="矩形 146"/>
            <p:cNvSpPr/>
            <p:nvPr/>
          </p:nvSpPr>
          <p:spPr>
            <a:xfrm flipV="1">
              <a:off x="1658825" y="1347071"/>
              <a:ext cx="1771357"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8" name="矩形 147"/>
            <p:cNvSpPr/>
            <p:nvPr/>
          </p:nvSpPr>
          <p:spPr>
            <a:xfrm>
              <a:off x="1658533" y="3081222"/>
              <a:ext cx="177165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9" name="矩形 148"/>
            <p:cNvSpPr/>
            <p:nvPr/>
          </p:nvSpPr>
          <p:spPr>
            <a:xfrm>
              <a:off x="1660643" y="1504834"/>
              <a:ext cx="1769539" cy="160782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0" name="矩形 149"/>
            <p:cNvSpPr/>
            <p:nvPr/>
          </p:nvSpPr>
          <p:spPr>
            <a:xfrm>
              <a:off x="1658533" y="2964832"/>
              <a:ext cx="177165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1" name="矩形 150"/>
            <p:cNvSpPr/>
            <p:nvPr/>
          </p:nvSpPr>
          <p:spPr>
            <a:xfrm flipV="1">
              <a:off x="1658825" y="1543950"/>
              <a:ext cx="1771357"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2" name="矩形 151"/>
            <p:cNvSpPr/>
            <p:nvPr/>
          </p:nvSpPr>
          <p:spPr>
            <a:xfrm>
              <a:off x="1660641" y="1652335"/>
              <a:ext cx="1767205" cy="1329794"/>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pic>
        <p:nvPicPr>
          <p:cNvPr id="153" name="图片 152"/>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5840243" y="2620363"/>
            <a:ext cx="2311266" cy="220939"/>
          </a:xfrm>
          <a:prstGeom prst="rect">
            <a:avLst/>
          </a:prstGeom>
        </p:spPr>
      </p:pic>
      <p:pic>
        <p:nvPicPr>
          <p:cNvPr id="154" name="图片 153"/>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4383745" y="2628382"/>
            <a:ext cx="2311264" cy="220939"/>
          </a:xfrm>
          <a:prstGeom prst="rect">
            <a:avLst/>
          </a:prstGeom>
        </p:spPr>
      </p:pic>
      <p:grpSp>
        <p:nvGrpSpPr>
          <p:cNvPr id="155" name="组合 154"/>
          <p:cNvGrpSpPr/>
          <p:nvPr/>
        </p:nvGrpSpPr>
        <p:grpSpPr>
          <a:xfrm>
            <a:off x="5777196" y="2180105"/>
            <a:ext cx="971854" cy="1096040"/>
            <a:chOff x="8439634" y="3544648"/>
            <a:chExt cx="1611146" cy="1817848"/>
          </a:xfrm>
          <a:effectLst>
            <a:outerShdw blurRad="38100" dist="12700" dir="2700000" algn="tl" rotWithShape="0">
              <a:prstClr val="black">
                <a:alpha val="40000"/>
              </a:prstClr>
            </a:outerShdw>
          </a:effectLst>
        </p:grpSpPr>
        <p:sp>
          <p:nvSpPr>
            <p:cNvPr id="15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ysClr val="window" lastClr="FFFFFF"/>
                </a:gs>
                <a:gs pos="100000">
                  <a:srgbClr val="D3D3D3"/>
                </a:gs>
              </a:gsLst>
              <a:lin ang="8100000" scaled="0"/>
            </a:gradFill>
            <a:ln w="19050">
              <a:gradFill>
                <a:gsLst>
                  <a:gs pos="0">
                    <a:srgbClr val="ADADAD"/>
                  </a:gs>
                  <a:gs pos="100000">
                    <a:sysClr val="window" lastClr="FFFFFF"/>
                  </a:gs>
                </a:gsLst>
                <a:lin ang="8100000" scaled="0"/>
              </a:grad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57"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58" name="文本框 84"/>
            <p:cNvSpPr txBox="1"/>
            <p:nvPr/>
          </p:nvSpPr>
          <p:spPr>
            <a:xfrm>
              <a:off x="8763735" y="4096187"/>
              <a:ext cx="962940" cy="740175"/>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02</a:t>
              </a:r>
              <a:endParaRPr lang="zh-CN" altLang="en-US" sz="2300" kern="0" dirty="0">
                <a:solidFill>
                  <a:prstClr val="white"/>
                </a:solidFill>
                <a:latin typeface="Impact" panose="020B0806030902050204" pitchFamily="34" charset="0"/>
                <a:ea typeface="宋体"/>
              </a:endParaRPr>
            </a:p>
          </p:txBody>
        </p:sp>
      </p:grpSp>
      <p:grpSp>
        <p:nvGrpSpPr>
          <p:cNvPr id="159" name="组合 158"/>
          <p:cNvGrpSpPr/>
          <p:nvPr/>
        </p:nvGrpSpPr>
        <p:grpSpPr>
          <a:xfrm>
            <a:off x="9150073" y="2180105"/>
            <a:ext cx="971854" cy="1096040"/>
            <a:chOff x="8439634" y="3544648"/>
            <a:chExt cx="1611146" cy="1817848"/>
          </a:xfrm>
          <a:effectLst>
            <a:outerShdw blurRad="38100" dist="12700" dir="2700000" algn="tl" rotWithShape="0">
              <a:prstClr val="black">
                <a:alpha val="40000"/>
              </a:prstClr>
            </a:outerShdw>
          </a:effectLst>
        </p:grpSpPr>
        <p:sp>
          <p:nvSpPr>
            <p:cNvPr id="16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ysClr val="window" lastClr="FFFFFF"/>
                </a:gs>
                <a:gs pos="100000">
                  <a:srgbClr val="D3D3D3"/>
                </a:gs>
              </a:gsLst>
              <a:lin ang="8100000" scaled="0"/>
            </a:gradFill>
            <a:ln w="19050">
              <a:gradFill>
                <a:gsLst>
                  <a:gs pos="0">
                    <a:srgbClr val="ADADAD"/>
                  </a:gs>
                  <a:gs pos="100000">
                    <a:sysClr val="window" lastClr="FFFFFF"/>
                  </a:gs>
                </a:gsLst>
                <a:lin ang="8100000" scaled="0"/>
              </a:grad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6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62" name="文本框 88"/>
            <p:cNvSpPr txBox="1"/>
            <p:nvPr/>
          </p:nvSpPr>
          <p:spPr>
            <a:xfrm>
              <a:off x="8763735" y="4096187"/>
              <a:ext cx="962940" cy="740175"/>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03</a:t>
              </a:r>
              <a:endParaRPr lang="zh-CN" altLang="en-US" sz="2300" kern="0" dirty="0">
                <a:solidFill>
                  <a:prstClr val="white"/>
                </a:solidFill>
                <a:latin typeface="Impact" panose="020B0806030902050204" pitchFamily="34" charset="0"/>
                <a:ea typeface="宋体"/>
              </a:endParaRPr>
            </a:p>
          </p:txBody>
        </p:sp>
      </p:grpSp>
      <p:grpSp>
        <p:nvGrpSpPr>
          <p:cNvPr id="163" name="组合 162"/>
          <p:cNvGrpSpPr/>
          <p:nvPr/>
        </p:nvGrpSpPr>
        <p:grpSpPr>
          <a:xfrm>
            <a:off x="7098778" y="3922104"/>
            <a:ext cx="1701788" cy="1831909"/>
            <a:chOff x="1650958" y="1347071"/>
            <a:chExt cx="1800500" cy="1939047"/>
          </a:xfrm>
        </p:grpSpPr>
        <p:sp>
          <p:nvSpPr>
            <p:cNvPr id="164" name="矩形 163"/>
            <p:cNvSpPr/>
            <p:nvPr/>
          </p:nvSpPr>
          <p:spPr>
            <a:xfrm flipV="1">
              <a:off x="1650958" y="1347071"/>
              <a:ext cx="1792265"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5" name="矩形 164"/>
            <p:cNvSpPr/>
            <p:nvPr/>
          </p:nvSpPr>
          <p:spPr>
            <a:xfrm>
              <a:off x="1653543" y="3081222"/>
              <a:ext cx="1789680"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6" name="矩形 165"/>
            <p:cNvSpPr/>
            <p:nvPr/>
          </p:nvSpPr>
          <p:spPr>
            <a:xfrm>
              <a:off x="1650958" y="1504834"/>
              <a:ext cx="1792265" cy="160782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7" name="矩形 166"/>
            <p:cNvSpPr/>
            <p:nvPr/>
          </p:nvSpPr>
          <p:spPr>
            <a:xfrm>
              <a:off x="1653543" y="2964832"/>
              <a:ext cx="1789680"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8" name="矩形 167"/>
            <p:cNvSpPr/>
            <p:nvPr/>
          </p:nvSpPr>
          <p:spPr>
            <a:xfrm flipV="1">
              <a:off x="1650958" y="1536330"/>
              <a:ext cx="1800499"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9" name="矩形 168"/>
            <p:cNvSpPr/>
            <p:nvPr/>
          </p:nvSpPr>
          <p:spPr>
            <a:xfrm>
              <a:off x="1650960" y="1652335"/>
              <a:ext cx="1800498" cy="1329794"/>
            </a:xfrm>
            <a:prstGeom prst="rect">
              <a:avLst/>
            </a:prstGeom>
            <a:solidFill>
              <a:srgbClr val="663A7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pic>
        <p:nvPicPr>
          <p:cNvPr id="170" name="图片 169"/>
          <p:cNvPicPr>
            <a:picLocks noChangeAspect="1"/>
          </p:cNvPicPr>
          <p:nvPr/>
        </p:nvPicPr>
        <p:blipFill rotWithShape="1">
          <a:blip r:embed="rId4" cstate="screen">
            <a:grayscl/>
            <a:extLst>
              <a:ext uri="{BEBA8EAE-BF5A-486C-A8C5-ECC9F3942E4B}">
                <a14:imgProps xmlns:a14="http://schemas.microsoft.com/office/drawing/2010/main">
                  <a14:imgLayer r:embed="rId3">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16200000" flipH="1">
            <a:off x="7533795" y="4684141"/>
            <a:ext cx="2311266" cy="220939"/>
          </a:xfrm>
          <a:prstGeom prst="rect">
            <a:avLst/>
          </a:prstGeom>
        </p:spPr>
      </p:pic>
      <p:pic>
        <p:nvPicPr>
          <p:cNvPr id="171" name="图片 170"/>
          <p:cNvPicPr>
            <a:picLocks noChangeAspect="1"/>
          </p:cNvPicPr>
          <p:nvPr/>
        </p:nvPicPr>
        <p:blipFill rotWithShape="1">
          <a:blip r:embed="rId4" cstate="screen">
            <a:grayscl/>
            <a:extLst>
              <a:ext uri="{BEBA8EAE-BF5A-486C-A8C5-ECC9F3942E4B}">
                <a14:imgProps xmlns:a14="http://schemas.microsoft.com/office/drawing/2010/main">
                  <a14:imgLayer r:embed="rId3">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5400000">
            <a:off x="6049489" y="4737080"/>
            <a:ext cx="2311264" cy="220939"/>
          </a:xfrm>
          <a:prstGeom prst="rect">
            <a:avLst/>
          </a:prstGeom>
        </p:spPr>
      </p:pic>
      <p:grpSp>
        <p:nvGrpSpPr>
          <p:cNvPr id="172" name="组合 171"/>
          <p:cNvGrpSpPr/>
          <p:nvPr/>
        </p:nvGrpSpPr>
        <p:grpSpPr>
          <a:xfrm>
            <a:off x="7450659" y="4293169"/>
            <a:ext cx="971854" cy="1096040"/>
            <a:chOff x="8439634" y="3544648"/>
            <a:chExt cx="1611146" cy="1817848"/>
          </a:xfrm>
          <a:effectLst>
            <a:outerShdw blurRad="38100" dist="12700" dir="2700000" algn="tl" rotWithShape="0">
              <a:prstClr val="black">
                <a:alpha val="40000"/>
              </a:prstClr>
            </a:outerShdw>
          </a:effectLst>
        </p:grpSpPr>
        <p:sp>
          <p:nvSpPr>
            <p:cNvPr id="17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ysClr val="window" lastClr="FFFFFF"/>
                </a:gs>
                <a:gs pos="100000">
                  <a:srgbClr val="D3D3D3"/>
                </a:gs>
              </a:gsLst>
              <a:lin ang="8100000" scaled="0"/>
            </a:gradFill>
            <a:ln w="19050">
              <a:gradFill>
                <a:gsLst>
                  <a:gs pos="0">
                    <a:srgbClr val="ADADAD"/>
                  </a:gs>
                  <a:gs pos="100000">
                    <a:sysClr val="window" lastClr="FFFFFF"/>
                  </a:gs>
                </a:gsLst>
                <a:lin ang="8100000" scaled="0"/>
              </a:grad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4"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5" name="文本框 96"/>
            <p:cNvSpPr txBox="1"/>
            <p:nvPr/>
          </p:nvSpPr>
          <p:spPr>
            <a:xfrm>
              <a:off x="8763735" y="4096187"/>
              <a:ext cx="962940" cy="740175"/>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05</a:t>
              </a:r>
              <a:endParaRPr lang="zh-CN" altLang="en-US" sz="2300" kern="0" dirty="0">
                <a:solidFill>
                  <a:prstClr val="white"/>
                </a:solidFill>
                <a:latin typeface="Impact" panose="020B0806030902050204" pitchFamily="34" charset="0"/>
                <a:ea typeface="宋体"/>
              </a:endParaRPr>
            </a:p>
          </p:txBody>
        </p:sp>
      </p:grpSp>
      <p:sp>
        <p:nvSpPr>
          <p:cNvPr id="176" name="Freeform 975"/>
          <p:cNvSpPr>
            <a:spLocks noEditPoints="1"/>
          </p:cNvSpPr>
          <p:nvPr/>
        </p:nvSpPr>
        <p:spPr bwMode="auto">
          <a:xfrm>
            <a:off x="2651371" y="4095432"/>
            <a:ext cx="401756" cy="49592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77" name="文本框 99"/>
          <p:cNvSpPr txBox="1"/>
          <p:nvPr/>
        </p:nvSpPr>
        <p:spPr>
          <a:xfrm>
            <a:off x="2137096" y="4641765"/>
            <a:ext cx="1562965" cy="349006"/>
          </a:xfrm>
          <a:prstGeom prst="rect">
            <a:avLst/>
          </a:prstGeom>
          <a:noFill/>
        </p:spPr>
        <p:txBody>
          <a:bodyPr wrap="square" lIns="115214" tIns="57607" rIns="115214" bIns="57607" rtlCol="0">
            <a:spAutoFit/>
          </a:bodyPr>
          <a:lstStyle/>
          <a:p>
            <a:pPr defTabSz="864108"/>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78" name="Freeform 987"/>
          <p:cNvSpPr>
            <a:spLocks noEditPoints="1"/>
          </p:cNvSpPr>
          <p:nvPr/>
        </p:nvSpPr>
        <p:spPr bwMode="auto">
          <a:xfrm>
            <a:off x="9436892" y="3950398"/>
            <a:ext cx="421862" cy="678284"/>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79" name="文本框 103"/>
          <p:cNvSpPr txBox="1"/>
          <p:nvPr/>
        </p:nvSpPr>
        <p:spPr>
          <a:xfrm>
            <a:off x="8915506" y="4623570"/>
            <a:ext cx="1562965" cy="349006"/>
          </a:xfrm>
          <a:prstGeom prst="rect">
            <a:avLst/>
          </a:prstGeom>
          <a:noFill/>
        </p:spPr>
        <p:txBody>
          <a:bodyPr wrap="square" lIns="115214" tIns="57607" rIns="115214" bIns="57607" rtlCol="0">
            <a:spAutoFit/>
          </a:bodyPr>
          <a:lstStyle/>
          <a:p>
            <a:pPr defTabSz="864108"/>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80" name="Freeform 983"/>
          <p:cNvSpPr>
            <a:spLocks noEditPoints="1"/>
          </p:cNvSpPr>
          <p:nvPr/>
        </p:nvSpPr>
        <p:spPr bwMode="auto">
          <a:xfrm>
            <a:off x="7631676" y="2048986"/>
            <a:ext cx="511104" cy="524162"/>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81" name="文本框 107"/>
          <p:cNvSpPr txBox="1"/>
          <p:nvPr/>
        </p:nvSpPr>
        <p:spPr>
          <a:xfrm>
            <a:off x="7200364" y="2560539"/>
            <a:ext cx="1562965" cy="349006"/>
          </a:xfrm>
          <a:prstGeom prst="rect">
            <a:avLst/>
          </a:prstGeom>
          <a:noFill/>
        </p:spPr>
        <p:txBody>
          <a:bodyPr wrap="square" lIns="115214" tIns="57607" rIns="115214" bIns="57607" rtlCol="0">
            <a:spAutoFit/>
          </a:bodyPr>
          <a:lstStyle/>
          <a:p>
            <a:pPr defTabSz="864108"/>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82" name="Freeform 979"/>
          <p:cNvSpPr>
            <a:spLocks noEditPoints="1"/>
          </p:cNvSpPr>
          <p:nvPr/>
        </p:nvSpPr>
        <p:spPr bwMode="auto">
          <a:xfrm>
            <a:off x="5922904" y="4112898"/>
            <a:ext cx="607627" cy="543123"/>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83" name="文本框 111"/>
          <p:cNvSpPr txBox="1"/>
          <p:nvPr/>
        </p:nvSpPr>
        <p:spPr>
          <a:xfrm>
            <a:off x="5556707" y="4623273"/>
            <a:ext cx="1562965" cy="349006"/>
          </a:xfrm>
          <a:prstGeom prst="rect">
            <a:avLst/>
          </a:prstGeom>
          <a:noFill/>
        </p:spPr>
        <p:txBody>
          <a:bodyPr wrap="square" lIns="115214" tIns="57607" rIns="115214" bIns="57607" rtlCol="0">
            <a:spAutoFit/>
          </a:bodyPr>
          <a:lstStyle/>
          <a:p>
            <a:pPr defTabSz="864108"/>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84" name="文本框 115"/>
          <p:cNvSpPr txBox="1"/>
          <p:nvPr/>
        </p:nvSpPr>
        <p:spPr>
          <a:xfrm>
            <a:off x="3870744" y="2553570"/>
            <a:ext cx="1562965" cy="349006"/>
          </a:xfrm>
          <a:prstGeom prst="rect">
            <a:avLst/>
          </a:prstGeom>
          <a:noFill/>
        </p:spPr>
        <p:txBody>
          <a:bodyPr wrap="square" lIns="115214" tIns="57607" rIns="115214" bIns="57607" rtlCol="0">
            <a:spAutoFit/>
          </a:bodyPr>
          <a:lstStyle/>
          <a:p>
            <a:pPr defTabSz="864108"/>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185" name="Group 32"/>
          <p:cNvGrpSpPr>
            <a:grpSpLocks noChangeAspect="1"/>
          </p:cNvGrpSpPr>
          <p:nvPr/>
        </p:nvGrpSpPr>
        <p:grpSpPr bwMode="auto">
          <a:xfrm>
            <a:off x="4225581" y="2151772"/>
            <a:ext cx="592945" cy="385925"/>
            <a:chOff x="3798" y="2129"/>
            <a:chExt cx="86" cy="56"/>
          </a:xfrm>
          <a:solidFill>
            <a:srgbClr val="00AF92"/>
          </a:solidFill>
          <a:effectLst/>
        </p:grpSpPr>
        <p:sp>
          <p:nvSpPr>
            <p:cNvPr id="18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8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8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8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9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sp>
        <p:nvSpPr>
          <p:cNvPr id="200" name="等腰三角形 199"/>
          <p:cNvSpPr/>
          <p:nvPr/>
        </p:nvSpPr>
        <p:spPr>
          <a:xfrm flipV="1">
            <a:off x="2831675" y="3742307"/>
            <a:ext cx="162691" cy="140187"/>
          </a:xfrm>
          <a:prstGeom prst="triangle">
            <a:avLst/>
          </a:prstGeom>
          <a:solidFill>
            <a:sysClr val="window" lastClr="FFFFFF">
              <a:lumMod val="75000"/>
            </a:sysClr>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01" name="等腰三角形 200"/>
          <p:cNvSpPr/>
          <p:nvPr/>
        </p:nvSpPr>
        <p:spPr>
          <a:xfrm>
            <a:off x="4506830" y="3742307"/>
            <a:ext cx="162691" cy="140187"/>
          </a:xfrm>
          <a:prstGeom prst="triangle">
            <a:avLst/>
          </a:prstGeom>
          <a:solidFill>
            <a:sysClr val="window" lastClr="FFFFFF">
              <a:lumMod val="75000"/>
            </a:sysClr>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02" name="等腰三角形 201"/>
          <p:cNvSpPr/>
          <p:nvPr/>
        </p:nvSpPr>
        <p:spPr>
          <a:xfrm flipV="1">
            <a:off x="6182161" y="3742307"/>
            <a:ext cx="162691" cy="140187"/>
          </a:xfrm>
          <a:prstGeom prst="triangle">
            <a:avLst/>
          </a:prstGeom>
          <a:solidFill>
            <a:sysClr val="window" lastClr="FFFFFF">
              <a:lumMod val="75000"/>
            </a:sysClr>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03" name="等腰三角形 202"/>
          <p:cNvSpPr/>
          <p:nvPr/>
        </p:nvSpPr>
        <p:spPr>
          <a:xfrm>
            <a:off x="7867773" y="3742307"/>
            <a:ext cx="162691" cy="140187"/>
          </a:xfrm>
          <a:prstGeom prst="triangle">
            <a:avLst/>
          </a:prstGeom>
          <a:solidFill>
            <a:sysClr val="window" lastClr="FFFFFF">
              <a:lumMod val="75000"/>
            </a:sysClr>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04" name="等腰三角形 203"/>
          <p:cNvSpPr/>
          <p:nvPr/>
        </p:nvSpPr>
        <p:spPr>
          <a:xfrm flipV="1">
            <a:off x="9554163" y="3742307"/>
            <a:ext cx="162691" cy="140187"/>
          </a:xfrm>
          <a:prstGeom prst="triangle">
            <a:avLst/>
          </a:prstGeom>
          <a:solidFill>
            <a:sysClr val="window" lastClr="FFFFFF">
              <a:lumMod val="75000"/>
            </a:sysClr>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205" name="组合 204"/>
          <p:cNvGrpSpPr/>
          <p:nvPr/>
        </p:nvGrpSpPr>
        <p:grpSpPr>
          <a:xfrm>
            <a:off x="3751243" y="3922104"/>
            <a:ext cx="1680150" cy="1831909"/>
            <a:chOff x="1652575" y="1347071"/>
            <a:chExt cx="1777608" cy="1939047"/>
          </a:xfrm>
        </p:grpSpPr>
        <p:sp>
          <p:nvSpPr>
            <p:cNvPr id="206" name="矩形 205"/>
            <p:cNvSpPr/>
            <p:nvPr/>
          </p:nvSpPr>
          <p:spPr>
            <a:xfrm flipV="1">
              <a:off x="1652575" y="1347071"/>
              <a:ext cx="1777607"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7" name="矩形 206"/>
            <p:cNvSpPr/>
            <p:nvPr/>
          </p:nvSpPr>
          <p:spPr>
            <a:xfrm>
              <a:off x="1652575" y="3081222"/>
              <a:ext cx="1777608" cy="2048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8" name="矩形 207"/>
            <p:cNvSpPr/>
            <p:nvPr/>
          </p:nvSpPr>
          <p:spPr>
            <a:xfrm>
              <a:off x="1652575" y="1504834"/>
              <a:ext cx="1777608" cy="1607820"/>
            </a:xfrm>
            <a:prstGeom prst="rect">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9" name="矩形 208"/>
            <p:cNvSpPr/>
            <p:nvPr/>
          </p:nvSpPr>
          <p:spPr>
            <a:xfrm>
              <a:off x="1652575" y="2964832"/>
              <a:ext cx="1777608"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10" name="矩形 209"/>
            <p:cNvSpPr/>
            <p:nvPr/>
          </p:nvSpPr>
          <p:spPr>
            <a:xfrm flipV="1">
              <a:off x="1652575" y="1543950"/>
              <a:ext cx="1777608" cy="128296"/>
            </a:xfrm>
            <a:prstGeom prst="rect">
              <a:avLst/>
            </a:prstGeom>
            <a:gradFill>
              <a:gsLst>
                <a:gs pos="0">
                  <a:sysClr val="windowText" lastClr="000000">
                    <a:alpha val="51000"/>
                  </a:sysClr>
                </a:gs>
                <a:gs pos="100000">
                  <a:srgbClr val="E9E9E9">
                    <a:alpha val="0"/>
                  </a:srgbClr>
                </a:gs>
              </a:gsLst>
              <a:lin ang="540000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11" name="矩形 210"/>
            <p:cNvSpPr/>
            <p:nvPr/>
          </p:nvSpPr>
          <p:spPr>
            <a:xfrm>
              <a:off x="1652575" y="1652335"/>
              <a:ext cx="1775271" cy="1329794"/>
            </a:xfrm>
            <a:prstGeom prst="rect">
              <a:avLst/>
            </a:prstGeom>
            <a:solidFill>
              <a:srgbClr val="00AF92"/>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pic>
        <p:nvPicPr>
          <p:cNvPr id="212" name="图片 211"/>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4166587" y="4729061"/>
            <a:ext cx="2311266" cy="220939"/>
          </a:xfrm>
          <a:prstGeom prst="rect">
            <a:avLst/>
          </a:prstGeom>
        </p:spPr>
      </p:pic>
      <p:grpSp>
        <p:nvGrpSpPr>
          <p:cNvPr id="213" name="组合 212"/>
          <p:cNvGrpSpPr/>
          <p:nvPr/>
        </p:nvGrpSpPr>
        <p:grpSpPr>
          <a:xfrm>
            <a:off x="4103542" y="4293169"/>
            <a:ext cx="971854" cy="1096040"/>
            <a:chOff x="8439634" y="3544648"/>
            <a:chExt cx="1611146" cy="1817848"/>
          </a:xfrm>
          <a:effectLst>
            <a:outerShdw blurRad="38100" dist="12700" dir="2700000" algn="tl" rotWithShape="0">
              <a:prstClr val="black">
                <a:alpha val="40000"/>
              </a:prstClr>
            </a:outerShdw>
          </a:effectLst>
        </p:grpSpPr>
        <p:sp>
          <p:nvSpPr>
            <p:cNvPr id="21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ysClr val="window" lastClr="FFFFFF"/>
                </a:gs>
                <a:gs pos="100000">
                  <a:srgbClr val="D3D3D3"/>
                </a:gs>
              </a:gsLst>
              <a:lin ang="8100000" scaled="0"/>
            </a:gradFill>
            <a:ln w="19050">
              <a:gradFill>
                <a:gsLst>
                  <a:gs pos="0">
                    <a:srgbClr val="ADADAD"/>
                  </a:gs>
                  <a:gs pos="100000">
                    <a:sysClr val="window" lastClr="FFFFFF"/>
                  </a:gs>
                </a:gsLst>
                <a:lin ang="8100000" scaled="0"/>
              </a:grad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6" name="文本框 92"/>
            <p:cNvSpPr txBox="1"/>
            <p:nvPr/>
          </p:nvSpPr>
          <p:spPr>
            <a:xfrm>
              <a:off x="8763735" y="4096187"/>
              <a:ext cx="962940" cy="740175"/>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04</a:t>
              </a:r>
              <a:endParaRPr lang="zh-CN" altLang="en-US" sz="2300" kern="0" dirty="0">
                <a:solidFill>
                  <a:prstClr val="white"/>
                </a:solidFill>
                <a:latin typeface="Impact" panose="020B0806030902050204" pitchFamily="34" charset="0"/>
                <a:ea typeface="宋体"/>
              </a:endParaRPr>
            </a:p>
          </p:txBody>
        </p:sp>
      </p:grpSp>
      <p:pic>
        <p:nvPicPr>
          <p:cNvPr id="217" name="图片 216"/>
          <p:cNvPicPr>
            <a:picLocks noChangeAspect="1"/>
          </p:cNvPicPr>
          <p:nvPr/>
        </p:nvPicPr>
        <p:blipFill rotWithShape="1">
          <a:blip r:embed="rId2" cstate="screen">
            <a:grayscl/>
            <a:extLst>
              <a:ext uri="{BEBA8EAE-BF5A-486C-A8C5-ECC9F3942E4B}">
                <a14:imgProps xmlns:a14="http://schemas.microsoft.com/office/drawing/2010/main">
                  <a14:imgLayer r:embed="rId3">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2704529" y="4729061"/>
            <a:ext cx="2311266" cy="220939"/>
          </a:xfrm>
          <a:prstGeom prst="rect">
            <a:avLst/>
          </a:prstGeom>
        </p:spPr>
      </p:pic>
      <p:sp>
        <p:nvSpPr>
          <p:cNvPr id="218" name="文本框 113"/>
          <p:cNvSpPr txBox="1"/>
          <p:nvPr/>
        </p:nvSpPr>
        <p:spPr>
          <a:xfrm>
            <a:off x="2149720" y="4931139"/>
            <a:ext cx="1334272" cy="614937"/>
          </a:xfrm>
          <a:prstGeom prst="rect">
            <a:avLst/>
          </a:prstGeom>
          <a:noFill/>
        </p:spPr>
        <p:txBody>
          <a:bodyPr wrap="square" lIns="115214" tIns="57607" rIns="115214" bIns="57607" rtlCol="0">
            <a:spAutoFit/>
          </a:bodyPr>
          <a:lstStyle/>
          <a:p>
            <a:pPr algn="just"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19" name="文本框 113"/>
          <p:cNvSpPr txBox="1"/>
          <p:nvPr/>
        </p:nvSpPr>
        <p:spPr>
          <a:xfrm>
            <a:off x="5581207" y="4931139"/>
            <a:ext cx="1334272" cy="614937"/>
          </a:xfrm>
          <a:prstGeom prst="rect">
            <a:avLst/>
          </a:prstGeom>
          <a:noFill/>
        </p:spPr>
        <p:txBody>
          <a:bodyPr wrap="square" lIns="115214" tIns="57607" rIns="115214" bIns="57607" rtlCol="0">
            <a:spAutoFit/>
          </a:bodyPr>
          <a:lstStyle/>
          <a:p>
            <a:pPr algn="just"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20" name="文本框 113"/>
          <p:cNvSpPr txBox="1"/>
          <p:nvPr/>
        </p:nvSpPr>
        <p:spPr>
          <a:xfrm>
            <a:off x="8926711" y="4914712"/>
            <a:ext cx="1334272" cy="614937"/>
          </a:xfrm>
          <a:prstGeom prst="rect">
            <a:avLst/>
          </a:prstGeom>
          <a:noFill/>
        </p:spPr>
        <p:txBody>
          <a:bodyPr wrap="square" lIns="115214" tIns="57607" rIns="115214" bIns="57607" rtlCol="0">
            <a:spAutoFit/>
          </a:bodyPr>
          <a:lstStyle/>
          <a:p>
            <a:pPr algn="just"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21" name="文本框 113"/>
          <p:cNvSpPr txBox="1"/>
          <p:nvPr/>
        </p:nvSpPr>
        <p:spPr>
          <a:xfrm>
            <a:off x="3877477" y="2864791"/>
            <a:ext cx="1334272" cy="614937"/>
          </a:xfrm>
          <a:prstGeom prst="rect">
            <a:avLst/>
          </a:prstGeom>
          <a:noFill/>
        </p:spPr>
        <p:txBody>
          <a:bodyPr wrap="square" lIns="115214" tIns="57607" rIns="115214" bIns="57607" rtlCol="0">
            <a:spAutoFit/>
          </a:bodyPr>
          <a:lstStyle/>
          <a:p>
            <a:pPr algn="just"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22" name="文本框 113"/>
          <p:cNvSpPr txBox="1"/>
          <p:nvPr/>
        </p:nvSpPr>
        <p:spPr>
          <a:xfrm>
            <a:off x="7244685" y="2842785"/>
            <a:ext cx="1334272" cy="614937"/>
          </a:xfrm>
          <a:prstGeom prst="rect">
            <a:avLst/>
          </a:prstGeom>
          <a:noFill/>
        </p:spPr>
        <p:txBody>
          <a:bodyPr wrap="square" lIns="115214" tIns="57607" rIns="115214" bIns="57607" rtlCol="0">
            <a:spAutoFit/>
          </a:bodyPr>
          <a:lstStyle/>
          <a:p>
            <a:pPr algn="just" defTabSz="864108">
              <a:lnSpc>
                <a:spcPct val="12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61679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down)">
                                      <p:cBhvr>
                                        <p:cTn id="7" dur="500"/>
                                        <p:tgtEl>
                                          <p:spTgt spid="14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wipe(up)">
                                      <p:cBhvr>
                                        <p:cTn id="11" dur="500"/>
                                        <p:tgtEl>
                                          <p:spTgt spid="14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7"/>
                                        </p:tgtEl>
                                        <p:attrNameLst>
                                          <p:attrName>style.visibility</p:attrName>
                                        </p:attrNameLst>
                                      </p:cBhvr>
                                      <p:to>
                                        <p:strVal val="visible"/>
                                      </p:to>
                                    </p:set>
                                    <p:animEffect transition="in" filter="wipe(up)">
                                      <p:cBhvr>
                                        <p:cTn id="15" dur="500"/>
                                        <p:tgtEl>
                                          <p:spTgt spid="21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12"/>
                                        </p:tgtEl>
                                        <p:attrNameLst>
                                          <p:attrName>style.visibility</p:attrName>
                                        </p:attrNameLst>
                                      </p:cBhvr>
                                      <p:to>
                                        <p:strVal val="visible"/>
                                      </p:to>
                                    </p:set>
                                    <p:animEffect transition="in" filter="wipe(down)">
                                      <p:cBhvr>
                                        <p:cTn id="19" dur="500"/>
                                        <p:tgtEl>
                                          <p:spTgt spid="2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500"/>
                                        <p:tgtEl>
                                          <p:spTgt spid="15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wipe(up)">
                                      <p:cBhvr>
                                        <p:cTn id="27" dur="500"/>
                                        <p:tgtEl>
                                          <p:spTgt spid="15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71"/>
                                        </p:tgtEl>
                                        <p:attrNameLst>
                                          <p:attrName>style.visibility</p:attrName>
                                        </p:attrNameLst>
                                      </p:cBhvr>
                                      <p:to>
                                        <p:strVal val="visible"/>
                                      </p:to>
                                    </p:set>
                                    <p:animEffect transition="in" filter="wipe(up)">
                                      <p:cBhvr>
                                        <p:cTn id="31" dur="500"/>
                                        <p:tgtEl>
                                          <p:spTgt spid="17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70"/>
                                        </p:tgtEl>
                                        <p:attrNameLst>
                                          <p:attrName>style.visibility</p:attrName>
                                        </p:attrNameLst>
                                      </p:cBhvr>
                                      <p:to>
                                        <p:strVal val="visible"/>
                                      </p:to>
                                    </p:set>
                                    <p:animEffect transition="in" filter="wipe(down)">
                                      <p:cBhvr>
                                        <p:cTn id="35" dur="500"/>
                                        <p:tgtEl>
                                          <p:spTgt spid="170"/>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wipe(down)">
                                      <p:cBhvr>
                                        <p:cTn id="39" dur="500"/>
                                        <p:tgtEl>
                                          <p:spTgt spid="132"/>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wipe(up)">
                                      <p:cBhvr>
                                        <p:cTn id="43" dur="500"/>
                                        <p:tgtEl>
                                          <p:spTgt spid="131"/>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33"/>
                                        </p:tgtEl>
                                        <p:attrNameLst>
                                          <p:attrName>style.visibility</p:attrName>
                                        </p:attrNameLst>
                                      </p:cBhvr>
                                      <p:to>
                                        <p:strVal val="visible"/>
                                      </p:to>
                                    </p:set>
                                    <p:animEffect transition="in" filter="barn(inVertical)">
                                      <p:cBhvr>
                                        <p:cTn id="47" dur="500"/>
                                        <p:tgtEl>
                                          <p:spTgt spid="133"/>
                                        </p:tgtEl>
                                      </p:cBhvr>
                                    </p:animEffect>
                                  </p:childTnLst>
                                </p:cTn>
                              </p:par>
                              <p:par>
                                <p:cTn id="48" presetID="16" presetClass="entr" presetSubtype="21" fill="hold" nodeType="withEffect">
                                  <p:stCondLst>
                                    <p:cond delay="0"/>
                                  </p:stCondLst>
                                  <p:childTnLst>
                                    <p:set>
                                      <p:cBhvr>
                                        <p:cTn id="49" dur="1" fill="hold">
                                          <p:stCondLst>
                                            <p:cond delay="0"/>
                                          </p:stCondLst>
                                        </p:cTn>
                                        <p:tgtEl>
                                          <p:spTgt spid="146"/>
                                        </p:tgtEl>
                                        <p:attrNameLst>
                                          <p:attrName>style.visibility</p:attrName>
                                        </p:attrNameLst>
                                      </p:cBhvr>
                                      <p:to>
                                        <p:strVal val="visible"/>
                                      </p:to>
                                    </p:set>
                                    <p:animEffect transition="in" filter="barn(inVertical)">
                                      <p:cBhvr>
                                        <p:cTn id="50" dur="500"/>
                                        <p:tgtEl>
                                          <p:spTgt spid="146"/>
                                        </p:tgtEl>
                                      </p:cBhvr>
                                    </p:animEffect>
                                  </p:childTnLst>
                                </p:cTn>
                              </p:par>
                              <p:par>
                                <p:cTn id="51" presetID="16" presetClass="entr" presetSubtype="21" fill="hold" nodeType="withEffect">
                                  <p:stCondLst>
                                    <p:cond delay="0"/>
                                  </p:stCondLst>
                                  <p:childTnLst>
                                    <p:set>
                                      <p:cBhvr>
                                        <p:cTn id="52" dur="1" fill="hold">
                                          <p:stCondLst>
                                            <p:cond delay="0"/>
                                          </p:stCondLst>
                                        </p:cTn>
                                        <p:tgtEl>
                                          <p:spTgt spid="124"/>
                                        </p:tgtEl>
                                        <p:attrNameLst>
                                          <p:attrName>style.visibility</p:attrName>
                                        </p:attrNameLst>
                                      </p:cBhvr>
                                      <p:to>
                                        <p:strVal val="visible"/>
                                      </p:to>
                                    </p:set>
                                    <p:animEffect transition="in" filter="barn(inVertical)">
                                      <p:cBhvr>
                                        <p:cTn id="53" dur="500"/>
                                        <p:tgtEl>
                                          <p:spTgt spid="124"/>
                                        </p:tgtEl>
                                      </p:cBhvr>
                                    </p:animEffect>
                                  </p:childTnLst>
                                </p:cTn>
                              </p:par>
                              <p:par>
                                <p:cTn id="54" presetID="16" presetClass="entr" presetSubtype="21" fill="hold" nodeType="withEffect">
                                  <p:stCondLst>
                                    <p:cond delay="0"/>
                                  </p:stCondLst>
                                  <p:childTnLst>
                                    <p:set>
                                      <p:cBhvr>
                                        <p:cTn id="55" dur="1" fill="hold">
                                          <p:stCondLst>
                                            <p:cond delay="0"/>
                                          </p:stCondLst>
                                        </p:cTn>
                                        <p:tgtEl>
                                          <p:spTgt spid="205"/>
                                        </p:tgtEl>
                                        <p:attrNameLst>
                                          <p:attrName>style.visibility</p:attrName>
                                        </p:attrNameLst>
                                      </p:cBhvr>
                                      <p:to>
                                        <p:strVal val="visible"/>
                                      </p:to>
                                    </p:set>
                                    <p:animEffect transition="in" filter="barn(inVertical)">
                                      <p:cBhvr>
                                        <p:cTn id="56" dur="500"/>
                                        <p:tgtEl>
                                          <p:spTgt spid="205"/>
                                        </p:tgtEl>
                                      </p:cBhvr>
                                    </p:animEffect>
                                  </p:childTnLst>
                                </p:cTn>
                              </p:par>
                              <p:par>
                                <p:cTn id="57" presetID="16" presetClass="entr" presetSubtype="21" fill="hold" nodeType="withEffect">
                                  <p:stCondLst>
                                    <p:cond delay="0"/>
                                  </p:stCondLst>
                                  <p:childTnLst>
                                    <p:set>
                                      <p:cBhvr>
                                        <p:cTn id="58" dur="1" fill="hold">
                                          <p:stCondLst>
                                            <p:cond delay="0"/>
                                          </p:stCondLst>
                                        </p:cTn>
                                        <p:tgtEl>
                                          <p:spTgt spid="163"/>
                                        </p:tgtEl>
                                        <p:attrNameLst>
                                          <p:attrName>style.visibility</p:attrName>
                                        </p:attrNameLst>
                                      </p:cBhvr>
                                      <p:to>
                                        <p:strVal val="visible"/>
                                      </p:to>
                                    </p:set>
                                    <p:animEffect transition="in" filter="barn(inVertical)">
                                      <p:cBhvr>
                                        <p:cTn id="59" dur="500"/>
                                        <p:tgtEl>
                                          <p:spTgt spid="163"/>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00"/>
                                        </p:tgtEl>
                                        <p:attrNameLst>
                                          <p:attrName>style.visibility</p:attrName>
                                        </p:attrNameLst>
                                      </p:cBhvr>
                                      <p:to>
                                        <p:strVal val="visible"/>
                                      </p:to>
                                    </p:set>
                                    <p:animEffect transition="in" filter="fade">
                                      <p:cBhvr>
                                        <p:cTn id="63" dur="500"/>
                                        <p:tgtEl>
                                          <p:spTgt spid="20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Effect transition="in" filter="fade">
                                      <p:cBhvr>
                                        <p:cTn id="66" dur="500"/>
                                        <p:tgtEl>
                                          <p:spTgt spid="20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2"/>
                                        </p:tgtEl>
                                        <p:attrNameLst>
                                          <p:attrName>style.visibility</p:attrName>
                                        </p:attrNameLst>
                                      </p:cBhvr>
                                      <p:to>
                                        <p:strVal val="visible"/>
                                      </p:to>
                                    </p:set>
                                    <p:animEffect transition="in" filter="fade">
                                      <p:cBhvr>
                                        <p:cTn id="69" dur="500"/>
                                        <p:tgtEl>
                                          <p:spTgt spid="20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fade">
                                      <p:cBhvr>
                                        <p:cTn id="72" dur="500"/>
                                        <p:tgtEl>
                                          <p:spTgt spid="20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fade">
                                      <p:cBhvr>
                                        <p:cTn id="75" dur="500"/>
                                        <p:tgtEl>
                                          <p:spTgt spid="204"/>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142"/>
                                        </p:tgtEl>
                                        <p:attrNameLst>
                                          <p:attrName>style.visibility</p:attrName>
                                        </p:attrNameLst>
                                      </p:cBhvr>
                                      <p:to>
                                        <p:strVal val="visible"/>
                                      </p:to>
                                    </p:set>
                                    <p:anim calcmode="lin" valueType="num">
                                      <p:cBhvr>
                                        <p:cTn id="79" dur="500" fill="hold"/>
                                        <p:tgtEl>
                                          <p:spTgt spid="142"/>
                                        </p:tgtEl>
                                        <p:attrNameLst>
                                          <p:attrName>ppt_w</p:attrName>
                                        </p:attrNameLst>
                                      </p:cBhvr>
                                      <p:tavLst>
                                        <p:tav tm="0">
                                          <p:val>
                                            <p:fltVal val="0"/>
                                          </p:val>
                                        </p:tav>
                                        <p:tav tm="100000">
                                          <p:val>
                                            <p:strVal val="#ppt_w"/>
                                          </p:val>
                                        </p:tav>
                                      </p:tavLst>
                                    </p:anim>
                                    <p:anim calcmode="lin" valueType="num">
                                      <p:cBhvr>
                                        <p:cTn id="80" dur="500" fill="hold"/>
                                        <p:tgtEl>
                                          <p:spTgt spid="142"/>
                                        </p:tgtEl>
                                        <p:attrNameLst>
                                          <p:attrName>ppt_h</p:attrName>
                                        </p:attrNameLst>
                                      </p:cBhvr>
                                      <p:tavLst>
                                        <p:tav tm="0">
                                          <p:val>
                                            <p:fltVal val="0"/>
                                          </p:val>
                                        </p:tav>
                                        <p:tav tm="100000">
                                          <p:val>
                                            <p:strVal val="#ppt_h"/>
                                          </p:val>
                                        </p:tav>
                                      </p:tavLst>
                                    </p:anim>
                                    <p:anim calcmode="lin" valueType="num">
                                      <p:cBhvr>
                                        <p:cTn id="81" dur="500" fill="hold"/>
                                        <p:tgtEl>
                                          <p:spTgt spid="142"/>
                                        </p:tgtEl>
                                        <p:attrNameLst>
                                          <p:attrName>style.rotation</p:attrName>
                                        </p:attrNameLst>
                                      </p:cBhvr>
                                      <p:tavLst>
                                        <p:tav tm="0">
                                          <p:val>
                                            <p:fltVal val="90"/>
                                          </p:val>
                                        </p:tav>
                                        <p:tav tm="100000">
                                          <p:val>
                                            <p:fltVal val="0"/>
                                          </p:val>
                                        </p:tav>
                                      </p:tavLst>
                                    </p:anim>
                                    <p:animEffect transition="in" filter="fade">
                                      <p:cBhvr>
                                        <p:cTn id="82" dur="500"/>
                                        <p:tgtEl>
                                          <p:spTgt spid="142"/>
                                        </p:tgtEl>
                                      </p:cBhvr>
                                    </p:animEffect>
                                  </p:childTnLst>
                                </p:cTn>
                              </p:par>
                              <p:par>
                                <p:cTn id="83" presetID="31" presetClass="entr" presetSubtype="0" fill="hold" nodeType="withEffect">
                                  <p:stCondLst>
                                    <p:cond delay="0"/>
                                  </p:stCondLst>
                                  <p:childTnLst>
                                    <p:set>
                                      <p:cBhvr>
                                        <p:cTn id="84" dur="1" fill="hold">
                                          <p:stCondLst>
                                            <p:cond delay="0"/>
                                          </p:stCondLst>
                                        </p:cTn>
                                        <p:tgtEl>
                                          <p:spTgt spid="155"/>
                                        </p:tgtEl>
                                        <p:attrNameLst>
                                          <p:attrName>style.visibility</p:attrName>
                                        </p:attrNameLst>
                                      </p:cBhvr>
                                      <p:to>
                                        <p:strVal val="visible"/>
                                      </p:to>
                                    </p:set>
                                    <p:anim calcmode="lin" valueType="num">
                                      <p:cBhvr>
                                        <p:cTn id="85" dur="500" fill="hold"/>
                                        <p:tgtEl>
                                          <p:spTgt spid="155"/>
                                        </p:tgtEl>
                                        <p:attrNameLst>
                                          <p:attrName>ppt_w</p:attrName>
                                        </p:attrNameLst>
                                      </p:cBhvr>
                                      <p:tavLst>
                                        <p:tav tm="0">
                                          <p:val>
                                            <p:fltVal val="0"/>
                                          </p:val>
                                        </p:tav>
                                        <p:tav tm="100000">
                                          <p:val>
                                            <p:strVal val="#ppt_w"/>
                                          </p:val>
                                        </p:tav>
                                      </p:tavLst>
                                    </p:anim>
                                    <p:anim calcmode="lin" valueType="num">
                                      <p:cBhvr>
                                        <p:cTn id="86" dur="500" fill="hold"/>
                                        <p:tgtEl>
                                          <p:spTgt spid="155"/>
                                        </p:tgtEl>
                                        <p:attrNameLst>
                                          <p:attrName>ppt_h</p:attrName>
                                        </p:attrNameLst>
                                      </p:cBhvr>
                                      <p:tavLst>
                                        <p:tav tm="0">
                                          <p:val>
                                            <p:fltVal val="0"/>
                                          </p:val>
                                        </p:tav>
                                        <p:tav tm="100000">
                                          <p:val>
                                            <p:strVal val="#ppt_h"/>
                                          </p:val>
                                        </p:tav>
                                      </p:tavLst>
                                    </p:anim>
                                    <p:anim calcmode="lin" valueType="num">
                                      <p:cBhvr>
                                        <p:cTn id="87" dur="500" fill="hold"/>
                                        <p:tgtEl>
                                          <p:spTgt spid="155"/>
                                        </p:tgtEl>
                                        <p:attrNameLst>
                                          <p:attrName>style.rotation</p:attrName>
                                        </p:attrNameLst>
                                      </p:cBhvr>
                                      <p:tavLst>
                                        <p:tav tm="0">
                                          <p:val>
                                            <p:fltVal val="90"/>
                                          </p:val>
                                        </p:tav>
                                        <p:tav tm="100000">
                                          <p:val>
                                            <p:fltVal val="0"/>
                                          </p:val>
                                        </p:tav>
                                      </p:tavLst>
                                    </p:anim>
                                    <p:animEffect transition="in" filter="fade">
                                      <p:cBhvr>
                                        <p:cTn id="88" dur="500"/>
                                        <p:tgtEl>
                                          <p:spTgt spid="155"/>
                                        </p:tgtEl>
                                      </p:cBhvr>
                                    </p:animEffect>
                                  </p:childTnLst>
                                </p:cTn>
                              </p:par>
                              <p:par>
                                <p:cTn id="89" presetID="31" presetClass="entr" presetSubtype="0" fill="hold" nodeType="withEffect">
                                  <p:stCondLst>
                                    <p:cond delay="0"/>
                                  </p:stCondLst>
                                  <p:childTnLst>
                                    <p:set>
                                      <p:cBhvr>
                                        <p:cTn id="90" dur="1" fill="hold">
                                          <p:stCondLst>
                                            <p:cond delay="0"/>
                                          </p:stCondLst>
                                        </p:cTn>
                                        <p:tgtEl>
                                          <p:spTgt spid="159"/>
                                        </p:tgtEl>
                                        <p:attrNameLst>
                                          <p:attrName>style.visibility</p:attrName>
                                        </p:attrNameLst>
                                      </p:cBhvr>
                                      <p:to>
                                        <p:strVal val="visible"/>
                                      </p:to>
                                    </p:set>
                                    <p:anim calcmode="lin" valueType="num">
                                      <p:cBhvr>
                                        <p:cTn id="91" dur="500" fill="hold"/>
                                        <p:tgtEl>
                                          <p:spTgt spid="159"/>
                                        </p:tgtEl>
                                        <p:attrNameLst>
                                          <p:attrName>ppt_w</p:attrName>
                                        </p:attrNameLst>
                                      </p:cBhvr>
                                      <p:tavLst>
                                        <p:tav tm="0">
                                          <p:val>
                                            <p:fltVal val="0"/>
                                          </p:val>
                                        </p:tav>
                                        <p:tav tm="100000">
                                          <p:val>
                                            <p:strVal val="#ppt_w"/>
                                          </p:val>
                                        </p:tav>
                                      </p:tavLst>
                                    </p:anim>
                                    <p:anim calcmode="lin" valueType="num">
                                      <p:cBhvr>
                                        <p:cTn id="92" dur="500" fill="hold"/>
                                        <p:tgtEl>
                                          <p:spTgt spid="159"/>
                                        </p:tgtEl>
                                        <p:attrNameLst>
                                          <p:attrName>ppt_h</p:attrName>
                                        </p:attrNameLst>
                                      </p:cBhvr>
                                      <p:tavLst>
                                        <p:tav tm="0">
                                          <p:val>
                                            <p:fltVal val="0"/>
                                          </p:val>
                                        </p:tav>
                                        <p:tav tm="100000">
                                          <p:val>
                                            <p:strVal val="#ppt_h"/>
                                          </p:val>
                                        </p:tav>
                                      </p:tavLst>
                                    </p:anim>
                                    <p:anim calcmode="lin" valueType="num">
                                      <p:cBhvr>
                                        <p:cTn id="93" dur="500" fill="hold"/>
                                        <p:tgtEl>
                                          <p:spTgt spid="159"/>
                                        </p:tgtEl>
                                        <p:attrNameLst>
                                          <p:attrName>style.rotation</p:attrName>
                                        </p:attrNameLst>
                                      </p:cBhvr>
                                      <p:tavLst>
                                        <p:tav tm="0">
                                          <p:val>
                                            <p:fltVal val="90"/>
                                          </p:val>
                                        </p:tav>
                                        <p:tav tm="100000">
                                          <p:val>
                                            <p:fltVal val="0"/>
                                          </p:val>
                                        </p:tav>
                                      </p:tavLst>
                                    </p:anim>
                                    <p:animEffect transition="in" filter="fade">
                                      <p:cBhvr>
                                        <p:cTn id="94" dur="500"/>
                                        <p:tgtEl>
                                          <p:spTgt spid="159"/>
                                        </p:tgtEl>
                                      </p:cBhvr>
                                    </p:animEffect>
                                  </p:childTnLst>
                                </p:cTn>
                              </p:par>
                              <p:par>
                                <p:cTn id="95" presetID="31" presetClass="entr" presetSubtype="0" fill="hold" nodeType="withEffect">
                                  <p:stCondLst>
                                    <p:cond delay="0"/>
                                  </p:stCondLst>
                                  <p:childTnLst>
                                    <p:set>
                                      <p:cBhvr>
                                        <p:cTn id="96" dur="1" fill="hold">
                                          <p:stCondLst>
                                            <p:cond delay="0"/>
                                          </p:stCondLst>
                                        </p:cTn>
                                        <p:tgtEl>
                                          <p:spTgt spid="213"/>
                                        </p:tgtEl>
                                        <p:attrNameLst>
                                          <p:attrName>style.visibility</p:attrName>
                                        </p:attrNameLst>
                                      </p:cBhvr>
                                      <p:to>
                                        <p:strVal val="visible"/>
                                      </p:to>
                                    </p:set>
                                    <p:anim calcmode="lin" valueType="num">
                                      <p:cBhvr>
                                        <p:cTn id="97" dur="500" fill="hold"/>
                                        <p:tgtEl>
                                          <p:spTgt spid="213"/>
                                        </p:tgtEl>
                                        <p:attrNameLst>
                                          <p:attrName>ppt_w</p:attrName>
                                        </p:attrNameLst>
                                      </p:cBhvr>
                                      <p:tavLst>
                                        <p:tav tm="0">
                                          <p:val>
                                            <p:fltVal val="0"/>
                                          </p:val>
                                        </p:tav>
                                        <p:tav tm="100000">
                                          <p:val>
                                            <p:strVal val="#ppt_w"/>
                                          </p:val>
                                        </p:tav>
                                      </p:tavLst>
                                    </p:anim>
                                    <p:anim calcmode="lin" valueType="num">
                                      <p:cBhvr>
                                        <p:cTn id="98" dur="500" fill="hold"/>
                                        <p:tgtEl>
                                          <p:spTgt spid="213"/>
                                        </p:tgtEl>
                                        <p:attrNameLst>
                                          <p:attrName>ppt_h</p:attrName>
                                        </p:attrNameLst>
                                      </p:cBhvr>
                                      <p:tavLst>
                                        <p:tav tm="0">
                                          <p:val>
                                            <p:fltVal val="0"/>
                                          </p:val>
                                        </p:tav>
                                        <p:tav tm="100000">
                                          <p:val>
                                            <p:strVal val="#ppt_h"/>
                                          </p:val>
                                        </p:tav>
                                      </p:tavLst>
                                    </p:anim>
                                    <p:anim calcmode="lin" valueType="num">
                                      <p:cBhvr>
                                        <p:cTn id="99" dur="500" fill="hold"/>
                                        <p:tgtEl>
                                          <p:spTgt spid="213"/>
                                        </p:tgtEl>
                                        <p:attrNameLst>
                                          <p:attrName>style.rotation</p:attrName>
                                        </p:attrNameLst>
                                      </p:cBhvr>
                                      <p:tavLst>
                                        <p:tav tm="0">
                                          <p:val>
                                            <p:fltVal val="90"/>
                                          </p:val>
                                        </p:tav>
                                        <p:tav tm="100000">
                                          <p:val>
                                            <p:fltVal val="0"/>
                                          </p:val>
                                        </p:tav>
                                      </p:tavLst>
                                    </p:anim>
                                    <p:animEffect transition="in" filter="fade">
                                      <p:cBhvr>
                                        <p:cTn id="100" dur="500"/>
                                        <p:tgtEl>
                                          <p:spTgt spid="213"/>
                                        </p:tgtEl>
                                      </p:cBhvr>
                                    </p:animEffect>
                                  </p:childTnLst>
                                </p:cTn>
                              </p:par>
                              <p:par>
                                <p:cTn id="101" presetID="31" presetClass="entr" presetSubtype="0" fill="hold" nodeType="withEffect">
                                  <p:stCondLst>
                                    <p:cond delay="0"/>
                                  </p:stCondLst>
                                  <p:childTnLst>
                                    <p:set>
                                      <p:cBhvr>
                                        <p:cTn id="102" dur="1" fill="hold">
                                          <p:stCondLst>
                                            <p:cond delay="0"/>
                                          </p:stCondLst>
                                        </p:cTn>
                                        <p:tgtEl>
                                          <p:spTgt spid="172"/>
                                        </p:tgtEl>
                                        <p:attrNameLst>
                                          <p:attrName>style.visibility</p:attrName>
                                        </p:attrNameLst>
                                      </p:cBhvr>
                                      <p:to>
                                        <p:strVal val="visible"/>
                                      </p:to>
                                    </p:set>
                                    <p:anim calcmode="lin" valueType="num">
                                      <p:cBhvr>
                                        <p:cTn id="103" dur="500" fill="hold"/>
                                        <p:tgtEl>
                                          <p:spTgt spid="172"/>
                                        </p:tgtEl>
                                        <p:attrNameLst>
                                          <p:attrName>ppt_w</p:attrName>
                                        </p:attrNameLst>
                                      </p:cBhvr>
                                      <p:tavLst>
                                        <p:tav tm="0">
                                          <p:val>
                                            <p:fltVal val="0"/>
                                          </p:val>
                                        </p:tav>
                                        <p:tav tm="100000">
                                          <p:val>
                                            <p:strVal val="#ppt_w"/>
                                          </p:val>
                                        </p:tav>
                                      </p:tavLst>
                                    </p:anim>
                                    <p:anim calcmode="lin" valueType="num">
                                      <p:cBhvr>
                                        <p:cTn id="104" dur="500" fill="hold"/>
                                        <p:tgtEl>
                                          <p:spTgt spid="172"/>
                                        </p:tgtEl>
                                        <p:attrNameLst>
                                          <p:attrName>ppt_h</p:attrName>
                                        </p:attrNameLst>
                                      </p:cBhvr>
                                      <p:tavLst>
                                        <p:tav tm="0">
                                          <p:val>
                                            <p:fltVal val="0"/>
                                          </p:val>
                                        </p:tav>
                                        <p:tav tm="100000">
                                          <p:val>
                                            <p:strVal val="#ppt_h"/>
                                          </p:val>
                                        </p:tav>
                                      </p:tavLst>
                                    </p:anim>
                                    <p:anim calcmode="lin" valueType="num">
                                      <p:cBhvr>
                                        <p:cTn id="105" dur="500" fill="hold"/>
                                        <p:tgtEl>
                                          <p:spTgt spid="172"/>
                                        </p:tgtEl>
                                        <p:attrNameLst>
                                          <p:attrName>style.rotation</p:attrName>
                                        </p:attrNameLst>
                                      </p:cBhvr>
                                      <p:tavLst>
                                        <p:tav tm="0">
                                          <p:val>
                                            <p:fltVal val="90"/>
                                          </p:val>
                                        </p:tav>
                                        <p:tav tm="100000">
                                          <p:val>
                                            <p:fltVal val="0"/>
                                          </p:val>
                                        </p:tav>
                                      </p:tavLst>
                                    </p:anim>
                                    <p:animEffect transition="in" filter="fade">
                                      <p:cBhvr>
                                        <p:cTn id="106" dur="500"/>
                                        <p:tgtEl>
                                          <p:spTgt spid="172"/>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176"/>
                                        </p:tgtEl>
                                        <p:attrNameLst>
                                          <p:attrName>style.visibility</p:attrName>
                                        </p:attrNameLst>
                                      </p:cBhvr>
                                      <p:to>
                                        <p:strVal val="visible"/>
                                      </p:to>
                                    </p:set>
                                    <p:anim calcmode="lin" valueType="num">
                                      <p:cBhvr>
                                        <p:cTn id="110" dur="500" fill="hold"/>
                                        <p:tgtEl>
                                          <p:spTgt spid="176"/>
                                        </p:tgtEl>
                                        <p:attrNameLst>
                                          <p:attrName>ppt_w</p:attrName>
                                        </p:attrNameLst>
                                      </p:cBhvr>
                                      <p:tavLst>
                                        <p:tav tm="0">
                                          <p:val>
                                            <p:fltVal val="0"/>
                                          </p:val>
                                        </p:tav>
                                        <p:tav tm="100000">
                                          <p:val>
                                            <p:strVal val="#ppt_w"/>
                                          </p:val>
                                        </p:tav>
                                      </p:tavLst>
                                    </p:anim>
                                    <p:anim calcmode="lin" valueType="num">
                                      <p:cBhvr>
                                        <p:cTn id="111" dur="500" fill="hold"/>
                                        <p:tgtEl>
                                          <p:spTgt spid="176"/>
                                        </p:tgtEl>
                                        <p:attrNameLst>
                                          <p:attrName>ppt_h</p:attrName>
                                        </p:attrNameLst>
                                      </p:cBhvr>
                                      <p:tavLst>
                                        <p:tav tm="0">
                                          <p:val>
                                            <p:fltVal val="0"/>
                                          </p:val>
                                        </p:tav>
                                        <p:tav tm="100000">
                                          <p:val>
                                            <p:strVal val="#ppt_h"/>
                                          </p:val>
                                        </p:tav>
                                      </p:tavLst>
                                    </p:anim>
                                    <p:animEffect transition="in" filter="fade">
                                      <p:cBhvr>
                                        <p:cTn id="112" dur="500"/>
                                        <p:tgtEl>
                                          <p:spTgt spid="176"/>
                                        </p:tgtEl>
                                      </p:cBhvr>
                                    </p:animEffect>
                                  </p:childTnLst>
                                </p:cTn>
                              </p:par>
                              <p:par>
                                <p:cTn id="113" presetID="53" presetClass="entr" presetSubtype="16" fill="hold" nodeType="withEffect">
                                  <p:stCondLst>
                                    <p:cond delay="0"/>
                                  </p:stCondLst>
                                  <p:childTnLst>
                                    <p:set>
                                      <p:cBhvr>
                                        <p:cTn id="114" dur="1" fill="hold">
                                          <p:stCondLst>
                                            <p:cond delay="0"/>
                                          </p:stCondLst>
                                        </p:cTn>
                                        <p:tgtEl>
                                          <p:spTgt spid="185"/>
                                        </p:tgtEl>
                                        <p:attrNameLst>
                                          <p:attrName>style.visibility</p:attrName>
                                        </p:attrNameLst>
                                      </p:cBhvr>
                                      <p:to>
                                        <p:strVal val="visible"/>
                                      </p:to>
                                    </p:set>
                                    <p:anim calcmode="lin" valueType="num">
                                      <p:cBhvr>
                                        <p:cTn id="115" dur="500" fill="hold"/>
                                        <p:tgtEl>
                                          <p:spTgt spid="185"/>
                                        </p:tgtEl>
                                        <p:attrNameLst>
                                          <p:attrName>ppt_w</p:attrName>
                                        </p:attrNameLst>
                                      </p:cBhvr>
                                      <p:tavLst>
                                        <p:tav tm="0">
                                          <p:val>
                                            <p:fltVal val="0"/>
                                          </p:val>
                                        </p:tav>
                                        <p:tav tm="100000">
                                          <p:val>
                                            <p:strVal val="#ppt_w"/>
                                          </p:val>
                                        </p:tav>
                                      </p:tavLst>
                                    </p:anim>
                                    <p:anim calcmode="lin" valueType="num">
                                      <p:cBhvr>
                                        <p:cTn id="116" dur="500" fill="hold"/>
                                        <p:tgtEl>
                                          <p:spTgt spid="185"/>
                                        </p:tgtEl>
                                        <p:attrNameLst>
                                          <p:attrName>ppt_h</p:attrName>
                                        </p:attrNameLst>
                                      </p:cBhvr>
                                      <p:tavLst>
                                        <p:tav tm="0">
                                          <p:val>
                                            <p:fltVal val="0"/>
                                          </p:val>
                                        </p:tav>
                                        <p:tav tm="100000">
                                          <p:val>
                                            <p:strVal val="#ppt_h"/>
                                          </p:val>
                                        </p:tav>
                                      </p:tavLst>
                                    </p:anim>
                                    <p:animEffect transition="in" filter="fade">
                                      <p:cBhvr>
                                        <p:cTn id="117" dur="500"/>
                                        <p:tgtEl>
                                          <p:spTgt spid="185"/>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82"/>
                                        </p:tgtEl>
                                        <p:attrNameLst>
                                          <p:attrName>style.visibility</p:attrName>
                                        </p:attrNameLst>
                                      </p:cBhvr>
                                      <p:to>
                                        <p:strVal val="visible"/>
                                      </p:to>
                                    </p:set>
                                    <p:anim calcmode="lin" valueType="num">
                                      <p:cBhvr>
                                        <p:cTn id="120" dur="500" fill="hold"/>
                                        <p:tgtEl>
                                          <p:spTgt spid="182"/>
                                        </p:tgtEl>
                                        <p:attrNameLst>
                                          <p:attrName>ppt_w</p:attrName>
                                        </p:attrNameLst>
                                      </p:cBhvr>
                                      <p:tavLst>
                                        <p:tav tm="0">
                                          <p:val>
                                            <p:fltVal val="0"/>
                                          </p:val>
                                        </p:tav>
                                        <p:tav tm="100000">
                                          <p:val>
                                            <p:strVal val="#ppt_w"/>
                                          </p:val>
                                        </p:tav>
                                      </p:tavLst>
                                    </p:anim>
                                    <p:anim calcmode="lin" valueType="num">
                                      <p:cBhvr>
                                        <p:cTn id="121" dur="500" fill="hold"/>
                                        <p:tgtEl>
                                          <p:spTgt spid="182"/>
                                        </p:tgtEl>
                                        <p:attrNameLst>
                                          <p:attrName>ppt_h</p:attrName>
                                        </p:attrNameLst>
                                      </p:cBhvr>
                                      <p:tavLst>
                                        <p:tav tm="0">
                                          <p:val>
                                            <p:fltVal val="0"/>
                                          </p:val>
                                        </p:tav>
                                        <p:tav tm="100000">
                                          <p:val>
                                            <p:strVal val="#ppt_h"/>
                                          </p:val>
                                        </p:tav>
                                      </p:tavLst>
                                    </p:anim>
                                    <p:animEffect transition="in" filter="fade">
                                      <p:cBhvr>
                                        <p:cTn id="122" dur="500"/>
                                        <p:tgtEl>
                                          <p:spTgt spid="182"/>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180"/>
                                        </p:tgtEl>
                                        <p:attrNameLst>
                                          <p:attrName>style.visibility</p:attrName>
                                        </p:attrNameLst>
                                      </p:cBhvr>
                                      <p:to>
                                        <p:strVal val="visible"/>
                                      </p:to>
                                    </p:set>
                                    <p:anim calcmode="lin" valueType="num">
                                      <p:cBhvr>
                                        <p:cTn id="125" dur="500" fill="hold"/>
                                        <p:tgtEl>
                                          <p:spTgt spid="180"/>
                                        </p:tgtEl>
                                        <p:attrNameLst>
                                          <p:attrName>ppt_w</p:attrName>
                                        </p:attrNameLst>
                                      </p:cBhvr>
                                      <p:tavLst>
                                        <p:tav tm="0">
                                          <p:val>
                                            <p:fltVal val="0"/>
                                          </p:val>
                                        </p:tav>
                                        <p:tav tm="100000">
                                          <p:val>
                                            <p:strVal val="#ppt_w"/>
                                          </p:val>
                                        </p:tav>
                                      </p:tavLst>
                                    </p:anim>
                                    <p:anim calcmode="lin" valueType="num">
                                      <p:cBhvr>
                                        <p:cTn id="126" dur="500" fill="hold"/>
                                        <p:tgtEl>
                                          <p:spTgt spid="180"/>
                                        </p:tgtEl>
                                        <p:attrNameLst>
                                          <p:attrName>ppt_h</p:attrName>
                                        </p:attrNameLst>
                                      </p:cBhvr>
                                      <p:tavLst>
                                        <p:tav tm="0">
                                          <p:val>
                                            <p:fltVal val="0"/>
                                          </p:val>
                                        </p:tav>
                                        <p:tav tm="100000">
                                          <p:val>
                                            <p:strVal val="#ppt_h"/>
                                          </p:val>
                                        </p:tav>
                                      </p:tavLst>
                                    </p:anim>
                                    <p:animEffect transition="in" filter="fade">
                                      <p:cBhvr>
                                        <p:cTn id="127" dur="500"/>
                                        <p:tgtEl>
                                          <p:spTgt spid="180"/>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178"/>
                                        </p:tgtEl>
                                        <p:attrNameLst>
                                          <p:attrName>style.visibility</p:attrName>
                                        </p:attrNameLst>
                                      </p:cBhvr>
                                      <p:to>
                                        <p:strVal val="visible"/>
                                      </p:to>
                                    </p:set>
                                    <p:anim calcmode="lin" valueType="num">
                                      <p:cBhvr>
                                        <p:cTn id="130" dur="500" fill="hold"/>
                                        <p:tgtEl>
                                          <p:spTgt spid="178"/>
                                        </p:tgtEl>
                                        <p:attrNameLst>
                                          <p:attrName>ppt_w</p:attrName>
                                        </p:attrNameLst>
                                      </p:cBhvr>
                                      <p:tavLst>
                                        <p:tav tm="0">
                                          <p:val>
                                            <p:fltVal val="0"/>
                                          </p:val>
                                        </p:tav>
                                        <p:tav tm="100000">
                                          <p:val>
                                            <p:strVal val="#ppt_w"/>
                                          </p:val>
                                        </p:tav>
                                      </p:tavLst>
                                    </p:anim>
                                    <p:anim calcmode="lin" valueType="num">
                                      <p:cBhvr>
                                        <p:cTn id="131" dur="500" fill="hold"/>
                                        <p:tgtEl>
                                          <p:spTgt spid="178"/>
                                        </p:tgtEl>
                                        <p:attrNameLst>
                                          <p:attrName>ppt_h</p:attrName>
                                        </p:attrNameLst>
                                      </p:cBhvr>
                                      <p:tavLst>
                                        <p:tav tm="0">
                                          <p:val>
                                            <p:fltVal val="0"/>
                                          </p:val>
                                        </p:tav>
                                        <p:tav tm="100000">
                                          <p:val>
                                            <p:strVal val="#ppt_h"/>
                                          </p:val>
                                        </p:tav>
                                      </p:tavLst>
                                    </p:anim>
                                    <p:animEffect transition="in" filter="fade">
                                      <p:cBhvr>
                                        <p:cTn id="132" dur="500"/>
                                        <p:tgtEl>
                                          <p:spTgt spid="178"/>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184"/>
                                        </p:tgtEl>
                                        <p:attrNameLst>
                                          <p:attrName>style.visibility</p:attrName>
                                        </p:attrNameLst>
                                      </p:cBhvr>
                                      <p:to>
                                        <p:strVal val="visible"/>
                                      </p:to>
                                    </p:set>
                                    <p:animEffect transition="in" filter="randombar(vertical)">
                                      <p:cBhvr>
                                        <p:cTn id="136" dur="500"/>
                                        <p:tgtEl>
                                          <p:spTgt spid="184"/>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221"/>
                                        </p:tgtEl>
                                        <p:attrNameLst>
                                          <p:attrName>style.visibility</p:attrName>
                                        </p:attrNameLst>
                                      </p:cBhvr>
                                      <p:to>
                                        <p:strVal val="visible"/>
                                      </p:to>
                                    </p:set>
                                    <p:animEffect transition="in" filter="randombar(vertical)">
                                      <p:cBhvr>
                                        <p:cTn id="139" dur="500"/>
                                        <p:tgtEl>
                                          <p:spTgt spid="221"/>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181"/>
                                        </p:tgtEl>
                                        <p:attrNameLst>
                                          <p:attrName>style.visibility</p:attrName>
                                        </p:attrNameLst>
                                      </p:cBhvr>
                                      <p:to>
                                        <p:strVal val="visible"/>
                                      </p:to>
                                    </p:set>
                                    <p:animEffect transition="in" filter="randombar(vertical)">
                                      <p:cBhvr>
                                        <p:cTn id="142" dur="500"/>
                                        <p:tgtEl>
                                          <p:spTgt spid="181"/>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222"/>
                                        </p:tgtEl>
                                        <p:attrNameLst>
                                          <p:attrName>style.visibility</p:attrName>
                                        </p:attrNameLst>
                                      </p:cBhvr>
                                      <p:to>
                                        <p:strVal val="visible"/>
                                      </p:to>
                                    </p:set>
                                    <p:animEffect transition="in" filter="randombar(vertical)">
                                      <p:cBhvr>
                                        <p:cTn id="145" dur="500"/>
                                        <p:tgtEl>
                                          <p:spTgt spid="222"/>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183"/>
                                        </p:tgtEl>
                                        <p:attrNameLst>
                                          <p:attrName>style.visibility</p:attrName>
                                        </p:attrNameLst>
                                      </p:cBhvr>
                                      <p:to>
                                        <p:strVal val="visible"/>
                                      </p:to>
                                    </p:set>
                                    <p:animEffect transition="in" filter="randombar(vertical)">
                                      <p:cBhvr>
                                        <p:cTn id="148" dur="500"/>
                                        <p:tgtEl>
                                          <p:spTgt spid="183"/>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219"/>
                                        </p:tgtEl>
                                        <p:attrNameLst>
                                          <p:attrName>style.visibility</p:attrName>
                                        </p:attrNameLst>
                                      </p:cBhvr>
                                      <p:to>
                                        <p:strVal val="visible"/>
                                      </p:to>
                                    </p:set>
                                    <p:animEffect transition="in" filter="randombar(vertical)">
                                      <p:cBhvr>
                                        <p:cTn id="151" dur="500"/>
                                        <p:tgtEl>
                                          <p:spTgt spid="219"/>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177"/>
                                        </p:tgtEl>
                                        <p:attrNameLst>
                                          <p:attrName>style.visibility</p:attrName>
                                        </p:attrNameLst>
                                      </p:cBhvr>
                                      <p:to>
                                        <p:strVal val="visible"/>
                                      </p:to>
                                    </p:set>
                                    <p:animEffect transition="in" filter="randombar(vertical)">
                                      <p:cBhvr>
                                        <p:cTn id="154" dur="500"/>
                                        <p:tgtEl>
                                          <p:spTgt spid="177"/>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218"/>
                                        </p:tgtEl>
                                        <p:attrNameLst>
                                          <p:attrName>style.visibility</p:attrName>
                                        </p:attrNameLst>
                                      </p:cBhvr>
                                      <p:to>
                                        <p:strVal val="visible"/>
                                      </p:to>
                                    </p:set>
                                    <p:animEffect transition="in" filter="randombar(vertical)">
                                      <p:cBhvr>
                                        <p:cTn id="157" dur="500"/>
                                        <p:tgtEl>
                                          <p:spTgt spid="218"/>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179"/>
                                        </p:tgtEl>
                                        <p:attrNameLst>
                                          <p:attrName>style.visibility</p:attrName>
                                        </p:attrNameLst>
                                      </p:cBhvr>
                                      <p:to>
                                        <p:strVal val="visible"/>
                                      </p:to>
                                    </p:set>
                                    <p:animEffect transition="in" filter="randombar(vertical)">
                                      <p:cBhvr>
                                        <p:cTn id="160" dur="500"/>
                                        <p:tgtEl>
                                          <p:spTgt spid="179"/>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220"/>
                                        </p:tgtEl>
                                        <p:attrNameLst>
                                          <p:attrName>style.visibility</p:attrName>
                                        </p:attrNameLst>
                                      </p:cBhvr>
                                      <p:to>
                                        <p:strVal val="visible"/>
                                      </p:to>
                                    </p:set>
                                    <p:animEffect transition="in" filter="randombar(vertical)">
                                      <p:cBhvr>
                                        <p:cTn id="163"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77" grpId="0"/>
      <p:bldP spid="178" grpId="0" animBg="1"/>
      <p:bldP spid="179" grpId="0"/>
      <p:bldP spid="180" grpId="0" animBg="1"/>
      <p:bldP spid="181" grpId="0"/>
      <p:bldP spid="182" grpId="0" animBg="1"/>
      <p:bldP spid="183" grpId="0"/>
      <p:bldP spid="184" grpId="0"/>
      <p:bldP spid="200" grpId="0" animBg="1"/>
      <p:bldP spid="201" grpId="0" animBg="1"/>
      <p:bldP spid="202" grpId="0" animBg="1"/>
      <p:bldP spid="203" grpId="0" animBg="1"/>
      <p:bldP spid="204" grpId="0" animBg="1"/>
      <p:bldP spid="218" grpId="0"/>
      <p:bldP spid="219" grpId="0"/>
      <p:bldP spid="220" grpId="0"/>
      <p:bldP spid="221" grpId="0"/>
      <p:bldP spid="2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736400" y="3246364"/>
            <a:ext cx="2652609" cy="3238671"/>
            <a:chOff x="4408748" y="2851198"/>
            <a:chExt cx="2806473" cy="3428085"/>
          </a:xfrm>
          <a:solidFill>
            <a:srgbClr val="A6A6A6"/>
          </a:solidFill>
        </p:grpSpPr>
        <p:sp>
          <p:nvSpPr>
            <p:cNvPr id="96" name="矩形 95"/>
            <p:cNvSpPr/>
            <p:nvPr/>
          </p:nvSpPr>
          <p:spPr>
            <a:xfrm>
              <a:off x="5654903" y="2851198"/>
              <a:ext cx="308446" cy="342808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7" name="矩形 96"/>
            <p:cNvSpPr/>
            <p:nvPr/>
          </p:nvSpPr>
          <p:spPr>
            <a:xfrm rot="3628266">
              <a:off x="6344896" y="3307680"/>
              <a:ext cx="240375" cy="150027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8" name="矩形 97"/>
            <p:cNvSpPr/>
            <p:nvPr/>
          </p:nvSpPr>
          <p:spPr>
            <a:xfrm rot="3222577">
              <a:off x="6279379" y="4508173"/>
              <a:ext cx="117002" cy="150027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9" name="矩形 98"/>
            <p:cNvSpPr/>
            <p:nvPr/>
          </p:nvSpPr>
          <p:spPr>
            <a:xfrm rot="18144688" flipH="1">
              <a:off x="5094796" y="2855932"/>
              <a:ext cx="152149" cy="150027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0" name="矩形 99"/>
            <p:cNvSpPr/>
            <p:nvPr/>
          </p:nvSpPr>
          <p:spPr>
            <a:xfrm rot="17368525" flipH="1">
              <a:off x="5067148" y="4124428"/>
              <a:ext cx="183475" cy="150027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01" name="组合 100"/>
          <p:cNvGrpSpPr/>
          <p:nvPr/>
        </p:nvGrpSpPr>
        <p:grpSpPr>
          <a:xfrm>
            <a:off x="5074154" y="1308085"/>
            <a:ext cx="2124778" cy="2123816"/>
            <a:chOff x="4710563" y="795050"/>
            <a:chExt cx="2248026" cy="2248026"/>
          </a:xfrm>
        </p:grpSpPr>
        <p:grpSp>
          <p:nvGrpSpPr>
            <p:cNvPr id="102" name="组合 101"/>
            <p:cNvGrpSpPr/>
            <p:nvPr/>
          </p:nvGrpSpPr>
          <p:grpSpPr>
            <a:xfrm>
              <a:off x="4710563" y="795050"/>
              <a:ext cx="2248026" cy="2248026"/>
              <a:chOff x="1200760" y="3842074"/>
              <a:chExt cx="1784148" cy="1784148"/>
            </a:xfrm>
          </p:grpSpPr>
          <p:sp>
            <p:nvSpPr>
              <p:cNvPr id="104" name="椭圆 10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5" name="椭圆 104"/>
              <p:cNvSpPr/>
              <p:nvPr/>
            </p:nvSpPr>
            <p:spPr>
              <a:xfrm>
                <a:off x="1475770" y="4117085"/>
                <a:ext cx="1234127" cy="1234127"/>
              </a:xfrm>
              <a:prstGeom prst="ellipse">
                <a:avLst/>
              </a:prstGeom>
              <a:solidFill>
                <a:srgbClr val="FFB850"/>
              </a:solidFill>
              <a:ln w="12700" cap="flat" cmpd="sng" algn="ctr">
                <a:noFill/>
                <a:prstDash val="solid"/>
                <a:miter lim="800000"/>
              </a:ln>
              <a:effectLst>
                <a:innerShdw blurRad="101600" dist="508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0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06" name="组合 105"/>
          <p:cNvGrpSpPr/>
          <p:nvPr/>
        </p:nvGrpSpPr>
        <p:grpSpPr>
          <a:xfrm>
            <a:off x="6990278" y="2786102"/>
            <a:ext cx="1837148" cy="1836316"/>
            <a:chOff x="6737835" y="2359506"/>
            <a:chExt cx="1943712" cy="1943712"/>
          </a:xfrm>
        </p:grpSpPr>
        <p:grpSp>
          <p:nvGrpSpPr>
            <p:cNvPr id="107" name="组合 106"/>
            <p:cNvGrpSpPr/>
            <p:nvPr/>
          </p:nvGrpSpPr>
          <p:grpSpPr>
            <a:xfrm>
              <a:off x="6737835" y="2359506"/>
              <a:ext cx="1943712" cy="1943712"/>
              <a:chOff x="1200760" y="3842075"/>
              <a:chExt cx="1784148" cy="1784148"/>
            </a:xfrm>
          </p:grpSpPr>
          <p:sp>
            <p:nvSpPr>
              <p:cNvPr id="109" name="椭圆 10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0" name="椭圆 109"/>
              <p:cNvSpPr/>
              <p:nvPr/>
            </p:nvSpPr>
            <p:spPr>
              <a:xfrm>
                <a:off x="1475770" y="4117085"/>
                <a:ext cx="1234127" cy="1234127"/>
              </a:xfrm>
              <a:prstGeom prst="ellipse">
                <a:avLst/>
              </a:prstGeom>
              <a:solidFill>
                <a:srgbClr val="00AF92"/>
              </a:solidFill>
              <a:ln w="12700" cap="flat" cmpd="sng" algn="ctr">
                <a:noFill/>
                <a:prstDash val="solid"/>
                <a:miter lim="800000"/>
              </a:ln>
              <a:effectLst>
                <a:innerShdw blurRad="101600" dist="508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0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11" name="组合 110"/>
          <p:cNvGrpSpPr/>
          <p:nvPr/>
        </p:nvGrpSpPr>
        <p:grpSpPr>
          <a:xfrm>
            <a:off x="3565320" y="4123611"/>
            <a:ext cx="1639974" cy="1639230"/>
            <a:chOff x="3114213" y="3775241"/>
            <a:chExt cx="1735100" cy="1735100"/>
          </a:xfrm>
        </p:grpSpPr>
        <p:grpSp>
          <p:nvGrpSpPr>
            <p:cNvPr id="112" name="组合 111"/>
            <p:cNvGrpSpPr/>
            <p:nvPr/>
          </p:nvGrpSpPr>
          <p:grpSpPr>
            <a:xfrm>
              <a:off x="3114213" y="3775241"/>
              <a:ext cx="1735100" cy="1735100"/>
              <a:chOff x="1200760" y="3842075"/>
              <a:chExt cx="1784148" cy="1784148"/>
            </a:xfrm>
          </p:grpSpPr>
          <p:sp>
            <p:nvSpPr>
              <p:cNvPr id="114" name="椭圆 11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5" name="椭圆 114"/>
              <p:cNvSpPr/>
              <p:nvPr/>
            </p:nvSpPr>
            <p:spPr>
              <a:xfrm>
                <a:off x="1475770" y="4117085"/>
                <a:ext cx="1234127" cy="1234127"/>
              </a:xfrm>
              <a:prstGeom prst="ellipse">
                <a:avLst/>
              </a:prstGeom>
              <a:solidFill>
                <a:srgbClr val="01ACBE"/>
              </a:solidFill>
              <a:ln w="12700" cap="flat" cmpd="sng" algn="ctr">
                <a:noFill/>
                <a:prstDash val="solid"/>
                <a:miter lim="800000"/>
              </a:ln>
              <a:effectLst>
                <a:innerShdw blurRad="101600" dist="508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16" name="组合 115"/>
          <p:cNvGrpSpPr/>
          <p:nvPr/>
        </p:nvGrpSpPr>
        <p:grpSpPr>
          <a:xfrm>
            <a:off x="3705533" y="2545913"/>
            <a:ext cx="1443343" cy="1442689"/>
            <a:chOff x="3262555" y="2105270"/>
            <a:chExt cx="1527064" cy="1527064"/>
          </a:xfrm>
        </p:grpSpPr>
        <p:grpSp>
          <p:nvGrpSpPr>
            <p:cNvPr id="117" name="组合 116"/>
            <p:cNvGrpSpPr/>
            <p:nvPr/>
          </p:nvGrpSpPr>
          <p:grpSpPr>
            <a:xfrm>
              <a:off x="3262555" y="2105270"/>
              <a:ext cx="1527064" cy="1527064"/>
              <a:chOff x="1200760" y="3842075"/>
              <a:chExt cx="1784148" cy="1784148"/>
            </a:xfrm>
          </p:grpSpPr>
          <p:sp>
            <p:nvSpPr>
              <p:cNvPr id="119" name="椭圆 11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0" name="椭圆 119"/>
              <p:cNvSpPr/>
              <p:nvPr/>
            </p:nvSpPr>
            <p:spPr>
              <a:xfrm>
                <a:off x="1475770" y="4117085"/>
                <a:ext cx="1234127" cy="1234127"/>
              </a:xfrm>
              <a:prstGeom prst="ellipse">
                <a:avLst/>
              </a:prstGeom>
              <a:solidFill>
                <a:srgbClr val="F6615B"/>
              </a:solidFill>
              <a:ln w="12700" cap="flat" cmpd="sng" algn="ctr">
                <a:noFill/>
                <a:prstDash val="solid"/>
                <a:miter lim="800000"/>
              </a:ln>
              <a:effectLst>
                <a:innerShdw blurRad="101600" dist="508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21" name="组合 120"/>
          <p:cNvGrpSpPr/>
          <p:nvPr/>
        </p:nvGrpSpPr>
        <p:grpSpPr>
          <a:xfrm>
            <a:off x="6701821" y="4683254"/>
            <a:ext cx="1156221" cy="1155698"/>
            <a:chOff x="6432642" y="4367614"/>
            <a:chExt cx="1223288" cy="1223288"/>
          </a:xfrm>
        </p:grpSpPr>
        <p:grpSp>
          <p:nvGrpSpPr>
            <p:cNvPr id="122" name="组合 121"/>
            <p:cNvGrpSpPr/>
            <p:nvPr/>
          </p:nvGrpSpPr>
          <p:grpSpPr>
            <a:xfrm>
              <a:off x="6432642" y="4367614"/>
              <a:ext cx="1223288" cy="1223288"/>
              <a:chOff x="1200760" y="3842075"/>
              <a:chExt cx="1784148" cy="1784148"/>
            </a:xfrm>
          </p:grpSpPr>
          <p:sp>
            <p:nvSpPr>
              <p:cNvPr id="126" name="椭圆 12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7" name="椭圆 126"/>
              <p:cNvSpPr/>
              <p:nvPr/>
            </p:nvSpPr>
            <p:spPr>
              <a:xfrm>
                <a:off x="1475770" y="4117085"/>
                <a:ext cx="1234127" cy="1234127"/>
              </a:xfrm>
              <a:prstGeom prst="ellipse">
                <a:avLst/>
              </a:prstGeom>
              <a:solidFill>
                <a:srgbClr val="663A77"/>
              </a:solidFill>
              <a:ln w="12700" cap="flat" cmpd="sng" algn="ctr">
                <a:noFill/>
                <a:prstDash val="solid"/>
                <a:miter lim="800000"/>
              </a:ln>
              <a:effectLst>
                <a:innerShdw blurRad="101600" dist="508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23" name="Group 17"/>
            <p:cNvGrpSpPr>
              <a:grpSpLocks noChangeAspect="1"/>
            </p:cNvGrpSpPr>
            <p:nvPr/>
          </p:nvGrpSpPr>
          <p:grpSpPr bwMode="auto">
            <a:xfrm>
              <a:off x="6852573" y="4726587"/>
              <a:ext cx="457188" cy="490764"/>
              <a:chOff x="231" y="1205"/>
              <a:chExt cx="640" cy="687"/>
            </a:xfrm>
            <a:solidFill>
              <a:sysClr val="window" lastClr="FFFFFF"/>
            </a:solidFill>
            <a:effectLst>
              <a:outerShdw blurRad="50800" dist="38100" dir="2700000" algn="tl" rotWithShape="0">
                <a:prstClr val="black">
                  <a:alpha val="40000"/>
                </a:prstClr>
              </a:outerShdw>
            </a:effectLst>
          </p:grpSpPr>
          <p:sp>
            <p:nvSpPr>
              <p:cNvPr id="12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28" name="组合 127"/>
          <p:cNvGrpSpPr/>
          <p:nvPr/>
        </p:nvGrpSpPr>
        <p:grpSpPr>
          <a:xfrm>
            <a:off x="5149301" y="5782997"/>
            <a:ext cx="711174" cy="699797"/>
            <a:chOff x="646691" y="2628229"/>
            <a:chExt cx="2672598" cy="2631032"/>
          </a:xfrm>
        </p:grpSpPr>
        <p:grpSp>
          <p:nvGrpSpPr>
            <p:cNvPr id="129" name="组合 128"/>
            <p:cNvGrpSpPr/>
            <p:nvPr/>
          </p:nvGrpSpPr>
          <p:grpSpPr>
            <a:xfrm>
              <a:off x="1066991" y="3331434"/>
              <a:ext cx="1712544" cy="1927827"/>
              <a:chOff x="3442680" y="2338959"/>
              <a:chExt cx="3567427" cy="4015885"/>
            </a:xfrm>
            <a:solidFill>
              <a:sysClr val="window" lastClr="FFFFFF">
                <a:lumMod val="65000"/>
              </a:sysClr>
            </a:solidFill>
            <a:effectLst/>
          </p:grpSpPr>
          <p:sp>
            <p:nvSpPr>
              <p:cNvPr id="135" name="矩形 134"/>
              <p:cNvSpPr/>
              <p:nvPr/>
            </p:nvSpPr>
            <p:spPr>
              <a:xfrm>
                <a:off x="5138533" y="2338959"/>
                <a:ext cx="246743" cy="401588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6" name="矩形 135"/>
              <p:cNvSpPr/>
              <p:nvPr/>
            </p:nvSpPr>
            <p:spPr>
              <a:xfrm rot="3540000">
                <a:off x="5934433" y="3106991"/>
                <a:ext cx="246743"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7" name="矩形 136"/>
              <p:cNvSpPr/>
              <p:nvPr/>
            </p:nvSpPr>
            <p:spPr>
              <a:xfrm rot="3000000">
                <a:off x="5675244" y="4619284"/>
                <a:ext cx="246743" cy="1445997"/>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8" name="矩形 137"/>
              <p:cNvSpPr/>
              <p:nvPr/>
            </p:nvSpPr>
            <p:spPr>
              <a:xfrm rot="18060000" flipH="1">
                <a:off x="4447752" y="2660478"/>
                <a:ext cx="160051"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9" name="矩形 138"/>
              <p:cNvSpPr/>
              <p:nvPr/>
            </p:nvSpPr>
            <p:spPr>
              <a:xfrm rot="17340000" flipH="1">
                <a:off x="4336072" y="3870037"/>
                <a:ext cx="117819"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30" name="椭圆 129"/>
            <p:cNvSpPr/>
            <p:nvPr/>
          </p:nvSpPr>
          <p:spPr>
            <a:xfrm>
              <a:off x="1413019" y="2628229"/>
              <a:ext cx="1079165" cy="1079165"/>
            </a:xfrm>
            <a:prstGeom prst="ellipse">
              <a:avLst/>
            </a:prstGeom>
            <a:solidFill>
              <a:srgbClr val="FFB850"/>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1" name="椭圆 130"/>
            <p:cNvSpPr/>
            <p:nvPr/>
          </p:nvSpPr>
          <p:spPr>
            <a:xfrm>
              <a:off x="646691" y="4058872"/>
              <a:ext cx="832935" cy="832935"/>
            </a:xfrm>
            <a:prstGeom prst="ellipse">
              <a:avLst/>
            </a:prstGeom>
            <a:solidFill>
              <a:srgbClr val="01ACBE"/>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2" name="椭圆 131"/>
            <p:cNvSpPr/>
            <p:nvPr/>
          </p:nvSpPr>
          <p:spPr>
            <a:xfrm>
              <a:off x="2239703" y="4343238"/>
              <a:ext cx="587239" cy="587239"/>
            </a:xfrm>
            <a:prstGeom prst="ellipse">
              <a:avLst/>
            </a:prstGeom>
            <a:solidFill>
              <a:srgbClr val="663A77"/>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3" name="椭圆 132"/>
            <p:cNvSpPr/>
            <p:nvPr/>
          </p:nvSpPr>
          <p:spPr>
            <a:xfrm>
              <a:off x="717904" y="3257202"/>
              <a:ext cx="733068" cy="733068"/>
            </a:xfrm>
            <a:prstGeom prst="ellipse">
              <a:avLst/>
            </a:prstGeom>
            <a:solidFill>
              <a:srgbClr val="F6615B"/>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4" name="椭圆 133"/>
            <p:cNvSpPr/>
            <p:nvPr/>
          </p:nvSpPr>
          <p:spPr>
            <a:xfrm>
              <a:off x="2386211" y="3379248"/>
              <a:ext cx="933078" cy="933080"/>
            </a:xfrm>
            <a:prstGeom prst="ellipse">
              <a:avLst/>
            </a:prstGeom>
            <a:solidFill>
              <a:srgbClr val="00AF92"/>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40" name="组合 139"/>
          <p:cNvGrpSpPr/>
          <p:nvPr/>
        </p:nvGrpSpPr>
        <p:grpSpPr>
          <a:xfrm>
            <a:off x="6421823" y="5963530"/>
            <a:ext cx="534316" cy="525766"/>
            <a:chOff x="646691" y="2628229"/>
            <a:chExt cx="2672598" cy="2631032"/>
          </a:xfrm>
        </p:grpSpPr>
        <p:grpSp>
          <p:nvGrpSpPr>
            <p:cNvPr id="141" name="组合 140"/>
            <p:cNvGrpSpPr/>
            <p:nvPr/>
          </p:nvGrpSpPr>
          <p:grpSpPr>
            <a:xfrm>
              <a:off x="1066991" y="3331434"/>
              <a:ext cx="1712544" cy="1927827"/>
              <a:chOff x="3442680" y="2338959"/>
              <a:chExt cx="3567427" cy="4015885"/>
            </a:xfrm>
            <a:solidFill>
              <a:sysClr val="window" lastClr="FFFFFF">
                <a:lumMod val="65000"/>
              </a:sysClr>
            </a:solidFill>
            <a:effectLst/>
          </p:grpSpPr>
          <p:sp>
            <p:nvSpPr>
              <p:cNvPr id="147" name="矩形 146"/>
              <p:cNvSpPr/>
              <p:nvPr/>
            </p:nvSpPr>
            <p:spPr>
              <a:xfrm>
                <a:off x="5138533" y="2338959"/>
                <a:ext cx="246743" cy="4015885"/>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8" name="矩形 147"/>
              <p:cNvSpPr/>
              <p:nvPr/>
            </p:nvSpPr>
            <p:spPr>
              <a:xfrm rot="3540000">
                <a:off x="5934433" y="3106991"/>
                <a:ext cx="246743"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9" name="矩形 148"/>
              <p:cNvSpPr/>
              <p:nvPr/>
            </p:nvSpPr>
            <p:spPr>
              <a:xfrm rot="3000000">
                <a:off x="5675244" y="4619284"/>
                <a:ext cx="246743" cy="1445997"/>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0" name="矩形 149"/>
              <p:cNvSpPr/>
              <p:nvPr/>
            </p:nvSpPr>
            <p:spPr>
              <a:xfrm rot="18060000" flipH="1">
                <a:off x="4447752" y="2660478"/>
                <a:ext cx="160051"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1" name="矩形 150"/>
              <p:cNvSpPr/>
              <p:nvPr/>
            </p:nvSpPr>
            <p:spPr>
              <a:xfrm rot="17340000" flipH="1">
                <a:off x="4336072" y="3870037"/>
                <a:ext cx="117819" cy="1904604"/>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42" name="椭圆 141"/>
            <p:cNvSpPr/>
            <p:nvPr/>
          </p:nvSpPr>
          <p:spPr>
            <a:xfrm>
              <a:off x="1413019" y="2628229"/>
              <a:ext cx="1079165" cy="1079165"/>
            </a:xfrm>
            <a:prstGeom prst="ellipse">
              <a:avLst/>
            </a:prstGeom>
            <a:solidFill>
              <a:srgbClr val="FFB850"/>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3" name="椭圆 142"/>
            <p:cNvSpPr/>
            <p:nvPr/>
          </p:nvSpPr>
          <p:spPr>
            <a:xfrm>
              <a:off x="646691" y="4058872"/>
              <a:ext cx="832935" cy="832935"/>
            </a:xfrm>
            <a:prstGeom prst="ellipse">
              <a:avLst/>
            </a:prstGeom>
            <a:solidFill>
              <a:srgbClr val="01ACBE"/>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4" name="椭圆 143"/>
            <p:cNvSpPr/>
            <p:nvPr/>
          </p:nvSpPr>
          <p:spPr>
            <a:xfrm>
              <a:off x="2239703" y="4343238"/>
              <a:ext cx="587239" cy="587239"/>
            </a:xfrm>
            <a:prstGeom prst="ellipse">
              <a:avLst/>
            </a:prstGeom>
            <a:solidFill>
              <a:srgbClr val="663A77"/>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5" name="椭圆 144"/>
            <p:cNvSpPr/>
            <p:nvPr/>
          </p:nvSpPr>
          <p:spPr>
            <a:xfrm>
              <a:off x="717904" y="3257202"/>
              <a:ext cx="733068" cy="733068"/>
            </a:xfrm>
            <a:prstGeom prst="ellipse">
              <a:avLst/>
            </a:prstGeom>
            <a:solidFill>
              <a:srgbClr val="F6615B"/>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6" name="椭圆 145"/>
            <p:cNvSpPr/>
            <p:nvPr/>
          </p:nvSpPr>
          <p:spPr>
            <a:xfrm>
              <a:off x="2386211" y="3379248"/>
              <a:ext cx="933078" cy="933080"/>
            </a:xfrm>
            <a:prstGeom prst="ellipse">
              <a:avLst/>
            </a:prstGeom>
            <a:solidFill>
              <a:srgbClr val="00AF92"/>
            </a:solidFill>
            <a:ln w="3175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52" name="文本框 161"/>
          <p:cNvSpPr txBox="1"/>
          <p:nvPr/>
        </p:nvSpPr>
        <p:spPr>
          <a:xfrm>
            <a:off x="7473466" y="1671262"/>
            <a:ext cx="1767944" cy="407173"/>
          </a:xfrm>
          <a:prstGeom prst="rect">
            <a:avLst/>
          </a:prstGeom>
          <a:noFill/>
        </p:spPr>
        <p:txBody>
          <a:bodyPr wrap="square" lIns="115214" tIns="57607" rIns="115214" bIns="57607" rtlCol="0">
            <a:spAutoFit/>
          </a:bodyPr>
          <a:lstStyle/>
          <a:p>
            <a:pPr defTabSz="864108"/>
            <a:r>
              <a:rPr lang="zh-CN" altLang="en-US" sz="1900" dirty="0">
                <a:solidFill>
                  <a:srgbClr val="FFB850"/>
                </a:solidFill>
                <a:latin typeface="微软雅黑" panose="020B0503020204020204" pitchFamily="34" charset="-122"/>
                <a:ea typeface="微软雅黑" panose="020B0503020204020204" pitchFamily="34" charset="-122"/>
              </a:rPr>
              <a:t>在此添加标题</a:t>
            </a:r>
          </a:p>
        </p:txBody>
      </p:sp>
      <p:sp>
        <p:nvSpPr>
          <p:cNvPr id="153" name="文本框 163"/>
          <p:cNvSpPr txBox="1"/>
          <p:nvPr/>
        </p:nvSpPr>
        <p:spPr>
          <a:xfrm>
            <a:off x="9074882" y="3289746"/>
            <a:ext cx="1767944" cy="407173"/>
          </a:xfrm>
          <a:prstGeom prst="rect">
            <a:avLst/>
          </a:prstGeom>
          <a:noFill/>
        </p:spPr>
        <p:txBody>
          <a:bodyPr wrap="square" lIns="115214" tIns="57607" rIns="115214" bIns="57607" rtlCol="0">
            <a:spAutoFit/>
          </a:bodyPr>
          <a:lstStyle/>
          <a:p>
            <a:pPr defTabSz="864108"/>
            <a:r>
              <a:rPr lang="zh-CN" altLang="en-US" sz="1900" dirty="0">
                <a:solidFill>
                  <a:srgbClr val="00AF92"/>
                </a:solidFill>
                <a:latin typeface="微软雅黑" panose="020B0503020204020204" pitchFamily="34" charset="-122"/>
                <a:ea typeface="微软雅黑" panose="020B0503020204020204" pitchFamily="34" charset="-122"/>
              </a:rPr>
              <a:t>在此添加标题</a:t>
            </a:r>
          </a:p>
        </p:txBody>
      </p:sp>
      <p:sp>
        <p:nvSpPr>
          <p:cNvPr id="154" name="文本框 166"/>
          <p:cNvSpPr txBox="1"/>
          <p:nvPr/>
        </p:nvSpPr>
        <p:spPr>
          <a:xfrm>
            <a:off x="8102854" y="4839026"/>
            <a:ext cx="1767944" cy="407173"/>
          </a:xfrm>
          <a:prstGeom prst="rect">
            <a:avLst/>
          </a:prstGeom>
          <a:noFill/>
        </p:spPr>
        <p:txBody>
          <a:bodyPr wrap="square" lIns="115214" tIns="57607" rIns="115214" bIns="57607" rtlCol="0">
            <a:spAutoFit/>
          </a:bodyPr>
          <a:lstStyle/>
          <a:p>
            <a:pPr defTabSz="864108"/>
            <a:r>
              <a:rPr lang="zh-CN" altLang="en-US" sz="1900" dirty="0">
                <a:solidFill>
                  <a:srgbClr val="7030A0"/>
                </a:solidFill>
                <a:latin typeface="微软雅黑" panose="020B0503020204020204" pitchFamily="34" charset="-122"/>
                <a:ea typeface="微软雅黑" panose="020B0503020204020204" pitchFamily="34" charset="-122"/>
              </a:rPr>
              <a:t>在此添加标题</a:t>
            </a:r>
          </a:p>
        </p:txBody>
      </p:sp>
      <p:sp>
        <p:nvSpPr>
          <p:cNvPr id="155" name="文本框 168"/>
          <p:cNvSpPr txBox="1"/>
          <p:nvPr/>
        </p:nvSpPr>
        <p:spPr>
          <a:xfrm>
            <a:off x="1759551" y="2785891"/>
            <a:ext cx="1767944" cy="407173"/>
          </a:xfrm>
          <a:prstGeom prst="rect">
            <a:avLst/>
          </a:prstGeom>
          <a:noFill/>
        </p:spPr>
        <p:txBody>
          <a:bodyPr wrap="square" lIns="115214" tIns="57607" rIns="115214" bIns="57607" rtlCol="0">
            <a:spAutoFit/>
          </a:bodyPr>
          <a:lstStyle/>
          <a:p>
            <a:pPr defTabSz="864108"/>
            <a:r>
              <a:rPr lang="zh-CN" altLang="en-US" sz="1900" dirty="0">
                <a:solidFill>
                  <a:srgbClr val="F6615B"/>
                </a:solidFill>
                <a:latin typeface="微软雅黑" panose="020B0503020204020204" pitchFamily="34" charset="-122"/>
                <a:ea typeface="微软雅黑" panose="020B0503020204020204" pitchFamily="34" charset="-122"/>
              </a:rPr>
              <a:t>在此添加标题</a:t>
            </a:r>
          </a:p>
        </p:txBody>
      </p:sp>
      <p:sp>
        <p:nvSpPr>
          <p:cNvPr id="156" name="文本框 170"/>
          <p:cNvSpPr txBox="1"/>
          <p:nvPr/>
        </p:nvSpPr>
        <p:spPr>
          <a:xfrm>
            <a:off x="1687531" y="4532158"/>
            <a:ext cx="1767944" cy="407173"/>
          </a:xfrm>
          <a:prstGeom prst="rect">
            <a:avLst/>
          </a:prstGeom>
          <a:noFill/>
        </p:spPr>
        <p:txBody>
          <a:bodyPr wrap="square" lIns="115214" tIns="57607" rIns="115214" bIns="57607" rtlCol="0">
            <a:spAutoFit/>
          </a:bodyPr>
          <a:lstStyle/>
          <a:p>
            <a:pPr defTabSz="864108"/>
            <a:r>
              <a:rPr lang="zh-CN" altLang="en-US" sz="1900" dirty="0">
                <a:solidFill>
                  <a:srgbClr val="01ACBE"/>
                </a:solidFill>
                <a:latin typeface="微软雅黑" panose="020B0503020204020204" pitchFamily="34" charset="-122"/>
                <a:ea typeface="微软雅黑" panose="020B0503020204020204" pitchFamily="34" charset="-122"/>
              </a:rPr>
              <a:t>在此添加标题</a:t>
            </a:r>
          </a:p>
        </p:txBody>
      </p:sp>
      <p:sp>
        <p:nvSpPr>
          <p:cNvPr id="157" name="文本框 113"/>
          <p:cNvSpPr txBox="1"/>
          <p:nvPr/>
        </p:nvSpPr>
        <p:spPr>
          <a:xfrm>
            <a:off x="1776854" y="3133981"/>
            <a:ext cx="1632622" cy="739587"/>
          </a:xfrm>
          <a:prstGeom prst="rect">
            <a:avLst/>
          </a:prstGeom>
          <a:noFill/>
        </p:spPr>
        <p:txBody>
          <a:bodyPr wrap="square" lIns="115214" tIns="57607" rIns="115214" bIns="57607" rtlCol="0">
            <a:spAutoFit/>
          </a:bodyPr>
          <a:lstStyle/>
          <a:p>
            <a:pPr algn="just" defTabSz="864108">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8" name="文本框 113"/>
          <p:cNvSpPr txBox="1"/>
          <p:nvPr/>
        </p:nvSpPr>
        <p:spPr>
          <a:xfrm>
            <a:off x="1740842" y="4899550"/>
            <a:ext cx="1632622" cy="739587"/>
          </a:xfrm>
          <a:prstGeom prst="rect">
            <a:avLst/>
          </a:prstGeom>
          <a:noFill/>
        </p:spPr>
        <p:txBody>
          <a:bodyPr wrap="square" lIns="115214" tIns="57607" rIns="115214" bIns="57607" rtlCol="0">
            <a:spAutoFit/>
          </a:bodyPr>
          <a:lstStyle/>
          <a:p>
            <a:pPr algn="just" defTabSz="864108">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9" name="文本框 113"/>
          <p:cNvSpPr txBox="1"/>
          <p:nvPr/>
        </p:nvSpPr>
        <p:spPr>
          <a:xfrm>
            <a:off x="9106111" y="3623623"/>
            <a:ext cx="1632622" cy="739587"/>
          </a:xfrm>
          <a:prstGeom prst="rect">
            <a:avLst/>
          </a:prstGeom>
          <a:noFill/>
        </p:spPr>
        <p:txBody>
          <a:bodyPr wrap="square" lIns="115214" tIns="57607" rIns="115214" bIns="57607" rtlCol="0">
            <a:spAutoFit/>
          </a:bodyPr>
          <a:lstStyle/>
          <a:p>
            <a:pPr algn="just" defTabSz="864108">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0" name="文本框 113"/>
          <p:cNvSpPr txBox="1"/>
          <p:nvPr/>
        </p:nvSpPr>
        <p:spPr>
          <a:xfrm>
            <a:off x="8153268" y="5232723"/>
            <a:ext cx="1632622" cy="739587"/>
          </a:xfrm>
          <a:prstGeom prst="rect">
            <a:avLst/>
          </a:prstGeom>
          <a:noFill/>
        </p:spPr>
        <p:txBody>
          <a:bodyPr wrap="square" lIns="115214" tIns="57607" rIns="115214" bIns="57607" rtlCol="0">
            <a:spAutoFit/>
          </a:bodyPr>
          <a:lstStyle/>
          <a:p>
            <a:pPr algn="just" defTabSz="864108">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1" name="文本框 113"/>
          <p:cNvSpPr txBox="1"/>
          <p:nvPr/>
        </p:nvSpPr>
        <p:spPr>
          <a:xfrm>
            <a:off x="7471843" y="1960459"/>
            <a:ext cx="1632622" cy="739587"/>
          </a:xfrm>
          <a:prstGeom prst="rect">
            <a:avLst/>
          </a:prstGeom>
          <a:noFill/>
        </p:spPr>
        <p:txBody>
          <a:bodyPr wrap="square" lIns="115214" tIns="57607" rIns="115214" bIns="57607" rtlCol="0">
            <a:spAutoFit/>
          </a:bodyPr>
          <a:lstStyle/>
          <a:p>
            <a:pPr algn="just" defTabSz="864108">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88820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wipe(down)">
                                      <p:cBhvr>
                                        <p:cTn id="7" dur="500"/>
                                        <p:tgtEl>
                                          <p:spTgt spid="1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wipe(down)">
                                      <p:cBhvr>
                                        <p:cTn id="11" dur="500"/>
                                        <p:tgtEl>
                                          <p:spTgt spid="14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wipe(down)">
                                      <p:cBhvr>
                                        <p:cTn id="15" dur="500"/>
                                        <p:tgtEl>
                                          <p:spTgt spid="9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100" fill="hold"/>
                                        <p:tgtEl>
                                          <p:spTgt spid="101"/>
                                        </p:tgtEl>
                                        <p:attrNameLst>
                                          <p:attrName>ppt_w</p:attrName>
                                        </p:attrNameLst>
                                      </p:cBhvr>
                                      <p:tavLst>
                                        <p:tav tm="0">
                                          <p:val>
                                            <p:fltVal val="0"/>
                                          </p:val>
                                        </p:tav>
                                        <p:tav tm="100000">
                                          <p:val>
                                            <p:strVal val="#ppt_w"/>
                                          </p:val>
                                        </p:tav>
                                      </p:tavLst>
                                    </p:anim>
                                    <p:anim calcmode="lin" valueType="num">
                                      <p:cBhvr>
                                        <p:cTn id="20" dur="100" fill="hold"/>
                                        <p:tgtEl>
                                          <p:spTgt spid="101"/>
                                        </p:tgtEl>
                                        <p:attrNameLst>
                                          <p:attrName>ppt_h</p:attrName>
                                        </p:attrNameLst>
                                      </p:cBhvr>
                                      <p:tavLst>
                                        <p:tav tm="0">
                                          <p:val>
                                            <p:fltVal val="0"/>
                                          </p:val>
                                        </p:tav>
                                        <p:tav tm="100000">
                                          <p:val>
                                            <p:strVal val="#ppt_h"/>
                                          </p:val>
                                        </p:tav>
                                      </p:tavLst>
                                    </p:anim>
                                    <p:animEffect transition="in" filter="fade">
                                      <p:cBhvr>
                                        <p:cTn id="21" dur="100"/>
                                        <p:tgtEl>
                                          <p:spTgt spid="101"/>
                                        </p:tgtEl>
                                      </p:cBhvr>
                                    </p:animEffect>
                                  </p:childTnLst>
                                </p:cTn>
                              </p:par>
                              <p:par>
                                <p:cTn id="22" presetID="6" presetClass="emph" presetSubtype="0" fill="hold" nodeType="withEffect">
                                  <p:stCondLst>
                                    <p:cond delay="100"/>
                                  </p:stCondLst>
                                  <p:childTnLst>
                                    <p:animScale>
                                      <p:cBhvr>
                                        <p:cTn id="23" dur="100" fill="hold"/>
                                        <p:tgtEl>
                                          <p:spTgt spid="101"/>
                                        </p:tgtEl>
                                      </p:cBhvr>
                                      <p:by x="110000" y="110000"/>
                                    </p:animScale>
                                  </p:childTnLst>
                                </p:cTn>
                              </p:par>
                              <p:par>
                                <p:cTn id="24" presetID="6" presetClass="emph" presetSubtype="0" fill="hold" nodeType="withEffect">
                                  <p:stCondLst>
                                    <p:cond delay="200"/>
                                  </p:stCondLst>
                                  <p:childTnLst>
                                    <p:animScale>
                                      <p:cBhvr>
                                        <p:cTn id="25" dur="200" fill="hold"/>
                                        <p:tgtEl>
                                          <p:spTgt spid="101"/>
                                        </p:tgtEl>
                                      </p:cBhvr>
                                      <p:by x="90000" y="90000"/>
                                    </p:animScale>
                                  </p:childTnLst>
                                </p:cTn>
                              </p:par>
                              <p:par>
                                <p:cTn id="26" presetID="6" presetClass="emph" presetSubtype="0" fill="hold" nodeType="withEffect">
                                  <p:stCondLst>
                                    <p:cond delay="400"/>
                                  </p:stCondLst>
                                  <p:childTnLst>
                                    <p:animScale>
                                      <p:cBhvr>
                                        <p:cTn id="27" dur="100" fill="hold"/>
                                        <p:tgtEl>
                                          <p:spTgt spid="101"/>
                                        </p:tgtEl>
                                      </p:cBhvr>
                                      <p:by x="105000" y="105000"/>
                                    </p:animScale>
                                  </p:childTnLst>
                                </p:cTn>
                              </p:par>
                              <p:par>
                                <p:cTn id="28" presetID="6" presetClass="emph" presetSubtype="0" fill="hold" nodeType="withEffect">
                                  <p:stCondLst>
                                    <p:cond delay="500"/>
                                  </p:stCondLst>
                                  <p:childTnLst>
                                    <p:animScale>
                                      <p:cBhvr>
                                        <p:cTn id="29" dur="200" fill="hold"/>
                                        <p:tgtEl>
                                          <p:spTgt spid="101"/>
                                        </p:tgtEl>
                                      </p:cBhvr>
                                      <p:by x="95000" y="95000"/>
                                    </p:animScale>
                                  </p:childTnLst>
                                </p:cTn>
                              </p:par>
                            </p:childTnLst>
                          </p:cTn>
                        </p:par>
                        <p:par>
                          <p:cTn id="30" fill="hold">
                            <p:stCondLst>
                              <p:cond delay="2200"/>
                            </p:stCondLst>
                            <p:childTnLst>
                              <p:par>
                                <p:cTn id="31" presetID="53" presetClass="entr" presetSubtype="16" fill="hold" nodeType="afterEffect">
                                  <p:stCondLst>
                                    <p:cond delay="0"/>
                                  </p:stCondLst>
                                  <p:childTnLst>
                                    <p:set>
                                      <p:cBhvr>
                                        <p:cTn id="32" dur="1" fill="hold">
                                          <p:stCondLst>
                                            <p:cond delay="0"/>
                                          </p:stCondLst>
                                        </p:cTn>
                                        <p:tgtEl>
                                          <p:spTgt spid="116"/>
                                        </p:tgtEl>
                                        <p:attrNameLst>
                                          <p:attrName>style.visibility</p:attrName>
                                        </p:attrNameLst>
                                      </p:cBhvr>
                                      <p:to>
                                        <p:strVal val="visible"/>
                                      </p:to>
                                    </p:set>
                                    <p:anim calcmode="lin" valueType="num">
                                      <p:cBhvr>
                                        <p:cTn id="33" dur="100" fill="hold"/>
                                        <p:tgtEl>
                                          <p:spTgt spid="116"/>
                                        </p:tgtEl>
                                        <p:attrNameLst>
                                          <p:attrName>ppt_w</p:attrName>
                                        </p:attrNameLst>
                                      </p:cBhvr>
                                      <p:tavLst>
                                        <p:tav tm="0">
                                          <p:val>
                                            <p:fltVal val="0"/>
                                          </p:val>
                                        </p:tav>
                                        <p:tav tm="100000">
                                          <p:val>
                                            <p:strVal val="#ppt_w"/>
                                          </p:val>
                                        </p:tav>
                                      </p:tavLst>
                                    </p:anim>
                                    <p:anim calcmode="lin" valueType="num">
                                      <p:cBhvr>
                                        <p:cTn id="34" dur="100" fill="hold"/>
                                        <p:tgtEl>
                                          <p:spTgt spid="116"/>
                                        </p:tgtEl>
                                        <p:attrNameLst>
                                          <p:attrName>ppt_h</p:attrName>
                                        </p:attrNameLst>
                                      </p:cBhvr>
                                      <p:tavLst>
                                        <p:tav tm="0">
                                          <p:val>
                                            <p:fltVal val="0"/>
                                          </p:val>
                                        </p:tav>
                                        <p:tav tm="100000">
                                          <p:val>
                                            <p:strVal val="#ppt_h"/>
                                          </p:val>
                                        </p:tav>
                                      </p:tavLst>
                                    </p:anim>
                                    <p:animEffect transition="in" filter="fade">
                                      <p:cBhvr>
                                        <p:cTn id="35" dur="100"/>
                                        <p:tgtEl>
                                          <p:spTgt spid="116"/>
                                        </p:tgtEl>
                                      </p:cBhvr>
                                    </p:animEffect>
                                  </p:childTnLst>
                                </p:cTn>
                              </p:par>
                              <p:par>
                                <p:cTn id="36" presetID="6" presetClass="emph" presetSubtype="0" fill="hold" nodeType="withEffect">
                                  <p:stCondLst>
                                    <p:cond delay="100"/>
                                  </p:stCondLst>
                                  <p:childTnLst>
                                    <p:animScale>
                                      <p:cBhvr>
                                        <p:cTn id="37" dur="100" fill="hold"/>
                                        <p:tgtEl>
                                          <p:spTgt spid="116"/>
                                        </p:tgtEl>
                                      </p:cBhvr>
                                      <p:by x="110000" y="110000"/>
                                    </p:animScale>
                                  </p:childTnLst>
                                </p:cTn>
                              </p:par>
                              <p:par>
                                <p:cTn id="38" presetID="6" presetClass="emph" presetSubtype="0" fill="hold" nodeType="withEffect">
                                  <p:stCondLst>
                                    <p:cond delay="200"/>
                                  </p:stCondLst>
                                  <p:childTnLst>
                                    <p:animScale>
                                      <p:cBhvr>
                                        <p:cTn id="39" dur="200" fill="hold"/>
                                        <p:tgtEl>
                                          <p:spTgt spid="116"/>
                                        </p:tgtEl>
                                      </p:cBhvr>
                                      <p:by x="90000" y="90000"/>
                                    </p:animScale>
                                  </p:childTnLst>
                                </p:cTn>
                              </p:par>
                              <p:par>
                                <p:cTn id="40" presetID="6" presetClass="emph" presetSubtype="0" fill="hold" nodeType="withEffect">
                                  <p:stCondLst>
                                    <p:cond delay="400"/>
                                  </p:stCondLst>
                                  <p:childTnLst>
                                    <p:animScale>
                                      <p:cBhvr>
                                        <p:cTn id="41" dur="100" fill="hold"/>
                                        <p:tgtEl>
                                          <p:spTgt spid="116"/>
                                        </p:tgtEl>
                                      </p:cBhvr>
                                      <p:by x="105000" y="105000"/>
                                    </p:animScale>
                                  </p:childTnLst>
                                </p:cTn>
                              </p:par>
                              <p:par>
                                <p:cTn id="42" presetID="6" presetClass="emph" presetSubtype="0" fill="hold" nodeType="withEffect">
                                  <p:stCondLst>
                                    <p:cond delay="500"/>
                                  </p:stCondLst>
                                  <p:childTnLst>
                                    <p:animScale>
                                      <p:cBhvr>
                                        <p:cTn id="43" dur="200" fill="hold"/>
                                        <p:tgtEl>
                                          <p:spTgt spid="116"/>
                                        </p:tgtEl>
                                      </p:cBhvr>
                                      <p:by x="95000" y="95000"/>
                                    </p:animScale>
                                  </p:childTnLst>
                                </p:cTn>
                              </p:par>
                            </p:childTnLst>
                          </p:cTn>
                        </p:par>
                        <p:par>
                          <p:cTn id="44" fill="hold">
                            <p:stCondLst>
                              <p:cond delay="2900"/>
                            </p:stCondLst>
                            <p:childTnLst>
                              <p:par>
                                <p:cTn id="45" presetID="53" presetClass="entr" presetSubtype="16" fill="hold" nodeType="after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p:cTn id="47" dur="100" fill="hold"/>
                                        <p:tgtEl>
                                          <p:spTgt spid="106"/>
                                        </p:tgtEl>
                                        <p:attrNameLst>
                                          <p:attrName>ppt_w</p:attrName>
                                        </p:attrNameLst>
                                      </p:cBhvr>
                                      <p:tavLst>
                                        <p:tav tm="0">
                                          <p:val>
                                            <p:fltVal val="0"/>
                                          </p:val>
                                        </p:tav>
                                        <p:tav tm="100000">
                                          <p:val>
                                            <p:strVal val="#ppt_w"/>
                                          </p:val>
                                        </p:tav>
                                      </p:tavLst>
                                    </p:anim>
                                    <p:anim calcmode="lin" valueType="num">
                                      <p:cBhvr>
                                        <p:cTn id="48" dur="100" fill="hold"/>
                                        <p:tgtEl>
                                          <p:spTgt spid="106"/>
                                        </p:tgtEl>
                                        <p:attrNameLst>
                                          <p:attrName>ppt_h</p:attrName>
                                        </p:attrNameLst>
                                      </p:cBhvr>
                                      <p:tavLst>
                                        <p:tav tm="0">
                                          <p:val>
                                            <p:fltVal val="0"/>
                                          </p:val>
                                        </p:tav>
                                        <p:tav tm="100000">
                                          <p:val>
                                            <p:strVal val="#ppt_h"/>
                                          </p:val>
                                        </p:tav>
                                      </p:tavLst>
                                    </p:anim>
                                    <p:animEffect transition="in" filter="fade">
                                      <p:cBhvr>
                                        <p:cTn id="49" dur="100"/>
                                        <p:tgtEl>
                                          <p:spTgt spid="106"/>
                                        </p:tgtEl>
                                      </p:cBhvr>
                                    </p:animEffect>
                                  </p:childTnLst>
                                </p:cTn>
                              </p:par>
                              <p:par>
                                <p:cTn id="50" presetID="6" presetClass="emph" presetSubtype="0" fill="hold" nodeType="withEffect">
                                  <p:stCondLst>
                                    <p:cond delay="100"/>
                                  </p:stCondLst>
                                  <p:childTnLst>
                                    <p:animScale>
                                      <p:cBhvr>
                                        <p:cTn id="51" dur="100" fill="hold"/>
                                        <p:tgtEl>
                                          <p:spTgt spid="106"/>
                                        </p:tgtEl>
                                      </p:cBhvr>
                                      <p:by x="110000" y="110000"/>
                                    </p:animScale>
                                  </p:childTnLst>
                                </p:cTn>
                              </p:par>
                              <p:par>
                                <p:cTn id="52" presetID="6" presetClass="emph" presetSubtype="0" fill="hold" nodeType="withEffect">
                                  <p:stCondLst>
                                    <p:cond delay="200"/>
                                  </p:stCondLst>
                                  <p:childTnLst>
                                    <p:animScale>
                                      <p:cBhvr>
                                        <p:cTn id="53" dur="200" fill="hold"/>
                                        <p:tgtEl>
                                          <p:spTgt spid="106"/>
                                        </p:tgtEl>
                                      </p:cBhvr>
                                      <p:by x="90000" y="90000"/>
                                    </p:animScale>
                                  </p:childTnLst>
                                </p:cTn>
                              </p:par>
                              <p:par>
                                <p:cTn id="54" presetID="6" presetClass="emph" presetSubtype="0" fill="hold" nodeType="withEffect">
                                  <p:stCondLst>
                                    <p:cond delay="400"/>
                                  </p:stCondLst>
                                  <p:childTnLst>
                                    <p:animScale>
                                      <p:cBhvr>
                                        <p:cTn id="55" dur="100" fill="hold"/>
                                        <p:tgtEl>
                                          <p:spTgt spid="106"/>
                                        </p:tgtEl>
                                      </p:cBhvr>
                                      <p:by x="105000" y="105000"/>
                                    </p:animScale>
                                  </p:childTnLst>
                                </p:cTn>
                              </p:par>
                              <p:par>
                                <p:cTn id="56" presetID="6" presetClass="emph" presetSubtype="0" fill="hold" nodeType="withEffect">
                                  <p:stCondLst>
                                    <p:cond delay="500"/>
                                  </p:stCondLst>
                                  <p:childTnLst>
                                    <p:animScale>
                                      <p:cBhvr>
                                        <p:cTn id="57" dur="200" fill="hold"/>
                                        <p:tgtEl>
                                          <p:spTgt spid="106"/>
                                        </p:tgtEl>
                                      </p:cBhvr>
                                      <p:by x="95000" y="95000"/>
                                    </p:animScale>
                                  </p:childTnLst>
                                </p:cTn>
                              </p:par>
                            </p:childTnLst>
                          </p:cTn>
                        </p:par>
                        <p:par>
                          <p:cTn id="58" fill="hold">
                            <p:stCondLst>
                              <p:cond delay="3600"/>
                            </p:stCondLst>
                            <p:childTnLst>
                              <p:par>
                                <p:cTn id="59" presetID="53" presetClass="entr" presetSubtype="16" fill="hold" nodeType="afterEffect">
                                  <p:stCondLst>
                                    <p:cond delay="0"/>
                                  </p:stCondLst>
                                  <p:childTnLst>
                                    <p:set>
                                      <p:cBhvr>
                                        <p:cTn id="60" dur="1" fill="hold">
                                          <p:stCondLst>
                                            <p:cond delay="0"/>
                                          </p:stCondLst>
                                        </p:cTn>
                                        <p:tgtEl>
                                          <p:spTgt spid="111"/>
                                        </p:tgtEl>
                                        <p:attrNameLst>
                                          <p:attrName>style.visibility</p:attrName>
                                        </p:attrNameLst>
                                      </p:cBhvr>
                                      <p:to>
                                        <p:strVal val="visible"/>
                                      </p:to>
                                    </p:set>
                                    <p:anim calcmode="lin" valueType="num">
                                      <p:cBhvr>
                                        <p:cTn id="61" dur="100" fill="hold"/>
                                        <p:tgtEl>
                                          <p:spTgt spid="111"/>
                                        </p:tgtEl>
                                        <p:attrNameLst>
                                          <p:attrName>ppt_w</p:attrName>
                                        </p:attrNameLst>
                                      </p:cBhvr>
                                      <p:tavLst>
                                        <p:tav tm="0">
                                          <p:val>
                                            <p:fltVal val="0"/>
                                          </p:val>
                                        </p:tav>
                                        <p:tav tm="100000">
                                          <p:val>
                                            <p:strVal val="#ppt_w"/>
                                          </p:val>
                                        </p:tav>
                                      </p:tavLst>
                                    </p:anim>
                                    <p:anim calcmode="lin" valueType="num">
                                      <p:cBhvr>
                                        <p:cTn id="62" dur="100" fill="hold"/>
                                        <p:tgtEl>
                                          <p:spTgt spid="111"/>
                                        </p:tgtEl>
                                        <p:attrNameLst>
                                          <p:attrName>ppt_h</p:attrName>
                                        </p:attrNameLst>
                                      </p:cBhvr>
                                      <p:tavLst>
                                        <p:tav tm="0">
                                          <p:val>
                                            <p:fltVal val="0"/>
                                          </p:val>
                                        </p:tav>
                                        <p:tav tm="100000">
                                          <p:val>
                                            <p:strVal val="#ppt_h"/>
                                          </p:val>
                                        </p:tav>
                                      </p:tavLst>
                                    </p:anim>
                                    <p:animEffect transition="in" filter="fade">
                                      <p:cBhvr>
                                        <p:cTn id="63" dur="100"/>
                                        <p:tgtEl>
                                          <p:spTgt spid="111"/>
                                        </p:tgtEl>
                                      </p:cBhvr>
                                    </p:animEffect>
                                  </p:childTnLst>
                                </p:cTn>
                              </p:par>
                              <p:par>
                                <p:cTn id="64" presetID="6" presetClass="emph" presetSubtype="0" fill="hold" nodeType="withEffect">
                                  <p:stCondLst>
                                    <p:cond delay="100"/>
                                  </p:stCondLst>
                                  <p:childTnLst>
                                    <p:animScale>
                                      <p:cBhvr>
                                        <p:cTn id="65" dur="100" fill="hold"/>
                                        <p:tgtEl>
                                          <p:spTgt spid="111"/>
                                        </p:tgtEl>
                                      </p:cBhvr>
                                      <p:by x="110000" y="110000"/>
                                    </p:animScale>
                                  </p:childTnLst>
                                </p:cTn>
                              </p:par>
                              <p:par>
                                <p:cTn id="66" presetID="6" presetClass="emph" presetSubtype="0" fill="hold" nodeType="withEffect">
                                  <p:stCondLst>
                                    <p:cond delay="200"/>
                                  </p:stCondLst>
                                  <p:childTnLst>
                                    <p:animScale>
                                      <p:cBhvr>
                                        <p:cTn id="67" dur="200" fill="hold"/>
                                        <p:tgtEl>
                                          <p:spTgt spid="111"/>
                                        </p:tgtEl>
                                      </p:cBhvr>
                                      <p:by x="90000" y="90000"/>
                                    </p:animScale>
                                  </p:childTnLst>
                                </p:cTn>
                              </p:par>
                              <p:par>
                                <p:cTn id="68" presetID="6" presetClass="emph" presetSubtype="0" fill="hold" nodeType="withEffect">
                                  <p:stCondLst>
                                    <p:cond delay="400"/>
                                  </p:stCondLst>
                                  <p:childTnLst>
                                    <p:animScale>
                                      <p:cBhvr>
                                        <p:cTn id="69" dur="100" fill="hold"/>
                                        <p:tgtEl>
                                          <p:spTgt spid="111"/>
                                        </p:tgtEl>
                                      </p:cBhvr>
                                      <p:by x="105000" y="105000"/>
                                    </p:animScale>
                                  </p:childTnLst>
                                </p:cTn>
                              </p:par>
                              <p:par>
                                <p:cTn id="70" presetID="6" presetClass="emph" presetSubtype="0" fill="hold" nodeType="withEffect">
                                  <p:stCondLst>
                                    <p:cond delay="500"/>
                                  </p:stCondLst>
                                  <p:childTnLst>
                                    <p:animScale>
                                      <p:cBhvr>
                                        <p:cTn id="71" dur="200" fill="hold"/>
                                        <p:tgtEl>
                                          <p:spTgt spid="111"/>
                                        </p:tgtEl>
                                      </p:cBhvr>
                                      <p:by x="95000" y="95000"/>
                                    </p:animScale>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121"/>
                                        </p:tgtEl>
                                        <p:attrNameLst>
                                          <p:attrName>style.visibility</p:attrName>
                                        </p:attrNameLst>
                                      </p:cBhvr>
                                      <p:to>
                                        <p:strVal val="visible"/>
                                      </p:to>
                                    </p:set>
                                    <p:anim calcmode="lin" valueType="num">
                                      <p:cBhvr>
                                        <p:cTn id="75" dur="100" fill="hold"/>
                                        <p:tgtEl>
                                          <p:spTgt spid="121"/>
                                        </p:tgtEl>
                                        <p:attrNameLst>
                                          <p:attrName>ppt_w</p:attrName>
                                        </p:attrNameLst>
                                      </p:cBhvr>
                                      <p:tavLst>
                                        <p:tav tm="0">
                                          <p:val>
                                            <p:fltVal val="0"/>
                                          </p:val>
                                        </p:tav>
                                        <p:tav tm="100000">
                                          <p:val>
                                            <p:strVal val="#ppt_w"/>
                                          </p:val>
                                        </p:tav>
                                      </p:tavLst>
                                    </p:anim>
                                    <p:anim calcmode="lin" valueType="num">
                                      <p:cBhvr>
                                        <p:cTn id="76" dur="100" fill="hold"/>
                                        <p:tgtEl>
                                          <p:spTgt spid="121"/>
                                        </p:tgtEl>
                                        <p:attrNameLst>
                                          <p:attrName>ppt_h</p:attrName>
                                        </p:attrNameLst>
                                      </p:cBhvr>
                                      <p:tavLst>
                                        <p:tav tm="0">
                                          <p:val>
                                            <p:fltVal val="0"/>
                                          </p:val>
                                        </p:tav>
                                        <p:tav tm="100000">
                                          <p:val>
                                            <p:strVal val="#ppt_h"/>
                                          </p:val>
                                        </p:tav>
                                      </p:tavLst>
                                    </p:anim>
                                    <p:animEffect transition="in" filter="fade">
                                      <p:cBhvr>
                                        <p:cTn id="77" dur="100"/>
                                        <p:tgtEl>
                                          <p:spTgt spid="121"/>
                                        </p:tgtEl>
                                      </p:cBhvr>
                                    </p:animEffect>
                                  </p:childTnLst>
                                </p:cTn>
                              </p:par>
                              <p:par>
                                <p:cTn id="78" presetID="6" presetClass="emph" presetSubtype="0" fill="hold" nodeType="withEffect">
                                  <p:stCondLst>
                                    <p:cond delay="100"/>
                                  </p:stCondLst>
                                  <p:childTnLst>
                                    <p:animScale>
                                      <p:cBhvr>
                                        <p:cTn id="79" dur="100" fill="hold"/>
                                        <p:tgtEl>
                                          <p:spTgt spid="121"/>
                                        </p:tgtEl>
                                      </p:cBhvr>
                                      <p:by x="110000" y="110000"/>
                                    </p:animScale>
                                  </p:childTnLst>
                                </p:cTn>
                              </p:par>
                              <p:par>
                                <p:cTn id="80" presetID="6" presetClass="emph" presetSubtype="0" fill="hold" nodeType="withEffect">
                                  <p:stCondLst>
                                    <p:cond delay="200"/>
                                  </p:stCondLst>
                                  <p:childTnLst>
                                    <p:animScale>
                                      <p:cBhvr>
                                        <p:cTn id="81" dur="200" fill="hold"/>
                                        <p:tgtEl>
                                          <p:spTgt spid="121"/>
                                        </p:tgtEl>
                                      </p:cBhvr>
                                      <p:by x="90000" y="90000"/>
                                    </p:animScale>
                                  </p:childTnLst>
                                </p:cTn>
                              </p:par>
                              <p:par>
                                <p:cTn id="82" presetID="6" presetClass="emph" presetSubtype="0" fill="hold" nodeType="withEffect">
                                  <p:stCondLst>
                                    <p:cond delay="400"/>
                                  </p:stCondLst>
                                  <p:childTnLst>
                                    <p:animScale>
                                      <p:cBhvr>
                                        <p:cTn id="83" dur="100" fill="hold"/>
                                        <p:tgtEl>
                                          <p:spTgt spid="121"/>
                                        </p:tgtEl>
                                      </p:cBhvr>
                                      <p:by x="105000" y="105000"/>
                                    </p:animScale>
                                  </p:childTnLst>
                                </p:cTn>
                              </p:par>
                              <p:par>
                                <p:cTn id="84" presetID="6" presetClass="emph" presetSubtype="0" fill="hold" nodeType="withEffect">
                                  <p:stCondLst>
                                    <p:cond delay="500"/>
                                  </p:stCondLst>
                                  <p:childTnLst>
                                    <p:animScale>
                                      <p:cBhvr>
                                        <p:cTn id="85" dur="200" fill="hold"/>
                                        <p:tgtEl>
                                          <p:spTgt spid="121"/>
                                        </p:tgtEl>
                                      </p:cBhvr>
                                      <p:by x="95000" y="95000"/>
                                    </p:animScale>
                                  </p:childTnLst>
                                </p:cTn>
                              </p:par>
                            </p:childTnLst>
                          </p:cTn>
                        </p:par>
                        <p:par>
                          <p:cTn id="86" fill="hold">
                            <p:stCondLst>
                              <p:cond delay="5000"/>
                            </p:stCondLst>
                            <p:childTnLst>
                              <p:par>
                                <p:cTn id="87" presetID="22" presetClass="entr" presetSubtype="2" fill="hold" grpId="0" nodeType="afterEffect">
                                  <p:stCondLst>
                                    <p:cond delay="0"/>
                                  </p:stCondLst>
                                  <p:childTnLst>
                                    <p:set>
                                      <p:cBhvr>
                                        <p:cTn id="88" dur="1" fill="hold">
                                          <p:stCondLst>
                                            <p:cond delay="0"/>
                                          </p:stCondLst>
                                        </p:cTn>
                                        <p:tgtEl>
                                          <p:spTgt spid="155"/>
                                        </p:tgtEl>
                                        <p:attrNameLst>
                                          <p:attrName>style.visibility</p:attrName>
                                        </p:attrNameLst>
                                      </p:cBhvr>
                                      <p:to>
                                        <p:strVal val="visible"/>
                                      </p:to>
                                    </p:set>
                                    <p:animEffect transition="in" filter="wipe(right)">
                                      <p:cBhvr>
                                        <p:cTn id="89" dur="500"/>
                                        <p:tgtEl>
                                          <p:spTgt spid="155"/>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56"/>
                                        </p:tgtEl>
                                        <p:attrNameLst>
                                          <p:attrName>style.visibility</p:attrName>
                                        </p:attrNameLst>
                                      </p:cBhvr>
                                      <p:to>
                                        <p:strVal val="visible"/>
                                      </p:to>
                                    </p:set>
                                    <p:animEffect transition="in" filter="wipe(right)">
                                      <p:cBhvr>
                                        <p:cTn id="92" dur="500"/>
                                        <p:tgtEl>
                                          <p:spTgt spid="156"/>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wipe(right)">
                                      <p:cBhvr>
                                        <p:cTn id="95" dur="500"/>
                                        <p:tgtEl>
                                          <p:spTgt spid="157"/>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58"/>
                                        </p:tgtEl>
                                        <p:attrNameLst>
                                          <p:attrName>style.visibility</p:attrName>
                                        </p:attrNameLst>
                                      </p:cBhvr>
                                      <p:to>
                                        <p:strVal val="visible"/>
                                      </p:to>
                                    </p:set>
                                    <p:animEffect transition="in" filter="wipe(right)">
                                      <p:cBhvr>
                                        <p:cTn id="98" dur="500"/>
                                        <p:tgtEl>
                                          <p:spTgt spid="158"/>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52"/>
                                        </p:tgtEl>
                                        <p:attrNameLst>
                                          <p:attrName>style.visibility</p:attrName>
                                        </p:attrNameLst>
                                      </p:cBhvr>
                                      <p:to>
                                        <p:strVal val="visible"/>
                                      </p:to>
                                    </p:set>
                                    <p:animEffect transition="in" filter="wipe(left)">
                                      <p:cBhvr>
                                        <p:cTn id="101" dur="500"/>
                                        <p:tgtEl>
                                          <p:spTgt spid="15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61"/>
                                        </p:tgtEl>
                                        <p:attrNameLst>
                                          <p:attrName>style.visibility</p:attrName>
                                        </p:attrNameLst>
                                      </p:cBhvr>
                                      <p:to>
                                        <p:strVal val="visible"/>
                                      </p:to>
                                    </p:set>
                                    <p:animEffect transition="in" filter="wipe(left)">
                                      <p:cBhvr>
                                        <p:cTn id="104" dur="500"/>
                                        <p:tgtEl>
                                          <p:spTgt spid="16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53"/>
                                        </p:tgtEl>
                                        <p:attrNameLst>
                                          <p:attrName>style.visibility</p:attrName>
                                        </p:attrNameLst>
                                      </p:cBhvr>
                                      <p:to>
                                        <p:strVal val="visible"/>
                                      </p:to>
                                    </p:set>
                                    <p:animEffect transition="in" filter="wipe(left)">
                                      <p:cBhvr>
                                        <p:cTn id="107" dur="500"/>
                                        <p:tgtEl>
                                          <p:spTgt spid="153"/>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59"/>
                                        </p:tgtEl>
                                        <p:attrNameLst>
                                          <p:attrName>style.visibility</p:attrName>
                                        </p:attrNameLst>
                                      </p:cBhvr>
                                      <p:to>
                                        <p:strVal val="visible"/>
                                      </p:to>
                                    </p:set>
                                    <p:animEffect transition="in" filter="wipe(left)">
                                      <p:cBhvr>
                                        <p:cTn id="110" dur="500"/>
                                        <p:tgtEl>
                                          <p:spTgt spid="159"/>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154"/>
                                        </p:tgtEl>
                                        <p:attrNameLst>
                                          <p:attrName>style.visibility</p:attrName>
                                        </p:attrNameLst>
                                      </p:cBhvr>
                                      <p:to>
                                        <p:strVal val="visible"/>
                                      </p:to>
                                    </p:set>
                                    <p:animEffect transition="in" filter="wipe(left)">
                                      <p:cBhvr>
                                        <p:cTn id="113" dur="500"/>
                                        <p:tgtEl>
                                          <p:spTgt spid="154"/>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160"/>
                                        </p:tgtEl>
                                        <p:attrNameLst>
                                          <p:attrName>style.visibility</p:attrName>
                                        </p:attrNameLst>
                                      </p:cBhvr>
                                      <p:to>
                                        <p:strVal val="visible"/>
                                      </p:to>
                                    </p:set>
                                    <p:animEffect transition="in" filter="wipe(left)">
                                      <p:cBhvr>
                                        <p:cTn id="116"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4" grpId="0"/>
      <p:bldP spid="155" grpId="0"/>
      <p:bldP spid="156" grpId="0"/>
      <p:bldP spid="157" grpId="0"/>
      <p:bldP spid="158" grpId="0"/>
      <p:bldP spid="159" grpId="0"/>
      <p:bldP spid="160" grpId="0"/>
      <p:bldP spid="1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圆角矩形 67"/>
          <p:cNvSpPr/>
          <p:nvPr/>
        </p:nvSpPr>
        <p:spPr>
          <a:xfrm>
            <a:off x="1993315" y="2044413"/>
            <a:ext cx="6865236" cy="1205313"/>
          </a:xfrm>
          <a:prstGeom prst="roundRect">
            <a:avLst/>
          </a:prstGeom>
          <a:solidFill>
            <a:srgbClr val="FFB850"/>
          </a:solidFill>
          <a:ln w="12700" cap="flat" cmpd="sng" algn="ctr">
            <a:noFill/>
            <a:prstDash val="solid"/>
            <a:miter lim="800000"/>
          </a:ln>
          <a:effectLst>
            <a:innerShdw blurRad="63500" dist="508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69" name="Freeform 13"/>
          <p:cNvSpPr>
            <a:spLocks noEditPoints="1"/>
          </p:cNvSpPr>
          <p:nvPr/>
        </p:nvSpPr>
        <p:spPr bwMode="auto">
          <a:xfrm>
            <a:off x="6852094" y="4999294"/>
            <a:ext cx="3876698" cy="82979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id-ID" sz="1300">
              <a:solidFill>
                <a:prstClr val="black"/>
              </a:solidFill>
              <a:latin typeface="Calibri" panose="020F0502020204030204"/>
              <a:ea typeface="宋体" pitchFamily="2" charset="-122"/>
            </a:endParaRPr>
          </a:p>
        </p:txBody>
      </p:sp>
      <p:grpSp>
        <p:nvGrpSpPr>
          <p:cNvPr id="70" name="Group 47"/>
          <p:cNvGrpSpPr/>
          <p:nvPr/>
        </p:nvGrpSpPr>
        <p:grpSpPr>
          <a:xfrm>
            <a:off x="7037897" y="2309203"/>
            <a:ext cx="2976904" cy="3054963"/>
            <a:chOff x="4516324" y="1568450"/>
            <a:chExt cx="3559176" cy="3652838"/>
          </a:xfrm>
        </p:grpSpPr>
        <p:sp>
          <p:nvSpPr>
            <p:cNvPr id="71"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2"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3"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4"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5"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ED7D31"/>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6"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A5A5A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7"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5B9BD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8"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79"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0"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1"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2"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3"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4"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85"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grpSp>
      <p:sp>
        <p:nvSpPr>
          <p:cNvPr id="86" name="文本框 32"/>
          <p:cNvSpPr txBox="1"/>
          <p:nvPr/>
        </p:nvSpPr>
        <p:spPr>
          <a:xfrm>
            <a:off x="3748249" y="2166735"/>
            <a:ext cx="4628061" cy="988850"/>
          </a:xfrm>
          <a:prstGeom prst="rect">
            <a:avLst/>
          </a:prstGeom>
          <a:noFill/>
        </p:spPr>
        <p:txBody>
          <a:bodyPr wrap="squar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57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87" name="Freeform 9"/>
          <p:cNvSpPr>
            <a:spLocks noChangeAspect="1" noEditPoints="1"/>
          </p:cNvSpPr>
          <p:nvPr/>
        </p:nvSpPr>
        <p:spPr bwMode="auto">
          <a:xfrm rot="20738059">
            <a:off x="2603345" y="2243882"/>
            <a:ext cx="820319" cy="805473"/>
          </a:xfrm>
          <a:custGeom>
            <a:avLst/>
            <a:gdLst>
              <a:gd name="T0" fmla="*/ 303 w 303"/>
              <a:gd name="T1" fmla="*/ 68 h 297"/>
              <a:gd name="T2" fmla="*/ 186 w 303"/>
              <a:gd name="T3" fmla="*/ 89 h 297"/>
              <a:gd name="T4" fmla="*/ 207 w 303"/>
              <a:gd name="T5" fmla="*/ 115 h 297"/>
              <a:gd name="T6" fmla="*/ 13 w 303"/>
              <a:gd name="T7" fmla="*/ 181 h 297"/>
              <a:gd name="T8" fmla="*/ 4 w 303"/>
              <a:gd name="T9" fmla="*/ 180 h 297"/>
              <a:gd name="T10" fmla="*/ 0 w 303"/>
              <a:gd name="T11" fmla="*/ 226 h 297"/>
              <a:gd name="T12" fmla="*/ 15 w 303"/>
              <a:gd name="T13" fmla="*/ 227 h 297"/>
              <a:gd name="T14" fmla="*/ 237 w 303"/>
              <a:gd name="T15" fmla="*/ 151 h 297"/>
              <a:gd name="T16" fmla="*/ 259 w 303"/>
              <a:gd name="T17" fmla="*/ 178 h 297"/>
              <a:gd name="T18" fmla="*/ 303 w 303"/>
              <a:gd name="T19" fmla="*/ 68 h 297"/>
              <a:gd name="T20" fmla="*/ 194 w 303"/>
              <a:gd name="T21" fmla="*/ 202 h 297"/>
              <a:gd name="T22" fmla="*/ 150 w 303"/>
              <a:gd name="T23" fmla="*/ 222 h 297"/>
              <a:gd name="T24" fmla="*/ 240 w 303"/>
              <a:gd name="T25" fmla="*/ 297 h 297"/>
              <a:gd name="T26" fmla="*/ 262 w 303"/>
              <a:gd name="T27" fmla="*/ 257 h 297"/>
              <a:gd name="T28" fmla="*/ 194 w 303"/>
              <a:gd name="T29" fmla="*/ 202 h 297"/>
              <a:gd name="T30" fmla="*/ 72 w 303"/>
              <a:gd name="T31" fmla="*/ 0 h 297"/>
              <a:gd name="T32" fmla="*/ 49 w 303"/>
              <a:gd name="T33" fmla="*/ 116 h 297"/>
              <a:gd name="T34" fmla="*/ 83 w 303"/>
              <a:gd name="T35" fmla="*/ 105 h 297"/>
              <a:gd name="T36" fmla="*/ 100 w 303"/>
              <a:gd name="T37" fmla="*/ 148 h 297"/>
              <a:gd name="T38" fmla="*/ 143 w 303"/>
              <a:gd name="T39" fmla="*/ 132 h 297"/>
              <a:gd name="T40" fmla="*/ 126 w 303"/>
              <a:gd name="T41" fmla="*/ 91 h 297"/>
              <a:gd name="T42" fmla="*/ 159 w 303"/>
              <a:gd name="T43" fmla="*/ 81 h 297"/>
              <a:gd name="T44" fmla="*/ 72 w 303"/>
              <a:gd name="T45"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 h="297">
                <a:moveTo>
                  <a:pt x="303" y="68"/>
                </a:moveTo>
                <a:cubicBezTo>
                  <a:pt x="186" y="89"/>
                  <a:pt x="186" y="89"/>
                  <a:pt x="186" y="89"/>
                </a:cubicBezTo>
                <a:cubicBezTo>
                  <a:pt x="207" y="115"/>
                  <a:pt x="207" y="115"/>
                  <a:pt x="207" y="115"/>
                </a:cubicBezTo>
                <a:cubicBezTo>
                  <a:pt x="134" y="175"/>
                  <a:pt x="43" y="181"/>
                  <a:pt x="13" y="181"/>
                </a:cubicBezTo>
                <a:cubicBezTo>
                  <a:pt x="7" y="181"/>
                  <a:pt x="4" y="180"/>
                  <a:pt x="4" y="180"/>
                </a:cubicBezTo>
                <a:cubicBezTo>
                  <a:pt x="0" y="226"/>
                  <a:pt x="0" y="226"/>
                  <a:pt x="0" y="226"/>
                </a:cubicBezTo>
                <a:cubicBezTo>
                  <a:pt x="1" y="226"/>
                  <a:pt x="6" y="227"/>
                  <a:pt x="15" y="227"/>
                </a:cubicBezTo>
                <a:cubicBezTo>
                  <a:pt x="52" y="227"/>
                  <a:pt x="153" y="220"/>
                  <a:pt x="237" y="151"/>
                </a:cubicBezTo>
                <a:cubicBezTo>
                  <a:pt x="259" y="178"/>
                  <a:pt x="259" y="178"/>
                  <a:pt x="259" y="178"/>
                </a:cubicBezTo>
                <a:cubicBezTo>
                  <a:pt x="303" y="68"/>
                  <a:pt x="303" y="68"/>
                  <a:pt x="303" y="68"/>
                </a:cubicBezTo>
                <a:moveTo>
                  <a:pt x="194" y="202"/>
                </a:moveTo>
                <a:cubicBezTo>
                  <a:pt x="179" y="210"/>
                  <a:pt x="164" y="217"/>
                  <a:pt x="150" y="222"/>
                </a:cubicBezTo>
                <a:cubicBezTo>
                  <a:pt x="193" y="271"/>
                  <a:pt x="237" y="296"/>
                  <a:pt x="240" y="297"/>
                </a:cubicBezTo>
                <a:cubicBezTo>
                  <a:pt x="262" y="257"/>
                  <a:pt x="262" y="257"/>
                  <a:pt x="262" y="257"/>
                </a:cubicBezTo>
                <a:cubicBezTo>
                  <a:pt x="261" y="257"/>
                  <a:pt x="229" y="238"/>
                  <a:pt x="194" y="202"/>
                </a:cubicBezTo>
                <a:moveTo>
                  <a:pt x="72" y="0"/>
                </a:moveTo>
                <a:cubicBezTo>
                  <a:pt x="49" y="116"/>
                  <a:pt x="49" y="116"/>
                  <a:pt x="49" y="116"/>
                </a:cubicBezTo>
                <a:cubicBezTo>
                  <a:pt x="83" y="105"/>
                  <a:pt x="83" y="105"/>
                  <a:pt x="83" y="105"/>
                </a:cubicBezTo>
                <a:cubicBezTo>
                  <a:pt x="87" y="121"/>
                  <a:pt x="93" y="135"/>
                  <a:pt x="100" y="148"/>
                </a:cubicBezTo>
                <a:cubicBezTo>
                  <a:pt x="114" y="145"/>
                  <a:pt x="129" y="139"/>
                  <a:pt x="143" y="132"/>
                </a:cubicBezTo>
                <a:cubicBezTo>
                  <a:pt x="137" y="120"/>
                  <a:pt x="131" y="106"/>
                  <a:pt x="126" y="91"/>
                </a:cubicBezTo>
                <a:cubicBezTo>
                  <a:pt x="159" y="81"/>
                  <a:pt x="159" y="81"/>
                  <a:pt x="159" y="81"/>
                </a:cubicBezTo>
                <a:cubicBezTo>
                  <a:pt x="72" y="0"/>
                  <a:pt x="72" y="0"/>
                  <a:pt x="72"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Tree>
    <p:extLst>
      <p:ext uri="{BB962C8B-B14F-4D97-AF65-F5344CB8AC3E}">
        <p14:creationId xmlns:p14="http://schemas.microsoft.com/office/powerpoint/2010/main" val="403734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randombar(horizontal)">
                                      <p:cBhvr>
                                        <p:cTn id="11" dur="500"/>
                                        <p:tgtEl>
                                          <p:spTgt spid="87"/>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86"/>
                                        </p:tgtEl>
                                        <p:attrNameLst>
                                          <p:attrName>style.visibility</p:attrName>
                                        </p:attrNameLst>
                                      </p:cBhvr>
                                      <p:to>
                                        <p:strVal val="visible"/>
                                      </p:to>
                                    </p:set>
                                    <p:animEffect transition="in" filter="randombar(horizontal)">
                                      <p:cBhvr>
                                        <p:cTn id="15" dur="500"/>
                                        <p:tgtEl>
                                          <p:spTgt spid="86"/>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par>
                                <p:cTn id="20" presetID="59" presetClass="path" presetSubtype="0" accel="50000" decel="50000" fill="hold" nodeType="withEffect">
                                  <p:stCondLst>
                                    <p:cond delay="0"/>
                                  </p:stCondLst>
                                  <p:childTnLst>
                                    <p:animMotion origin="layout" path="M -0.09584 0.13703 C -0.07448 0.15031 0.01649 0.17994 0.05052 0.17994 C 0.08559 0.17994 0.01718 0.16142 -0.00573 0.10957 C 0.01406 0.07808 0.08628 0.12253 0.12135 0.12253 C 0.14826 0.11605 0.09392 0.10802 0.10885 0.06882 C 0.11718 0.0608 0.1618 0.07469 0.17135 0.07253 C 0.1809 0.07068 0.14757 0.08086 0.16614 0.05617 C 0.18472 0.03117 0.27343 -0.04043 0.28281 -0.07531 " pathEditMode="relative" rAng="0" ptsTypes="AAAAAAAA">
                                      <p:cBhvr>
                                        <p:cTn id="21" dur="2000" fill="hold"/>
                                        <p:tgtEl>
                                          <p:spTgt spid="70"/>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right)">
                                      <p:cBhvr>
                                        <p:cTn id="24" dur="2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86" grpId="0"/>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2502078" y="1795919"/>
            <a:ext cx="2801345" cy="1517763"/>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70" name="矩形 69"/>
          <p:cNvSpPr/>
          <p:nvPr/>
        </p:nvSpPr>
        <p:spPr>
          <a:xfrm>
            <a:off x="8061274" y="1795919"/>
            <a:ext cx="2801345" cy="1517763"/>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71" name="矩形 70"/>
          <p:cNvSpPr/>
          <p:nvPr/>
        </p:nvSpPr>
        <p:spPr>
          <a:xfrm>
            <a:off x="1617870" y="4032409"/>
            <a:ext cx="2801345" cy="1517763"/>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72" name="矩形 71"/>
          <p:cNvSpPr/>
          <p:nvPr/>
        </p:nvSpPr>
        <p:spPr>
          <a:xfrm>
            <a:off x="7261080" y="4032409"/>
            <a:ext cx="2801345" cy="1517763"/>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73" name="组合 72"/>
          <p:cNvGrpSpPr/>
          <p:nvPr/>
        </p:nvGrpSpPr>
        <p:grpSpPr>
          <a:xfrm>
            <a:off x="808770" y="1576460"/>
            <a:ext cx="2170840" cy="1923822"/>
            <a:chOff x="452114" y="1509685"/>
            <a:chExt cx="2297059" cy="2035865"/>
          </a:xfrm>
        </p:grpSpPr>
        <p:grpSp>
          <p:nvGrpSpPr>
            <p:cNvPr id="74" name="组合 73"/>
            <p:cNvGrpSpPr/>
            <p:nvPr/>
          </p:nvGrpSpPr>
          <p:grpSpPr>
            <a:xfrm>
              <a:off x="452114" y="1509685"/>
              <a:ext cx="2297059" cy="2035865"/>
              <a:chOff x="1529861" y="1829264"/>
              <a:chExt cx="2452453" cy="2173589"/>
            </a:xfrm>
          </p:grpSpPr>
          <p:sp>
            <p:nvSpPr>
              <p:cNvPr id="8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8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sp>
          <p:nvSpPr>
            <p:cNvPr id="75" name="文本框 71"/>
            <p:cNvSpPr txBox="1"/>
            <p:nvPr/>
          </p:nvSpPr>
          <p:spPr>
            <a:xfrm>
              <a:off x="974167" y="2096528"/>
              <a:ext cx="1418059" cy="309417"/>
            </a:xfrm>
            <a:prstGeom prst="rect">
              <a:avLst/>
            </a:prstGeom>
            <a:noFill/>
          </p:spPr>
          <p:txBody>
            <a:bodyPr wrap="square" rtlCol="0">
              <a:spAutoFit/>
            </a:bodyPr>
            <a:lstStyle/>
            <a:p>
              <a:pPr algn="ctr" defTabSz="864108">
                <a:defRPr/>
              </a:pPr>
              <a:r>
                <a:rPr lang="zh-CN" altLang="en-US" sz="1300" b="1" kern="0" dirty="0">
                  <a:solidFill>
                    <a:prstClr val="white"/>
                  </a:solidFill>
                  <a:latin typeface="宋体"/>
                  <a:ea typeface="宋体"/>
                </a:rPr>
                <a:t>项目名称</a:t>
              </a:r>
            </a:p>
          </p:txBody>
        </p:sp>
        <p:sp>
          <p:nvSpPr>
            <p:cNvPr id="76" name="文本框 72"/>
            <p:cNvSpPr txBox="1"/>
            <p:nvPr/>
          </p:nvSpPr>
          <p:spPr>
            <a:xfrm>
              <a:off x="852803" y="2443748"/>
              <a:ext cx="1539423" cy="537407"/>
            </a:xfrm>
            <a:prstGeom prst="rect">
              <a:avLst/>
            </a:prstGeom>
            <a:noFill/>
          </p:spPr>
          <p:txBody>
            <a:bodyPr wrap="square" rtlCol="0">
              <a:spAutoFit/>
            </a:bodyPr>
            <a:lstStyle/>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endParaRPr lang="en-US" altLang="zh-CN" sz="900" kern="0" dirty="0">
                <a:solidFill>
                  <a:prstClr val="white"/>
                </a:solidFill>
                <a:latin typeface="微软雅黑" panose="020B0503020204020204" pitchFamily="34" charset="-122"/>
                <a:ea typeface="微软雅黑" panose="020B0503020204020204" pitchFamily="34" charset="-122"/>
              </a:endParaRPr>
            </a:p>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p>
          </p:txBody>
        </p:sp>
        <p:grpSp>
          <p:nvGrpSpPr>
            <p:cNvPr id="77" name="Group 909"/>
            <p:cNvGrpSpPr>
              <a:grpSpLocks noChangeAspect="1"/>
            </p:cNvGrpSpPr>
            <p:nvPr/>
          </p:nvGrpSpPr>
          <p:grpSpPr bwMode="auto">
            <a:xfrm>
              <a:off x="1783249" y="1747263"/>
              <a:ext cx="321515" cy="274198"/>
              <a:chOff x="6090" y="1175"/>
              <a:chExt cx="265" cy="226"/>
            </a:xfrm>
            <a:solidFill>
              <a:sysClr val="window" lastClr="FFFFFF"/>
            </a:solidFill>
            <a:effectLst/>
          </p:grpSpPr>
          <p:sp>
            <p:nvSpPr>
              <p:cNvPr id="7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7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8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8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grpSp>
        <p:nvGrpSpPr>
          <p:cNvPr id="84" name="组合 83"/>
          <p:cNvGrpSpPr/>
          <p:nvPr/>
        </p:nvGrpSpPr>
        <p:grpSpPr>
          <a:xfrm>
            <a:off x="3994675" y="3837704"/>
            <a:ext cx="2170840" cy="1923822"/>
            <a:chOff x="3823257" y="3902623"/>
            <a:chExt cx="2297059" cy="2035865"/>
          </a:xfrm>
        </p:grpSpPr>
        <p:grpSp>
          <p:nvGrpSpPr>
            <p:cNvPr id="85" name="组合 84"/>
            <p:cNvGrpSpPr/>
            <p:nvPr/>
          </p:nvGrpSpPr>
          <p:grpSpPr>
            <a:xfrm>
              <a:off x="3823257" y="3902623"/>
              <a:ext cx="2297059" cy="2035865"/>
              <a:chOff x="1529861" y="1829264"/>
              <a:chExt cx="2452453" cy="2173589"/>
            </a:xfrm>
          </p:grpSpPr>
          <p:sp>
            <p:nvSpPr>
              <p:cNvPr id="9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9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sp>
          <p:nvSpPr>
            <p:cNvPr id="86" name="文本框 79"/>
            <p:cNvSpPr txBox="1"/>
            <p:nvPr/>
          </p:nvSpPr>
          <p:spPr>
            <a:xfrm>
              <a:off x="4367898" y="4509914"/>
              <a:ext cx="1599342" cy="309417"/>
            </a:xfrm>
            <a:prstGeom prst="rect">
              <a:avLst/>
            </a:prstGeom>
            <a:noFill/>
          </p:spPr>
          <p:txBody>
            <a:bodyPr wrap="square" rtlCol="0">
              <a:spAutoFit/>
            </a:bodyPr>
            <a:lstStyle/>
            <a:p>
              <a:pPr algn="ctr" defTabSz="864108">
                <a:defRPr/>
              </a:pPr>
              <a:r>
                <a:rPr lang="zh-CN" altLang="en-US" sz="1300" b="1" kern="0" dirty="0">
                  <a:solidFill>
                    <a:prstClr val="white"/>
                  </a:solidFill>
                  <a:latin typeface="宋体"/>
                  <a:ea typeface="宋体"/>
                </a:rPr>
                <a:t>项目名称</a:t>
              </a:r>
            </a:p>
          </p:txBody>
        </p:sp>
        <p:grpSp>
          <p:nvGrpSpPr>
            <p:cNvPr id="87" name="Group 46"/>
            <p:cNvGrpSpPr>
              <a:grpSpLocks noChangeAspect="1"/>
            </p:cNvGrpSpPr>
            <p:nvPr/>
          </p:nvGrpSpPr>
          <p:grpSpPr bwMode="auto">
            <a:xfrm>
              <a:off x="5080879" y="4129663"/>
              <a:ext cx="466721" cy="288952"/>
              <a:chOff x="3098" y="1701"/>
              <a:chExt cx="1486" cy="920"/>
            </a:xfrm>
            <a:solidFill>
              <a:sysClr val="window" lastClr="FFFFFF"/>
            </a:solidFill>
          </p:grpSpPr>
          <p:sp>
            <p:nvSpPr>
              <p:cNvPr id="89"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0"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91"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sp>
          <p:nvSpPr>
            <p:cNvPr id="88" name="文本框 72"/>
            <p:cNvSpPr txBox="1"/>
            <p:nvPr/>
          </p:nvSpPr>
          <p:spPr>
            <a:xfrm>
              <a:off x="4240174" y="4892019"/>
              <a:ext cx="1539423" cy="537407"/>
            </a:xfrm>
            <a:prstGeom prst="rect">
              <a:avLst/>
            </a:prstGeom>
            <a:noFill/>
          </p:spPr>
          <p:txBody>
            <a:bodyPr wrap="square" rtlCol="0">
              <a:spAutoFit/>
            </a:bodyPr>
            <a:lstStyle/>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endParaRPr lang="en-US" altLang="zh-CN" sz="900" kern="0" dirty="0">
                <a:solidFill>
                  <a:prstClr val="white"/>
                </a:solidFill>
                <a:latin typeface="微软雅黑" panose="020B0503020204020204" pitchFamily="34" charset="-122"/>
                <a:ea typeface="微软雅黑" panose="020B0503020204020204" pitchFamily="34" charset="-122"/>
              </a:endParaRPr>
            </a:p>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p>
          </p:txBody>
        </p:sp>
      </p:grpSp>
      <p:grpSp>
        <p:nvGrpSpPr>
          <p:cNvPr id="94" name="组合 93"/>
          <p:cNvGrpSpPr/>
          <p:nvPr/>
        </p:nvGrpSpPr>
        <p:grpSpPr>
          <a:xfrm>
            <a:off x="9399905" y="3809522"/>
            <a:ext cx="2170840" cy="1923822"/>
            <a:chOff x="9542760" y="3872799"/>
            <a:chExt cx="2297059" cy="2035865"/>
          </a:xfrm>
        </p:grpSpPr>
        <p:grpSp>
          <p:nvGrpSpPr>
            <p:cNvPr id="95" name="组合 94"/>
            <p:cNvGrpSpPr/>
            <p:nvPr/>
          </p:nvGrpSpPr>
          <p:grpSpPr>
            <a:xfrm>
              <a:off x="9542760" y="3872799"/>
              <a:ext cx="2297059" cy="2035865"/>
              <a:chOff x="1529861" y="1829264"/>
              <a:chExt cx="2452453" cy="2173589"/>
            </a:xfrm>
          </p:grpSpPr>
          <p:sp>
            <p:nvSpPr>
              <p:cNvPr id="99"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100"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sp>
          <p:nvSpPr>
            <p:cNvPr id="96" name="文本框 85"/>
            <p:cNvSpPr txBox="1"/>
            <p:nvPr/>
          </p:nvSpPr>
          <p:spPr>
            <a:xfrm>
              <a:off x="10056629" y="4492980"/>
              <a:ext cx="1511183" cy="309417"/>
            </a:xfrm>
            <a:prstGeom prst="rect">
              <a:avLst/>
            </a:prstGeom>
            <a:noFill/>
          </p:spPr>
          <p:txBody>
            <a:bodyPr wrap="square" rtlCol="0">
              <a:spAutoFit/>
            </a:bodyPr>
            <a:lstStyle/>
            <a:p>
              <a:pPr algn="ctr" defTabSz="864108">
                <a:defRPr/>
              </a:pPr>
              <a:r>
                <a:rPr lang="zh-CN" altLang="en-US" sz="1300" b="1" kern="0" dirty="0">
                  <a:solidFill>
                    <a:prstClr val="white"/>
                  </a:solidFill>
                  <a:latin typeface="宋体"/>
                  <a:ea typeface="宋体"/>
                </a:rPr>
                <a:t>项目名称</a:t>
              </a:r>
            </a:p>
          </p:txBody>
        </p:sp>
        <p:sp>
          <p:nvSpPr>
            <p:cNvPr id="97"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srgbClr val="FFB850"/>
                </a:solidFill>
                <a:latin typeface="Calibri" panose="020F0502020204030204"/>
                <a:ea typeface="宋体"/>
              </a:endParaRPr>
            </a:p>
          </p:txBody>
        </p:sp>
        <p:sp>
          <p:nvSpPr>
            <p:cNvPr id="98" name="文本框 72"/>
            <p:cNvSpPr txBox="1"/>
            <p:nvPr/>
          </p:nvSpPr>
          <p:spPr>
            <a:xfrm>
              <a:off x="9922177" y="4862312"/>
              <a:ext cx="1539423" cy="537407"/>
            </a:xfrm>
            <a:prstGeom prst="rect">
              <a:avLst/>
            </a:prstGeom>
            <a:noFill/>
          </p:spPr>
          <p:txBody>
            <a:bodyPr wrap="square" rtlCol="0">
              <a:spAutoFit/>
            </a:bodyPr>
            <a:lstStyle/>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endParaRPr lang="en-US" altLang="zh-CN" sz="900" kern="0" dirty="0">
                <a:solidFill>
                  <a:prstClr val="white"/>
                </a:solidFill>
                <a:latin typeface="微软雅黑" panose="020B0503020204020204" pitchFamily="34" charset="-122"/>
                <a:ea typeface="微软雅黑" panose="020B0503020204020204" pitchFamily="34" charset="-122"/>
              </a:endParaRPr>
            </a:p>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p>
          </p:txBody>
        </p:sp>
      </p:grpSp>
      <p:grpSp>
        <p:nvGrpSpPr>
          <p:cNvPr id="101" name="组合 100"/>
          <p:cNvGrpSpPr/>
          <p:nvPr/>
        </p:nvGrpSpPr>
        <p:grpSpPr>
          <a:xfrm>
            <a:off x="6374852" y="1576460"/>
            <a:ext cx="2170840" cy="1923822"/>
            <a:chOff x="6341823" y="1509685"/>
            <a:chExt cx="2297059" cy="2035865"/>
          </a:xfrm>
        </p:grpSpPr>
        <p:grpSp>
          <p:nvGrpSpPr>
            <p:cNvPr id="102" name="组合 101"/>
            <p:cNvGrpSpPr/>
            <p:nvPr/>
          </p:nvGrpSpPr>
          <p:grpSpPr>
            <a:xfrm>
              <a:off x="6341823" y="1509685"/>
              <a:ext cx="2297059" cy="2035865"/>
              <a:chOff x="1529861" y="1829264"/>
              <a:chExt cx="2452453" cy="2173589"/>
            </a:xfrm>
          </p:grpSpPr>
          <p:sp>
            <p:nvSpPr>
              <p:cNvPr id="106"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107"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sp>
          <p:nvSpPr>
            <p:cNvPr id="103" name="文本框 82"/>
            <p:cNvSpPr txBox="1"/>
            <p:nvPr/>
          </p:nvSpPr>
          <p:spPr>
            <a:xfrm>
              <a:off x="6895584" y="2096528"/>
              <a:ext cx="1440676" cy="309417"/>
            </a:xfrm>
            <a:prstGeom prst="rect">
              <a:avLst/>
            </a:prstGeom>
            <a:noFill/>
          </p:spPr>
          <p:txBody>
            <a:bodyPr wrap="square" rtlCol="0">
              <a:spAutoFit/>
            </a:bodyPr>
            <a:lstStyle/>
            <a:p>
              <a:pPr algn="ctr" defTabSz="864108">
                <a:defRPr/>
              </a:pPr>
              <a:r>
                <a:rPr lang="zh-CN" altLang="en-US" sz="1300" b="1" kern="0" dirty="0">
                  <a:solidFill>
                    <a:prstClr val="white"/>
                  </a:solidFill>
                  <a:latin typeface="宋体"/>
                  <a:ea typeface="宋体"/>
                </a:rPr>
                <a:t>项目名称</a:t>
              </a:r>
            </a:p>
          </p:txBody>
        </p:sp>
        <p:sp>
          <p:nvSpPr>
            <p:cNvPr id="104"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defTabSz="864108">
                <a:defRPr/>
              </a:pPr>
              <a:endParaRPr lang="zh-CN" altLang="en-US" sz="1300" kern="0" dirty="0">
                <a:solidFill>
                  <a:prstClr val="black"/>
                </a:solidFill>
                <a:latin typeface="Calibri" panose="020F0502020204030204"/>
                <a:ea typeface="宋体"/>
              </a:endParaRPr>
            </a:p>
          </p:txBody>
        </p:sp>
        <p:sp>
          <p:nvSpPr>
            <p:cNvPr id="105" name="文本框 72"/>
            <p:cNvSpPr txBox="1"/>
            <p:nvPr/>
          </p:nvSpPr>
          <p:spPr>
            <a:xfrm>
              <a:off x="6796836" y="2493690"/>
              <a:ext cx="1539423" cy="537407"/>
            </a:xfrm>
            <a:prstGeom prst="rect">
              <a:avLst/>
            </a:prstGeom>
            <a:noFill/>
          </p:spPr>
          <p:txBody>
            <a:bodyPr wrap="square" rtlCol="0">
              <a:spAutoFit/>
            </a:bodyPr>
            <a:lstStyle/>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endParaRPr lang="en-US" altLang="zh-CN" sz="900" kern="0" dirty="0">
                <a:solidFill>
                  <a:prstClr val="white"/>
                </a:solidFill>
                <a:latin typeface="微软雅黑" panose="020B0503020204020204" pitchFamily="34" charset="-122"/>
                <a:ea typeface="微软雅黑" panose="020B0503020204020204" pitchFamily="34" charset="-122"/>
              </a:endParaRPr>
            </a:p>
            <a:p>
              <a:pPr algn="just" defTabSz="864108">
                <a:lnSpc>
                  <a:spcPct val="150000"/>
                </a:lnSpc>
                <a:defRPr/>
              </a:pPr>
              <a:r>
                <a:rPr lang="zh-CN" altLang="en-US" sz="900" kern="0" dirty="0">
                  <a:solidFill>
                    <a:prstClr val="white"/>
                  </a:solidFill>
                  <a:latin typeface="微软雅黑" panose="020B0503020204020204" pitchFamily="34" charset="-122"/>
                  <a:ea typeface="微软雅黑" panose="020B0503020204020204" pitchFamily="34" charset="-122"/>
                </a:rPr>
                <a:t>点击添加文字说明详情</a:t>
              </a:r>
            </a:p>
          </p:txBody>
        </p:sp>
      </p:grpSp>
      <p:sp>
        <p:nvSpPr>
          <p:cNvPr id="108" name="矩形 107"/>
          <p:cNvSpPr>
            <a:spLocks noChangeArrowheads="1"/>
          </p:cNvSpPr>
          <p:nvPr/>
        </p:nvSpPr>
        <p:spPr bwMode="auto">
          <a:xfrm>
            <a:off x="3081984" y="1976275"/>
            <a:ext cx="1425975" cy="119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2" tIns="32401" rIns="64802" bIns="32401">
            <a:spAutoFit/>
          </a:bodyPr>
          <a:lstStyle/>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您的内容打在这里</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或者通过复制您的</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文本后，在此框中</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选择粘贴，并选择</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只保留文字。</a:t>
            </a:r>
            <a:endParaRPr lang="en-US" altLang="zh-CN" sz="110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09" name="圆角矩形 108"/>
          <p:cNvSpPr/>
          <p:nvPr/>
        </p:nvSpPr>
        <p:spPr>
          <a:xfrm>
            <a:off x="4699356" y="1914853"/>
            <a:ext cx="1433040" cy="1301768"/>
          </a:xfrm>
          <a:prstGeom prst="roundRect">
            <a:avLst>
              <a:gd name="adj" fmla="val 0"/>
            </a:avLst>
          </a:prstGeom>
          <a:blipFill>
            <a:blip r:embed="rId2" cstate="screen">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3000000" algn="tr" rotWithShape="0">
              <a:prstClr val="black">
                <a:alpha val="40000"/>
              </a:prstClr>
            </a:out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0" name="圆角矩形 109"/>
          <p:cNvSpPr/>
          <p:nvPr/>
        </p:nvSpPr>
        <p:spPr>
          <a:xfrm>
            <a:off x="9969231" y="1914853"/>
            <a:ext cx="1433040" cy="1301768"/>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3000000" algn="tr" rotWithShape="0">
              <a:prstClr val="black">
                <a:alpha val="40000"/>
              </a:prstClr>
            </a:out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1" name="圆角矩形 110"/>
          <p:cNvSpPr/>
          <p:nvPr/>
        </p:nvSpPr>
        <p:spPr>
          <a:xfrm>
            <a:off x="932518" y="4140406"/>
            <a:ext cx="1433040" cy="1301768"/>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8100000" algn="tr" rotWithShape="0">
              <a:prstClr val="black">
                <a:alpha val="40000"/>
              </a:prstClr>
            </a:out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2" name="圆角矩形 111"/>
          <p:cNvSpPr/>
          <p:nvPr/>
        </p:nvSpPr>
        <p:spPr>
          <a:xfrm>
            <a:off x="6346418" y="4140406"/>
            <a:ext cx="1433040" cy="1301768"/>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8100000" algn="tr" rotWithShape="0">
              <a:prstClr val="black">
                <a:alpha val="40000"/>
              </a:prstClr>
            </a:out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3" name="矩形 47"/>
          <p:cNvSpPr>
            <a:spLocks noChangeArrowheads="1"/>
          </p:cNvSpPr>
          <p:nvPr/>
        </p:nvSpPr>
        <p:spPr bwMode="auto">
          <a:xfrm>
            <a:off x="2543844" y="4183953"/>
            <a:ext cx="1425975" cy="119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2" tIns="32401" rIns="64802" bIns="32401">
            <a:spAutoFit/>
          </a:bodyPr>
          <a:lstStyle/>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您的内容打在这里</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或者通过复制您的</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文本后，在此框中</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选择粘贴，并选择</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只保留文字。</a:t>
            </a:r>
            <a:endParaRPr lang="en-US" altLang="zh-CN" sz="110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14" name="矩形 47"/>
          <p:cNvSpPr>
            <a:spLocks noChangeArrowheads="1"/>
          </p:cNvSpPr>
          <p:nvPr/>
        </p:nvSpPr>
        <p:spPr bwMode="auto">
          <a:xfrm>
            <a:off x="7847382" y="4183953"/>
            <a:ext cx="1425975" cy="119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2" tIns="32401" rIns="64802" bIns="32401">
            <a:spAutoFit/>
          </a:bodyPr>
          <a:lstStyle/>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您的内容打在这里</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或者通过复制您的</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文本后，在此框中</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选择粘贴，并选择</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只保留文字。</a:t>
            </a:r>
            <a:endParaRPr lang="en-US" altLang="zh-CN" sz="110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15" name="矩形 114"/>
          <p:cNvSpPr>
            <a:spLocks noChangeArrowheads="1"/>
          </p:cNvSpPr>
          <p:nvPr/>
        </p:nvSpPr>
        <p:spPr bwMode="auto">
          <a:xfrm>
            <a:off x="8616261" y="1958687"/>
            <a:ext cx="1425975" cy="119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2" tIns="32401" rIns="64802" bIns="32401">
            <a:spAutoFit/>
          </a:bodyPr>
          <a:lstStyle/>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您的内容打在这里</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或者通过复制您的</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文本后，在此框中</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选择粘贴，并选择</a:t>
            </a:r>
            <a:endParaRPr lang="en-US" altLang="zh-CN" sz="1100" dirty="0">
              <a:solidFill>
                <a:prstClr val="black">
                  <a:lumMod val="75000"/>
                  <a:lumOff val="25000"/>
                </a:prstClr>
              </a:solidFill>
              <a:latin typeface="微软雅黑" pitchFamily="34" charset="-122"/>
              <a:ea typeface="微软雅黑" pitchFamily="34" charset="-122"/>
            </a:endParaRPr>
          </a:p>
          <a:p>
            <a:pPr defTabSz="864108">
              <a:lnSpc>
                <a:spcPct val="130000"/>
              </a:lnSpc>
              <a:spcBef>
                <a:spcPct val="0"/>
              </a:spcBef>
            </a:pPr>
            <a:r>
              <a:rPr lang="zh-CN" altLang="en-US" sz="1100" dirty="0">
                <a:solidFill>
                  <a:prstClr val="black">
                    <a:lumMod val="75000"/>
                    <a:lumOff val="25000"/>
                  </a:prstClr>
                </a:solidFill>
                <a:latin typeface="微软雅黑" pitchFamily="34" charset="-122"/>
                <a:ea typeface="微软雅黑" pitchFamily="34" charset="-122"/>
              </a:rPr>
              <a:t>只保留文字。</a:t>
            </a:r>
            <a:endParaRPr lang="en-US" altLang="zh-CN" sz="1100"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nvGrpSpPr>
          <p:cNvPr id="116" name="组合 115"/>
          <p:cNvGrpSpPr/>
          <p:nvPr/>
        </p:nvGrpSpPr>
        <p:grpSpPr>
          <a:xfrm>
            <a:off x="932491" y="3057607"/>
            <a:ext cx="945163" cy="708068"/>
            <a:chOff x="583027" y="3077091"/>
            <a:chExt cx="1000117" cy="749305"/>
          </a:xfrm>
        </p:grpSpPr>
        <p:sp>
          <p:nvSpPr>
            <p:cNvPr id="117"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nvGrpSpPr>
            <p:cNvPr id="118" name="组合 117"/>
            <p:cNvGrpSpPr/>
            <p:nvPr/>
          </p:nvGrpSpPr>
          <p:grpSpPr>
            <a:xfrm>
              <a:off x="583027" y="3115838"/>
              <a:ext cx="1000117" cy="682205"/>
              <a:chOff x="4123036" y="1197871"/>
              <a:chExt cx="1000117" cy="682205"/>
            </a:xfrm>
          </p:grpSpPr>
          <p:sp>
            <p:nvSpPr>
              <p:cNvPr id="119" name="文本框 59"/>
              <p:cNvSpPr txBox="1"/>
              <p:nvPr/>
            </p:nvSpPr>
            <p:spPr>
              <a:xfrm>
                <a:off x="4123036" y="1197871"/>
                <a:ext cx="1000117" cy="586262"/>
              </a:xfrm>
              <a:prstGeom prst="rect">
                <a:avLst/>
              </a:prstGeom>
              <a:noFill/>
            </p:spPr>
            <p:txBody>
              <a:bodyPr wrap="square" rtlCol="0">
                <a:spAutoFit/>
              </a:bodyPr>
              <a:lstStyle/>
              <a:p>
                <a:pPr algn="ctr" defTabSz="864108">
                  <a:defRPr/>
                </a:pPr>
                <a:r>
                  <a:rPr lang="en-US" altLang="zh-CN" sz="3000" kern="0" dirty="0">
                    <a:solidFill>
                      <a:srgbClr val="FFB850"/>
                    </a:solidFill>
                    <a:latin typeface="Impact" panose="020B0806030902050204" pitchFamily="34" charset="0"/>
                    <a:ea typeface="宋体"/>
                  </a:rPr>
                  <a:t>01</a:t>
                </a:r>
                <a:endParaRPr lang="zh-CN" altLang="en-US" sz="3000" kern="0" dirty="0">
                  <a:solidFill>
                    <a:srgbClr val="FFB850"/>
                  </a:solidFill>
                  <a:latin typeface="Impact" panose="020B0806030902050204" pitchFamily="34" charset="0"/>
                  <a:ea typeface="宋体"/>
                </a:endParaRPr>
              </a:p>
            </p:txBody>
          </p:sp>
          <p:sp>
            <p:nvSpPr>
              <p:cNvPr id="120" name="文本框 60"/>
              <p:cNvSpPr txBox="1"/>
              <p:nvPr/>
            </p:nvSpPr>
            <p:spPr>
              <a:xfrm>
                <a:off x="4266701" y="1619515"/>
                <a:ext cx="740410" cy="260561"/>
              </a:xfrm>
              <a:prstGeom prst="rect">
                <a:avLst/>
              </a:prstGeom>
              <a:noFill/>
            </p:spPr>
            <p:txBody>
              <a:bodyPr wrap="square" rtlCol="0">
                <a:spAutoFit/>
              </a:bodyPr>
              <a:lstStyle/>
              <a:p>
                <a:pPr algn="ctr" defTabSz="864108">
                  <a:defRPr/>
                </a:pPr>
                <a:r>
                  <a:rPr lang="en-US" altLang="zh-CN" sz="1000" kern="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000" kern="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121" name="组合 120"/>
          <p:cNvGrpSpPr/>
          <p:nvPr/>
        </p:nvGrpSpPr>
        <p:grpSpPr>
          <a:xfrm>
            <a:off x="4102895" y="3514822"/>
            <a:ext cx="945163" cy="708068"/>
            <a:chOff x="3937768" y="3560935"/>
            <a:chExt cx="1000117" cy="749305"/>
          </a:xfrm>
        </p:grpSpPr>
        <p:sp>
          <p:nvSpPr>
            <p:cNvPr id="122"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nvGrpSpPr>
            <p:cNvPr id="123" name="组合 122"/>
            <p:cNvGrpSpPr/>
            <p:nvPr/>
          </p:nvGrpSpPr>
          <p:grpSpPr>
            <a:xfrm>
              <a:off x="3937768" y="3606699"/>
              <a:ext cx="1000117" cy="682205"/>
              <a:chOff x="4123036" y="1197871"/>
              <a:chExt cx="1000117" cy="682205"/>
            </a:xfrm>
          </p:grpSpPr>
          <p:sp>
            <p:nvSpPr>
              <p:cNvPr id="124" name="文本框 62"/>
              <p:cNvSpPr txBox="1"/>
              <p:nvPr/>
            </p:nvSpPr>
            <p:spPr>
              <a:xfrm>
                <a:off x="4123036" y="1197871"/>
                <a:ext cx="1000117" cy="586262"/>
              </a:xfrm>
              <a:prstGeom prst="rect">
                <a:avLst/>
              </a:prstGeom>
              <a:noFill/>
            </p:spPr>
            <p:txBody>
              <a:bodyPr wrap="square" rtlCol="0">
                <a:spAutoFit/>
              </a:bodyPr>
              <a:lstStyle/>
              <a:p>
                <a:pPr algn="ctr" defTabSz="864108">
                  <a:defRPr/>
                </a:pPr>
                <a:r>
                  <a:rPr lang="en-US" altLang="zh-CN" sz="3000" kern="0" dirty="0">
                    <a:solidFill>
                      <a:srgbClr val="01ACBE"/>
                    </a:solidFill>
                    <a:latin typeface="Impact" panose="020B0806030902050204" pitchFamily="34" charset="0"/>
                    <a:ea typeface="宋体"/>
                  </a:rPr>
                  <a:t>02</a:t>
                </a:r>
                <a:endParaRPr lang="zh-CN" altLang="en-US" sz="3000" kern="0" dirty="0">
                  <a:solidFill>
                    <a:srgbClr val="01ACBE"/>
                  </a:solidFill>
                  <a:latin typeface="Impact" panose="020B0806030902050204" pitchFamily="34" charset="0"/>
                  <a:ea typeface="宋体"/>
                </a:endParaRPr>
              </a:p>
            </p:txBody>
          </p:sp>
          <p:sp>
            <p:nvSpPr>
              <p:cNvPr id="125" name="文本框 63"/>
              <p:cNvSpPr txBox="1"/>
              <p:nvPr/>
            </p:nvSpPr>
            <p:spPr>
              <a:xfrm>
                <a:off x="4266701" y="1619515"/>
                <a:ext cx="740410" cy="260561"/>
              </a:xfrm>
              <a:prstGeom prst="rect">
                <a:avLst/>
              </a:prstGeom>
              <a:noFill/>
            </p:spPr>
            <p:txBody>
              <a:bodyPr wrap="square" rtlCol="0">
                <a:spAutoFit/>
              </a:bodyPr>
              <a:lstStyle/>
              <a:p>
                <a:pPr algn="ctr" defTabSz="864108">
                  <a:defRPr/>
                </a:pPr>
                <a:r>
                  <a:rPr lang="en-US" altLang="zh-CN" sz="1000" kern="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000" kern="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126" name="组合 125"/>
          <p:cNvGrpSpPr/>
          <p:nvPr/>
        </p:nvGrpSpPr>
        <p:grpSpPr>
          <a:xfrm>
            <a:off x="7606843" y="1302089"/>
            <a:ext cx="945163" cy="708068"/>
            <a:chOff x="7645446" y="1219336"/>
            <a:chExt cx="1000117" cy="749305"/>
          </a:xfrm>
        </p:grpSpPr>
        <p:sp>
          <p:nvSpPr>
            <p:cNvPr id="127"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nvGrpSpPr>
            <p:cNvPr id="128" name="组合 127"/>
            <p:cNvGrpSpPr/>
            <p:nvPr/>
          </p:nvGrpSpPr>
          <p:grpSpPr>
            <a:xfrm>
              <a:off x="7645446" y="1234183"/>
              <a:ext cx="1000117" cy="682205"/>
              <a:chOff x="4123036" y="1197871"/>
              <a:chExt cx="1000117" cy="682205"/>
            </a:xfrm>
          </p:grpSpPr>
          <p:sp>
            <p:nvSpPr>
              <p:cNvPr id="129" name="文本框 65"/>
              <p:cNvSpPr txBox="1"/>
              <p:nvPr/>
            </p:nvSpPr>
            <p:spPr>
              <a:xfrm>
                <a:off x="4123036" y="1197871"/>
                <a:ext cx="1000117" cy="586262"/>
              </a:xfrm>
              <a:prstGeom prst="rect">
                <a:avLst/>
              </a:prstGeom>
              <a:noFill/>
            </p:spPr>
            <p:txBody>
              <a:bodyPr wrap="square" rtlCol="0">
                <a:spAutoFit/>
              </a:bodyPr>
              <a:lstStyle/>
              <a:p>
                <a:pPr algn="ctr" defTabSz="864108">
                  <a:defRPr/>
                </a:pPr>
                <a:r>
                  <a:rPr lang="en-US" altLang="zh-CN" sz="3000" kern="0" dirty="0">
                    <a:solidFill>
                      <a:srgbClr val="E87071"/>
                    </a:solidFill>
                    <a:latin typeface="Impact" panose="020B0806030902050204" pitchFamily="34" charset="0"/>
                    <a:ea typeface="宋体"/>
                  </a:rPr>
                  <a:t>03</a:t>
                </a:r>
                <a:endParaRPr lang="zh-CN" altLang="en-US" sz="3000" kern="0" dirty="0">
                  <a:solidFill>
                    <a:srgbClr val="E87071"/>
                  </a:solidFill>
                  <a:latin typeface="Impact" panose="020B0806030902050204" pitchFamily="34" charset="0"/>
                  <a:ea typeface="宋体"/>
                </a:endParaRPr>
              </a:p>
            </p:txBody>
          </p:sp>
          <p:sp>
            <p:nvSpPr>
              <p:cNvPr id="130" name="文本框 66"/>
              <p:cNvSpPr txBox="1"/>
              <p:nvPr/>
            </p:nvSpPr>
            <p:spPr>
              <a:xfrm>
                <a:off x="4266701" y="1619515"/>
                <a:ext cx="740410" cy="260561"/>
              </a:xfrm>
              <a:prstGeom prst="rect">
                <a:avLst/>
              </a:prstGeom>
              <a:noFill/>
            </p:spPr>
            <p:txBody>
              <a:bodyPr wrap="square" rtlCol="0">
                <a:spAutoFit/>
              </a:bodyPr>
              <a:lstStyle/>
              <a:p>
                <a:pPr algn="ctr" defTabSz="864108">
                  <a:defRPr/>
                </a:pPr>
                <a:r>
                  <a:rPr lang="en-US" altLang="zh-CN" sz="1000" kern="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000" kern="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131" name="组合 130"/>
          <p:cNvGrpSpPr/>
          <p:nvPr/>
        </p:nvGrpSpPr>
        <p:grpSpPr>
          <a:xfrm>
            <a:off x="9465185" y="5364254"/>
            <a:ext cx="945163" cy="708068"/>
            <a:chOff x="9611837" y="5518080"/>
            <a:chExt cx="1000117" cy="749305"/>
          </a:xfrm>
        </p:grpSpPr>
        <p:sp>
          <p:nvSpPr>
            <p:cNvPr id="132"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nvGrpSpPr>
            <p:cNvPr id="133" name="组合 132"/>
            <p:cNvGrpSpPr/>
            <p:nvPr/>
          </p:nvGrpSpPr>
          <p:grpSpPr>
            <a:xfrm>
              <a:off x="9611837" y="5563772"/>
              <a:ext cx="1000117" cy="682205"/>
              <a:chOff x="4123036" y="1197871"/>
              <a:chExt cx="1000117" cy="682205"/>
            </a:xfrm>
          </p:grpSpPr>
          <p:sp>
            <p:nvSpPr>
              <p:cNvPr id="134" name="文本框 68"/>
              <p:cNvSpPr txBox="1"/>
              <p:nvPr/>
            </p:nvSpPr>
            <p:spPr>
              <a:xfrm>
                <a:off x="4123036" y="1197871"/>
                <a:ext cx="1000117" cy="586262"/>
              </a:xfrm>
              <a:prstGeom prst="rect">
                <a:avLst/>
              </a:prstGeom>
              <a:noFill/>
            </p:spPr>
            <p:txBody>
              <a:bodyPr wrap="square" rtlCol="0">
                <a:spAutoFit/>
              </a:bodyPr>
              <a:lstStyle/>
              <a:p>
                <a:pPr algn="ctr" defTabSz="864108">
                  <a:defRPr/>
                </a:pPr>
                <a:r>
                  <a:rPr lang="en-US" altLang="zh-CN" sz="3000" kern="0" dirty="0">
                    <a:solidFill>
                      <a:srgbClr val="663A77"/>
                    </a:solidFill>
                    <a:latin typeface="Impact" panose="020B0806030902050204" pitchFamily="34" charset="0"/>
                    <a:ea typeface="宋体"/>
                  </a:rPr>
                  <a:t>04</a:t>
                </a:r>
                <a:endParaRPr lang="zh-CN" altLang="en-US" sz="3000" kern="0" dirty="0">
                  <a:solidFill>
                    <a:srgbClr val="663A77"/>
                  </a:solidFill>
                  <a:latin typeface="Impact" panose="020B0806030902050204" pitchFamily="34" charset="0"/>
                  <a:ea typeface="宋体"/>
                </a:endParaRPr>
              </a:p>
            </p:txBody>
          </p:sp>
          <p:sp>
            <p:nvSpPr>
              <p:cNvPr id="135" name="文本框 69"/>
              <p:cNvSpPr txBox="1"/>
              <p:nvPr/>
            </p:nvSpPr>
            <p:spPr>
              <a:xfrm>
                <a:off x="4266701" y="1619515"/>
                <a:ext cx="740410" cy="260561"/>
              </a:xfrm>
              <a:prstGeom prst="rect">
                <a:avLst/>
              </a:prstGeom>
              <a:noFill/>
            </p:spPr>
            <p:txBody>
              <a:bodyPr wrap="square" rtlCol="0">
                <a:spAutoFit/>
              </a:bodyPr>
              <a:lstStyle/>
              <a:p>
                <a:pPr algn="ctr" defTabSz="864108">
                  <a:defRPr/>
                </a:pPr>
                <a:r>
                  <a:rPr lang="en-US" altLang="zh-CN" sz="1000" kern="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000" kern="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155277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500" fill="hold"/>
                                        <p:tgtEl>
                                          <p:spTgt spid="84"/>
                                        </p:tgtEl>
                                        <p:attrNameLst>
                                          <p:attrName>ppt_w</p:attrName>
                                        </p:attrNameLst>
                                      </p:cBhvr>
                                      <p:tavLst>
                                        <p:tav tm="0">
                                          <p:val>
                                            <p:fltVal val="0"/>
                                          </p:val>
                                        </p:tav>
                                        <p:tav tm="100000">
                                          <p:val>
                                            <p:strVal val="#ppt_w"/>
                                          </p:val>
                                        </p:tav>
                                      </p:tavLst>
                                    </p:anim>
                                    <p:anim calcmode="lin" valueType="num">
                                      <p:cBhvr>
                                        <p:cTn id="14" dur="500" fill="hold"/>
                                        <p:tgtEl>
                                          <p:spTgt spid="84"/>
                                        </p:tgtEl>
                                        <p:attrNameLst>
                                          <p:attrName>ppt_h</p:attrName>
                                        </p:attrNameLst>
                                      </p:cBhvr>
                                      <p:tavLst>
                                        <p:tav tm="0">
                                          <p:val>
                                            <p:fltVal val="0"/>
                                          </p:val>
                                        </p:tav>
                                        <p:tav tm="100000">
                                          <p:val>
                                            <p:strVal val="#ppt_h"/>
                                          </p:val>
                                        </p:tav>
                                      </p:tavLst>
                                    </p:anim>
                                    <p:animEffect transition="in" filter="fade">
                                      <p:cBhvr>
                                        <p:cTn id="15" dur="500"/>
                                        <p:tgtEl>
                                          <p:spTgt spid="8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116"/>
                                        </p:tgtEl>
                                        <p:attrNameLst>
                                          <p:attrName>style.visibility</p:attrName>
                                        </p:attrNameLst>
                                      </p:cBhvr>
                                      <p:to>
                                        <p:strVal val="visible"/>
                                      </p:to>
                                    </p:set>
                                    <p:anim calcmode="lin" valueType="num">
                                      <p:cBhvr>
                                        <p:cTn id="31" dur="500" fill="hold"/>
                                        <p:tgtEl>
                                          <p:spTgt spid="116"/>
                                        </p:tgtEl>
                                        <p:attrNameLst>
                                          <p:attrName>ppt_w</p:attrName>
                                        </p:attrNameLst>
                                      </p:cBhvr>
                                      <p:tavLst>
                                        <p:tav tm="0">
                                          <p:val>
                                            <p:strVal val="4*#ppt_w"/>
                                          </p:val>
                                        </p:tav>
                                        <p:tav tm="100000">
                                          <p:val>
                                            <p:strVal val="#ppt_w"/>
                                          </p:val>
                                        </p:tav>
                                      </p:tavLst>
                                    </p:anim>
                                    <p:anim calcmode="lin" valueType="num">
                                      <p:cBhvr>
                                        <p:cTn id="32" dur="500" fill="hold"/>
                                        <p:tgtEl>
                                          <p:spTgt spid="116"/>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p:cTn id="36" dur="500" fill="hold"/>
                                        <p:tgtEl>
                                          <p:spTgt spid="121"/>
                                        </p:tgtEl>
                                        <p:attrNameLst>
                                          <p:attrName>ppt_w</p:attrName>
                                        </p:attrNameLst>
                                      </p:cBhvr>
                                      <p:tavLst>
                                        <p:tav tm="0">
                                          <p:val>
                                            <p:strVal val="4*#ppt_w"/>
                                          </p:val>
                                        </p:tav>
                                        <p:tav tm="100000">
                                          <p:val>
                                            <p:strVal val="#ppt_w"/>
                                          </p:val>
                                        </p:tav>
                                      </p:tavLst>
                                    </p:anim>
                                    <p:anim calcmode="lin" valueType="num">
                                      <p:cBhvr>
                                        <p:cTn id="37" dur="500" fill="hold"/>
                                        <p:tgtEl>
                                          <p:spTgt spid="121"/>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126"/>
                                        </p:tgtEl>
                                        <p:attrNameLst>
                                          <p:attrName>style.visibility</p:attrName>
                                        </p:attrNameLst>
                                      </p:cBhvr>
                                      <p:to>
                                        <p:strVal val="visible"/>
                                      </p:to>
                                    </p:set>
                                    <p:anim calcmode="lin" valueType="num">
                                      <p:cBhvr>
                                        <p:cTn id="41" dur="500" fill="hold"/>
                                        <p:tgtEl>
                                          <p:spTgt spid="126"/>
                                        </p:tgtEl>
                                        <p:attrNameLst>
                                          <p:attrName>ppt_w</p:attrName>
                                        </p:attrNameLst>
                                      </p:cBhvr>
                                      <p:tavLst>
                                        <p:tav tm="0">
                                          <p:val>
                                            <p:strVal val="4*#ppt_w"/>
                                          </p:val>
                                        </p:tav>
                                        <p:tav tm="100000">
                                          <p:val>
                                            <p:strVal val="#ppt_w"/>
                                          </p:val>
                                        </p:tav>
                                      </p:tavLst>
                                    </p:anim>
                                    <p:anim calcmode="lin" valueType="num">
                                      <p:cBhvr>
                                        <p:cTn id="42" dur="500" fill="hold"/>
                                        <p:tgtEl>
                                          <p:spTgt spid="126"/>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131"/>
                                        </p:tgtEl>
                                        <p:attrNameLst>
                                          <p:attrName>style.visibility</p:attrName>
                                        </p:attrNameLst>
                                      </p:cBhvr>
                                      <p:to>
                                        <p:strVal val="visible"/>
                                      </p:to>
                                    </p:set>
                                    <p:anim calcmode="lin" valueType="num">
                                      <p:cBhvr>
                                        <p:cTn id="46" dur="500" fill="hold"/>
                                        <p:tgtEl>
                                          <p:spTgt spid="131"/>
                                        </p:tgtEl>
                                        <p:attrNameLst>
                                          <p:attrName>ppt_w</p:attrName>
                                        </p:attrNameLst>
                                      </p:cBhvr>
                                      <p:tavLst>
                                        <p:tav tm="0">
                                          <p:val>
                                            <p:strVal val="4*#ppt_w"/>
                                          </p:val>
                                        </p:tav>
                                        <p:tav tm="100000">
                                          <p:val>
                                            <p:strVal val="#ppt_w"/>
                                          </p:val>
                                        </p:tav>
                                      </p:tavLst>
                                    </p:anim>
                                    <p:anim calcmode="lin" valueType="num">
                                      <p:cBhvr>
                                        <p:cTn id="47" dur="500" fill="hold"/>
                                        <p:tgtEl>
                                          <p:spTgt spid="131"/>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500"/>
                                        <p:tgtEl>
                                          <p:spTgt spid="69"/>
                                        </p:tgtEl>
                                        <p:attrNameLst>
                                          <p:attrName>ppt_x</p:attrName>
                                        </p:attrNameLst>
                                      </p:cBhvr>
                                      <p:tavLst>
                                        <p:tav tm="0">
                                          <p:val>
                                            <p:strVal val="#ppt_x-#ppt_w*1.125000"/>
                                          </p:val>
                                        </p:tav>
                                        <p:tav tm="100000">
                                          <p:val>
                                            <p:strVal val="#ppt_x"/>
                                          </p:val>
                                        </p:tav>
                                      </p:tavLst>
                                    </p:anim>
                                    <p:animEffect transition="in" filter="wipe(right)">
                                      <p:cBhvr>
                                        <p:cTn id="52" dur="500"/>
                                        <p:tgtEl>
                                          <p:spTgt spid="69"/>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500"/>
                                        <p:tgtEl>
                                          <p:spTgt spid="70"/>
                                        </p:tgtEl>
                                        <p:attrNameLst>
                                          <p:attrName>ppt_x</p:attrName>
                                        </p:attrNameLst>
                                      </p:cBhvr>
                                      <p:tavLst>
                                        <p:tav tm="0">
                                          <p:val>
                                            <p:strVal val="#ppt_x-#ppt_w*1.125000"/>
                                          </p:val>
                                        </p:tav>
                                        <p:tav tm="100000">
                                          <p:val>
                                            <p:strVal val="#ppt_x"/>
                                          </p:val>
                                        </p:tav>
                                      </p:tavLst>
                                    </p:anim>
                                    <p:animEffect transition="in" filter="wipe(right)">
                                      <p:cBhvr>
                                        <p:cTn id="56" dur="500"/>
                                        <p:tgtEl>
                                          <p:spTgt spid="70"/>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p:tgtEl>
                                          <p:spTgt spid="71"/>
                                        </p:tgtEl>
                                        <p:attrNameLst>
                                          <p:attrName>ppt_x</p:attrName>
                                        </p:attrNameLst>
                                      </p:cBhvr>
                                      <p:tavLst>
                                        <p:tav tm="0">
                                          <p:val>
                                            <p:strVal val="#ppt_x+#ppt_w*1.125000"/>
                                          </p:val>
                                        </p:tav>
                                        <p:tav tm="100000">
                                          <p:val>
                                            <p:strVal val="#ppt_x"/>
                                          </p:val>
                                        </p:tav>
                                      </p:tavLst>
                                    </p:anim>
                                    <p:animEffect transition="in" filter="wipe(left)">
                                      <p:cBhvr>
                                        <p:cTn id="60" dur="500"/>
                                        <p:tgtEl>
                                          <p:spTgt spid="71"/>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p:tgtEl>
                                          <p:spTgt spid="72"/>
                                        </p:tgtEl>
                                        <p:attrNameLst>
                                          <p:attrName>ppt_x</p:attrName>
                                        </p:attrNameLst>
                                      </p:cBhvr>
                                      <p:tavLst>
                                        <p:tav tm="0">
                                          <p:val>
                                            <p:strVal val="#ppt_x+#ppt_w*1.125000"/>
                                          </p:val>
                                        </p:tav>
                                        <p:tav tm="100000">
                                          <p:val>
                                            <p:strVal val="#ppt_x"/>
                                          </p:val>
                                        </p:tav>
                                      </p:tavLst>
                                    </p:anim>
                                    <p:animEffect transition="in" filter="wipe(left)">
                                      <p:cBhvr>
                                        <p:cTn id="64" dur="500"/>
                                        <p:tgtEl>
                                          <p:spTgt spid="72"/>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114"/>
                                        </p:tgtEl>
                                        <p:attrNameLst>
                                          <p:attrName>style.visibility</p:attrName>
                                        </p:attrNameLst>
                                      </p:cBhvr>
                                      <p:to>
                                        <p:strVal val="visible"/>
                                      </p:to>
                                    </p:set>
                                    <p:animEffect transition="in" filter="randombar(horizontal)">
                                      <p:cBhvr>
                                        <p:cTn id="68" dur="500"/>
                                        <p:tgtEl>
                                          <p:spTgt spid="114"/>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15"/>
                                        </p:tgtEl>
                                        <p:attrNameLst>
                                          <p:attrName>style.visibility</p:attrName>
                                        </p:attrNameLst>
                                      </p:cBhvr>
                                      <p:to>
                                        <p:strVal val="visible"/>
                                      </p:to>
                                    </p:set>
                                    <p:animEffect transition="in" filter="randombar(horizontal)">
                                      <p:cBhvr>
                                        <p:cTn id="71" dur="500"/>
                                        <p:tgtEl>
                                          <p:spTgt spid="115"/>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Effect transition="in" filter="randombar(horizontal)">
                                      <p:cBhvr>
                                        <p:cTn id="74" dur="500"/>
                                        <p:tgtEl>
                                          <p:spTgt spid="10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randombar(horizontal)">
                                      <p:cBhvr>
                                        <p:cTn id="77" dur="500"/>
                                        <p:tgtEl>
                                          <p:spTgt spid="113"/>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109"/>
                                        </p:tgtEl>
                                        <p:attrNameLst>
                                          <p:attrName>style.visibility</p:attrName>
                                        </p:attrNameLst>
                                      </p:cBhvr>
                                      <p:to>
                                        <p:strVal val="visible"/>
                                      </p:to>
                                    </p:set>
                                    <p:anim calcmode="lin" valueType="num">
                                      <p:cBhvr additive="base">
                                        <p:cTn id="81" dur="500"/>
                                        <p:tgtEl>
                                          <p:spTgt spid="109"/>
                                        </p:tgtEl>
                                        <p:attrNameLst>
                                          <p:attrName>ppt_x</p:attrName>
                                        </p:attrNameLst>
                                      </p:cBhvr>
                                      <p:tavLst>
                                        <p:tav tm="0">
                                          <p:val>
                                            <p:strVal val="#ppt_x-#ppt_w*1.125000"/>
                                          </p:val>
                                        </p:tav>
                                        <p:tav tm="100000">
                                          <p:val>
                                            <p:strVal val="#ppt_x"/>
                                          </p:val>
                                        </p:tav>
                                      </p:tavLst>
                                    </p:anim>
                                    <p:animEffect transition="in" filter="wipe(right)">
                                      <p:cBhvr>
                                        <p:cTn id="82" dur="500"/>
                                        <p:tgtEl>
                                          <p:spTgt spid="109"/>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10"/>
                                        </p:tgtEl>
                                        <p:attrNameLst>
                                          <p:attrName>style.visibility</p:attrName>
                                        </p:attrNameLst>
                                      </p:cBhvr>
                                      <p:to>
                                        <p:strVal val="visible"/>
                                      </p:to>
                                    </p:set>
                                    <p:anim calcmode="lin" valueType="num">
                                      <p:cBhvr additive="base">
                                        <p:cTn id="85" dur="500"/>
                                        <p:tgtEl>
                                          <p:spTgt spid="110"/>
                                        </p:tgtEl>
                                        <p:attrNameLst>
                                          <p:attrName>ppt_x</p:attrName>
                                        </p:attrNameLst>
                                      </p:cBhvr>
                                      <p:tavLst>
                                        <p:tav tm="0">
                                          <p:val>
                                            <p:strVal val="#ppt_x-#ppt_w*1.125000"/>
                                          </p:val>
                                        </p:tav>
                                        <p:tav tm="100000">
                                          <p:val>
                                            <p:strVal val="#ppt_x"/>
                                          </p:val>
                                        </p:tav>
                                      </p:tavLst>
                                    </p:anim>
                                    <p:animEffect transition="in" filter="wipe(right)">
                                      <p:cBhvr>
                                        <p:cTn id="86" dur="500"/>
                                        <p:tgtEl>
                                          <p:spTgt spid="110"/>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112"/>
                                        </p:tgtEl>
                                        <p:attrNameLst>
                                          <p:attrName>style.visibility</p:attrName>
                                        </p:attrNameLst>
                                      </p:cBhvr>
                                      <p:to>
                                        <p:strVal val="visible"/>
                                      </p:to>
                                    </p:set>
                                    <p:anim calcmode="lin" valueType="num">
                                      <p:cBhvr additive="base">
                                        <p:cTn id="89" dur="500"/>
                                        <p:tgtEl>
                                          <p:spTgt spid="112"/>
                                        </p:tgtEl>
                                        <p:attrNameLst>
                                          <p:attrName>ppt_x</p:attrName>
                                        </p:attrNameLst>
                                      </p:cBhvr>
                                      <p:tavLst>
                                        <p:tav tm="0">
                                          <p:val>
                                            <p:strVal val="#ppt_x+#ppt_w*1.125000"/>
                                          </p:val>
                                        </p:tav>
                                        <p:tav tm="100000">
                                          <p:val>
                                            <p:strVal val="#ppt_x"/>
                                          </p:val>
                                        </p:tav>
                                      </p:tavLst>
                                    </p:anim>
                                    <p:animEffect transition="in" filter="wipe(left)">
                                      <p:cBhvr>
                                        <p:cTn id="90" dur="500"/>
                                        <p:tgtEl>
                                          <p:spTgt spid="112"/>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111"/>
                                        </p:tgtEl>
                                        <p:attrNameLst>
                                          <p:attrName>style.visibility</p:attrName>
                                        </p:attrNameLst>
                                      </p:cBhvr>
                                      <p:to>
                                        <p:strVal val="visible"/>
                                      </p:to>
                                    </p:set>
                                    <p:anim calcmode="lin" valueType="num">
                                      <p:cBhvr additive="base">
                                        <p:cTn id="93" dur="500"/>
                                        <p:tgtEl>
                                          <p:spTgt spid="111"/>
                                        </p:tgtEl>
                                        <p:attrNameLst>
                                          <p:attrName>ppt_x</p:attrName>
                                        </p:attrNameLst>
                                      </p:cBhvr>
                                      <p:tavLst>
                                        <p:tav tm="0">
                                          <p:val>
                                            <p:strVal val="#ppt_x+#ppt_w*1.125000"/>
                                          </p:val>
                                        </p:tav>
                                        <p:tav tm="100000">
                                          <p:val>
                                            <p:strVal val="#ppt_x"/>
                                          </p:val>
                                        </p:tav>
                                      </p:tavLst>
                                    </p:anim>
                                    <p:animEffect transition="in" filter="wipe(left)">
                                      <p:cBhvr>
                                        <p:cTn id="94"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108" grpId="0"/>
      <p:bldP spid="109" grpId="0" animBg="1"/>
      <p:bldP spid="110" grpId="0" animBg="1"/>
      <p:bldP spid="111" grpId="0" animBg="1"/>
      <p:bldP spid="112" grpId="0" animBg="1"/>
      <p:bldP spid="113" grpId="0"/>
      <p:bldP spid="114" grpId="0"/>
      <p:bldP spid="1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44"/>
          <p:cNvSpPr/>
          <p:nvPr/>
        </p:nvSpPr>
        <p:spPr bwMode="auto">
          <a:xfrm>
            <a:off x="4396557" y="4276735"/>
            <a:ext cx="1773776" cy="1619386"/>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rgbClr val="A3D800"/>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26" name="Freeform 46"/>
          <p:cNvSpPr/>
          <p:nvPr/>
        </p:nvSpPr>
        <p:spPr bwMode="auto">
          <a:xfrm>
            <a:off x="3922986" y="2517581"/>
            <a:ext cx="1730395" cy="1882053"/>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rgbClr val="EE0076"/>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27" name="Freeform 48"/>
          <p:cNvSpPr/>
          <p:nvPr/>
        </p:nvSpPr>
        <p:spPr bwMode="auto">
          <a:xfrm>
            <a:off x="5982349" y="4299629"/>
            <a:ext cx="1965373" cy="1610952"/>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ysClr val="window" lastClr="FFFFFF">
              <a:lumMod val="50000"/>
            </a:sysClr>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
        <p:nvSpPr>
          <p:cNvPr id="28" name="Freeform 50"/>
          <p:cNvSpPr/>
          <p:nvPr/>
        </p:nvSpPr>
        <p:spPr bwMode="auto">
          <a:xfrm>
            <a:off x="5200299" y="1601860"/>
            <a:ext cx="1979832" cy="1838677"/>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FB9E00"/>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29" name="Freeform 52"/>
          <p:cNvSpPr/>
          <p:nvPr/>
        </p:nvSpPr>
        <p:spPr bwMode="auto">
          <a:xfrm>
            <a:off x="6727048" y="2536860"/>
            <a:ext cx="1719551" cy="1879644"/>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rgbClr val="29ABE2"/>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zh-CN" altLang="en-US" sz="1300">
              <a:solidFill>
                <a:prstClr val="black"/>
              </a:solidFill>
              <a:latin typeface="Calibri" panose="020F0502020204030204"/>
              <a:ea typeface="宋体"/>
            </a:endParaRPr>
          </a:p>
        </p:txBody>
      </p:sp>
      <p:sp>
        <p:nvSpPr>
          <p:cNvPr id="30" name="文本框 82"/>
          <p:cNvSpPr txBox="1"/>
          <p:nvPr/>
        </p:nvSpPr>
        <p:spPr>
          <a:xfrm>
            <a:off x="5869832" y="2269908"/>
            <a:ext cx="961587" cy="698012"/>
          </a:xfrm>
          <a:prstGeom prst="rect">
            <a:avLst/>
          </a:prstGeom>
          <a:noFill/>
        </p:spPr>
        <p:txBody>
          <a:bodyPr wrap="square" lIns="115214" tIns="57607" rIns="115214" bIns="57607" rtlCol="0">
            <a:spAutoFit/>
          </a:bodyPr>
          <a:lstStyle/>
          <a:p>
            <a:pPr defTabSz="864108"/>
            <a:r>
              <a:rPr lang="en-US" altLang="zh-CN" sz="3800" dirty="0">
                <a:solidFill>
                  <a:prstClr val="white"/>
                </a:solidFill>
                <a:latin typeface="Impact" panose="020B0806030902050204" pitchFamily="34" charset="0"/>
                <a:ea typeface="宋体"/>
                <a:cs typeface="Aharoni" panose="02010803020104030203" pitchFamily="2" charset="-79"/>
              </a:rPr>
              <a:t>01</a:t>
            </a:r>
            <a:endParaRPr lang="zh-CN" altLang="en-US" sz="3800" dirty="0">
              <a:solidFill>
                <a:prstClr val="white"/>
              </a:solidFill>
              <a:latin typeface="Impact" panose="020B0806030902050204" pitchFamily="34" charset="0"/>
              <a:ea typeface="宋体"/>
              <a:cs typeface="Aharoni" panose="02010803020104030203" pitchFamily="2" charset="-79"/>
            </a:endParaRPr>
          </a:p>
        </p:txBody>
      </p:sp>
      <p:sp>
        <p:nvSpPr>
          <p:cNvPr id="31" name="文本框 84"/>
          <p:cNvSpPr txBox="1"/>
          <p:nvPr/>
        </p:nvSpPr>
        <p:spPr>
          <a:xfrm>
            <a:off x="4931468" y="4770639"/>
            <a:ext cx="1050884" cy="698012"/>
          </a:xfrm>
          <a:prstGeom prst="rect">
            <a:avLst/>
          </a:prstGeom>
          <a:noFill/>
        </p:spPr>
        <p:txBody>
          <a:bodyPr wrap="square" lIns="115214" tIns="57607" rIns="115214" bIns="57607" rtlCol="0">
            <a:spAutoFit/>
          </a:bodyPr>
          <a:lstStyle/>
          <a:p>
            <a:pPr defTabSz="864108"/>
            <a:r>
              <a:rPr lang="en-US" altLang="zh-CN" sz="3800" dirty="0">
                <a:solidFill>
                  <a:prstClr val="white"/>
                </a:solidFill>
                <a:latin typeface="Impact" panose="020B0806030902050204" pitchFamily="34" charset="0"/>
                <a:ea typeface="宋体"/>
                <a:cs typeface="Aharoni" panose="02010803020104030203" pitchFamily="2" charset="-79"/>
              </a:rPr>
              <a:t>04</a:t>
            </a:r>
            <a:endParaRPr lang="zh-CN" altLang="en-US" sz="3800" dirty="0">
              <a:solidFill>
                <a:prstClr val="white"/>
              </a:solidFill>
              <a:latin typeface="Impact" panose="020B0806030902050204" pitchFamily="34" charset="0"/>
              <a:ea typeface="宋体"/>
              <a:cs typeface="Aharoni" panose="02010803020104030203" pitchFamily="2" charset="-79"/>
            </a:endParaRPr>
          </a:p>
        </p:txBody>
      </p:sp>
      <p:sp>
        <p:nvSpPr>
          <p:cNvPr id="32" name="文本框 91"/>
          <p:cNvSpPr txBox="1"/>
          <p:nvPr/>
        </p:nvSpPr>
        <p:spPr>
          <a:xfrm>
            <a:off x="4426001" y="3172147"/>
            <a:ext cx="1079083" cy="698012"/>
          </a:xfrm>
          <a:prstGeom prst="rect">
            <a:avLst/>
          </a:prstGeom>
          <a:noFill/>
        </p:spPr>
        <p:txBody>
          <a:bodyPr wrap="square" lIns="115214" tIns="57607" rIns="115214" bIns="57607" rtlCol="0">
            <a:spAutoFit/>
          </a:bodyPr>
          <a:lstStyle/>
          <a:p>
            <a:pPr defTabSz="864108"/>
            <a:r>
              <a:rPr lang="en-US" altLang="zh-CN" sz="3800" dirty="0">
                <a:solidFill>
                  <a:prstClr val="white"/>
                </a:solidFill>
                <a:latin typeface="Impact" panose="020B0806030902050204" pitchFamily="34" charset="0"/>
                <a:ea typeface="宋体"/>
                <a:cs typeface="Aharoni" panose="02010803020104030203" pitchFamily="2" charset="-79"/>
              </a:rPr>
              <a:t>05</a:t>
            </a:r>
            <a:endParaRPr lang="zh-CN" altLang="en-US" sz="3800" dirty="0">
              <a:solidFill>
                <a:prstClr val="white"/>
              </a:solidFill>
              <a:latin typeface="Impact" panose="020B0806030902050204" pitchFamily="34" charset="0"/>
              <a:ea typeface="宋体"/>
              <a:cs typeface="Aharoni" panose="02010803020104030203" pitchFamily="2" charset="-79"/>
            </a:endParaRPr>
          </a:p>
        </p:txBody>
      </p:sp>
      <p:sp>
        <p:nvSpPr>
          <p:cNvPr id="33" name="文本框 93"/>
          <p:cNvSpPr txBox="1"/>
          <p:nvPr/>
        </p:nvSpPr>
        <p:spPr>
          <a:xfrm>
            <a:off x="7246976" y="3244810"/>
            <a:ext cx="1053233" cy="698012"/>
          </a:xfrm>
          <a:prstGeom prst="rect">
            <a:avLst/>
          </a:prstGeom>
          <a:noFill/>
        </p:spPr>
        <p:txBody>
          <a:bodyPr wrap="square" lIns="115214" tIns="57607" rIns="115214" bIns="57607" rtlCol="0">
            <a:spAutoFit/>
          </a:bodyPr>
          <a:lstStyle/>
          <a:p>
            <a:pPr defTabSz="864108"/>
            <a:r>
              <a:rPr lang="en-US" altLang="zh-CN" sz="3800" dirty="0">
                <a:solidFill>
                  <a:prstClr val="white"/>
                </a:solidFill>
                <a:latin typeface="Impact" panose="020B0806030902050204" pitchFamily="34" charset="0"/>
                <a:ea typeface="宋体"/>
                <a:cs typeface="Aharoni" panose="02010803020104030203" pitchFamily="2" charset="-79"/>
              </a:rPr>
              <a:t>02</a:t>
            </a:r>
            <a:endParaRPr lang="zh-CN" altLang="en-US" sz="3800" dirty="0">
              <a:solidFill>
                <a:prstClr val="white"/>
              </a:solidFill>
              <a:latin typeface="Impact" panose="020B0806030902050204" pitchFamily="34" charset="0"/>
              <a:ea typeface="宋体"/>
              <a:cs typeface="Aharoni" panose="02010803020104030203" pitchFamily="2" charset="-79"/>
            </a:endParaRPr>
          </a:p>
        </p:txBody>
      </p:sp>
      <p:sp>
        <p:nvSpPr>
          <p:cNvPr id="34" name="文本框 95"/>
          <p:cNvSpPr txBox="1"/>
          <p:nvPr/>
        </p:nvSpPr>
        <p:spPr>
          <a:xfrm>
            <a:off x="6630936" y="4770639"/>
            <a:ext cx="1074383" cy="698012"/>
          </a:xfrm>
          <a:prstGeom prst="rect">
            <a:avLst/>
          </a:prstGeom>
          <a:noFill/>
        </p:spPr>
        <p:txBody>
          <a:bodyPr wrap="square" lIns="115214" tIns="57607" rIns="115214" bIns="57607" rtlCol="0">
            <a:spAutoFit/>
          </a:bodyPr>
          <a:lstStyle/>
          <a:p>
            <a:pPr defTabSz="864108"/>
            <a:r>
              <a:rPr lang="en-US" altLang="zh-CN" sz="3800" dirty="0">
                <a:solidFill>
                  <a:prstClr val="white"/>
                </a:solidFill>
                <a:latin typeface="Impact" panose="020B0806030902050204" pitchFamily="34" charset="0"/>
                <a:ea typeface="宋体"/>
                <a:cs typeface="Aharoni" panose="02010803020104030203" pitchFamily="2" charset="-79"/>
              </a:rPr>
              <a:t>03</a:t>
            </a:r>
            <a:endParaRPr lang="zh-CN" altLang="en-US" sz="3800" dirty="0">
              <a:solidFill>
                <a:prstClr val="white"/>
              </a:solidFill>
              <a:latin typeface="Impact" panose="020B0806030902050204" pitchFamily="34" charset="0"/>
              <a:ea typeface="宋体"/>
              <a:cs typeface="Aharoni" panose="02010803020104030203" pitchFamily="2" charset="-79"/>
            </a:endParaRPr>
          </a:p>
        </p:txBody>
      </p:sp>
      <p:grpSp>
        <p:nvGrpSpPr>
          <p:cNvPr id="35" name="组合 34"/>
          <p:cNvGrpSpPr>
            <a:grpSpLocks noChangeAspect="1"/>
          </p:cNvGrpSpPr>
          <p:nvPr/>
        </p:nvGrpSpPr>
        <p:grpSpPr>
          <a:xfrm>
            <a:off x="5780160" y="3579607"/>
            <a:ext cx="814771" cy="697529"/>
            <a:chOff x="2162176" y="-104775"/>
            <a:chExt cx="1655763" cy="1417638"/>
          </a:xfrm>
          <a:solidFill>
            <a:sysClr val="windowText" lastClr="000000">
              <a:lumMod val="65000"/>
              <a:lumOff val="35000"/>
            </a:sysClr>
          </a:solidFill>
        </p:grpSpPr>
        <p:sp>
          <p:nvSpPr>
            <p:cNvPr id="3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zh-CN" altLang="en-US" sz="1300" kern="0">
                <a:solidFill>
                  <a:prstClr val="white"/>
                </a:solidFill>
                <a:latin typeface="Calibri" panose="020F0502020204030204"/>
                <a:ea typeface="宋体"/>
              </a:endParaRPr>
            </a:p>
          </p:txBody>
        </p:sp>
        <p:sp>
          <p:nvSpPr>
            <p:cNvPr id="3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zh-CN" altLang="en-US" sz="1300" kern="0">
                <a:solidFill>
                  <a:prstClr val="white"/>
                </a:solidFill>
                <a:latin typeface="Calibri" panose="020F0502020204030204"/>
                <a:ea typeface="宋体"/>
              </a:endParaRPr>
            </a:p>
          </p:txBody>
        </p:sp>
      </p:grpSp>
      <p:sp>
        <p:nvSpPr>
          <p:cNvPr id="38" name="文本框 17"/>
          <p:cNvSpPr txBox="1"/>
          <p:nvPr/>
        </p:nvSpPr>
        <p:spPr>
          <a:xfrm>
            <a:off x="7790005" y="1717319"/>
            <a:ext cx="2491000" cy="581677"/>
          </a:xfrm>
          <a:prstGeom prst="rect">
            <a:avLst/>
          </a:prstGeom>
          <a:noFill/>
        </p:spPr>
        <p:txBody>
          <a:bodyPr wrap="square" lIns="115214" tIns="57607" rIns="115214" bIns="57607" rtlCol="0">
            <a:spAutoFit/>
          </a:bodyPr>
          <a:lstStyle/>
          <a:p>
            <a:pPr defTabSz="864108"/>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9" name="文本框 18"/>
          <p:cNvSpPr txBox="1"/>
          <p:nvPr/>
        </p:nvSpPr>
        <p:spPr>
          <a:xfrm>
            <a:off x="7246976" y="1657311"/>
            <a:ext cx="717467" cy="698012"/>
          </a:xfrm>
          <a:prstGeom prst="rect">
            <a:avLst/>
          </a:prstGeom>
          <a:noFill/>
        </p:spPr>
        <p:txBody>
          <a:bodyPr wrap="none" lIns="115214" tIns="57607" rIns="115214" bIns="57607" rtlCol="0">
            <a:spAutoFit/>
          </a:bodyPr>
          <a:lstStyle/>
          <a:p>
            <a:pPr defTabSz="864108"/>
            <a:r>
              <a:rPr lang="en-US" altLang="zh-CN" sz="3800" dirty="0">
                <a:solidFill>
                  <a:srgbClr val="FB9E00"/>
                </a:solidFill>
                <a:latin typeface="时尚中黑简体" panose="01010104010101010101" pitchFamily="2" charset="-122"/>
                <a:ea typeface="时尚中黑简体" panose="01010104010101010101" pitchFamily="2" charset="-122"/>
              </a:rPr>
              <a:t>01</a:t>
            </a:r>
            <a:endParaRPr lang="zh-CN" altLang="en-US" sz="3800" dirty="0">
              <a:solidFill>
                <a:srgbClr val="FB9E00"/>
              </a:solidFill>
              <a:latin typeface="时尚中黑简体" panose="01010104010101010101" pitchFamily="2" charset="-122"/>
              <a:ea typeface="时尚中黑简体" panose="01010104010101010101" pitchFamily="2" charset="-122"/>
            </a:endParaRPr>
          </a:p>
        </p:txBody>
      </p:sp>
      <p:sp>
        <p:nvSpPr>
          <p:cNvPr id="40" name="文本框 17"/>
          <p:cNvSpPr txBox="1"/>
          <p:nvPr/>
        </p:nvSpPr>
        <p:spPr>
          <a:xfrm>
            <a:off x="9023500" y="3242340"/>
            <a:ext cx="1955386" cy="578004"/>
          </a:xfrm>
          <a:prstGeom prst="rect">
            <a:avLst/>
          </a:prstGeom>
          <a:noFill/>
        </p:spPr>
        <p:txBody>
          <a:bodyPr wrap="square" lIns="115214" tIns="57607" rIns="115214" bIns="57607" rtlCol="0">
            <a:spAutoFit/>
          </a:bodyPr>
          <a:lstStyle/>
          <a:p>
            <a:pPr defTabSz="864108"/>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1" name="文本框 18"/>
          <p:cNvSpPr txBox="1"/>
          <p:nvPr/>
        </p:nvSpPr>
        <p:spPr>
          <a:xfrm>
            <a:off x="8480473" y="3182331"/>
            <a:ext cx="717467" cy="698012"/>
          </a:xfrm>
          <a:prstGeom prst="rect">
            <a:avLst/>
          </a:prstGeom>
          <a:noFill/>
        </p:spPr>
        <p:txBody>
          <a:bodyPr wrap="none" lIns="115214" tIns="57607" rIns="115214" bIns="57607" rtlCol="0">
            <a:spAutoFit/>
          </a:bodyPr>
          <a:lstStyle/>
          <a:p>
            <a:pPr defTabSz="864108"/>
            <a:r>
              <a:rPr lang="en-US" altLang="zh-CN" sz="3800" dirty="0">
                <a:solidFill>
                  <a:srgbClr val="29ABE2"/>
                </a:solidFill>
                <a:latin typeface="时尚中黑简体" panose="01010104010101010101" pitchFamily="2" charset="-122"/>
                <a:ea typeface="时尚中黑简体" panose="01010104010101010101" pitchFamily="2" charset="-122"/>
              </a:rPr>
              <a:t>02</a:t>
            </a:r>
            <a:endParaRPr lang="zh-CN" altLang="en-US" sz="3800" dirty="0">
              <a:solidFill>
                <a:srgbClr val="29ABE2"/>
              </a:solidFill>
              <a:latin typeface="时尚中黑简体" panose="01010104010101010101" pitchFamily="2" charset="-122"/>
              <a:ea typeface="时尚中黑简体" panose="01010104010101010101" pitchFamily="2" charset="-122"/>
            </a:endParaRPr>
          </a:p>
        </p:txBody>
      </p:sp>
      <p:sp>
        <p:nvSpPr>
          <p:cNvPr id="42" name="文本框 17"/>
          <p:cNvSpPr txBox="1"/>
          <p:nvPr/>
        </p:nvSpPr>
        <p:spPr>
          <a:xfrm>
            <a:off x="8490752" y="4886980"/>
            <a:ext cx="1955386" cy="578004"/>
          </a:xfrm>
          <a:prstGeom prst="rect">
            <a:avLst/>
          </a:prstGeom>
          <a:noFill/>
        </p:spPr>
        <p:txBody>
          <a:bodyPr wrap="square" lIns="115214" tIns="57607" rIns="115214" bIns="57607" rtlCol="0">
            <a:spAutoFit/>
          </a:bodyPr>
          <a:lstStyle/>
          <a:p>
            <a:pPr defTabSz="864108"/>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3" name="文本框 18"/>
          <p:cNvSpPr txBox="1"/>
          <p:nvPr/>
        </p:nvSpPr>
        <p:spPr>
          <a:xfrm>
            <a:off x="7947724" y="4826969"/>
            <a:ext cx="717467" cy="698012"/>
          </a:xfrm>
          <a:prstGeom prst="rect">
            <a:avLst/>
          </a:prstGeom>
          <a:noFill/>
        </p:spPr>
        <p:txBody>
          <a:bodyPr wrap="none" lIns="115214" tIns="57607" rIns="115214" bIns="57607" rtlCol="0">
            <a:spAutoFit/>
          </a:bodyPr>
          <a:lstStyle/>
          <a:p>
            <a:pPr defTabSz="864108"/>
            <a:r>
              <a:rPr lang="en-US" altLang="zh-CN" sz="3800" dirty="0">
                <a:solidFill>
                  <a:prstClr val="white">
                    <a:lumMod val="50000"/>
                  </a:prstClr>
                </a:solidFill>
                <a:latin typeface="时尚中黑简体" panose="01010104010101010101" pitchFamily="2" charset="-122"/>
                <a:ea typeface="时尚中黑简体" panose="01010104010101010101" pitchFamily="2" charset="-122"/>
              </a:rPr>
              <a:t>03</a:t>
            </a:r>
            <a:endParaRPr lang="zh-CN" altLang="en-US" sz="3800" dirty="0">
              <a:solidFill>
                <a:prstClr val="white">
                  <a:lumMod val="50000"/>
                </a:prstClr>
              </a:solidFill>
              <a:latin typeface="时尚中黑简体" panose="01010104010101010101" pitchFamily="2" charset="-122"/>
              <a:ea typeface="时尚中黑简体" panose="01010104010101010101" pitchFamily="2" charset="-122"/>
            </a:endParaRPr>
          </a:p>
        </p:txBody>
      </p:sp>
      <p:sp>
        <p:nvSpPr>
          <p:cNvPr id="44" name="文本框 17"/>
          <p:cNvSpPr txBox="1"/>
          <p:nvPr/>
        </p:nvSpPr>
        <p:spPr>
          <a:xfrm>
            <a:off x="1750073" y="4963837"/>
            <a:ext cx="1955386" cy="578004"/>
          </a:xfrm>
          <a:prstGeom prst="rect">
            <a:avLst/>
          </a:prstGeom>
          <a:noFill/>
        </p:spPr>
        <p:txBody>
          <a:bodyPr wrap="square" lIns="115214" tIns="57607" rIns="115214" bIns="57607" rtlCol="0">
            <a:spAutoFit/>
          </a:bodyPr>
          <a:lstStyle/>
          <a:p>
            <a:pPr defTabSz="864108"/>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5" name="文本框 18"/>
          <p:cNvSpPr txBox="1"/>
          <p:nvPr/>
        </p:nvSpPr>
        <p:spPr>
          <a:xfrm>
            <a:off x="3669375" y="4903828"/>
            <a:ext cx="717467" cy="698012"/>
          </a:xfrm>
          <a:prstGeom prst="rect">
            <a:avLst/>
          </a:prstGeom>
          <a:noFill/>
        </p:spPr>
        <p:txBody>
          <a:bodyPr wrap="none" lIns="115214" tIns="57607" rIns="115214" bIns="57607" rtlCol="0">
            <a:spAutoFit/>
          </a:bodyPr>
          <a:lstStyle/>
          <a:p>
            <a:pPr defTabSz="864108"/>
            <a:r>
              <a:rPr lang="en-US" altLang="zh-CN" sz="3800" dirty="0">
                <a:solidFill>
                  <a:srgbClr val="A3D800"/>
                </a:solidFill>
                <a:latin typeface="时尚中黑简体" panose="01010104010101010101" pitchFamily="2" charset="-122"/>
                <a:ea typeface="时尚中黑简体" panose="01010104010101010101" pitchFamily="2" charset="-122"/>
              </a:rPr>
              <a:t>04</a:t>
            </a:r>
            <a:endParaRPr lang="zh-CN" altLang="en-US" sz="3800" dirty="0">
              <a:solidFill>
                <a:srgbClr val="A3D800"/>
              </a:solidFill>
              <a:latin typeface="时尚中黑简体" panose="01010104010101010101" pitchFamily="2" charset="-122"/>
              <a:ea typeface="时尚中黑简体" panose="01010104010101010101" pitchFamily="2" charset="-122"/>
            </a:endParaRPr>
          </a:p>
        </p:txBody>
      </p:sp>
      <p:sp>
        <p:nvSpPr>
          <p:cNvPr id="46" name="文本框 17"/>
          <p:cNvSpPr txBox="1"/>
          <p:nvPr/>
        </p:nvSpPr>
        <p:spPr>
          <a:xfrm>
            <a:off x="1394963" y="3406416"/>
            <a:ext cx="1955386" cy="578004"/>
          </a:xfrm>
          <a:prstGeom prst="rect">
            <a:avLst/>
          </a:prstGeom>
          <a:noFill/>
        </p:spPr>
        <p:txBody>
          <a:bodyPr wrap="square" lIns="115214" tIns="57607" rIns="115214" bIns="57607" rtlCol="0">
            <a:spAutoFit/>
          </a:bodyPr>
          <a:lstStyle/>
          <a:p>
            <a:pPr defTabSz="864108"/>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7" name="文本框 18"/>
          <p:cNvSpPr txBox="1"/>
          <p:nvPr/>
        </p:nvSpPr>
        <p:spPr>
          <a:xfrm>
            <a:off x="3314264" y="3346407"/>
            <a:ext cx="717467" cy="698012"/>
          </a:xfrm>
          <a:prstGeom prst="rect">
            <a:avLst/>
          </a:prstGeom>
          <a:noFill/>
        </p:spPr>
        <p:txBody>
          <a:bodyPr wrap="none" lIns="115214" tIns="57607" rIns="115214" bIns="57607" rtlCol="0">
            <a:spAutoFit/>
          </a:bodyPr>
          <a:lstStyle/>
          <a:p>
            <a:pPr defTabSz="864108"/>
            <a:r>
              <a:rPr lang="en-US" altLang="zh-CN" sz="3800" dirty="0">
                <a:solidFill>
                  <a:srgbClr val="ED7D31"/>
                </a:solidFill>
                <a:latin typeface="时尚中黑简体" panose="01010104010101010101" pitchFamily="2" charset="-122"/>
                <a:ea typeface="时尚中黑简体" panose="01010104010101010101" pitchFamily="2" charset="-122"/>
              </a:rPr>
              <a:t>05</a:t>
            </a:r>
            <a:endParaRPr lang="zh-CN" altLang="en-US" sz="3800" dirty="0">
              <a:solidFill>
                <a:srgbClr val="ED7D3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368217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1000" fill="hold"/>
                                        <p:tgtEl>
                                          <p:spTgt spid="29"/>
                                        </p:tgtEl>
                                        <p:attrNameLst>
                                          <p:attrName>ppt_w</p:attrName>
                                        </p:attrNameLst>
                                      </p:cBhvr>
                                      <p:tavLst>
                                        <p:tav tm="0">
                                          <p:val>
                                            <p:fltVal val="0"/>
                                          </p:val>
                                        </p:tav>
                                        <p:tav tm="100000">
                                          <p:val>
                                            <p:strVal val="#ppt_w"/>
                                          </p:val>
                                        </p:tav>
                                      </p:tavLst>
                                    </p:anim>
                                    <p:anim calcmode="lin" valueType="num">
                                      <p:cBhvr>
                                        <p:cTn id="15" dur="1000" fill="hold"/>
                                        <p:tgtEl>
                                          <p:spTgt spid="29"/>
                                        </p:tgtEl>
                                        <p:attrNameLst>
                                          <p:attrName>ppt_h</p:attrName>
                                        </p:attrNameLst>
                                      </p:cBhvr>
                                      <p:tavLst>
                                        <p:tav tm="0">
                                          <p:val>
                                            <p:fltVal val="0"/>
                                          </p:val>
                                        </p:tav>
                                        <p:tav tm="100000">
                                          <p:val>
                                            <p:strVal val="#ppt_h"/>
                                          </p:val>
                                        </p:tav>
                                      </p:tavLst>
                                    </p:anim>
                                    <p:anim calcmode="lin" valueType="num">
                                      <p:cBhvr>
                                        <p:cTn id="16"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1000" fill="hold"/>
                                        <p:tgtEl>
                                          <p:spTgt spid="25"/>
                                        </p:tgtEl>
                                        <p:attrNameLst>
                                          <p:attrName>ppt_w</p:attrName>
                                        </p:attrNameLst>
                                      </p:cBhvr>
                                      <p:tavLst>
                                        <p:tav tm="0">
                                          <p:val>
                                            <p:fltVal val="0"/>
                                          </p:val>
                                        </p:tav>
                                        <p:tav tm="100000">
                                          <p:val>
                                            <p:strVal val="#ppt_w"/>
                                          </p:val>
                                        </p:tav>
                                      </p:tavLst>
                                    </p:anim>
                                    <p:anim calcmode="lin" valueType="num">
                                      <p:cBhvr>
                                        <p:cTn id="29" dur="1000" fill="hold"/>
                                        <p:tgtEl>
                                          <p:spTgt spid="25"/>
                                        </p:tgtEl>
                                        <p:attrNameLst>
                                          <p:attrName>ppt_h</p:attrName>
                                        </p:attrNameLst>
                                      </p:cBhvr>
                                      <p:tavLst>
                                        <p:tav tm="0">
                                          <p:val>
                                            <p:fltVal val="0"/>
                                          </p:val>
                                        </p:tav>
                                        <p:tav tm="100000">
                                          <p:val>
                                            <p:strVal val="#ppt_h"/>
                                          </p:val>
                                        </p:tav>
                                      </p:tavLst>
                                    </p:anim>
                                    <p:anim calcmode="lin" valueType="num">
                                      <p:cBhvr>
                                        <p:cTn id="30"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15"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1000" fill="hold"/>
                                        <p:tgtEl>
                                          <p:spTgt spid="26"/>
                                        </p:tgtEl>
                                        <p:attrNameLst>
                                          <p:attrName>ppt_w</p:attrName>
                                        </p:attrNameLst>
                                      </p:cBhvr>
                                      <p:tavLst>
                                        <p:tav tm="0">
                                          <p:val>
                                            <p:fltVal val="0"/>
                                          </p:val>
                                        </p:tav>
                                        <p:tav tm="100000">
                                          <p:val>
                                            <p:strVal val="#ppt_w"/>
                                          </p:val>
                                        </p:tav>
                                      </p:tavLst>
                                    </p:anim>
                                    <p:anim calcmode="lin" valueType="num">
                                      <p:cBhvr>
                                        <p:cTn id="36" dur="1000" fill="hold"/>
                                        <p:tgtEl>
                                          <p:spTgt spid="26"/>
                                        </p:tgtEl>
                                        <p:attrNameLst>
                                          <p:attrName>ppt_h</p:attrName>
                                        </p:attrNameLst>
                                      </p:cBhvr>
                                      <p:tavLst>
                                        <p:tav tm="0">
                                          <p:val>
                                            <p:fltVal val="0"/>
                                          </p:val>
                                        </p:tav>
                                        <p:tav tm="100000">
                                          <p:val>
                                            <p:strVal val="#ppt_h"/>
                                          </p:val>
                                        </p:tav>
                                      </p:tavLst>
                                    </p:anim>
                                    <p:anim calcmode="lin" valueType="num">
                                      <p:cBhvr>
                                        <p:cTn id="37"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5000"/>
                            </p:stCondLst>
                            <p:childTnLst>
                              <p:par>
                                <p:cTn id="40" presetID="31" presetClass="entr" presetSubtype="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1000" fill="hold"/>
                                        <p:tgtEl>
                                          <p:spTgt spid="35"/>
                                        </p:tgtEl>
                                        <p:attrNameLst>
                                          <p:attrName>ppt_w</p:attrName>
                                        </p:attrNameLst>
                                      </p:cBhvr>
                                      <p:tavLst>
                                        <p:tav tm="0">
                                          <p:val>
                                            <p:fltVal val="0"/>
                                          </p:val>
                                        </p:tav>
                                        <p:tav tm="100000">
                                          <p:val>
                                            <p:strVal val="#ppt_w"/>
                                          </p:val>
                                        </p:tav>
                                      </p:tavLst>
                                    </p:anim>
                                    <p:anim calcmode="lin" valueType="num">
                                      <p:cBhvr>
                                        <p:cTn id="43" dur="1000" fill="hold"/>
                                        <p:tgtEl>
                                          <p:spTgt spid="35"/>
                                        </p:tgtEl>
                                        <p:attrNameLst>
                                          <p:attrName>ppt_h</p:attrName>
                                        </p:attrNameLst>
                                      </p:cBhvr>
                                      <p:tavLst>
                                        <p:tav tm="0">
                                          <p:val>
                                            <p:fltVal val="0"/>
                                          </p:val>
                                        </p:tav>
                                        <p:tav tm="100000">
                                          <p:val>
                                            <p:strVal val="#ppt_h"/>
                                          </p:val>
                                        </p:tav>
                                      </p:tavLst>
                                    </p:anim>
                                    <p:anim calcmode="lin" valueType="num">
                                      <p:cBhvr>
                                        <p:cTn id="44" dur="1000" fill="hold"/>
                                        <p:tgtEl>
                                          <p:spTgt spid="35"/>
                                        </p:tgtEl>
                                        <p:attrNameLst>
                                          <p:attrName>style.rotation</p:attrName>
                                        </p:attrNameLst>
                                      </p:cBhvr>
                                      <p:tavLst>
                                        <p:tav tm="0">
                                          <p:val>
                                            <p:fltVal val="90"/>
                                          </p:val>
                                        </p:tav>
                                        <p:tav tm="100000">
                                          <p:val>
                                            <p:fltVal val="0"/>
                                          </p:val>
                                        </p:tav>
                                      </p:tavLst>
                                    </p:anim>
                                    <p:animEffect transition="in" filter="fade">
                                      <p:cBhvr>
                                        <p:cTn id="45" dur="1000"/>
                                        <p:tgtEl>
                                          <p:spTgt spid="35"/>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randombar(horizontal)">
                                      <p:cBhvr>
                                        <p:cTn id="49" dur="500"/>
                                        <p:tgtEl>
                                          <p:spTgt spid="30"/>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randombar(horizontal)">
                                      <p:cBhvr>
                                        <p:cTn id="53" dur="500"/>
                                        <p:tgtEl>
                                          <p:spTgt spid="33"/>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randombar(horizontal)">
                                      <p:cBhvr>
                                        <p:cTn id="57" dur="500"/>
                                        <p:tgtEl>
                                          <p:spTgt spid="34"/>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randombar(horizontal)">
                                      <p:cBhvr>
                                        <p:cTn id="61" dur="500"/>
                                        <p:tgtEl>
                                          <p:spTgt spid="31"/>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randombar(horizontal)">
                                      <p:cBhvr>
                                        <p:cTn id="65" dur="500"/>
                                        <p:tgtEl>
                                          <p:spTgt spid="32"/>
                                        </p:tgtEl>
                                      </p:cBhvr>
                                    </p:animEffect>
                                  </p:childTnLst>
                                </p:cTn>
                              </p:par>
                            </p:childTnLst>
                          </p:cTn>
                        </p:par>
                        <p:par>
                          <p:cTn id="66" fill="hold">
                            <p:stCondLst>
                              <p:cond delay="8500"/>
                            </p:stCondLst>
                            <p:childTnLst>
                              <p:par>
                                <p:cTn id="67" presetID="31"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1000" fill="hold"/>
                                        <p:tgtEl>
                                          <p:spTgt spid="39"/>
                                        </p:tgtEl>
                                        <p:attrNameLst>
                                          <p:attrName>ppt_w</p:attrName>
                                        </p:attrNameLst>
                                      </p:cBhvr>
                                      <p:tavLst>
                                        <p:tav tm="0">
                                          <p:val>
                                            <p:fltVal val="0"/>
                                          </p:val>
                                        </p:tav>
                                        <p:tav tm="100000">
                                          <p:val>
                                            <p:strVal val="#ppt_w"/>
                                          </p:val>
                                        </p:tav>
                                      </p:tavLst>
                                    </p:anim>
                                    <p:anim calcmode="lin" valueType="num">
                                      <p:cBhvr>
                                        <p:cTn id="70" dur="1000" fill="hold"/>
                                        <p:tgtEl>
                                          <p:spTgt spid="39"/>
                                        </p:tgtEl>
                                        <p:attrNameLst>
                                          <p:attrName>ppt_h</p:attrName>
                                        </p:attrNameLst>
                                      </p:cBhvr>
                                      <p:tavLst>
                                        <p:tav tm="0">
                                          <p:val>
                                            <p:fltVal val="0"/>
                                          </p:val>
                                        </p:tav>
                                        <p:tav tm="100000">
                                          <p:val>
                                            <p:strVal val="#ppt_h"/>
                                          </p:val>
                                        </p:tav>
                                      </p:tavLst>
                                    </p:anim>
                                    <p:anim calcmode="lin" valueType="num">
                                      <p:cBhvr>
                                        <p:cTn id="71" dur="1000" fill="hold"/>
                                        <p:tgtEl>
                                          <p:spTgt spid="39"/>
                                        </p:tgtEl>
                                        <p:attrNameLst>
                                          <p:attrName>style.rotation</p:attrName>
                                        </p:attrNameLst>
                                      </p:cBhvr>
                                      <p:tavLst>
                                        <p:tav tm="0">
                                          <p:val>
                                            <p:fltVal val="90"/>
                                          </p:val>
                                        </p:tav>
                                        <p:tav tm="100000">
                                          <p:val>
                                            <p:fltVal val="0"/>
                                          </p:val>
                                        </p:tav>
                                      </p:tavLst>
                                    </p:anim>
                                    <p:animEffect transition="in" filter="fade">
                                      <p:cBhvr>
                                        <p:cTn id="72" dur="1000"/>
                                        <p:tgtEl>
                                          <p:spTgt spid="39"/>
                                        </p:tgtEl>
                                      </p:cBhvr>
                                    </p:animEffect>
                                  </p:childTnLst>
                                </p:cTn>
                              </p:par>
                            </p:childTnLst>
                          </p:cTn>
                        </p:par>
                        <p:par>
                          <p:cTn id="73" fill="hold">
                            <p:stCondLst>
                              <p:cond delay="9500"/>
                            </p:stCondLst>
                            <p:childTnLst>
                              <p:par>
                                <p:cTn id="74" presetID="22" presetClass="entr" presetSubtype="8"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childTnLst>
                          </p:cTn>
                        </p:par>
                        <p:par>
                          <p:cTn id="77" fill="hold">
                            <p:stCondLst>
                              <p:cond delay="10000"/>
                            </p:stCondLst>
                            <p:childTnLst>
                              <p:par>
                                <p:cTn id="78" presetID="31"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1000" fill="hold"/>
                                        <p:tgtEl>
                                          <p:spTgt spid="41"/>
                                        </p:tgtEl>
                                        <p:attrNameLst>
                                          <p:attrName>ppt_w</p:attrName>
                                        </p:attrNameLst>
                                      </p:cBhvr>
                                      <p:tavLst>
                                        <p:tav tm="0">
                                          <p:val>
                                            <p:fltVal val="0"/>
                                          </p:val>
                                        </p:tav>
                                        <p:tav tm="100000">
                                          <p:val>
                                            <p:strVal val="#ppt_w"/>
                                          </p:val>
                                        </p:tav>
                                      </p:tavLst>
                                    </p:anim>
                                    <p:anim calcmode="lin" valueType="num">
                                      <p:cBhvr>
                                        <p:cTn id="81" dur="1000" fill="hold"/>
                                        <p:tgtEl>
                                          <p:spTgt spid="41"/>
                                        </p:tgtEl>
                                        <p:attrNameLst>
                                          <p:attrName>ppt_h</p:attrName>
                                        </p:attrNameLst>
                                      </p:cBhvr>
                                      <p:tavLst>
                                        <p:tav tm="0">
                                          <p:val>
                                            <p:fltVal val="0"/>
                                          </p:val>
                                        </p:tav>
                                        <p:tav tm="100000">
                                          <p:val>
                                            <p:strVal val="#ppt_h"/>
                                          </p:val>
                                        </p:tav>
                                      </p:tavLst>
                                    </p:anim>
                                    <p:anim calcmode="lin" valueType="num">
                                      <p:cBhvr>
                                        <p:cTn id="82" dur="1000" fill="hold"/>
                                        <p:tgtEl>
                                          <p:spTgt spid="41"/>
                                        </p:tgtEl>
                                        <p:attrNameLst>
                                          <p:attrName>style.rotation</p:attrName>
                                        </p:attrNameLst>
                                      </p:cBhvr>
                                      <p:tavLst>
                                        <p:tav tm="0">
                                          <p:val>
                                            <p:fltVal val="90"/>
                                          </p:val>
                                        </p:tav>
                                        <p:tav tm="100000">
                                          <p:val>
                                            <p:fltVal val="0"/>
                                          </p:val>
                                        </p:tav>
                                      </p:tavLst>
                                    </p:anim>
                                    <p:animEffect transition="in" filter="fade">
                                      <p:cBhvr>
                                        <p:cTn id="83" dur="1000"/>
                                        <p:tgtEl>
                                          <p:spTgt spid="41"/>
                                        </p:tgtEl>
                                      </p:cBhvr>
                                    </p:animEffect>
                                  </p:childTnLst>
                                </p:cTn>
                              </p:par>
                            </p:childTnLst>
                          </p:cTn>
                        </p:par>
                        <p:par>
                          <p:cTn id="84" fill="hold">
                            <p:stCondLst>
                              <p:cond delay="11000"/>
                            </p:stCondLst>
                            <p:childTnLst>
                              <p:par>
                                <p:cTn id="85" presetID="22" presetClass="entr" presetSubtype="8"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11500"/>
                            </p:stCondLst>
                            <p:childTnLst>
                              <p:par>
                                <p:cTn id="89" presetID="31" presetClass="entr" presetSubtype="0"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1000" fill="hold"/>
                                        <p:tgtEl>
                                          <p:spTgt spid="43"/>
                                        </p:tgtEl>
                                        <p:attrNameLst>
                                          <p:attrName>ppt_w</p:attrName>
                                        </p:attrNameLst>
                                      </p:cBhvr>
                                      <p:tavLst>
                                        <p:tav tm="0">
                                          <p:val>
                                            <p:fltVal val="0"/>
                                          </p:val>
                                        </p:tav>
                                        <p:tav tm="100000">
                                          <p:val>
                                            <p:strVal val="#ppt_w"/>
                                          </p:val>
                                        </p:tav>
                                      </p:tavLst>
                                    </p:anim>
                                    <p:anim calcmode="lin" valueType="num">
                                      <p:cBhvr>
                                        <p:cTn id="92" dur="1000" fill="hold"/>
                                        <p:tgtEl>
                                          <p:spTgt spid="43"/>
                                        </p:tgtEl>
                                        <p:attrNameLst>
                                          <p:attrName>ppt_h</p:attrName>
                                        </p:attrNameLst>
                                      </p:cBhvr>
                                      <p:tavLst>
                                        <p:tav tm="0">
                                          <p:val>
                                            <p:fltVal val="0"/>
                                          </p:val>
                                        </p:tav>
                                        <p:tav tm="100000">
                                          <p:val>
                                            <p:strVal val="#ppt_h"/>
                                          </p:val>
                                        </p:tav>
                                      </p:tavLst>
                                    </p:anim>
                                    <p:anim calcmode="lin" valueType="num">
                                      <p:cBhvr>
                                        <p:cTn id="93" dur="1000" fill="hold"/>
                                        <p:tgtEl>
                                          <p:spTgt spid="43"/>
                                        </p:tgtEl>
                                        <p:attrNameLst>
                                          <p:attrName>style.rotation</p:attrName>
                                        </p:attrNameLst>
                                      </p:cBhvr>
                                      <p:tavLst>
                                        <p:tav tm="0">
                                          <p:val>
                                            <p:fltVal val="90"/>
                                          </p:val>
                                        </p:tav>
                                        <p:tav tm="100000">
                                          <p:val>
                                            <p:fltVal val="0"/>
                                          </p:val>
                                        </p:tav>
                                      </p:tavLst>
                                    </p:anim>
                                    <p:animEffect transition="in" filter="fade">
                                      <p:cBhvr>
                                        <p:cTn id="94" dur="1000"/>
                                        <p:tgtEl>
                                          <p:spTgt spid="43"/>
                                        </p:tgtEl>
                                      </p:cBhvr>
                                    </p:animEffect>
                                  </p:childTnLst>
                                </p:cTn>
                              </p:par>
                            </p:childTnLst>
                          </p:cTn>
                        </p:par>
                        <p:par>
                          <p:cTn id="95" fill="hold">
                            <p:stCondLst>
                              <p:cond delay="12500"/>
                            </p:stCondLst>
                            <p:childTnLst>
                              <p:par>
                                <p:cTn id="96" presetID="2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left)">
                                      <p:cBhvr>
                                        <p:cTn id="98" dur="500"/>
                                        <p:tgtEl>
                                          <p:spTgt spid="42"/>
                                        </p:tgtEl>
                                      </p:cBhvr>
                                    </p:animEffect>
                                  </p:childTnLst>
                                </p:cTn>
                              </p:par>
                            </p:childTnLst>
                          </p:cTn>
                        </p:par>
                        <p:par>
                          <p:cTn id="99" fill="hold">
                            <p:stCondLst>
                              <p:cond delay="13000"/>
                            </p:stCondLst>
                            <p:childTnLst>
                              <p:par>
                                <p:cTn id="100" presetID="31" presetClass="entr" presetSubtype="0"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 calcmode="lin" valueType="num">
                                      <p:cBhvr>
                                        <p:cTn id="102" dur="1000" fill="hold"/>
                                        <p:tgtEl>
                                          <p:spTgt spid="45"/>
                                        </p:tgtEl>
                                        <p:attrNameLst>
                                          <p:attrName>ppt_w</p:attrName>
                                        </p:attrNameLst>
                                      </p:cBhvr>
                                      <p:tavLst>
                                        <p:tav tm="0">
                                          <p:val>
                                            <p:fltVal val="0"/>
                                          </p:val>
                                        </p:tav>
                                        <p:tav tm="100000">
                                          <p:val>
                                            <p:strVal val="#ppt_w"/>
                                          </p:val>
                                        </p:tav>
                                      </p:tavLst>
                                    </p:anim>
                                    <p:anim calcmode="lin" valueType="num">
                                      <p:cBhvr>
                                        <p:cTn id="103" dur="1000" fill="hold"/>
                                        <p:tgtEl>
                                          <p:spTgt spid="45"/>
                                        </p:tgtEl>
                                        <p:attrNameLst>
                                          <p:attrName>ppt_h</p:attrName>
                                        </p:attrNameLst>
                                      </p:cBhvr>
                                      <p:tavLst>
                                        <p:tav tm="0">
                                          <p:val>
                                            <p:fltVal val="0"/>
                                          </p:val>
                                        </p:tav>
                                        <p:tav tm="100000">
                                          <p:val>
                                            <p:strVal val="#ppt_h"/>
                                          </p:val>
                                        </p:tav>
                                      </p:tavLst>
                                    </p:anim>
                                    <p:anim calcmode="lin" valueType="num">
                                      <p:cBhvr>
                                        <p:cTn id="104" dur="1000" fill="hold"/>
                                        <p:tgtEl>
                                          <p:spTgt spid="45"/>
                                        </p:tgtEl>
                                        <p:attrNameLst>
                                          <p:attrName>style.rotation</p:attrName>
                                        </p:attrNameLst>
                                      </p:cBhvr>
                                      <p:tavLst>
                                        <p:tav tm="0">
                                          <p:val>
                                            <p:fltVal val="90"/>
                                          </p:val>
                                        </p:tav>
                                        <p:tav tm="100000">
                                          <p:val>
                                            <p:fltVal val="0"/>
                                          </p:val>
                                        </p:tav>
                                      </p:tavLst>
                                    </p:anim>
                                    <p:animEffect transition="in" filter="fade">
                                      <p:cBhvr>
                                        <p:cTn id="105" dur="1000"/>
                                        <p:tgtEl>
                                          <p:spTgt spid="45"/>
                                        </p:tgtEl>
                                      </p:cBhvr>
                                    </p:animEffect>
                                  </p:childTnLst>
                                </p:cTn>
                              </p:par>
                            </p:childTnLst>
                          </p:cTn>
                        </p:par>
                        <p:par>
                          <p:cTn id="106" fill="hold">
                            <p:stCondLst>
                              <p:cond delay="14000"/>
                            </p:stCondLst>
                            <p:childTnLst>
                              <p:par>
                                <p:cTn id="107" presetID="22" presetClass="entr" presetSubtype="2"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wipe(right)">
                                      <p:cBhvr>
                                        <p:cTn id="109" dur="500"/>
                                        <p:tgtEl>
                                          <p:spTgt spid="44"/>
                                        </p:tgtEl>
                                      </p:cBhvr>
                                    </p:animEffect>
                                  </p:childTnLst>
                                </p:cTn>
                              </p:par>
                            </p:childTnLst>
                          </p:cTn>
                        </p:par>
                        <p:par>
                          <p:cTn id="110" fill="hold">
                            <p:stCondLst>
                              <p:cond delay="14500"/>
                            </p:stCondLst>
                            <p:childTnLst>
                              <p:par>
                                <p:cTn id="111" presetID="31" presetClass="entr" presetSubtype="0" fill="hold" grpId="0" nodeType="after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1000" fill="hold"/>
                                        <p:tgtEl>
                                          <p:spTgt spid="47"/>
                                        </p:tgtEl>
                                        <p:attrNameLst>
                                          <p:attrName>ppt_w</p:attrName>
                                        </p:attrNameLst>
                                      </p:cBhvr>
                                      <p:tavLst>
                                        <p:tav tm="0">
                                          <p:val>
                                            <p:fltVal val="0"/>
                                          </p:val>
                                        </p:tav>
                                        <p:tav tm="100000">
                                          <p:val>
                                            <p:strVal val="#ppt_w"/>
                                          </p:val>
                                        </p:tav>
                                      </p:tavLst>
                                    </p:anim>
                                    <p:anim calcmode="lin" valueType="num">
                                      <p:cBhvr>
                                        <p:cTn id="114" dur="1000" fill="hold"/>
                                        <p:tgtEl>
                                          <p:spTgt spid="47"/>
                                        </p:tgtEl>
                                        <p:attrNameLst>
                                          <p:attrName>ppt_h</p:attrName>
                                        </p:attrNameLst>
                                      </p:cBhvr>
                                      <p:tavLst>
                                        <p:tav tm="0">
                                          <p:val>
                                            <p:fltVal val="0"/>
                                          </p:val>
                                        </p:tav>
                                        <p:tav tm="100000">
                                          <p:val>
                                            <p:strVal val="#ppt_h"/>
                                          </p:val>
                                        </p:tav>
                                      </p:tavLst>
                                    </p:anim>
                                    <p:anim calcmode="lin" valueType="num">
                                      <p:cBhvr>
                                        <p:cTn id="115" dur="1000" fill="hold"/>
                                        <p:tgtEl>
                                          <p:spTgt spid="47"/>
                                        </p:tgtEl>
                                        <p:attrNameLst>
                                          <p:attrName>style.rotation</p:attrName>
                                        </p:attrNameLst>
                                      </p:cBhvr>
                                      <p:tavLst>
                                        <p:tav tm="0">
                                          <p:val>
                                            <p:fltVal val="90"/>
                                          </p:val>
                                        </p:tav>
                                        <p:tav tm="100000">
                                          <p:val>
                                            <p:fltVal val="0"/>
                                          </p:val>
                                        </p:tav>
                                      </p:tavLst>
                                    </p:anim>
                                    <p:animEffect transition="in" filter="fade">
                                      <p:cBhvr>
                                        <p:cTn id="116" dur="1000"/>
                                        <p:tgtEl>
                                          <p:spTgt spid="47"/>
                                        </p:tgtEl>
                                      </p:cBhvr>
                                    </p:animEffect>
                                  </p:childTnLst>
                                </p:cTn>
                              </p:par>
                            </p:childTnLst>
                          </p:cTn>
                        </p:par>
                        <p:par>
                          <p:cTn id="117" fill="hold">
                            <p:stCondLst>
                              <p:cond delay="15500"/>
                            </p:stCondLst>
                            <p:childTnLst>
                              <p:par>
                                <p:cTn id="118" presetID="22" presetClass="entr" presetSubtype="2" fill="hold" grpId="0"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right)">
                                      <p:cBhvr>
                                        <p:cTn id="1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p:bldP spid="31" grpId="0"/>
      <p:bldP spid="32" grpId="0"/>
      <p:bldP spid="33" grpId="0"/>
      <p:bldP spid="34" grpId="0"/>
      <p:bldP spid="38" grpId="0"/>
      <p:bldP spid="39" grpId="0"/>
      <p:bldP spid="40" grpId="0"/>
      <p:bldP spid="41" grpId="0"/>
      <p:bldP spid="42" grpId="0"/>
      <p:bldP spid="43" grpId="0"/>
      <p:bldP spid="44" grpId="0"/>
      <p:bldP spid="45"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10"/>
          <p:cNvSpPr>
            <a:spLocks noChangeArrowheads="1"/>
          </p:cNvSpPr>
          <p:nvPr/>
        </p:nvSpPr>
        <p:spPr bwMode="auto">
          <a:xfrm>
            <a:off x="4951316" y="2750100"/>
            <a:ext cx="2185924" cy="1803222"/>
          </a:xfrm>
          <a:prstGeom prst="ellipse">
            <a:avLst/>
          </a:prstGeom>
          <a:gradFill rotWithShape="1">
            <a:gsLst>
              <a:gs pos="0">
                <a:srgbClr val="000000"/>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87011" tIns="43507" rIns="87011" bIns="43507" anchor="ctr"/>
          <a:lstStyle/>
          <a:p>
            <a:pPr algn="ctr" defTabSz="864108">
              <a:defRPr/>
            </a:pPr>
            <a:endParaRPr lang="zh-CN" altLang="zh-CN" sz="1300" kern="0">
              <a:solidFill>
                <a:sysClr val="windowText" lastClr="000000"/>
              </a:solidFill>
              <a:latin typeface="Calibri" panose="020F0502020204030204"/>
              <a:ea typeface="宋体" pitchFamily="2" charset="-122"/>
            </a:endParaRPr>
          </a:p>
        </p:txBody>
      </p:sp>
      <p:sp>
        <p:nvSpPr>
          <p:cNvPr id="38" name="任意多边形 37"/>
          <p:cNvSpPr/>
          <p:nvPr/>
        </p:nvSpPr>
        <p:spPr bwMode="auto">
          <a:xfrm>
            <a:off x="5663211" y="1968562"/>
            <a:ext cx="874658" cy="1728153"/>
          </a:xfrm>
          <a:custGeom>
            <a:avLst/>
            <a:gdLst>
              <a:gd name="connsiteX0" fmla="*/ 0 w 925285"/>
              <a:gd name="connsiteY0" fmla="*/ 326572 h 1828800"/>
              <a:gd name="connsiteX1" fmla="*/ 468085 w 925285"/>
              <a:gd name="connsiteY1" fmla="*/ 1807029 h 1828800"/>
              <a:gd name="connsiteX2" fmla="*/ 478971 w 925285"/>
              <a:gd name="connsiteY2" fmla="*/ 1807029 h 1828800"/>
              <a:gd name="connsiteX3" fmla="*/ 478971 w 925285"/>
              <a:gd name="connsiteY3" fmla="*/ 1828800 h 1828800"/>
              <a:gd name="connsiteX4" fmla="*/ 925285 w 925285"/>
              <a:gd name="connsiteY4" fmla="*/ 326572 h 1828800"/>
              <a:gd name="connsiteX5" fmla="*/ 489857 w 925285"/>
              <a:gd name="connsiteY5" fmla="*/ 0 h 1828800"/>
              <a:gd name="connsiteX6" fmla="*/ 0 w 925285"/>
              <a:gd name="connsiteY6" fmla="*/ 32657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flip="none" rotWithShape="1">
            <a:gsLst>
              <a:gs pos="0">
                <a:srgbClr val="FB9E00">
                  <a:shade val="30000"/>
                  <a:satMod val="115000"/>
                </a:srgbClr>
              </a:gs>
              <a:gs pos="50000">
                <a:srgbClr val="FB9E00">
                  <a:shade val="67500"/>
                  <a:satMod val="115000"/>
                </a:srgbClr>
              </a:gs>
              <a:gs pos="100000">
                <a:srgbClr val="FB9E00">
                  <a:shade val="100000"/>
                  <a:satMod val="115000"/>
                </a:srgbClr>
              </a:gs>
            </a:gsLst>
            <a:path path="circle">
              <a:fillToRect l="50000" t="50000" r="50000" b="50000"/>
            </a:path>
            <a:tileRect/>
          </a:gra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39" name="任意多边形 38"/>
          <p:cNvSpPr/>
          <p:nvPr/>
        </p:nvSpPr>
        <p:spPr bwMode="auto">
          <a:xfrm>
            <a:off x="4459991" y="2843139"/>
            <a:ext cx="1656298" cy="844575"/>
          </a:xfrm>
          <a:custGeom>
            <a:avLst/>
            <a:gdLst>
              <a:gd name="connsiteX0" fmla="*/ 1752600 w 1752600"/>
              <a:gd name="connsiteY0" fmla="*/ 881743 h 892629"/>
              <a:gd name="connsiteX1" fmla="*/ 468086 w 1752600"/>
              <a:gd name="connsiteY1" fmla="*/ 0 h 892629"/>
              <a:gd name="connsiteX2" fmla="*/ 0 w 1752600"/>
              <a:gd name="connsiteY2" fmla="*/ 337457 h 892629"/>
              <a:gd name="connsiteX3" fmla="*/ 185057 w 1752600"/>
              <a:gd name="connsiteY3" fmla="*/ 892629 h 892629"/>
              <a:gd name="connsiteX4" fmla="*/ 1752600 w 1752600"/>
              <a:gd name="connsiteY4" fmla="*/ 881743 h 89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892629">
                <a:moveTo>
                  <a:pt x="1752600" y="881743"/>
                </a:moveTo>
                <a:lnTo>
                  <a:pt x="468086" y="0"/>
                </a:lnTo>
                <a:lnTo>
                  <a:pt x="0" y="337457"/>
                </a:lnTo>
                <a:lnTo>
                  <a:pt x="185057" y="892629"/>
                </a:lnTo>
                <a:lnTo>
                  <a:pt x="1752600" y="881743"/>
                </a:lnTo>
                <a:close/>
              </a:path>
            </a:pathLst>
          </a:custGeom>
          <a:gradFill flip="none" rotWithShape="1">
            <a:gsLst>
              <a:gs pos="0">
                <a:srgbClr val="EE0076">
                  <a:shade val="30000"/>
                  <a:satMod val="115000"/>
                </a:srgbClr>
              </a:gs>
              <a:gs pos="50000">
                <a:srgbClr val="EE0076">
                  <a:shade val="67500"/>
                  <a:satMod val="115000"/>
                </a:srgbClr>
              </a:gs>
              <a:gs pos="100000">
                <a:srgbClr val="EE0076">
                  <a:shade val="100000"/>
                  <a:satMod val="115000"/>
                </a:srgbClr>
              </a:gs>
            </a:gsLst>
            <a:path path="circle">
              <a:fillToRect l="50000" t="50000" r="50000" b="50000"/>
            </a:path>
            <a:tileRect/>
          </a:gra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0" name="任意多边形 39"/>
          <p:cNvSpPr/>
          <p:nvPr/>
        </p:nvSpPr>
        <p:spPr bwMode="auto">
          <a:xfrm>
            <a:off x="4913077" y="3687717"/>
            <a:ext cx="1203216" cy="1408625"/>
          </a:xfrm>
          <a:custGeom>
            <a:avLst/>
            <a:gdLst>
              <a:gd name="connsiteX0" fmla="*/ 1273629 w 1273629"/>
              <a:gd name="connsiteY0" fmla="*/ 0 h 1491343"/>
              <a:gd name="connsiteX1" fmla="*/ 0 w 1273629"/>
              <a:gd name="connsiteY1" fmla="*/ 892628 h 1491343"/>
              <a:gd name="connsiteX2" fmla="*/ 195943 w 1273629"/>
              <a:gd name="connsiteY2" fmla="*/ 1491343 h 1491343"/>
              <a:gd name="connsiteX3" fmla="*/ 751115 w 1273629"/>
              <a:gd name="connsiteY3" fmla="*/ 1491343 h 1491343"/>
              <a:gd name="connsiteX4" fmla="*/ 1273629 w 1273629"/>
              <a:gd name="connsiteY4" fmla="*/ 0 h 149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491343">
                <a:moveTo>
                  <a:pt x="1273629" y="0"/>
                </a:moveTo>
                <a:lnTo>
                  <a:pt x="0" y="892628"/>
                </a:lnTo>
                <a:lnTo>
                  <a:pt x="195943" y="1491343"/>
                </a:lnTo>
                <a:lnTo>
                  <a:pt x="751115" y="1491343"/>
                </a:lnTo>
                <a:lnTo>
                  <a:pt x="1273629" y="0"/>
                </a:ln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path path="circle">
              <a:fillToRect l="50000" t="50000" r="50000" b="50000"/>
            </a:path>
            <a:tileRect/>
          </a:gra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1" name="任意多边形 40"/>
          <p:cNvSpPr/>
          <p:nvPr/>
        </p:nvSpPr>
        <p:spPr bwMode="auto">
          <a:xfrm>
            <a:off x="6116292" y="3687715"/>
            <a:ext cx="1203216" cy="1419126"/>
          </a:xfrm>
          <a:custGeom>
            <a:avLst/>
            <a:gdLst>
              <a:gd name="connsiteX0" fmla="*/ 0 w 1273629"/>
              <a:gd name="connsiteY0" fmla="*/ 0 h 1502228"/>
              <a:gd name="connsiteX1" fmla="*/ 489857 w 1273629"/>
              <a:gd name="connsiteY1" fmla="*/ 1502228 h 1502228"/>
              <a:gd name="connsiteX2" fmla="*/ 1088571 w 1273629"/>
              <a:gd name="connsiteY2" fmla="*/ 1502228 h 1502228"/>
              <a:gd name="connsiteX3" fmla="*/ 1273629 w 1273629"/>
              <a:gd name="connsiteY3" fmla="*/ 925285 h 1502228"/>
              <a:gd name="connsiteX4" fmla="*/ 0 w 1273629"/>
              <a:gd name="connsiteY4" fmla="*/ 0 h 1502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502228">
                <a:moveTo>
                  <a:pt x="0" y="0"/>
                </a:moveTo>
                <a:lnTo>
                  <a:pt x="489857" y="1502228"/>
                </a:lnTo>
                <a:lnTo>
                  <a:pt x="1088571" y="1502228"/>
                </a:lnTo>
                <a:lnTo>
                  <a:pt x="1273629" y="925285"/>
                </a:lnTo>
                <a:lnTo>
                  <a:pt x="0" y="0"/>
                </a:lnTo>
                <a:close/>
              </a:path>
            </a:pathLst>
          </a:custGeom>
          <a:gradFill flip="none" rotWithShape="1">
            <a:gsLst>
              <a:gs pos="0">
                <a:srgbClr val="A3D800">
                  <a:shade val="30000"/>
                  <a:satMod val="115000"/>
                </a:srgbClr>
              </a:gs>
              <a:gs pos="50000">
                <a:srgbClr val="A3D800">
                  <a:shade val="67500"/>
                  <a:satMod val="115000"/>
                </a:srgbClr>
              </a:gs>
              <a:gs pos="100000">
                <a:srgbClr val="A3D800">
                  <a:shade val="100000"/>
                  <a:satMod val="115000"/>
                </a:srgbClr>
              </a:gs>
            </a:gsLst>
            <a:path path="circle">
              <a:fillToRect l="50000" t="50000" r="50000" b="50000"/>
            </a:path>
            <a:tileRect/>
          </a:gra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2" name="任意多边形 41"/>
          <p:cNvSpPr/>
          <p:nvPr/>
        </p:nvSpPr>
        <p:spPr bwMode="auto">
          <a:xfrm>
            <a:off x="6116289" y="2813139"/>
            <a:ext cx="1656298" cy="894080"/>
          </a:xfrm>
          <a:custGeom>
            <a:avLst/>
            <a:gdLst>
              <a:gd name="connsiteX0" fmla="*/ 0 w 1752600"/>
              <a:gd name="connsiteY0" fmla="*/ 914400 h 947057"/>
              <a:gd name="connsiteX1" fmla="*/ 1567543 w 1752600"/>
              <a:gd name="connsiteY1" fmla="*/ 947057 h 947057"/>
              <a:gd name="connsiteX2" fmla="*/ 1752600 w 1752600"/>
              <a:gd name="connsiteY2" fmla="*/ 370114 h 947057"/>
              <a:gd name="connsiteX3" fmla="*/ 1251857 w 1752600"/>
              <a:gd name="connsiteY3" fmla="*/ 0 h 947057"/>
              <a:gd name="connsiteX4" fmla="*/ 0 w 1752600"/>
              <a:gd name="connsiteY4" fmla="*/ 914400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scaled="0"/>
          </a:gra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3" name="正五边形 42"/>
          <p:cNvSpPr/>
          <p:nvPr/>
        </p:nvSpPr>
        <p:spPr bwMode="auto">
          <a:xfrm>
            <a:off x="4458495" y="2828141"/>
            <a:ext cx="877657" cy="847575"/>
          </a:xfrm>
          <a:prstGeom prst="pentagon">
            <a:avLst/>
          </a:prstGeom>
          <a:solidFill>
            <a:srgbClr val="ED7D31"/>
          </a:soli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4" name="正五边形 43"/>
          <p:cNvSpPr/>
          <p:nvPr/>
        </p:nvSpPr>
        <p:spPr bwMode="auto">
          <a:xfrm>
            <a:off x="6857427" y="2796633"/>
            <a:ext cx="915164" cy="895580"/>
          </a:xfrm>
          <a:prstGeom prst="pentagon">
            <a:avLst/>
          </a:prstGeom>
          <a:solidFill>
            <a:srgbClr val="29ABE2"/>
          </a:soli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5" name="正五边形 44"/>
          <p:cNvSpPr/>
          <p:nvPr/>
        </p:nvSpPr>
        <p:spPr bwMode="auto">
          <a:xfrm>
            <a:off x="5652711" y="1949063"/>
            <a:ext cx="895661" cy="852075"/>
          </a:xfrm>
          <a:prstGeom prst="pentagon">
            <a:avLst/>
          </a:prstGeom>
          <a:solidFill>
            <a:srgbClr val="FB9E00"/>
          </a:soli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6" name="正五边形 45"/>
          <p:cNvSpPr/>
          <p:nvPr/>
        </p:nvSpPr>
        <p:spPr bwMode="auto">
          <a:xfrm>
            <a:off x="4913077" y="4211263"/>
            <a:ext cx="904663" cy="873077"/>
          </a:xfrm>
          <a:prstGeom prst="pentagon">
            <a:avLst/>
          </a:prstGeom>
          <a:solidFill>
            <a:sysClr val="window" lastClr="FFFFFF">
              <a:lumMod val="50000"/>
            </a:sysClr>
          </a:soli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47" name="正五边形 46"/>
          <p:cNvSpPr/>
          <p:nvPr/>
        </p:nvSpPr>
        <p:spPr bwMode="auto">
          <a:xfrm>
            <a:off x="6414846" y="4242765"/>
            <a:ext cx="894162" cy="852075"/>
          </a:xfrm>
          <a:prstGeom prst="pentagon">
            <a:avLst/>
          </a:prstGeom>
          <a:solidFill>
            <a:srgbClr val="A3D800"/>
          </a:solidFill>
          <a:ln>
            <a:noFill/>
          </a:ln>
        </p:spPr>
        <p:txBody>
          <a:bodyPr lIns="115214" tIns="57607" rIns="115214" bIns="57607"/>
          <a:lstStyle/>
          <a:p>
            <a:pPr defTabSz="864108" eaLnBrk="0" hangingPunct="0">
              <a:defRPr/>
            </a:pPr>
            <a:endParaRPr lang="zh-CN" altLang="en-US" sz="1300" kern="0">
              <a:solidFill>
                <a:sysClr val="windowText" lastClr="000000"/>
              </a:solidFill>
              <a:latin typeface="Calibri" panose="020F0502020204030204"/>
              <a:ea typeface="宋体"/>
            </a:endParaRPr>
          </a:p>
        </p:txBody>
      </p:sp>
      <p:grpSp>
        <p:nvGrpSpPr>
          <p:cNvPr id="48" name="组合 28"/>
          <p:cNvGrpSpPr/>
          <p:nvPr/>
        </p:nvGrpSpPr>
        <p:grpSpPr bwMode="auto">
          <a:xfrm>
            <a:off x="5534184" y="3050158"/>
            <a:ext cx="1207719" cy="1150601"/>
            <a:chOff x="3956050" y="2668210"/>
            <a:chExt cx="1277620" cy="1216780"/>
          </a:xfrm>
        </p:grpSpPr>
        <p:sp>
          <p:nvSpPr>
            <p:cNvPr id="49" name="正五边形 48"/>
            <p:cNvSpPr/>
            <p:nvPr/>
          </p:nvSpPr>
          <p:spPr bwMode="auto">
            <a:xfrm rot="2195478">
              <a:off x="3956050" y="2668210"/>
              <a:ext cx="1277620" cy="1216780"/>
            </a:xfrm>
            <a:prstGeom prst="pentagon">
              <a:avLst/>
            </a:prstGeom>
            <a:solidFill>
              <a:srgbClr val="29ABE2"/>
            </a:solidFill>
            <a:ln>
              <a:noFill/>
            </a:ln>
          </p:spPr>
          <p:txBody>
            <a:bodyPr/>
            <a:lstStyle/>
            <a:p>
              <a:pPr defTabSz="864108" eaLnBrk="0" hangingPunct="0">
                <a:defRPr/>
              </a:pPr>
              <a:endParaRPr lang="zh-CN" altLang="en-US" sz="1300" kern="0">
                <a:solidFill>
                  <a:sysClr val="windowText" lastClr="000000"/>
                </a:solidFill>
                <a:latin typeface="Calibri" panose="020F0502020204030204"/>
                <a:ea typeface="宋体"/>
              </a:endParaRPr>
            </a:p>
          </p:txBody>
        </p:sp>
        <p:sp>
          <p:nvSpPr>
            <p:cNvPr id="50" name="正五边形 49"/>
            <p:cNvSpPr/>
            <p:nvPr/>
          </p:nvSpPr>
          <p:spPr bwMode="auto">
            <a:xfrm rot="2195478">
              <a:off x="3992035" y="2705828"/>
              <a:ext cx="1205650" cy="1148238"/>
            </a:xfrm>
            <a:prstGeom prst="pentagon">
              <a:avLst/>
            </a:prstGeom>
            <a:noFill/>
            <a:ln w="9525" cap="flat" cmpd="sng" algn="ctr">
              <a:gradFill>
                <a:gsLst>
                  <a:gs pos="1000">
                    <a:sysClr val="window" lastClr="FFFFFF">
                      <a:alpha val="0"/>
                    </a:sysClr>
                  </a:gs>
                  <a:gs pos="50000">
                    <a:sysClr val="window" lastClr="FFFFFF">
                      <a:alpha val="74000"/>
                    </a:sysClr>
                  </a:gs>
                  <a:gs pos="100000">
                    <a:sysClr val="window" lastClr="FFFFFF">
                      <a:alpha val="63000"/>
                    </a:sysClr>
                  </a:gs>
                </a:gsLst>
                <a:lin ang="5400000" scaled="0"/>
              </a:gradFill>
              <a:prstDash val="solid"/>
              <a:round/>
              <a:headEnd type="none" w="med" len="med"/>
              <a:tailEnd type="none" w="med" len="med"/>
            </a:ln>
            <a:effectLst/>
          </p:spPr>
          <p:txBody>
            <a:bodyPr/>
            <a:lstStyle/>
            <a:p>
              <a:pPr defTabSz="864108" eaLnBrk="0" hangingPunct="0">
                <a:defRPr/>
              </a:pPr>
              <a:endParaRPr lang="zh-CN" altLang="en-US" sz="1300" kern="0" dirty="0">
                <a:solidFill>
                  <a:prstClr val="black"/>
                </a:solidFill>
                <a:latin typeface="Calibri" panose="020F0502020204030204"/>
                <a:ea typeface="宋体" pitchFamily="2" charset="-122"/>
              </a:endParaRPr>
            </a:p>
          </p:txBody>
        </p:sp>
      </p:grpSp>
      <p:sp>
        <p:nvSpPr>
          <p:cNvPr id="51" name="TextBox 23"/>
          <p:cNvSpPr txBox="1">
            <a:spLocks noChangeArrowheads="1"/>
          </p:cNvSpPr>
          <p:nvPr/>
        </p:nvSpPr>
        <p:spPr bwMode="auto">
          <a:xfrm>
            <a:off x="4710536" y="3098163"/>
            <a:ext cx="386567" cy="393338"/>
          </a:xfrm>
          <a:prstGeom prst="rect">
            <a:avLst/>
          </a:prstGeom>
          <a:noFill/>
          <a:ln w="9525">
            <a:noFill/>
            <a:miter lim="800000"/>
          </a:ln>
        </p:spPr>
        <p:txBody>
          <a:bodyPr wrap="none" lIns="115214" tIns="57607" rIns="115214" bIns="57607">
            <a:spAutoFit/>
          </a:bodyPr>
          <a:lstStyle/>
          <a:p>
            <a:pPr defTabSz="864108"/>
            <a:r>
              <a:rPr lang="en-US" altLang="zh-CN" dirty="0">
                <a:solidFill>
                  <a:prstClr val="white"/>
                </a:solidFill>
                <a:latin typeface="Arial Black" panose="020B0A04020102020204" pitchFamily="34" charset="0"/>
                <a:ea typeface="宋体"/>
              </a:rPr>
              <a:t>5</a:t>
            </a:r>
            <a:endParaRPr lang="zh-CN" altLang="en-US" dirty="0">
              <a:solidFill>
                <a:prstClr val="white"/>
              </a:solidFill>
              <a:latin typeface="Arial Black" panose="020B0A04020102020204" pitchFamily="34" charset="0"/>
              <a:ea typeface="宋体"/>
            </a:endParaRPr>
          </a:p>
        </p:txBody>
      </p:sp>
      <p:sp>
        <p:nvSpPr>
          <p:cNvPr id="52" name="TextBox 24"/>
          <p:cNvSpPr txBox="1">
            <a:spLocks noChangeArrowheads="1"/>
          </p:cNvSpPr>
          <p:nvPr/>
        </p:nvSpPr>
        <p:spPr bwMode="auto">
          <a:xfrm>
            <a:off x="7142474" y="3098163"/>
            <a:ext cx="386567" cy="393338"/>
          </a:xfrm>
          <a:prstGeom prst="rect">
            <a:avLst/>
          </a:prstGeom>
          <a:noFill/>
          <a:ln w="9525">
            <a:noFill/>
            <a:miter lim="800000"/>
          </a:ln>
        </p:spPr>
        <p:txBody>
          <a:bodyPr wrap="none" lIns="115214" tIns="57607" rIns="115214" bIns="57607">
            <a:spAutoFit/>
          </a:bodyPr>
          <a:lstStyle/>
          <a:p>
            <a:pPr defTabSz="864108"/>
            <a:r>
              <a:rPr lang="en-US" altLang="zh-CN" dirty="0">
                <a:solidFill>
                  <a:prstClr val="white"/>
                </a:solidFill>
                <a:latin typeface="Arial Black" panose="020B0A04020102020204" pitchFamily="34" charset="0"/>
                <a:ea typeface="宋体"/>
              </a:rPr>
              <a:t>2</a:t>
            </a:r>
            <a:endParaRPr lang="zh-CN" altLang="en-US" dirty="0">
              <a:solidFill>
                <a:prstClr val="white"/>
              </a:solidFill>
              <a:latin typeface="Arial Black" panose="020B0A04020102020204" pitchFamily="34" charset="0"/>
              <a:ea typeface="宋体"/>
            </a:endParaRPr>
          </a:p>
        </p:txBody>
      </p:sp>
      <p:sp>
        <p:nvSpPr>
          <p:cNvPr id="53" name="TextBox 25"/>
          <p:cNvSpPr txBox="1">
            <a:spLocks noChangeArrowheads="1"/>
          </p:cNvSpPr>
          <p:nvPr/>
        </p:nvSpPr>
        <p:spPr bwMode="auto">
          <a:xfrm>
            <a:off x="6692392" y="4494788"/>
            <a:ext cx="386567" cy="393338"/>
          </a:xfrm>
          <a:prstGeom prst="rect">
            <a:avLst/>
          </a:prstGeom>
          <a:noFill/>
          <a:ln w="9525">
            <a:noFill/>
            <a:miter lim="800000"/>
          </a:ln>
        </p:spPr>
        <p:txBody>
          <a:bodyPr wrap="none" lIns="115214" tIns="57607" rIns="115214" bIns="57607">
            <a:spAutoFit/>
          </a:bodyPr>
          <a:lstStyle/>
          <a:p>
            <a:pPr defTabSz="864108"/>
            <a:r>
              <a:rPr lang="en-US" altLang="zh-CN" dirty="0">
                <a:solidFill>
                  <a:prstClr val="white"/>
                </a:solidFill>
                <a:latin typeface="Arial Black" panose="020B0A04020102020204" pitchFamily="34" charset="0"/>
                <a:ea typeface="宋体"/>
              </a:rPr>
              <a:t>3</a:t>
            </a:r>
            <a:endParaRPr lang="zh-CN" altLang="en-US" dirty="0">
              <a:solidFill>
                <a:prstClr val="white"/>
              </a:solidFill>
              <a:latin typeface="Arial Black" panose="020B0A04020102020204" pitchFamily="34" charset="0"/>
              <a:ea typeface="宋体"/>
            </a:endParaRPr>
          </a:p>
        </p:txBody>
      </p:sp>
      <p:sp>
        <p:nvSpPr>
          <p:cNvPr id="54" name="TextBox 26"/>
          <p:cNvSpPr txBox="1">
            <a:spLocks noChangeArrowheads="1"/>
          </p:cNvSpPr>
          <p:nvPr/>
        </p:nvSpPr>
        <p:spPr bwMode="auto">
          <a:xfrm>
            <a:off x="5180120" y="4494788"/>
            <a:ext cx="386567" cy="393338"/>
          </a:xfrm>
          <a:prstGeom prst="rect">
            <a:avLst/>
          </a:prstGeom>
          <a:noFill/>
          <a:ln w="9525">
            <a:noFill/>
            <a:miter lim="800000"/>
          </a:ln>
        </p:spPr>
        <p:txBody>
          <a:bodyPr wrap="none" lIns="115214" tIns="57607" rIns="115214" bIns="57607">
            <a:spAutoFit/>
          </a:bodyPr>
          <a:lstStyle/>
          <a:p>
            <a:pPr defTabSz="864108"/>
            <a:r>
              <a:rPr lang="en-US" altLang="zh-CN" dirty="0">
                <a:solidFill>
                  <a:prstClr val="white"/>
                </a:solidFill>
                <a:latin typeface="Arial Black" panose="020B0A04020102020204" pitchFamily="34" charset="0"/>
                <a:ea typeface="宋体"/>
              </a:rPr>
              <a:t>4</a:t>
            </a:r>
            <a:endParaRPr lang="zh-CN" altLang="en-US" dirty="0">
              <a:solidFill>
                <a:prstClr val="white"/>
              </a:solidFill>
              <a:latin typeface="Arial Black" panose="020B0A04020102020204" pitchFamily="34" charset="0"/>
              <a:ea typeface="宋体"/>
            </a:endParaRPr>
          </a:p>
        </p:txBody>
      </p:sp>
      <p:sp>
        <p:nvSpPr>
          <p:cNvPr id="55" name="TextBox 27"/>
          <p:cNvSpPr txBox="1">
            <a:spLocks noChangeArrowheads="1"/>
          </p:cNvSpPr>
          <p:nvPr/>
        </p:nvSpPr>
        <p:spPr bwMode="auto">
          <a:xfrm>
            <a:off x="5918252" y="2180082"/>
            <a:ext cx="386567" cy="393338"/>
          </a:xfrm>
          <a:prstGeom prst="rect">
            <a:avLst/>
          </a:prstGeom>
          <a:noFill/>
          <a:ln w="9525">
            <a:noFill/>
            <a:miter lim="800000"/>
          </a:ln>
        </p:spPr>
        <p:txBody>
          <a:bodyPr wrap="none" lIns="115214" tIns="57607" rIns="115214" bIns="57607">
            <a:spAutoFit/>
          </a:bodyPr>
          <a:lstStyle/>
          <a:p>
            <a:pPr defTabSz="864108"/>
            <a:r>
              <a:rPr lang="en-US" altLang="zh-CN" dirty="0">
                <a:solidFill>
                  <a:prstClr val="white"/>
                </a:solidFill>
                <a:latin typeface="Arial Black" panose="020B0A04020102020204" pitchFamily="34" charset="0"/>
                <a:ea typeface="宋体"/>
              </a:rPr>
              <a:t>1</a:t>
            </a:r>
            <a:endParaRPr lang="zh-CN" altLang="en-US" dirty="0">
              <a:solidFill>
                <a:prstClr val="white"/>
              </a:solidFill>
              <a:latin typeface="Arial Black" panose="020B0A04020102020204" pitchFamily="34" charset="0"/>
              <a:ea typeface="宋体"/>
            </a:endParaRPr>
          </a:p>
        </p:txBody>
      </p:sp>
      <p:sp>
        <p:nvSpPr>
          <p:cNvPr id="56" name="TextBox 89"/>
          <p:cNvSpPr txBox="1">
            <a:spLocks noChangeArrowheads="1"/>
          </p:cNvSpPr>
          <p:nvPr/>
        </p:nvSpPr>
        <p:spPr bwMode="auto">
          <a:xfrm>
            <a:off x="5528183" y="3492699"/>
            <a:ext cx="1152208" cy="316394"/>
          </a:xfrm>
          <a:prstGeom prst="rect">
            <a:avLst/>
          </a:prstGeom>
          <a:noFill/>
          <a:ln>
            <a:noFill/>
          </a:ln>
        </p:spPr>
        <p:txBody>
          <a:bodyPr lIns="115214" tIns="57607" rIns="115214" bIns="576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864108" eaLnBrk="1" hangingPunct="1">
              <a:defRPr/>
            </a:pPr>
            <a:r>
              <a:rPr lang="zh-CN" altLang="en-US" sz="1300" kern="0" dirty="0">
                <a:solidFill>
                  <a:prstClr val="white"/>
                </a:solidFill>
                <a:latin typeface="微软雅黑" panose="020B0503020204020204" pitchFamily="34" charset="-122"/>
                <a:ea typeface="微软雅黑" panose="020B0503020204020204" pitchFamily="34" charset="-122"/>
              </a:rPr>
              <a:t>添加标题</a:t>
            </a:r>
          </a:p>
        </p:txBody>
      </p:sp>
      <p:sp>
        <p:nvSpPr>
          <p:cNvPr id="57" name="环形箭头 56"/>
          <p:cNvSpPr/>
          <p:nvPr/>
        </p:nvSpPr>
        <p:spPr bwMode="auto">
          <a:xfrm rot="15194886">
            <a:off x="4143488" y="3546647"/>
            <a:ext cx="1152102" cy="1152208"/>
          </a:xfrm>
          <a:prstGeom prst="circularArrow">
            <a:avLst/>
          </a:prstGeom>
          <a:solidFill>
            <a:srgbClr val="7F7F7F"/>
          </a:solidFill>
          <a:ln w="25400" cap="flat" cmpd="sng" algn="ctr">
            <a:noFill/>
            <a:prstDash val="solid"/>
          </a:ln>
          <a:effectLst/>
        </p:spPr>
        <p:txBody>
          <a:bodyPr lIns="115214" tIns="57607" rIns="115214" bIns="57607" anchor="ctr"/>
          <a:lstStyle/>
          <a:p>
            <a:pPr algn="ctr" defTabSz="864108" eaLnBrk="0" hangingPunct="0">
              <a:defRPr/>
            </a:pPr>
            <a:endParaRPr lang="zh-CN" altLang="en-US" sz="1300" kern="0">
              <a:solidFill>
                <a:sysClr val="window" lastClr="FFFFFF"/>
              </a:solidFill>
              <a:latin typeface="Segoe UI" panose="020B0502040204020203"/>
              <a:ea typeface="宋体"/>
            </a:endParaRPr>
          </a:p>
        </p:txBody>
      </p:sp>
      <p:sp>
        <p:nvSpPr>
          <p:cNvPr id="58" name="环形箭头 57"/>
          <p:cNvSpPr/>
          <p:nvPr/>
        </p:nvSpPr>
        <p:spPr bwMode="auto">
          <a:xfrm rot="19325918">
            <a:off x="4647525" y="1935559"/>
            <a:ext cx="1152208" cy="1152102"/>
          </a:xfrm>
          <a:prstGeom prst="circularArrow">
            <a:avLst/>
          </a:prstGeom>
          <a:solidFill>
            <a:srgbClr val="EE0076"/>
          </a:solidFill>
          <a:ln w="25400" cap="flat" cmpd="sng" algn="ctr">
            <a:noFill/>
            <a:prstDash val="solid"/>
          </a:ln>
          <a:effectLst/>
        </p:spPr>
        <p:txBody>
          <a:bodyPr lIns="115214" tIns="57607" rIns="115214" bIns="57607" anchor="ctr"/>
          <a:lstStyle/>
          <a:p>
            <a:pPr algn="ctr" defTabSz="864108" eaLnBrk="0" hangingPunct="0">
              <a:defRPr/>
            </a:pPr>
            <a:endParaRPr lang="zh-CN" altLang="en-US" sz="1300" kern="0">
              <a:solidFill>
                <a:sysClr val="window" lastClr="FFFFFF"/>
              </a:solidFill>
              <a:latin typeface="Segoe UI" panose="020B0502040204020203"/>
              <a:ea typeface="宋体"/>
            </a:endParaRPr>
          </a:p>
        </p:txBody>
      </p:sp>
      <p:sp>
        <p:nvSpPr>
          <p:cNvPr id="59" name="环形箭头 58"/>
          <p:cNvSpPr/>
          <p:nvPr/>
        </p:nvSpPr>
        <p:spPr bwMode="auto">
          <a:xfrm rot="2186439">
            <a:off x="6383337" y="1925059"/>
            <a:ext cx="1152208" cy="1152102"/>
          </a:xfrm>
          <a:prstGeom prst="circularArrow">
            <a:avLst/>
          </a:prstGeom>
          <a:solidFill>
            <a:srgbClr val="FB9E00"/>
          </a:solidFill>
          <a:ln w="25400" cap="flat" cmpd="sng" algn="ctr">
            <a:noFill/>
            <a:prstDash val="solid"/>
          </a:ln>
          <a:effectLst/>
        </p:spPr>
        <p:txBody>
          <a:bodyPr lIns="115214" tIns="57607" rIns="115214" bIns="57607" anchor="ctr"/>
          <a:lstStyle/>
          <a:p>
            <a:pPr algn="ctr" defTabSz="864108" eaLnBrk="0" hangingPunct="0">
              <a:defRPr/>
            </a:pPr>
            <a:endParaRPr lang="zh-CN" altLang="en-US" sz="1300" kern="0">
              <a:solidFill>
                <a:sysClr val="window" lastClr="FFFFFF"/>
              </a:solidFill>
              <a:latin typeface="Segoe UI" panose="020B0502040204020203"/>
              <a:ea typeface="宋体"/>
            </a:endParaRPr>
          </a:p>
        </p:txBody>
      </p:sp>
      <p:sp>
        <p:nvSpPr>
          <p:cNvPr id="60" name="环形箭头 59"/>
          <p:cNvSpPr/>
          <p:nvPr/>
        </p:nvSpPr>
        <p:spPr bwMode="auto">
          <a:xfrm rot="6440240">
            <a:off x="6933990" y="3581151"/>
            <a:ext cx="1152102" cy="1152208"/>
          </a:xfrm>
          <a:prstGeom prst="circularArrow">
            <a:avLst/>
          </a:prstGeom>
          <a:solidFill>
            <a:srgbClr val="29ABE2"/>
          </a:solidFill>
          <a:ln w="25400" cap="flat" cmpd="sng" algn="ctr">
            <a:noFill/>
            <a:prstDash val="solid"/>
          </a:ln>
          <a:effectLst/>
        </p:spPr>
        <p:txBody>
          <a:bodyPr lIns="115214" tIns="57607" rIns="115214" bIns="57607" anchor="ctr"/>
          <a:lstStyle/>
          <a:p>
            <a:pPr algn="ctr" defTabSz="864108" eaLnBrk="0" hangingPunct="0">
              <a:defRPr/>
            </a:pPr>
            <a:endParaRPr lang="zh-CN" altLang="en-US" sz="1300" kern="0">
              <a:solidFill>
                <a:sysClr val="window" lastClr="FFFFFF"/>
              </a:solidFill>
              <a:latin typeface="Segoe UI" panose="020B0502040204020203"/>
              <a:ea typeface="宋体"/>
            </a:endParaRPr>
          </a:p>
        </p:txBody>
      </p:sp>
      <p:sp>
        <p:nvSpPr>
          <p:cNvPr id="61" name="环形箭头 60"/>
          <p:cNvSpPr/>
          <p:nvPr/>
        </p:nvSpPr>
        <p:spPr bwMode="auto">
          <a:xfrm rot="10800000">
            <a:off x="5519182" y="4551790"/>
            <a:ext cx="1152208" cy="1152102"/>
          </a:xfrm>
          <a:prstGeom prst="circularArrow">
            <a:avLst/>
          </a:prstGeom>
          <a:solidFill>
            <a:srgbClr val="A3D800"/>
          </a:solidFill>
          <a:ln w="25400" cap="flat" cmpd="sng" algn="ctr">
            <a:noFill/>
            <a:prstDash val="solid"/>
          </a:ln>
          <a:effectLst/>
        </p:spPr>
        <p:txBody>
          <a:bodyPr lIns="115214" tIns="57607" rIns="115214" bIns="57607" anchor="ctr"/>
          <a:lstStyle/>
          <a:p>
            <a:pPr algn="ctr" defTabSz="864108" eaLnBrk="0" hangingPunct="0">
              <a:defRPr/>
            </a:pPr>
            <a:endParaRPr lang="zh-CN" altLang="en-US" sz="1300" kern="0">
              <a:solidFill>
                <a:sysClr val="window" lastClr="FFFFFF"/>
              </a:solidFill>
              <a:latin typeface="Segoe UI" panose="020B0502040204020203"/>
              <a:ea typeface="宋体"/>
            </a:endParaRPr>
          </a:p>
        </p:txBody>
      </p:sp>
      <p:sp>
        <p:nvSpPr>
          <p:cNvPr id="62" name="TextBox 61"/>
          <p:cNvSpPr txBox="1">
            <a:spLocks noChangeArrowheads="1"/>
          </p:cNvSpPr>
          <p:nvPr/>
        </p:nvSpPr>
        <p:spPr bwMode="auto">
          <a:xfrm>
            <a:off x="7772589" y="2885145"/>
            <a:ext cx="1998678" cy="581677"/>
          </a:xfrm>
          <a:prstGeom prst="rect">
            <a:avLst/>
          </a:prstGeom>
          <a:noFill/>
          <a:ln w="9525">
            <a:noFill/>
            <a:miter lim="800000"/>
          </a:ln>
        </p:spPr>
        <p:txBody>
          <a:bodyPr wrap="square" lIns="115214" tIns="57607" rIns="115214" bIns="57607">
            <a:spAutoFit/>
          </a:bodyPr>
          <a:lstStyle/>
          <a:p>
            <a:pPr algn="ctr" defTabSz="864108">
              <a:defRPr/>
            </a:pPr>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3" name="TextBox 61"/>
          <p:cNvSpPr txBox="1">
            <a:spLocks noChangeArrowheads="1"/>
          </p:cNvSpPr>
          <p:nvPr/>
        </p:nvSpPr>
        <p:spPr bwMode="auto">
          <a:xfrm>
            <a:off x="5103611" y="1383512"/>
            <a:ext cx="2205397" cy="581677"/>
          </a:xfrm>
          <a:prstGeom prst="rect">
            <a:avLst/>
          </a:prstGeom>
          <a:noFill/>
          <a:ln w="9525">
            <a:noFill/>
            <a:miter lim="800000"/>
          </a:ln>
        </p:spPr>
        <p:txBody>
          <a:bodyPr wrap="square" lIns="115214" tIns="57607" rIns="115214" bIns="57607">
            <a:spAutoFit/>
          </a:bodyPr>
          <a:lstStyle/>
          <a:p>
            <a:pPr algn="ctr" defTabSz="864108">
              <a:defRPr/>
            </a:pPr>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4" name="任意多边形 40"/>
          <p:cNvSpPr>
            <a:spLocks noChangeArrowheads="1"/>
          </p:cNvSpPr>
          <p:nvPr/>
        </p:nvSpPr>
        <p:spPr bwMode="auto">
          <a:xfrm>
            <a:off x="5823740" y="2801135"/>
            <a:ext cx="555100" cy="0"/>
          </a:xfrm>
          <a:custGeom>
            <a:avLst/>
            <a:gdLst>
              <a:gd name="T0" fmla="*/ 0 w 587829"/>
              <a:gd name="T1" fmla="*/ 583304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rgbClr val="5B9BD5"/>
          </a:solidFill>
          <a:ln w="9525" algn="ctr">
            <a:solidFill>
              <a:sysClr val="window" lastClr="FFFFFF"/>
            </a:solidFill>
            <a:round/>
          </a:ln>
        </p:spPr>
        <p:txBody>
          <a:bodyPr lIns="115214" tIns="57607" rIns="115214" bIns="57607"/>
          <a:lstStyle/>
          <a:p>
            <a:pPr defTabSz="864108">
              <a:defRPr/>
            </a:pPr>
            <a:endParaRPr lang="zh-CN" altLang="en-US" sz="1300" kern="0">
              <a:solidFill>
                <a:prstClr val="black"/>
              </a:solidFill>
              <a:latin typeface="Calibri" panose="020F0502020204030204"/>
              <a:ea typeface="宋体"/>
            </a:endParaRPr>
          </a:p>
        </p:txBody>
      </p:sp>
      <p:sp>
        <p:nvSpPr>
          <p:cNvPr id="65" name="任意多边形 41"/>
          <p:cNvSpPr>
            <a:spLocks noChangeArrowheads="1"/>
          </p:cNvSpPr>
          <p:nvPr/>
        </p:nvSpPr>
        <p:spPr bwMode="auto">
          <a:xfrm>
            <a:off x="5166619" y="3149166"/>
            <a:ext cx="168030" cy="538547"/>
          </a:xfrm>
          <a:custGeom>
            <a:avLst/>
            <a:gdLst>
              <a:gd name="T0" fmla="*/ 174857 w 178130"/>
              <a:gd name="T1" fmla="*/ 0 h 570016"/>
              <a:gd name="T2" fmla="*/ 0 w 178130"/>
              <a:gd name="T3" fmla="*/ 568976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rgbClr val="5B9BD5"/>
          </a:solidFill>
          <a:ln w="9525" algn="ctr">
            <a:solidFill>
              <a:sysClr val="window" lastClr="FFFFFF"/>
            </a:solidFill>
            <a:round/>
          </a:ln>
        </p:spPr>
        <p:txBody>
          <a:bodyPr lIns="115214" tIns="57607" rIns="115214" bIns="57607"/>
          <a:lstStyle/>
          <a:p>
            <a:pPr defTabSz="864108">
              <a:defRPr/>
            </a:pPr>
            <a:endParaRPr lang="zh-CN" altLang="en-US" sz="1300" kern="0">
              <a:solidFill>
                <a:prstClr val="black"/>
              </a:solidFill>
              <a:latin typeface="Calibri" panose="020F0502020204030204"/>
              <a:ea typeface="宋体"/>
            </a:endParaRPr>
          </a:p>
        </p:txBody>
      </p:sp>
      <p:sp>
        <p:nvSpPr>
          <p:cNvPr id="66" name="任意多边形 42"/>
          <p:cNvSpPr>
            <a:spLocks noChangeArrowheads="1"/>
          </p:cNvSpPr>
          <p:nvPr/>
        </p:nvSpPr>
        <p:spPr bwMode="auto">
          <a:xfrm>
            <a:off x="6855926" y="3137165"/>
            <a:ext cx="174032" cy="556549"/>
          </a:xfrm>
          <a:custGeom>
            <a:avLst/>
            <a:gdLst>
              <a:gd name="T0" fmla="*/ 0 w 184067"/>
              <a:gd name="T1" fmla="*/ 0 h 587829"/>
              <a:gd name="T2" fmla="*/ 184897 w 184067"/>
              <a:gd name="T3" fmla="*/ 599258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rgbClr val="5B9BD5"/>
          </a:solidFill>
          <a:ln w="9525" algn="ctr">
            <a:solidFill>
              <a:sysClr val="window" lastClr="FFFFFF"/>
            </a:solidFill>
            <a:round/>
          </a:ln>
        </p:spPr>
        <p:txBody>
          <a:bodyPr lIns="115214" tIns="57607" rIns="115214" bIns="57607"/>
          <a:lstStyle/>
          <a:p>
            <a:pPr defTabSz="864108">
              <a:defRPr/>
            </a:pPr>
            <a:endParaRPr lang="zh-CN" altLang="en-US" sz="1300" kern="0">
              <a:solidFill>
                <a:prstClr val="black"/>
              </a:solidFill>
              <a:latin typeface="Calibri" panose="020F0502020204030204"/>
              <a:ea typeface="宋体"/>
            </a:endParaRPr>
          </a:p>
        </p:txBody>
      </p:sp>
      <p:sp>
        <p:nvSpPr>
          <p:cNvPr id="67" name="任意多边形 43"/>
          <p:cNvSpPr>
            <a:spLocks noChangeArrowheads="1"/>
          </p:cNvSpPr>
          <p:nvPr/>
        </p:nvSpPr>
        <p:spPr bwMode="auto">
          <a:xfrm>
            <a:off x="5369159" y="4209762"/>
            <a:ext cx="448581" cy="331530"/>
          </a:xfrm>
          <a:custGeom>
            <a:avLst/>
            <a:gdLst>
              <a:gd name="T0" fmla="*/ 0 w 475013"/>
              <a:gd name="T1" fmla="*/ 0 h 350322"/>
              <a:gd name="T2" fmla="*/ 471525 w 475013"/>
              <a:gd name="T3" fmla="*/ 355517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rgbClr val="5B9BD5"/>
          </a:solidFill>
          <a:ln w="9525" algn="ctr">
            <a:solidFill>
              <a:sysClr val="window" lastClr="FFFFFF"/>
            </a:solidFill>
            <a:round/>
          </a:ln>
        </p:spPr>
        <p:txBody>
          <a:bodyPr lIns="115214" tIns="57607" rIns="115214" bIns="57607"/>
          <a:lstStyle/>
          <a:p>
            <a:pPr defTabSz="864108">
              <a:defRPr/>
            </a:pPr>
            <a:endParaRPr lang="zh-CN" altLang="en-US" sz="1300" kern="0">
              <a:solidFill>
                <a:prstClr val="black"/>
              </a:solidFill>
              <a:latin typeface="Calibri" panose="020F0502020204030204"/>
              <a:ea typeface="宋体"/>
            </a:endParaRPr>
          </a:p>
        </p:txBody>
      </p:sp>
      <p:sp>
        <p:nvSpPr>
          <p:cNvPr id="68" name="任意多边形 44"/>
          <p:cNvSpPr>
            <a:spLocks noChangeArrowheads="1"/>
          </p:cNvSpPr>
          <p:nvPr/>
        </p:nvSpPr>
        <p:spPr bwMode="auto">
          <a:xfrm>
            <a:off x="6407346" y="4233761"/>
            <a:ext cx="460583" cy="336030"/>
          </a:xfrm>
          <a:custGeom>
            <a:avLst/>
            <a:gdLst>
              <a:gd name="T0" fmla="*/ 0 w 486888"/>
              <a:gd name="T1" fmla="*/ 349715 h 356260"/>
              <a:gd name="T2" fmla="*/ 491658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rgbClr val="5B9BD5"/>
          </a:solidFill>
          <a:ln w="9525" algn="ctr">
            <a:solidFill>
              <a:sysClr val="window" lastClr="FFFFFF"/>
            </a:solidFill>
            <a:round/>
          </a:ln>
        </p:spPr>
        <p:txBody>
          <a:bodyPr lIns="115214" tIns="57607" rIns="115214" bIns="57607"/>
          <a:lstStyle/>
          <a:p>
            <a:pPr defTabSz="864108">
              <a:defRPr/>
            </a:pPr>
            <a:endParaRPr lang="zh-CN" altLang="en-US" sz="1300" kern="0">
              <a:solidFill>
                <a:prstClr val="black"/>
              </a:solidFill>
              <a:latin typeface="Calibri" panose="020F0502020204030204"/>
              <a:ea typeface="宋体"/>
            </a:endParaRPr>
          </a:p>
        </p:txBody>
      </p:sp>
      <p:sp>
        <p:nvSpPr>
          <p:cNvPr id="69" name="TextBox 61"/>
          <p:cNvSpPr txBox="1">
            <a:spLocks noChangeArrowheads="1"/>
          </p:cNvSpPr>
          <p:nvPr/>
        </p:nvSpPr>
        <p:spPr bwMode="auto">
          <a:xfrm>
            <a:off x="2416463" y="2885145"/>
            <a:ext cx="1998678" cy="581677"/>
          </a:xfrm>
          <a:prstGeom prst="rect">
            <a:avLst/>
          </a:prstGeom>
          <a:noFill/>
          <a:ln w="9525">
            <a:noFill/>
            <a:miter lim="800000"/>
          </a:ln>
        </p:spPr>
        <p:txBody>
          <a:bodyPr wrap="square" lIns="115214" tIns="57607" rIns="115214" bIns="57607">
            <a:spAutoFit/>
          </a:bodyPr>
          <a:lstStyle/>
          <a:p>
            <a:pPr algn="ctr" defTabSz="864108">
              <a:defRPr/>
            </a:pPr>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0" name="TextBox 61"/>
          <p:cNvSpPr txBox="1">
            <a:spLocks noChangeArrowheads="1"/>
          </p:cNvSpPr>
          <p:nvPr/>
        </p:nvSpPr>
        <p:spPr bwMode="auto">
          <a:xfrm>
            <a:off x="7137240" y="5151303"/>
            <a:ext cx="1998678" cy="581677"/>
          </a:xfrm>
          <a:prstGeom prst="rect">
            <a:avLst/>
          </a:prstGeom>
          <a:noFill/>
          <a:ln w="9525">
            <a:noFill/>
            <a:miter lim="800000"/>
          </a:ln>
        </p:spPr>
        <p:txBody>
          <a:bodyPr wrap="square" lIns="115214" tIns="57607" rIns="115214" bIns="57607">
            <a:spAutoFit/>
          </a:bodyPr>
          <a:lstStyle/>
          <a:p>
            <a:pPr algn="ctr" defTabSz="864108">
              <a:defRPr/>
            </a:pPr>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1" name="TextBox 61"/>
          <p:cNvSpPr txBox="1">
            <a:spLocks noChangeArrowheads="1"/>
          </p:cNvSpPr>
          <p:nvPr/>
        </p:nvSpPr>
        <p:spPr bwMode="auto">
          <a:xfrm>
            <a:off x="3126817" y="5151303"/>
            <a:ext cx="1998678" cy="581677"/>
          </a:xfrm>
          <a:prstGeom prst="rect">
            <a:avLst/>
          </a:prstGeom>
          <a:noFill/>
          <a:ln w="9525">
            <a:noFill/>
            <a:miter lim="800000"/>
          </a:ln>
        </p:spPr>
        <p:txBody>
          <a:bodyPr wrap="square" lIns="115214" tIns="57607" rIns="115214" bIns="57607">
            <a:spAutoFit/>
          </a:bodyPr>
          <a:lstStyle/>
          <a:p>
            <a:pPr algn="ctr" defTabSz="864108">
              <a:defRPr/>
            </a:pPr>
            <a:r>
              <a:rPr lang="zh-CN" altLang="en-US" sz="15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776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barn(inVertical)">
                                      <p:cBhvr>
                                        <p:cTn id="24" dur="500"/>
                                        <p:tgtEl>
                                          <p:spTgt spid="5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down)">
                                      <p:cBhvr>
                                        <p:cTn id="36" dur="500"/>
                                        <p:tgtEl>
                                          <p:spTgt spid="45"/>
                                        </p:tgtEl>
                                      </p:cBhvr>
                                    </p:animEffect>
                                  </p:childTnLst>
                                </p:cTn>
                              </p:par>
                            </p:childTnLst>
                          </p:cTn>
                        </p:par>
                        <p:par>
                          <p:cTn id="37" fill="hold">
                            <p:stCondLst>
                              <p:cond delay="4000"/>
                            </p:stCondLst>
                            <p:childTnLst>
                              <p:par>
                                <p:cTn id="38" presetID="14" presetClass="entr" presetSubtype="1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randombar(horizontal)">
                                      <p:cBhvr>
                                        <p:cTn id="40" dur="500"/>
                                        <p:tgtEl>
                                          <p:spTgt spid="55"/>
                                        </p:tgtEl>
                                      </p:cBhvr>
                                    </p:animEffect>
                                  </p:childTnLst>
                                </p:cTn>
                              </p:par>
                            </p:childTnLst>
                          </p:cTn>
                        </p:par>
                        <p:par>
                          <p:cTn id="41" fill="hold">
                            <p:stCondLst>
                              <p:cond delay="4500"/>
                            </p:stCondLst>
                            <p:childTnLst>
                              <p:par>
                                <p:cTn id="42" presetID="14" presetClass="entr" presetSubtype="10"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randombar(horizontal)">
                                      <p:cBhvr>
                                        <p:cTn id="44" dur="500"/>
                                        <p:tgtEl>
                                          <p:spTgt spid="63"/>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left)">
                                      <p:cBhvr>
                                        <p:cTn id="48" dur="500"/>
                                        <p:tgtEl>
                                          <p:spTgt spid="59"/>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randombar(horizontal)">
                                      <p:cBhvr>
                                        <p:cTn id="59" dur="500"/>
                                        <p:tgtEl>
                                          <p:spTgt spid="52"/>
                                        </p:tgtEl>
                                      </p:cBhvr>
                                    </p:animEffect>
                                  </p:childTnLst>
                                </p:cTn>
                              </p:par>
                            </p:childTnLst>
                          </p:cTn>
                        </p:par>
                        <p:par>
                          <p:cTn id="60" fill="hold">
                            <p:stCondLst>
                              <p:cond delay="6500"/>
                            </p:stCondLst>
                            <p:childTnLst>
                              <p:par>
                                <p:cTn id="61" presetID="14" presetClass="entr" presetSubtype="1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randombar(horizontal)">
                                      <p:cBhvr>
                                        <p:cTn id="63" dur="500"/>
                                        <p:tgtEl>
                                          <p:spTgt spid="62"/>
                                        </p:tgtEl>
                                      </p:cBhvr>
                                    </p:animEffect>
                                  </p:childTnLst>
                                </p:cTn>
                              </p:par>
                            </p:childTnLst>
                          </p:cTn>
                        </p:par>
                        <p:par>
                          <p:cTn id="64" fill="hold">
                            <p:stCondLst>
                              <p:cond delay="7000"/>
                            </p:stCondLst>
                            <p:childTnLst>
                              <p:par>
                                <p:cTn id="65" presetID="22" presetClass="entr" presetSubtype="1"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up)">
                                      <p:cBhvr>
                                        <p:cTn id="67" dur="500"/>
                                        <p:tgtEl>
                                          <p:spTgt spid="60"/>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up)">
                                      <p:cBhvr>
                                        <p:cTn id="71" dur="500"/>
                                        <p:tgtEl>
                                          <p:spTgt spid="4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wipe(up)">
                                      <p:cBhvr>
                                        <p:cTn id="74" dur="500"/>
                                        <p:tgtEl>
                                          <p:spTgt spid="47"/>
                                        </p:tgtEl>
                                      </p:cBhvr>
                                    </p:animEffect>
                                  </p:childTnLst>
                                </p:cTn>
                              </p:par>
                            </p:childTnLst>
                          </p:cTn>
                        </p:par>
                        <p:par>
                          <p:cTn id="75" fill="hold">
                            <p:stCondLst>
                              <p:cond delay="8000"/>
                            </p:stCondLst>
                            <p:childTnLst>
                              <p:par>
                                <p:cTn id="76" presetID="14" presetClass="entr" presetSubtype="10" fill="hold" grpId="0"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randombar(horizontal)">
                                      <p:cBhvr>
                                        <p:cTn id="78" dur="500"/>
                                        <p:tgtEl>
                                          <p:spTgt spid="53"/>
                                        </p:tgtEl>
                                      </p:cBhvr>
                                    </p:animEffect>
                                  </p:childTnLst>
                                </p:cTn>
                              </p:par>
                            </p:childTnLst>
                          </p:cTn>
                        </p:par>
                        <p:par>
                          <p:cTn id="79" fill="hold">
                            <p:stCondLst>
                              <p:cond delay="8500"/>
                            </p:stCondLst>
                            <p:childTnLst>
                              <p:par>
                                <p:cTn id="80" presetID="14" presetClass="entr" presetSubtype="10"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randombar(horizontal)">
                                      <p:cBhvr>
                                        <p:cTn id="82" dur="500"/>
                                        <p:tgtEl>
                                          <p:spTgt spid="70"/>
                                        </p:tgtEl>
                                      </p:cBhvr>
                                    </p:animEffect>
                                  </p:childTnLst>
                                </p:cTn>
                              </p:par>
                            </p:childTnLst>
                          </p:cTn>
                        </p:par>
                        <p:par>
                          <p:cTn id="83" fill="hold">
                            <p:stCondLst>
                              <p:cond delay="9000"/>
                            </p:stCondLst>
                            <p:childTnLst>
                              <p:par>
                                <p:cTn id="84" presetID="22" presetClass="entr" presetSubtype="2" fill="hold" grpId="0" nodeType="after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wipe(right)">
                                      <p:cBhvr>
                                        <p:cTn id="86" dur="500"/>
                                        <p:tgtEl>
                                          <p:spTgt spid="61"/>
                                        </p:tgtEl>
                                      </p:cBhvr>
                                    </p:animEffect>
                                  </p:childTnLst>
                                </p:cTn>
                              </p:par>
                            </p:childTnLst>
                          </p:cTn>
                        </p:par>
                        <p:par>
                          <p:cTn id="87" fill="hold">
                            <p:stCondLst>
                              <p:cond delay="9500"/>
                            </p:stCondLst>
                            <p:childTnLst>
                              <p:par>
                                <p:cTn id="88" presetID="22" presetClass="entr" presetSubtype="2"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right)">
                                      <p:cBhvr>
                                        <p:cTn id="90" dur="500"/>
                                        <p:tgtEl>
                                          <p:spTgt spid="40"/>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wipe(right)">
                                      <p:cBhvr>
                                        <p:cTn id="93" dur="500"/>
                                        <p:tgtEl>
                                          <p:spTgt spid="46"/>
                                        </p:tgtEl>
                                      </p:cBhvr>
                                    </p:animEffect>
                                  </p:childTnLst>
                                </p:cTn>
                              </p:par>
                            </p:childTnLst>
                          </p:cTn>
                        </p:par>
                        <p:par>
                          <p:cTn id="94" fill="hold">
                            <p:stCondLst>
                              <p:cond delay="10000"/>
                            </p:stCondLst>
                            <p:childTnLst>
                              <p:par>
                                <p:cTn id="95" presetID="14" presetClass="entr" presetSubtype="10"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randombar(horizontal)">
                                      <p:cBhvr>
                                        <p:cTn id="97" dur="500"/>
                                        <p:tgtEl>
                                          <p:spTgt spid="54"/>
                                        </p:tgtEl>
                                      </p:cBhvr>
                                    </p:animEffect>
                                  </p:childTnLst>
                                </p:cTn>
                              </p:par>
                            </p:childTnLst>
                          </p:cTn>
                        </p:par>
                        <p:par>
                          <p:cTn id="98" fill="hold">
                            <p:stCondLst>
                              <p:cond delay="10500"/>
                            </p:stCondLst>
                            <p:childTnLst>
                              <p:par>
                                <p:cTn id="99" presetID="14" presetClass="entr" presetSubtype="10" fill="hold" grpId="0" nodeType="afterEffect">
                                  <p:stCondLst>
                                    <p:cond delay="0"/>
                                  </p:stCondLst>
                                  <p:childTnLst>
                                    <p:set>
                                      <p:cBhvr>
                                        <p:cTn id="100" dur="1" fill="hold">
                                          <p:stCondLst>
                                            <p:cond delay="0"/>
                                          </p:stCondLst>
                                        </p:cTn>
                                        <p:tgtEl>
                                          <p:spTgt spid="71"/>
                                        </p:tgtEl>
                                        <p:attrNameLst>
                                          <p:attrName>style.visibility</p:attrName>
                                        </p:attrNameLst>
                                      </p:cBhvr>
                                      <p:to>
                                        <p:strVal val="visible"/>
                                      </p:to>
                                    </p:set>
                                    <p:animEffect transition="in" filter="randombar(horizontal)">
                                      <p:cBhvr>
                                        <p:cTn id="101" dur="500"/>
                                        <p:tgtEl>
                                          <p:spTgt spid="71"/>
                                        </p:tgtEl>
                                      </p:cBhvr>
                                    </p:animEffect>
                                  </p:childTnLst>
                                </p:cTn>
                              </p:par>
                            </p:childTnLst>
                          </p:cTn>
                        </p:par>
                        <p:par>
                          <p:cTn id="102" fill="hold">
                            <p:stCondLst>
                              <p:cond delay="11000"/>
                            </p:stCondLst>
                            <p:childTnLst>
                              <p:par>
                                <p:cTn id="103" presetID="22" presetClass="entr" presetSubtype="4" fill="hold" grpId="0" nodeType="after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down)">
                                      <p:cBhvr>
                                        <p:cTn id="105" dur="500"/>
                                        <p:tgtEl>
                                          <p:spTgt spid="57"/>
                                        </p:tgtEl>
                                      </p:cBhvr>
                                    </p:animEffect>
                                  </p:childTnLst>
                                </p:cTn>
                              </p:par>
                            </p:childTnLst>
                          </p:cTn>
                        </p:par>
                        <p:par>
                          <p:cTn id="106" fill="hold">
                            <p:stCondLst>
                              <p:cond delay="11500"/>
                            </p:stCondLst>
                            <p:childTnLst>
                              <p:par>
                                <p:cTn id="107" presetID="22" presetClass="entr" presetSubtype="2"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wipe(right)">
                                      <p:cBhvr>
                                        <p:cTn id="109" dur="500"/>
                                        <p:tgtEl>
                                          <p:spTgt spid="39"/>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wipe(right)">
                                      <p:cBhvr>
                                        <p:cTn id="112" dur="500"/>
                                        <p:tgtEl>
                                          <p:spTgt spid="43"/>
                                        </p:tgtEl>
                                      </p:cBhvr>
                                    </p:animEffect>
                                  </p:childTnLst>
                                </p:cTn>
                              </p:par>
                            </p:childTnLst>
                          </p:cTn>
                        </p:par>
                        <p:par>
                          <p:cTn id="113" fill="hold">
                            <p:stCondLst>
                              <p:cond delay="12000"/>
                            </p:stCondLst>
                            <p:childTnLst>
                              <p:par>
                                <p:cTn id="114" presetID="14" presetClass="entr" presetSubtype="10"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randombar(horizontal)">
                                      <p:cBhvr>
                                        <p:cTn id="116" dur="500"/>
                                        <p:tgtEl>
                                          <p:spTgt spid="51"/>
                                        </p:tgtEl>
                                      </p:cBhvr>
                                    </p:animEffect>
                                  </p:childTnLst>
                                </p:cTn>
                              </p:par>
                            </p:childTnLst>
                          </p:cTn>
                        </p:par>
                        <p:par>
                          <p:cTn id="117" fill="hold">
                            <p:stCondLst>
                              <p:cond delay="12500"/>
                            </p:stCondLst>
                            <p:childTnLst>
                              <p:par>
                                <p:cTn id="118" presetID="14" presetClass="entr" presetSubtype="10" fill="hold" grpId="0" nodeType="after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randombar(horizontal)">
                                      <p:cBhvr>
                                        <p:cTn id="120" dur="500"/>
                                        <p:tgtEl>
                                          <p:spTgt spid="69"/>
                                        </p:tgtEl>
                                      </p:cBhvr>
                                    </p:animEffect>
                                  </p:childTnLst>
                                </p:cTn>
                              </p:par>
                            </p:childTnLst>
                          </p:cTn>
                        </p:par>
                        <p:par>
                          <p:cTn id="121" fill="hold">
                            <p:stCondLst>
                              <p:cond delay="13000"/>
                            </p:stCondLst>
                            <p:childTnLst>
                              <p:par>
                                <p:cTn id="122" presetID="22" presetClass="entr" presetSubtype="8" fill="hold" grpId="0" nodeType="after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wipe(left)">
                                      <p:cBhvr>
                                        <p:cTn id="12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51" grpId="0"/>
      <p:bldP spid="52" grpId="0"/>
      <p:bldP spid="53" grpId="0"/>
      <p:bldP spid="54" grpId="0"/>
      <p:bldP spid="55" grpId="0"/>
      <p:bldP spid="56" grpId="0"/>
      <p:bldP spid="57" grpId="0" animBg="1"/>
      <p:bldP spid="58" grpId="0" animBg="1"/>
      <p:bldP spid="59" grpId="0" animBg="1"/>
      <p:bldP spid="60" grpId="0" animBg="1"/>
      <p:bldP spid="61" grpId="0" animBg="1"/>
      <p:bldP spid="62" grpId="0"/>
      <p:bldP spid="63" grpId="0"/>
      <p:bldP spid="69" grpId="0"/>
      <p:bldP spid="70" grpId="0"/>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1758289" y="2023809"/>
            <a:ext cx="6865236" cy="1205313"/>
          </a:xfrm>
          <a:prstGeom prst="roundRect">
            <a:avLst/>
          </a:prstGeom>
          <a:solidFill>
            <a:srgbClr val="01ACBE"/>
          </a:solidFill>
          <a:ln w="12700" cap="flat" cmpd="sng" algn="ctr">
            <a:noFill/>
            <a:prstDash val="solid"/>
            <a:miter lim="800000"/>
          </a:ln>
          <a:effectLst>
            <a:innerShdw blurRad="63500" dist="508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3" name="Freeform 13"/>
          <p:cNvSpPr>
            <a:spLocks noEditPoints="1"/>
          </p:cNvSpPr>
          <p:nvPr/>
        </p:nvSpPr>
        <p:spPr bwMode="auto">
          <a:xfrm>
            <a:off x="6657976" y="4980735"/>
            <a:ext cx="3876698" cy="82979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id-ID" sz="1300">
              <a:solidFill>
                <a:prstClr val="black"/>
              </a:solidFill>
              <a:latin typeface="Calibri" panose="020F0502020204030204"/>
              <a:ea typeface="宋体" pitchFamily="2" charset="-122"/>
            </a:endParaRPr>
          </a:p>
        </p:txBody>
      </p:sp>
      <p:grpSp>
        <p:nvGrpSpPr>
          <p:cNvPr id="24" name="Group 47"/>
          <p:cNvGrpSpPr/>
          <p:nvPr/>
        </p:nvGrpSpPr>
        <p:grpSpPr>
          <a:xfrm>
            <a:off x="6843779" y="2290644"/>
            <a:ext cx="2976904" cy="3054963"/>
            <a:chOff x="4516324" y="1568450"/>
            <a:chExt cx="3559176" cy="3652838"/>
          </a:xfrm>
        </p:grpSpPr>
        <p:sp>
          <p:nvSpPr>
            <p:cNvPr id="2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A5A5A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grpSp>
      <p:sp>
        <p:nvSpPr>
          <p:cNvPr id="40" name="文本框 32"/>
          <p:cNvSpPr txBox="1"/>
          <p:nvPr/>
        </p:nvSpPr>
        <p:spPr>
          <a:xfrm>
            <a:off x="3513222" y="2146131"/>
            <a:ext cx="4687555" cy="988850"/>
          </a:xfrm>
          <a:prstGeom prst="rect">
            <a:avLst/>
          </a:prstGeom>
          <a:noFill/>
        </p:spPr>
        <p:txBody>
          <a:bodyPr wrap="squar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57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41" name="Freeform 5"/>
          <p:cNvSpPr>
            <a:spLocks noChangeAspect="1" noEditPoints="1"/>
          </p:cNvSpPr>
          <p:nvPr/>
        </p:nvSpPr>
        <p:spPr bwMode="auto">
          <a:xfrm>
            <a:off x="2441101" y="2290644"/>
            <a:ext cx="768587" cy="671642"/>
          </a:xfrm>
          <a:custGeom>
            <a:avLst/>
            <a:gdLst>
              <a:gd name="T0" fmla="*/ 100 w 346"/>
              <a:gd name="T1" fmla="*/ 49 h 302"/>
              <a:gd name="T2" fmla="*/ 63 w 346"/>
              <a:gd name="T3" fmla="*/ 91 h 302"/>
              <a:gd name="T4" fmla="*/ 19 w 346"/>
              <a:gd name="T5" fmla="*/ 105 h 302"/>
              <a:gd name="T6" fmla="*/ 23 w 346"/>
              <a:gd name="T7" fmla="*/ 161 h 302"/>
              <a:gd name="T8" fmla="*/ 3 w 346"/>
              <a:gd name="T9" fmla="*/ 202 h 302"/>
              <a:gd name="T10" fmla="*/ 45 w 346"/>
              <a:gd name="T11" fmla="*/ 238 h 302"/>
              <a:gd name="T12" fmla="*/ 59 w 346"/>
              <a:gd name="T13" fmla="*/ 282 h 302"/>
              <a:gd name="T14" fmla="*/ 115 w 346"/>
              <a:gd name="T15" fmla="*/ 278 h 302"/>
              <a:gd name="T16" fmla="*/ 156 w 346"/>
              <a:gd name="T17" fmla="*/ 299 h 302"/>
              <a:gd name="T18" fmla="*/ 192 w 346"/>
              <a:gd name="T19" fmla="*/ 257 h 302"/>
              <a:gd name="T20" fmla="*/ 236 w 346"/>
              <a:gd name="T21" fmla="*/ 243 h 302"/>
              <a:gd name="T22" fmla="*/ 232 w 346"/>
              <a:gd name="T23" fmla="*/ 187 h 302"/>
              <a:gd name="T24" fmla="*/ 253 w 346"/>
              <a:gd name="T25" fmla="*/ 146 h 302"/>
              <a:gd name="T26" fmla="*/ 211 w 346"/>
              <a:gd name="T27" fmla="*/ 109 h 302"/>
              <a:gd name="T28" fmla="*/ 197 w 346"/>
              <a:gd name="T29" fmla="*/ 66 h 302"/>
              <a:gd name="T30" fmla="*/ 141 w 346"/>
              <a:gd name="T31" fmla="*/ 70 h 302"/>
              <a:gd name="T32" fmla="*/ 128 w 346"/>
              <a:gd name="T33" fmla="*/ 254 h 302"/>
              <a:gd name="T34" fmla="*/ 123 w 346"/>
              <a:gd name="T35" fmla="*/ 94 h 302"/>
              <a:gd name="T36" fmla="*/ 208 w 346"/>
              <a:gd name="T37" fmla="*/ 169 h 302"/>
              <a:gd name="T38" fmla="*/ 128 w 346"/>
              <a:gd name="T39" fmla="*/ 254 h 302"/>
              <a:gd name="T40" fmla="*/ 253 w 346"/>
              <a:gd name="T41" fmla="*/ 64 h 302"/>
              <a:gd name="T42" fmla="*/ 284 w 346"/>
              <a:gd name="T43" fmla="*/ 30 h 302"/>
              <a:gd name="T44" fmla="*/ 286 w 346"/>
              <a:gd name="T45" fmla="*/ 93 h 302"/>
              <a:gd name="T46" fmla="*/ 290 w 346"/>
              <a:gd name="T47" fmla="*/ 0 h 302"/>
              <a:gd name="T48" fmla="*/ 271 w 346"/>
              <a:gd name="T49" fmla="*/ 13 h 302"/>
              <a:gd name="T50" fmla="*/ 245 w 346"/>
              <a:gd name="T51" fmla="*/ 14 h 302"/>
              <a:gd name="T52" fmla="*/ 241 w 346"/>
              <a:gd name="T53" fmla="*/ 36 h 302"/>
              <a:gd name="T54" fmla="*/ 223 w 346"/>
              <a:gd name="T55" fmla="*/ 56 h 302"/>
              <a:gd name="T56" fmla="*/ 235 w 346"/>
              <a:gd name="T57" fmla="*/ 74 h 302"/>
              <a:gd name="T58" fmla="*/ 237 w 346"/>
              <a:gd name="T59" fmla="*/ 101 h 302"/>
              <a:gd name="T60" fmla="*/ 259 w 346"/>
              <a:gd name="T61" fmla="*/ 105 h 302"/>
              <a:gd name="T62" fmla="*/ 279 w 346"/>
              <a:gd name="T63" fmla="*/ 123 h 302"/>
              <a:gd name="T64" fmla="*/ 297 w 346"/>
              <a:gd name="T65" fmla="*/ 111 h 302"/>
              <a:gd name="T66" fmla="*/ 324 w 346"/>
              <a:gd name="T67" fmla="*/ 109 h 302"/>
              <a:gd name="T68" fmla="*/ 328 w 346"/>
              <a:gd name="T69" fmla="*/ 87 h 302"/>
              <a:gd name="T70" fmla="*/ 346 w 346"/>
              <a:gd name="T71" fmla="*/ 67 h 302"/>
              <a:gd name="T72" fmla="*/ 333 w 346"/>
              <a:gd name="T73" fmla="*/ 49 h 302"/>
              <a:gd name="T74" fmla="*/ 332 w 346"/>
              <a:gd name="T75" fmla="*/ 22 h 302"/>
              <a:gd name="T76" fmla="*/ 310 w 346"/>
              <a:gd name="T77" fmla="*/ 18 h 302"/>
              <a:gd name="T78" fmla="*/ 290 w 346"/>
              <a:gd name="T7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02">
                <a:moveTo>
                  <a:pt x="139" y="46"/>
                </a:moveTo>
                <a:cubicBezTo>
                  <a:pt x="100" y="49"/>
                  <a:pt x="100" y="49"/>
                  <a:pt x="100" y="49"/>
                </a:cubicBezTo>
                <a:cubicBezTo>
                  <a:pt x="101" y="72"/>
                  <a:pt x="101" y="72"/>
                  <a:pt x="101" y="72"/>
                </a:cubicBezTo>
                <a:cubicBezTo>
                  <a:pt x="87" y="76"/>
                  <a:pt x="74" y="82"/>
                  <a:pt x="63" y="91"/>
                </a:cubicBezTo>
                <a:cubicBezTo>
                  <a:pt x="46" y="75"/>
                  <a:pt x="46" y="75"/>
                  <a:pt x="46" y="75"/>
                </a:cubicBezTo>
                <a:cubicBezTo>
                  <a:pt x="19" y="105"/>
                  <a:pt x="19" y="105"/>
                  <a:pt x="19" y="105"/>
                </a:cubicBezTo>
                <a:cubicBezTo>
                  <a:pt x="37" y="121"/>
                  <a:pt x="37" y="121"/>
                  <a:pt x="37" y="121"/>
                </a:cubicBezTo>
                <a:cubicBezTo>
                  <a:pt x="30" y="133"/>
                  <a:pt x="25" y="146"/>
                  <a:pt x="23" y="161"/>
                </a:cubicBezTo>
                <a:cubicBezTo>
                  <a:pt x="0" y="162"/>
                  <a:pt x="0" y="162"/>
                  <a:pt x="0" y="162"/>
                </a:cubicBezTo>
                <a:cubicBezTo>
                  <a:pt x="3" y="202"/>
                  <a:pt x="3" y="202"/>
                  <a:pt x="3" y="202"/>
                </a:cubicBezTo>
                <a:cubicBezTo>
                  <a:pt x="26" y="200"/>
                  <a:pt x="26" y="200"/>
                  <a:pt x="26" y="200"/>
                </a:cubicBezTo>
                <a:cubicBezTo>
                  <a:pt x="30" y="214"/>
                  <a:pt x="36" y="227"/>
                  <a:pt x="45" y="238"/>
                </a:cubicBezTo>
                <a:cubicBezTo>
                  <a:pt x="29" y="256"/>
                  <a:pt x="29" y="256"/>
                  <a:pt x="29" y="256"/>
                </a:cubicBezTo>
                <a:cubicBezTo>
                  <a:pt x="59" y="282"/>
                  <a:pt x="59" y="282"/>
                  <a:pt x="59" y="282"/>
                </a:cubicBezTo>
                <a:cubicBezTo>
                  <a:pt x="74" y="265"/>
                  <a:pt x="74" y="265"/>
                  <a:pt x="74" y="265"/>
                </a:cubicBezTo>
                <a:cubicBezTo>
                  <a:pt x="87" y="272"/>
                  <a:pt x="100" y="276"/>
                  <a:pt x="115" y="278"/>
                </a:cubicBezTo>
                <a:cubicBezTo>
                  <a:pt x="116" y="302"/>
                  <a:pt x="116" y="302"/>
                  <a:pt x="116" y="302"/>
                </a:cubicBezTo>
                <a:cubicBezTo>
                  <a:pt x="156" y="299"/>
                  <a:pt x="156" y="299"/>
                  <a:pt x="156" y="299"/>
                </a:cubicBezTo>
                <a:cubicBezTo>
                  <a:pt x="154" y="276"/>
                  <a:pt x="154" y="276"/>
                  <a:pt x="154" y="276"/>
                </a:cubicBezTo>
                <a:cubicBezTo>
                  <a:pt x="168" y="272"/>
                  <a:pt x="181" y="266"/>
                  <a:pt x="192" y="257"/>
                </a:cubicBezTo>
                <a:cubicBezTo>
                  <a:pt x="210" y="272"/>
                  <a:pt x="210" y="272"/>
                  <a:pt x="210" y="272"/>
                </a:cubicBezTo>
                <a:cubicBezTo>
                  <a:pt x="236" y="243"/>
                  <a:pt x="236" y="243"/>
                  <a:pt x="236" y="243"/>
                </a:cubicBezTo>
                <a:cubicBezTo>
                  <a:pt x="218" y="227"/>
                  <a:pt x="218" y="227"/>
                  <a:pt x="218" y="227"/>
                </a:cubicBezTo>
                <a:cubicBezTo>
                  <a:pt x="226" y="215"/>
                  <a:pt x="230" y="201"/>
                  <a:pt x="232" y="187"/>
                </a:cubicBezTo>
                <a:cubicBezTo>
                  <a:pt x="256" y="186"/>
                  <a:pt x="256" y="186"/>
                  <a:pt x="256" y="186"/>
                </a:cubicBezTo>
                <a:cubicBezTo>
                  <a:pt x="253" y="146"/>
                  <a:pt x="253" y="146"/>
                  <a:pt x="253" y="146"/>
                </a:cubicBezTo>
                <a:cubicBezTo>
                  <a:pt x="230" y="148"/>
                  <a:pt x="230" y="148"/>
                  <a:pt x="230" y="148"/>
                </a:cubicBezTo>
                <a:cubicBezTo>
                  <a:pt x="226" y="133"/>
                  <a:pt x="219" y="121"/>
                  <a:pt x="211" y="109"/>
                </a:cubicBezTo>
                <a:cubicBezTo>
                  <a:pt x="226" y="92"/>
                  <a:pt x="226" y="92"/>
                  <a:pt x="226" y="92"/>
                </a:cubicBezTo>
                <a:cubicBezTo>
                  <a:pt x="197" y="66"/>
                  <a:pt x="197" y="66"/>
                  <a:pt x="197" y="66"/>
                </a:cubicBezTo>
                <a:cubicBezTo>
                  <a:pt x="181" y="83"/>
                  <a:pt x="181" y="83"/>
                  <a:pt x="181" y="83"/>
                </a:cubicBezTo>
                <a:cubicBezTo>
                  <a:pt x="169" y="76"/>
                  <a:pt x="155" y="71"/>
                  <a:pt x="141" y="70"/>
                </a:cubicBezTo>
                <a:cubicBezTo>
                  <a:pt x="139" y="46"/>
                  <a:pt x="139" y="46"/>
                  <a:pt x="139" y="46"/>
                </a:cubicBezTo>
                <a:moveTo>
                  <a:pt x="128" y="254"/>
                </a:moveTo>
                <a:cubicBezTo>
                  <a:pt x="86" y="254"/>
                  <a:pt x="50" y="221"/>
                  <a:pt x="48" y="179"/>
                </a:cubicBezTo>
                <a:cubicBezTo>
                  <a:pt x="45" y="135"/>
                  <a:pt x="78" y="97"/>
                  <a:pt x="123" y="94"/>
                </a:cubicBezTo>
                <a:cubicBezTo>
                  <a:pt x="124" y="94"/>
                  <a:pt x="126" y="94"/>
                  <a:pt x="128" y="94"/>
                </a:cubicBezTo>
                <a:cubicBezTo>
                  <a:pt x="170" y="94"/>
                  <a:pt x="205" y="126"/>
                  <a:pt x="208" y="169"/>
                </a:cubicBezTo>
                <a:cubicBezTo>
                  <a:pt x="211" y="213"/>
                  <a:pt x="177" y="251"/>
                  <a:pt x="133" y="254"/>
                </a:cubicBezTo>
                <a:cubicBezTo>
                  <a:pt x="131" y="254"/>
                  <a:pt x="129" y="254"/>
                  <a:pt x="128" y="254"/>
                </a:cubicBezTo>
                <a:moveTo>
                  <a:pt x="284" y="93"/>
                </a:moveTo>
                <a:cubicBezTo>
                  <a:pt x="268" y="93"/>
                  <a:pt x="254" y="80"/>
                  <a:pt x="253" y="64"/>
                </a:cubicBezTo>
                <a:cubicBezTo>
                  <a:pt x="252" y="46"/>
                  <a:pt x="265" y="31"/>
                  <a:pt x="282" y="30"/>
                </a:cubicBezTo>
                <a:cubicBezTo>
                  <a:pt x="283" y="30"/>
                  <a:pt x="284" y="30"/>
                  <a:pt x="284" y="30"/>
                </a:cubicBezTo>
                <a:cubicBezTo>
                  <a:pt x="301" y="30"/>
                  <a:pt x="315" y="43"/>
                  <a:pt x="316" y="60"/>
                </a:cubicBezTo>
                <a:cubicBezTo>
                  <a:pt x="317" y="77"/>
                  <a:pt x="304" y="92"/>
                  <a:pt x="286" y="93"/>
                </a:cubicBezTo>
                <a:cubicBezTo>
                  <a:pt x="286" y="93"/>
                  <a:pt x="285" y="93"/>
                  <a:pt x="284" y="93"/>
                </a:cubicBezTo>
                <a:moveTo>
                  <a:pt x="290" y="0"/>
                </a:moveTo>
                <a:cubicBezTo>
                  <a:pt x="271" y="2"/>
                  <a:pt x="271" y="2"/>
                  <a:pt x="271" y="2"/>
                </a:cubicBezTo>
                <a:cubicBezTo>
                  <a:pt x="271" y="13"/>
                  <a:pt x="271" y="13"/>
                  <a:pt x="271" y="13"/>
                </a:cubicBezTo>
                <a:cubicBezTo>
                  <a:pt x="265" y="15"/>
                  <a:pt x="258" y="18"/>
                  <a:pt x="253" y="22"/>
                </a:cubicBezTo>
                <a:cubicBezTo>
                  <a:pt x="245" y="14"/>
                  <a:pt x="245" y="14"/>
                  <a:pt x="245" y="14"/>
                </a:cubicBezTo>
                <a:cubicBezTo>
                  <a:pt x="232" y="29"/>
                  <a:pt x="232" y="29"/>
                  <a:pt x="232" y="29"/>
                </a:cubicBezTo>
                <a:cubicBezTo>
                  <a:pt x="241" y="36"/>
                  <a:pt x="241" y="36"/>
                  <a:pt x="241" y="36"/>
                </a:cubicBezTo>
                <a:cubicBezTo>
                  <a:pt x="237" y="42"/>
                  <a:pt x="235" y="48"/>
                  <a:pt x="234" y="55"/>
                </a:cubicBezTo>
                <a:cubicBezTo>
                  <a:pt x="223" y="56"/>
                  <a:pt x="223" y="56"/>
                  <a:pt x="223" y="56"/>
                </a:cubicBezTo>
                <a:cubicBezTo>
                  <a:pt x="224" y="75"/>
                  <a:pt x="224" y="75"/>
                  <a:pt x="224" y="75"/>
                </a:cubicBezTo>
                <a:cubicBezTo>
                  <a:pt x="235" y="74"/>
                  <a:pt x="235" y="74"/>
                  <a:pt x="235" y="74"/>
                </a:cubicBezTo>
                <a:cubicBezTo>
                  <a:pt x="237" y="81"/>
                  <a:pt x="240" y="87"/>
                  <a:pt x="244" y="93"/>
                </a:cubicBezTo>
                <a:cubicBezTo>
                  <a:pt x="237" y="101"/>
                  <a:pt x="237" y="101"/>
                  <a:pt x="237" y="101"/>
                </a:cubicBezTo>
                <a:cubicBezTo>
                  <a:pt x="251" y="114"/>
                  <a:pt x="251" y="114"/>
                  <a:pt x="251" y="114"/>
                </a:cubicBezTo>
                <a:cubicBezTo>
                  <a:pt x="259" y="105"/>
                  <a:pt x="259" y="105"/>
                  <a:pt x="259" y="105"/>
                </a:cubicBezTo>
                <a:cubicBezTo>
                  <a:pt x="264" y="109"/>
                  <a:pt x="271" y="111"/>
                  <a:pt x="278" y="112"/>
                </a:cubicBezTo>
                <a:cubicBezTo>
                  <a:pt x="279" y="123"/>
                  <a:pt x="279" y="123"/>
                  <a:pt x="279" y="123"/>
                </a:cubicBezTo>
                <a:cubicBezTo>
                  <a:pt x="298" y="122"/>
                  <a:pt x="298" y="122"/>
                  <a:pt x="298" y="122"/>
                </a:cubicBezTo>
                <a:cubicBezTo>
                  <a:pt x="297" y="111"/>
                  <a:pt x="297" y="111"/>
                  <a:pt x="297" y="111"/>
                </a:cubicBezTo>
                <a:cubicBezTo>
                  <a:pt x="304" y="109"/>
                  <a:pt x="310" y="106"/>
                  <a:pt x="315" y="102"/>
                </a:cubicBezTo>
                <a:cubicBezTo>
                  <a:pt x="324" y="109"/>
                  <a:pt x="324" y="109"/>
                  <a:pt x="324" y="109"/>
                </a:cubicBezTo>
                <a:cubicBezTo>
                  <a:pt x="336" y="95"/>
                  <a:pt x="336" y="95"/>
                  <a:pt x="336" y="95"/>
                </a:cubicBezTo>
                <a:cubicBezTo>
                  <a:pt x="328" y="87"/>
                  <a:pt x="328" y="87"/>
                  <a:pt x="328" y="87"/>
                </a:cubicBezTo>
                <a:cubicBezTo>
                  <a:pt x="331" y="82"/>
                  <a:pt x="333" y="75"/>
                  <a:pt x="334" y="68"/>
                </a:cubicBezTo>
                <a:cubicBezTo>
                  <a:pt x="346" y="67"/>
                  <a:pt x="346" y="67"/>
                  <a:pt x="346" y="67"/>
                </a:cubicBezTo>
                <a:cubicBezTo>
                  <a:pt x="344" y="48"/>
                  <a:pt x="344" y="48"/>
                  <a:pt x="344" y="48"/>
                </a:cubicBezTo>
                <a:cubicBezTo>
                  <a:pt x="333" y="49"/>
                  <a:pt x="333" y="49"/>
                  <a:pt x="333" y="49"/>
                </a:cubicBezTo>
                <a:cubicBezTo>
                  <a:pt x="331" y="42"/>
                  <a:pt x="328" y="36"/>
                  <a:pt x="324" y="31"/>
                </a:cubicBezTo>
                <a:cubicBezTo>
                  <a:pt x="332" y="22"/>
                  <a:pt x="332" y="22"/>
                  <a:pt x="332" y="22"/>
                </a:cubicBezTo>
                <a:cubicBezTo>
                  <a:pt x="317" y="10"/>
                  <a:pt x="317" y="10"/>
                  <a:pt x="317" y="10"/>
                </a:cubicBezTo>
                <a:cubicBezTo>
                  <a:pt x="310" y="18"/>
                  <a:pt x="310" y="18"/>
                  <a:pt x="310" y="18"/>
                </a:cubicBezTo>
                <a:cubicBezTo>
                  <a:pt x="304" y="15"/>
                  <a:pt x="297" y="12"/>
                  <a:pt x="290" y="12"/>
                </a:cubicBezTo>
                <a:cubicBezTo>
                  <a:pt x="290" y="0"/>
                  <a:pt x="290" y="0"/>
                  <a:pt x="290" y="0"/>
                </a:cubicBezTo>
              </a:path>
            </a:pathLst>
          </a:custGeom>
          <a:solidFill>
            <a:sysClr val="window" lastClr="FFFFFF"/>
          </a:solidFill>
          <a:ln w="19050">
            <a:noFill/>
          </a:ln>
        </p:spPr>
        <p:txBody>
          <a:bodyPr vert="horz" wrap="square" lIns="86411" tIns="43205" rIns="86411" bIns="43205" numCol="1" anchor="t" anchorCtr="0" compatLnSpc="1"/>
          <a:lstStyle/>
          <a:p>
            <a:pPr defTabSz="864108">
              <a:defRPr/>
            </a:pPr>
            <a:endParaRPr lang="zh-CN" altLang="en-US" sz="1300" kern="0">
              <a:solidFill>
                <a:prstClr val="black"/>
              </a:solidFill>
              <a:latin typeface="Calibri" panose="020F0502020204030204"/>
              <a:ea typeface="宋体"/>
            </a:endParaRPr>
          </a:p>
        </p:txBody>
      </p:sp>
    </p:spTree>
    <p:extLst>
      <p:ext uri="{BB962C8B-B14F-4D97-AF65-F5344CB8AC3E}">
        <p14:creationId xmlns:p14="http://schemas.microsoft.com/office/powerpoint/2010/main" val="154261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randombar(horizontal)">
                                      <p:cBhvr>
                                        <p:cTn id="11" dur="500"/>
                                        <p:tgtEl>
                                          <p:spTgt spid="4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Effect transition="in" filter="randombar(horizontal)">
                                      <p:cBhvr>
                                        <p:cTn id="15" dur="500"/>
                                        <p:tgtEl>
                                          <p:spTgt spid="4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59" presetClass="path" presetSubtype="0" accel="50000" decel="50000" fill="hold" nodeType="withEffect">
                                  <p:stCondLst>
                                    <p:cond delay="0"/>
                                  </p:stCondLst>
                                  <p:childTnLst>
                                    <p:animMotion origin="layout" path="M -0.09584 0.13703 C -0.07448 0.1503 0.01649 0.17993 0.05052 0.17993 C 0.08559 0.17993 0.01719 0.16142 -0.00573 0.10956 C 0.01406 0.07808 0.08628 0.12253 0.12135 0.12253 C 0.14826 0.11605 0.09392 0.10802 0.10885 0.06882 C 0.11719 0.0608 0.1618 0.07469 0.17135 0.07253 C 0.1809 0.07068 0.14757 0.08086 0.16614 0.05617 C 0.18472 0.03117 0.27344 -0.04044 0.28281 -0.07531 " pathEditMode="relative" rAng="0" ptsTypes="AAAAAAAA">
                                      <p:cBhvr>
                                        <p:cTn id="21" dur="2000" fill="hold"/>
                                        <p:tgtEl>
                                          <p:spTgt spid="2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2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40" grpId="0"/>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7259630" y="1568071"/>
            <a:ext cx="813370" cy="1550426"/>
            <a:chOff x="5537459" y="941354"/>
            <a:chExt cx="946727" cy="1804795"/>
          </a:xfrm>
          <a:scene3d>
            <a:camera prst="orthographicFront">
              <a:rot lat="20967539" lon="19191102" rev="113251"/>
            </a:camera>
            <a:lightRig rig="threePt" dir="t"/>
          </a:scene3d>
        </p:grpSpPr>
        <p:sp>
          <p:nvSpPr>
            <p:cNvPr id="126" name="圆角矩形 125"/>
            <p:cNvSpPr/>
            <p:nvPr/>
          </p:nvSpPr>
          <p:spPr>
            <a:xfrm rot="5400000">
              <a:off x="5108425" y="1370388"/>
              <a:ext cx="1804795" cy="946727"/>
            </a:xfrm>
            <a:prstGeom prst="roundRect">
              <a:avLst>
                <a:gd name="adj" fmla="val 19898"/>
              </a:avLst>
            </a:prstGeom>
            <a:solidFill>
              <a:srgbClr val="E04949"/>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27" name="圆角矩形 126"/>
            <p:cNvSpPr/>
            <p:nvPr/>
          </p:nvSpPr>
          <p:spPr>
            <a:xfrm rot="5400000">
              <a:off x="5222427" y="1446913"/>
              <a:ext cx="1579634" cy="753287"/>
            </a:xfrm>
            <a:prstGeom prst="roundRect">
              <a:avLst>
                <a:gd name="adj" fmla="val 15457"/>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28" name="组合 127"/>
          <p:cNvGrpSpPr/>
          <p:nvPr/>
        </p:nvGrpSpPr>
        <p:grpSpPr>
          <a:xfrm>
            <a:off x="8814506" y="1550070"/>
            <a:ext cx="813370" cy="1550426"/>
            <a:chOff x="5537459" y="941354"/>
            <a:chExt cx="946727" cy="1804795"/>
          </a:xfrm>
          <a:scene3d>
            <a:camera prst="orthographicFront">
              <a:rot lat="600000" lon="20399993" rev="0"/>
            </a:camera>
            <a:lightRig rig="threePt" dir="t"/>
          </a:scene3d>
        </p:grpSpPr>
        <p:sp>
          <p:nvSpPr>
            <p:cNvPr id="129" name="圆角矩形 128"/>
            <p:cNvSpPr/>
            <p:nvPr/>
          </p:nvSpPr>
          <p:spPr>
            <a:xfrm rot="5400000">
              <a:off x="5108425" y="1370388"/>
              <a:ext cx="1804795" cy="946727"/>
            </a:xfrm>
            <a:prstGeom prst="roundRect">
              <a:avLst>
                <a:gd name="adj" fmla="val 19898"/>
              </a:avLst>
            </a:prstGeom>
            <a:solidFill>
              <a:srgbClr val="F4910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30" name="圆角矩形 129"/>
            <p:cNvSpPr/>
            <p:nvPr/>
          </p:nvSpPr>
          <p:spPr>
            <a:xfrm rot="5400000">
              <a:off x="5222427" y="1446913"/>
              <a:ext cx="1579634" cy="753287"/>
            </a:xfrm>
            <a:prstGeom prst="roundRect">
              <a:avLst>
                <a:gd name="adj" fmla="val 15457"/>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31" name="组合 130"/>
          <p:cNvGrpSpPr/>
          <p:nvPr/>
        </p:nvGrpSpPr>
        <p:grpSpPr>
          <a:xfrm>
            <a:off x="5708991" y="1541670"/>
            <a:ext cx="813370" cy="1550426"/>
            <a:chOff x="5537459" y="941354"/>
            <a:chExt cx="946727" cy="1804795"/>
          </a:xfrm>
          <a:scene3d>
            <a:camera prst="orthographicFront">
              <a:rot lat="600000" lon="20399993" rev="0"/>
            </a:camera>
            <a:lightRig rig="threePt" dir="t"/>
          </a:scene3d>
        </p:grpSpPr>
        <p:sp>
          <p:nvSpPr>
            <p:cNvPr id="132" name="圆角矩形 131"/>
            <p:cNvSpPr/>
            <p:nvPr/>
          </p:nvSpPr>
          <p:spPr>
            <a:xfrm rot="5400000">
              <a:off x="5108425" y="1370388"/>
              <a:ext cx="1804795" cy="946727"/>
            </a:xfrm>
            <a:prstGeom prst="roundRect">
              <a:avLst>
                <a:gd name="adj" fmla="val 19898"/>
              </a:avLst>
            </a:prstGeom>
            <a:gradFill>
              <a:gsLst>
                <a:gs pos="45000">
                  <a:srgbClr val="01A9BB"/>
                </a:gs>
                <a:gs pos="100000">
                  <a:srgbClr val="01C1D5"/>
                </a:gs>
                <a:gs pos="0">
                  <a:srgbClr val="01808D"/>
                </a:gs>
              </a:gsLs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33" name="圆角矩形 132"/>
            <p:cNvSpPr/>
            <p:nvPr/>
          </p:nvSpPr>
          <p:spPr>
            <a:xfrm rot="5400000">
              <a:off x="5222427" y="1446913"/>
              <a:ext cx="1579634" cy="753287"/>
            </a:xfrm>
            <a:prstGeom prst="roundRect">
              <a:avLst>
                <a:gd name="adj" fmla="val 15457"/>
              </a:avLst>
            </a:prstGeom>
            <a:solidFill>
              <a:sysClr val="window" lastClr="FFFFFF">
                <a:lumMod val="95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sp>
        <p:nvSpPr>
          <p:cNvPr id="134" name="椭圆 133"/>
          <p:cNvSpPr/>
          <p:nvPr/>
        </p:nvSpPr>
        <p:spPr>
          <a:xfrm>
            <a:off x="5034338" y="5139606"/>
            <a:ext cx="3597826" cy="1114808"/>
          </a:xfrm>
          <a:prstGeom prst="ellipse">
            <a:avLst/>
          </a:prstGeom>
          <a:gradFill flip="none" rotWithShape="1">
            <a:gsLst>
              <a:gs pos="47000">
                <a:srgbClr val="747474">
                  <a:alpha val="15000"/>
                </a:srgbClr>
              </a:gs>
              <a:gs pos="0">
                <a:sysClr val="windowText" lastClr="000000">
                  <a:alpha val="23000"/>
                </a:sysClr>
              </a:gs>
              <a:gs pos="100000">
                <a:srgbClr val="E8E8E8">
                  <a:alpha val="0"/>
                </a:srgbClr>
              </a:gs>
            </a:gsLst>
            <a:path path="shape">
              <a:fillToRect l="50000" t="50000" r="50000" b="50000"/>
            </a:path>
            <a:tileRect/>
          </a:gradFill>
          <a:ln w="12700" cap="flat" cmpd="sng" algn="ctr">
            <a:noFill/>
            <a:prstDash val="solid"/>
            <a:miter lim="800000"/>
          </a:ln>
          <a:effectLst>
            <a:softEdge rad="127000"/>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35" name="组合 134"/>
          <p:cNvGrpSpPr/>
          <p:nvPr/>
        </p:nvGrpSpPr>
        <p:grpSpPr>
          <a:xfrm>
            <a:off x="1967656" y="1555110"/>
            <a:ext cx="3562460" cy="4469791"/>
            <a:chOff x="1665167" y="1115627"/>
            <a:chExt cx="3769590" cy="4730110"/>
          </a:xfrm>
        </p:grpSpPr>
        <p:sp>
          <p:nvSpPr>
            <p:cNvPr id="136" name="圆角矩形 135"/>
            <p:cNvSpPr/>
            <p:nvPr/>
          </p:nvSpPr>
          <p:spPr>
            <a:xfrm>
              <a:off x="1665167" y="1190610"/>
              <a:ext cx="3769590" cy="4655127"/>
            </a:xfrm>
            <a:prstGeom prst="roundRect">
              <a:avLst>
                <a:gd name="adj" fmla="val 4670"/>
              </a:avLst>
            </a:prstGeom>
            <a:gradFill flip="none" rotWithShape="1">
              <a:gsLst>
                <a:gs pos="0">
                  <a:sysClr val="window" lastClr="FFFFFF">
                    <a:lumMod val="50000"/>
                  </a:sysClr>
                </a:gs>
                <a:gs pos="100000">
                  <a:sysClr val="windowText" lastClr="000000">
                    <a:lumMod val="75000"/>
                    <a:lumOff val="25000"/>
                  </a:sysClr>
                </a:gs>
              </a:gsLst>
              <a:lin ang="2700000" scaled="1"/>
              <a:tileRect/>
            </a:gradFill>
            <a:ln w="22225" cap="flat" cmpd="sng" algn="ctr">
              <a:gradFill flip="none" rotWithShape="1">
                <a:gsLst>
                  <a:gs pos="0">
                    <a:sysClr val="window" lastClr="FFFFFF">
                      <a:lumMod val="65000"/>
                    </a:sysClr>
                  </a:gs>
                  <a:gs pos="100000">
                    <a:sysClr val="windowText" lastClr="000000">
                      <a:lumMod val="85000"/>
                      <a:lumOff val="15000"/>
                    </a:sysClr>
                  </a:gs>
                </a:gsLst>
                <a:lin ang="2700000" scaled="1"/>
                <a:tileRect/>
              </a:gradFill>
              <a:prstDash val="solid"/>
              <a:miter lim="800000"/>
            </a:ln>
            <a:effectLst>
              <a:outerShdw blurRad="139700" dist="762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37" name="圆角矩形 136"/>
            <p:cNvSpPr/>
            <p:nvPr/>
          </p:nvSpPr>
          <p:spPr>
            <a:xfrm>
              <a:off x="1884385" y="1360824"/>
              <a:ext cx="3331153" cy="4156364"/>
            </a:xfrm>
            <a:prstGeom prst="roundRect">
              <a:avLst>
                <a:gd name="adj" fmla="val 0"/>
              </a:avLst>
            </a:prstGeom>
            <a:gradFill>
              <a:gsLst>
                <a:gs pos="52000">
                  <a:srgbClr val="F4F4F4"/>
                </a:gs>
                <a:gs pos="0">
                  <a:sysClr val="window" lastClr="FFFFFF"/>
                </a:gs>
                <a:gs pos="100000">
                  <a:srgbClr val="E2E2E2"/>
                </a:gs>
              </a:gsLst>
              <a:lin ang="0" scaled="0"/>
            </a:gra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nvGrpSpPr>
            <p:cNvPr id="138" name="组合 137"/>
            <p:cNvGrpSpPr/>
            <p:nvPr/>
          </p:nvGrpSpPr>
          <p:grpSpPr>
            <a:xfrm>
              <a:off x="1965492" y="1430322"/>
              <a:ext cx="3168938" cy="213302"/>
              <a:chOff x="2149634" y="1165384"/>
              <a:chExt cx="3485832" cy="234632"/>
            </a:xfrm>
          </p:grpSpPr>
          <p:grpSp>
            <p:nvGrpSpPr>
              <p:cNvPr id="169" name="组合 168"/>
              <p:cNvGrpSpPr/>
              <p:nvPr/>
            </p:nvGrpSpPr>
            <p:grpSpPr>
              <a:xfrm>
                <a:off x="2149634" y="1165384"/>
                <a:ext cx="234632" cy="234632"/>
                <a:chOff x="2483009" y="1114425"/>
                <a:chExt cx="209550" cy="209550"/>
              </a:xfrm>
            </p:grpSpPr>
            <p:sp>
              <p:nvSpPr>
                <p:cNvPr id="197" name="椭圆 196"/>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98" name="椭圆 197"/>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0" name="组合 169"/>
              <p:cNvGrpSpPr/>
              <p:nvPr/>
            </p:nvGrpSpPr>
            <p:grpSpPr>
              <a:xfrm>
                <a:off x="2510879" y="1165384"/>
                <a:ext cx="234632" cy="234632"/>
                <a:chOff x="2483009" y="1114425"/>
                <a:chExt cx="209550" cy="209550"/>
              </a:xfrm>
            </p:grpSpPr>
            <p:sp>
              <p:nvSpPr>
                <p:cNvPr id="195" name="椭圆 194"/>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96" name="椭圆 195"/>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1" name="组合 170"/>
              <p:cNvGrpSpPr/>
              <p:nvPr/>
            </p:nvGrpSpPr>
            <p:grpSpPr>
              <a:xfrm>
                <a:off x="2872123" y="1165384"/>
                <a:ext cx="234632" cy="234632"/>
                <a:chOff x="2483009" y="1114425"/>
                <a:chExt cx="209550" cy="209550"/>
              </a:xfrm>
            </p:grpSpPr>
            <p:sp>
              <p:nvSpPr>
                <p:cNvPr id="193" name="椭圆 192"/>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94" name="椭圆 193"/>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233367" y="1165384"/>
                <a:ext cx="234632" cy="234632"/>
                <a:chOff x="2483009" y="1114425"/>
                <a:chExt cx="209550" cy="209550"/>
              </a:xfrm>
            </p:grpSpPr>
            <p:sp>
              <p:nvSpPr>
                <p:cNvPr id="191" name="椭圆 190"/>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92" name="椭圆 191"/>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3" name="组合 172"/>
              <p:cNvGrpSpPr/>
              <p:nvPr/>
            </p:nvGrpSpPr>
            <p:grpSpPr>
              <a:xfrm>
                <a:off x="3594612" y="1165384"/>
                <a:ext cx="234632" cy="234632"/>
                <a:chOff x="2483009" y="1114425"/>
                <a:chExt cx="209550" cy="209550"/>
              </a:xfrm>
            </p:grpSpPr>
            <p:sp>
              <p:nvSpPr>
                <p:cNvPr id="189" name="椭圆 188"/>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90" name="椭圆 189"/>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4" name="组合 173"/>
              <p:cNvGrpSpPr/>
              <p:nvPr/>
            </p:nvGrpSpPr>
            <p:grpSpPr>
              <a:xfrm>
                <a:off x="3955856" y="1165384"/>
                <a:ext cx="234632" cy="234632"/>
                <a:chOff x="2483009" y="1114425"/>
                <a:chExt cx="209550" cy="209550"/>
              </a:xfrm>
            </p:grpSpPr>
            <p:sp>
              <p:nvSpPr>
                <p:cNvPr id="187" name="椭圆 186"/>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88" name="椭圆 187"/>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5" name="组合 174"/>
              <p:cNvGrpSpPr/>
              <p:nvPr/>
            </p:nvGrpSpPr>
            <p:grpSpPr>
              <a:xfrm>
                <a:off x="4317101" y="1165384"/>
                <a:ext cx="234632" cy="234632"/>
                <a:chOff x="2483009" y="1114425"/>
                <a:chExt cx="209550" cy="209550"/>
              </a:xfrm>
            </p:grpSpPr>
            <p:sp>
              <p:nvSpPr>
                <p:cNvPr id="185" name="椭圆 184"/>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86" name="椭圆 185"/>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6" name="组合 175"/>
              <p:cNvGrpSpPr/>
              <p:nvPr/>
            </p:nvGrpSpPr>
            <p:grpSpPr>
              <a:xfrm>
                <a:off x="4678345" y="1165384"/>
                <a:ext cx="234632" cy="234632"/>
                <a:chOff x="2483009" y="1114425"/>
                <a:chExt cx="209550" cy="209550"/>
              </a:xfrm>
            </p:grpSpPr>
            <p:sp>
              <p:nvSpPr>
                <p:cNvPr id="183" name="椭圆 182"/>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84" name="椭圆 183"/>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7" name="组合 176"/>
              <p:cNvGrpSpPr/>
              <p:nvPr/>
            </p:nvGrpSpPr>
            <p:grpSpPr>
              <a:xfrm>
                <a:off x="5039590" y="1165384"/>
                <a:ext cx="234632" cy="234632"/>
                <a:chOff x="2483009" y="1114425"/>
                <a:chExt cx="209550" cy="209550"/>
              </a:xfrm>
            </p:grpSpPr>
            <p:sp>
              <p:nvSpPr>
                <p:cNvPr id="181" name="椭圆 180"/>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82" name="椭圆 181"/>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78" name="组合 177"/>
              <p:cNvGrpSpPr/>
              <p:nvPr/>
            </p:nvGrpSpPr>
            <p:grpSpPr>
              <a:xfrm>
                <a:off x="5400834" y="1165384"/>
                <a:ext cx="234632" cy="234632"/>
                <a:chOff x="2483009" y="1114425"/>
                <a:chExt cx="209550" cy="209550"/>
              </a:xfrm>
            </p:grpSpPr>
            <p:sp>
              <p:nvSpPr>
                <p:cNvPr id="179" name="椭圆 178"/>
                <p:cNvSpPr/>
                <p:nvPr/>
              </p:nvSpPr>
              <p:spPr>
                <a:xfrm>
                  <a:off x="2483009" y="1114425"/>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80" name="椭圆 179"/>
                <p:cNvSpPr/>
                <p:nvPr/>
              </p:nvSpPr>
              <p:spPr>
                <a:xfrm>
                  <a:off x="2502059"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grpSp>
          <p:nvGrpSpPr>
            <p:cNvPr id="139" name="组合 138"/>
            <p:cNvGrpSpPr/>
            <p:nvPr/>
          </p:nvGrpSpPr>
          <p:grpSpPr>
            <a:xfrm>
              <a:off x="2020452" y="1115627"/>
              <a:ext cx="86065" cy="440911"/>
              <a:chOff x="2244442" y="772895"/>
              <a:chExt cx="94671" cy="485002"/>
            </a:xfrm>
          </p:grpSpPr>
          <p:sp>
            <p:nvSpPr>
              <p:cNvPr id="167" name="圆角矩形 166"/>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68" name="圆角矩形 167"/>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0" name="组合 139"/>
            <p:cNvGrpSpPr/>
            <p:nvPr/>
          </p:nvGrpSpPr>
          <p:grpSpPr>
            <a:xfrm>
              <a:off x="2350139" y="1115627"/>
              <a:ext cx="86065" cy="440911"/>
              <a:chOff x="2244442" y="772895"/>
              <a:chExt cx="94671" cy="485002"/>
            </a:xfrm>
          </p:grpSpPr>
          <p:sp>
            <p:nvSpPr>
              <p:cNvPr id="165" name="圆角矩形 164"/>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66" name="圆角矩形 165"/>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1" name="组合 140"/>
            <p:cNvGrpSpPr/>
            <p:nvPr/>
          </p:nvGrpSpPr>
          <p:grpSpPr>
            <a:xfrm>
              <a:off x="2679826" y="1115627"/>
              <a:ext cx="86065" cy="440911"/>
              <a:chOff x="2244442" y="772895"/>
              <a:chExt cx="94671" cy="485002"/>
            </a:xfrm>
          </p:grpSpPr>
          <p:sp>
            <p:nvSpPr>
              <p:cNvPr id="163" name="圆角矩形 162"/>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64" name="圆角矩形 163"/>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2" name="组合 141"/>
            <p:cNvGrpSpPr/>
            <p:nvPr/>
          </p:nvGrpSpPr>
          <p:grpSpPr>
            <a:xfrm>
              <a:off x="3009512" y="1115627"/>
              <a:ext cx="86065" cy="440911"/>
              <a:chOff x="2244442" y="772895"/>
              <a:chExt cx="94671" cy="485002"/>
            </a:xfrm>
          </p:grpSpPr>
          <p:sp>
            <p:nvSpPr>
              <p:cNvPr id="161" name="圆角矩形 160"/>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62" name="圆角矩形 161"/>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3" name="组合 142"/>
            <p:cNvGrpSpPr/>
            <p:nvPr/>
          </p:nvGrpSpPr>
          <p:grpSpPr>
            <a:xfrm>
              <a:off x="3339200" y="1115627"/>
              <a:ext cx="86065" cy="440911"/>
              <a:chOff x="2244442" y="772895"/>
              <a:chExt cx="94671" cy="485002"/>
            </a:xfrm>
          </p:grpSpPr>
          <p:sp>
            <p:nvSpPr>
              <p:cNvPr id="159" name="圆角矩形 158"/>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60" name="圆角矩形 159"/>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4" name="组合 143"/>
            <p:cNvGrpSpPr/>
            <p:nvPr/>
          </p:nvGrpSpPr>
          <p:grpSpPr>
            <a:xfrm>
              <a:off x="3668886" y="1115627"/>
              <a:ext cx="86065" cy="440911"/>
              <a:chOff x="2244442" y="772895"/>
              <a:chExt cx="94671" cy="485002"/>
            </a:xfrm>
          </p:grpSpPr>
          <p:sp>
            <p:nvSpPr>
              <p:cNvPr id="157" name="圆角矩形 156"/>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58" name="圆角矩形 157"/>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5" name="组合 144"/>
            <p:cNvGrpSpPr/>
            <p:nvPr/>
          </p:nvGrpSpPr>
          <p:grpSpPr>
            <a:xfrm>
              <a:off x="3998573" y="1115627"/>
              <a:ext cx="86065" cy="440911"/>
              <a:chOff x="2244442" y="772895"/>
              <a:chExt cx="94671" cy="485002"/>
            </a:xfrm>
          </p:grpSpPr>
          <p:sp>
            <p:nvSpPr>
              <p:cNvPr id="155" name="圆角矩形 154"/>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56" name="圆角矩形 155"/>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6" name="组合 145"/>
            <p:cNvGrpSpPr/>
            <p:nvPr/>
          </p:nvGrpSpPr>
          <p:grpSpPr>
            <a:xfrm>
              <a:off x="4328260" y="1115627"/>
              <a:ext cx="86065" cy="440911"/>
              <a:chOff x="2244442" y="772895"/>
              <a:chExt cx="94671" cy="485002"/>
            </a:xfrm>
          </p:grpSpPr>
          <p:sp>
            <p:nvSpPr>
              <p:cNvPr id="153" name="圆角矩形 152"/>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54" name="圆角矩形 153"/>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7" name="组合 146"/>
            <p:cNvGrpSpPr/>
            <p:nvPr/>
          </p:nvGrpSpPr>
          <p:grpSpPr>
            <a:xfrm>
              <a:off x="4657947" y="1115627"/>
              <a:ext cx="86065" cy="440911"/>
              <a:chOff x="2244442" y="772895"/>
              <a:chExt cx="94671" cy="485002"/>
            </a:xfrm>
          </p:grpSpPr>
          <p:sp>
            <p:nvSpPr>
              <p:cNvPr id="151" name="圆角矩形 150"/>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4987634" y="1115627"/>
              <a:ext cx="86065" cy="440911"/>
              <a:chOff x="2244442" y="772895"/>
              <a:chExt cx="94671" cy="485002"/>
            </a:xfrm>
          </p:grpSpPr>
          <p:sp>
            <p:nvSpPr>
              <p:cNvPr id="149" name="圆角矩形 148"/>
              <p:cNvSpPr/>
              <p:nvPr/>
            </p:nvSpPr>
            <p:spPr>
              <a:xfrm>
                <a:off x="2244442"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sp>
            <p:nvSpPr>
              <p:cNvPr id="150" name="圆角矩形 149"/>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algn="ctr" defTabSz="864108">
                  <a:defRPr/>
                </a:pPr>
                <a:endParaRPr lang="zh-CN" altLang="en-US" sz="1300" kern="0">
                  <a:solidFill>
                    <a:prstClr val="white"/>
                  </a:solidFill>
                  <a:latin typeface="Arial" pitchFamily="34" charset="0"/>
                  <a:ea typeface="微软雅黑" panose="020B0503020204020204" pitchFamily="34" charset="-122"/>
                  <a:sym typeface="Arial" panose="020B0604020202020204" pitchFamily="34" charset="0"/>
                </a:endParaRPr>
              </a:p>
            </p:txBody>
          </p:sp>
        </p:grpSp>
      </p:grpSp>
      <p:grpSp>
        <p:nvGrpSpPr>
          <p:cNvPr id="199" name="组合 198"/>
          <p:cNvGrpSpPr/>
          <p:nvPr/>
        </p:nvGrpSpPr>
        <p:grpSpPr>
          <a:xfrm>
            <a:off x="5314145" y="1619508"/>
            <a:ext cx="4668163" cy="4258277"/>
            <a:chOff x="6199676" y="1161244"/>
            <a:chExt cx="5433540" cy="4551342"/>
          </a:xfrm>
        </p:grpSpPr>
        <p:sp>
          <p:nvSpPr>
            <p:cNvPr id="200" name="梯形 199"/>
            <p:cNvSpPr/>
            <p:nvPr/>
          </p:nvSpPr>
          <p:spPr>
            <a:xfrm rot="16200000">
              <a:off x="4829748" y="2531173"/>
              <a:ext cx="4551341" cy="1811485"/>
            </a:xfrm>
            <a:prstGeom prst="trapezoid">
              <a:avLst>
                <a:gd name="adj" fmla="val 9948"/>
              </a:avLst>
            </a:prstGeom>
            <a:solidFill>
              <a:srgbClr val="FDFDFD"/>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1" name="梯形 200"/>
            <p:cNvSpPr/>
            <p:nvPr/>
          </p:nvSpPr>
          <p:spPr>
            <a:xfrm rot="5400000" flipH="1">
              <a:off x="6640318" y="2531172"/>
              <a:ext cx="4551341" cy="1811485"/>
            </a:xfrm>
            <a:prstGeom prst="trapezoid">
              <a:avLst>
                <a:gd name="adj" fmla="val 11105"/>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2" name="梯形 201"/>
            <p:cNvSpPr/>
            <p:nvPr/>
          </p:nvSpPr>
          <p:spPr>
            <a:xfrm rot="16200000">
              <a:off x="8451803" y="2531172"/>
              <a:ext cx="4551341" cy="1811485"/>
            </a:xfrm>
            <a:prstGeom prst="trapezoid">
              <a:avLst>
                <a:gd name="adj" fmla="val 11105"/>
              </a:avLst>
            </a:prstGeom>
            <a:solidFill>
              <a:srgbClr val="FDFDFD"/>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203" name="组合 202"/>
          <p:cNvGrpSpPr/>
          <p:nvPr/>
        </p:nvGrpSpPr>
        <p:grpSpPr>
          <a:xfrm>
            <a:off x="5844305" y="1575069"/>
            <a:ext cx="537404" cy="942088"/>
            <a:chOff x="5695240" y="977137"/>
            <a:chExt cx="625516" cy="1096651"/>
          </a:xfrm>
          <a:scene3d>
            <a:camera prst="orthographicFront">
              <a:rot lat="600000" lon="20399993" rev="0"/>
            </a:camera>
            <a:lightRig rig="threePt" dir="t"/>
          </a:scene3d>
        </p:grpSpPr>
        <p:sp>
          <p:nvSpPr>
            <p:cNvPr id="204" name="任意多边形 203"/>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05" name="任意多边形 204"/>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01A2B3"/>
                </a:gs>
                <a:gs pos="100000">
                  <a:srgbClr val="01C1D5"/>
                </a:gs>
                <a:gs pos="0">
                  <a:srgbClr val="01808D"/>
                </a:gs>
              </a:gsLst>
              <a:lin ang="0" scaled="0"/>
            </a:gradFill>
            <a:ln w="25400">
              <a:gradFill>
                <a:gsLst>
                  <a:gs pos="38000">
                    <a:srgbClr val="01A6B7"/>
                  </a:gs>
                  <a:gs pos="3000">
                    <a:srgbClr val="01808D"/>
                  </a:gs>
                  <a:gs pos="100000">
                    <a:srgbClr val="01CCE1"/>
                  </a:gs>
                </a:gsLst>
                <a:lin ang="0" scaled="0"/>
              </a:gradFill>
            </a:ln>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grpSp>
      <p:grpSp>
        <p:nvGrpSpPr>
          <p:cNvPr id="206" name="组合 205"/>
          <p:cNvGrpSpPr/>
          <p:nvPr/>
        </p:nvGrpSpPr>
        <p:grpSpPr>
          <a:xfrm>
            <a:off x="8949820" y="1583469"/>
            <a:ext cx="537404" cy="942088"/>
            <a:chOff x="5695240" y="977137"/>
            <a:chExt cx="625516" cy="1096651"/>
          </a:xfrm>
          <a:scene3d>
            <a:camera prst="orthographicFront">
              <a:rot lat="600000" lon="20399993" rev="0"/>
            </a:camera>
            <a:lightRig rig="threePt" dir="t"/>
          </a:scene3d>
        </p:grpSpPr>
        <p:sp>
          <p:nvSpPr>
            <p:cNvPr id="207" name="任意多边形 206"/>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08" name="任意多边形 207"/>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FB9E14"/>
                </a:gs>
                <a:gs pos="100000">
                  <a:srgbClr val="FEB243"/>
                </a:gs>
                <a:gs pos="0">
                  <a:srgbClr val="F49100"/>
                </a:gs>
              </a:gsLst>
              <a:lin ang="0" scaled="0"/>
            </a:gradFill>
            <a:ln w="25400">
              <a:gradFill>
                <a:gsLst>
                  <a:gs pos="38000">
                    <a:srgbClr val="FB9E14"/>
                  </a:gs>
                  <a:gs pos="0">
                    <a:srgbClr val="F69200"/>
                  </a:gs>
                  <a:gs pos="100000">
                    <a:srgbClr val="FEC26A"/>
                  </a:gs>
                </a:gsLst>
                <a:lin ang="0" scaled="0"/>
              </a:gradFill>
            </a:ln>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grpSp>
      <p:grpSp>
        <p:nvGrpSpPr>
          <p:cNvPr id="209" name="组合 208"/>
          <p:cNvGrpSpPr/>
          <p:nvPr/>
        </p:nvGrpSpPr>
        <p:grpSpPr>
          <a:xfrm>
            <a:off x="7397799" y="1603305"/>
            <a:ext cx="537404" cy="942089"/>
            <a:chOff x="5695240" y="977137"/>
            <a:chExt cx="625516" cy="1096651"/>
          </a:xfrm>
          <a:scene3d>
            <a:camera prst="orthographicFront">
              <a:rot lat="20944032" lon="19239453" rev="161931"/>
            </a:camera>
            <a:lightRig rig="threePt" dir="t"/>
          </a:scene3d>
        </p:grpSpPr>
        <p:sp>
          <p:nvSpPr>
            <p:cNvPr id="210" name="任意多边形 209"/>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11" name="任意多边形 210"/>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E04949"/>
                </a:gs>
                <a:gs pos="100000">
                  <a:srgbClr val="E04949"/>
                </a:gs>
                <a:gs pos="0">
                  <a:srgbClr val="E04949"/>
                </a:gs>
              </a:gsLst>
              <a:lin ang="0" scaled="0"/>
            </a:gradFill>
            <a:ln w="25400">
              <a:gradFill>
                <a:gsLst>
                  <a:gs pos="38000">
                    <a:srgbClr val="E04949"/>
                  </a:gs>
                  <a:gs pos="0">
                    <a:srgbClr val="E04949"/>
                  </a:gs>
                  <a:gs pos="100000">
                    <a:srgbClr val="EB8585"/>
                  </a:gs>
                </a:gsLst>
                <a:lin ang="0" scaled="0"/>
              </a:gradFill>
            </a:ln>
            <a:effectLst/>
          </p:spPr>
          <p:txBody>
            <a:bodyPr vert="horz" wrap="square" lIns="68580" tIns="34290" rIns="68580" bIns="34290" numCol="1" anchor="t" anchorCtr="0" compatLnSpc="1">
              <a:prstTxWarp prst="textNoShape">
                <a:avLst/>
              </a:prstTxWarp>
              <a:noAutofit/>
            </a:bodyPr>
            <a:lstStyle/>
            <a:p>
              <a:pPr defTabSz="864108"/>
              <a:endParaRPr lang="zh-CN" altLang="en-US" sz="1300">
                <a:solidFill>
                  <a:prstClr val="black"/>
                </a:solidFill>
                <a:latin typeface="Arial" pitchFamily="34" charset="0"/>
                <a:ea typeface="微软雅黑" panose="020B0503020204020204" pitchFamily="34" charset="-122"/>
                <a:sym typeface="Arial" panose="020B0604020202020204" pitchFamily="34" charset="0"/>
              </a:endParaRPr>
            </a:p>
          </p:txBody>
        </p:sp>
      </p:grpSp>
      <p:grpSp>
        <p:nvGrpSpPr>
          <p:cNvPr id="212" name="组合 211"/>
          <p:cNvGrpSpPr/>
          <p:nvPr/>
        </p:nvGrpSpPr>
        <p:grpSpPr>
          <a:xfrm>
            <a:off x="5354300" y="2951376"/>
            <a:ext cx="1682634" cy="2056216"/>
            <a:chOff x="5248720" y="2593211"/>
            <a:chExt cx="1780467" cy="2175970"/>
          </a:xfrm>
        </p:grpSpPr>
        <p:grpSp>
          <p:nvGrpSpPr>
            <p:cNvPr id="213" name="组合 212"/>
            <p:cNvGrpSpPr/>
            <p:nvPr/>
          </p:nvGrpSpPr>
          <p:grpSpPr>
            <a:xfrm>
              <a:off x="5542590" y="2593211"/>
              <a:ext cx="1000117" cy="938864"/>
              <a:chOff x="4123036" y="1134371"/>
              <a:chExt cx="1000117" cy="938864"/>
            </a:xfrm>
            <a:scene3d>
              <a:camera prst="perspectiveFront">
                <a:rot lat="0" lon="1799981" rev="0"/>
              </a:camera>
              <a:lightRig rig="threePt" dir="t"/>
            </a:scene3d>
          </p:grpSpPr>
          <p:sp>
            <p:nvSpPr>
              <p:cNvPr id="217" name="文本框 100"/>
              <p:cNvSpPr txBox="1"/>
              <p:nvPr/>
            </p:nvSpPr>
            <p:spPr>
              <a:xfrm>
                <a:off x="4123036" y="1134371"/>
                <a:ext cx="1000117" cy="861775"/>
              </a:xfrm>
              <a:prstGeom prst="rect">
                <a:avLst/>
              </a:prstGeom>
              <a:noFill/>
            </p:spPr>
            <p:txBody>
              <a:bodyPr wrap="square" rtlCol="0">
                <a:spAutoFit/>
              </a:bodyPr>
              <a:lstStyle/>
              <a:p>
                <a:pPr algn="ctr" defTabSz="864108"/>
                <a:r>
                  <a:rPr lang="en-US" altLang="zh-CN" sz="4500" dirty="0">
                    <a:solidFill>
                      <a:srgbClr val="01ACBE"/>
                    </a:solidFill>
                    <a:latin typeface="Impact" panose="020B0806030902050204" pitchFamily="34" charset="0"/>
                    <a:ea typeface="宋体"/>
                  </a:rPr>
                  <a:t>01</a:t>
                </a:r>
                <a:endParaRPr lang="zh-CN" altLang="en-US" sz="4500" dirty="0">
                  <a:solidFill>
                    <a:srgbClr val="01ACBE"/>
                  </a:solidFill>
                  <a:latin typeface="Impact" panose="020B0806030902050204" pitchFamily="34" charset="0"/>
                  <a:ea typeface="宋体"/>
                </a:endParaRPr>
              </a:p>
            </p:txBody>
          </p:sp>
          <p:sp>
            <p:nvSpPr>
              <p:cNvPr id="218" name="文本框 101"/>
              <p:cNvSpPr txBox="1"/>
              <p:nvPr/>
            </p:nvSpPr>
            <p:spPr>
              <a:xfrm>
                <a:off x="4188959" y="1731249"/>
                <a:ext cx="895896" cy="341986"/>
              </a:xfrm>
              <a:prstGeom prst="rect">
                <a:avLst/>
              </a:prstGeom>
              <a:noFill/>
            </p:spPr>
            <p:txBody>
              <a:bodyPr wrap="square" rtlCol="0">
                <a:spAutoFit/>
              </a:bodyPr>
              <a:lstStyle/>
              <a:p>
                <a:pPr algn="ctr" defTabSz="864108"/>
                <a:r>
                  <a:rPr lang="en-US" altLang="zh-CN" sz="15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5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214" name="组合 213"/>
            <p:cNvGrpSpPr/>
            <p:nvPr/>
          </p:nvGrpSpPr>
          <p:grpSpPr>
            <a:xfrm>
              <a:off x="5248720" y="3608720"/>
              <a:ext cx="1780467" cy="1160461"/>
              <a:chOff x="7488048" y="2621083"/>
              <a:chExt cx="1780467" cy="1160461"/>
            </a:xfrm>
            <a:scene3d>
              <a:camera prst="perspectiveFront">
                <a:rot lat="0" lon="2099990" rev="0"/>
              </a:camera>
              <a:lightRig rig="threePt" dir="t"/>
            </a:scene3d>
          </p:grpSpPr>
          <p:sp>
            <p:nvSpPr>
              <p:cNvPr id="215" name="文本框 98"/>
              <p:cNvSpPr txBox="1"/>
              <p:nvPr/>
            </p:nvSpPr>
            <p:spPr>
              <a:xfrm>
                <a:off x="7488048" y="2621083"/>
                <a:ext cx="1780467" cy="309417"/>
              </a:xfrm>
              <a:prstGeom prst="rect">
                <a:avLst/>
              </a:prstGeom>
              <a:noFill/>
            </p:spPr>
            <p:txBody>
              <a:bodyPr wrap="square" rtlCol="0">
                <a:spAutoFit/>
              </a:bodyPr>
              <a:lstStyle/>
              <a:p>
                <a:pPr defTabSz="864108"/>
                <a:r>
                  <a:rPr lang="zh-CN" altLang="en-US" sz="13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16" name="文本框 99"/>
              <p:cNvSpPr txBox="1"/>
              <p:nvPr/>
            </p:nvSpPr>
            <p:spPr>
              <a:xfrm>
                <a:off x="7492053" y="2930798"/>
                <a:ext cx="1571978" cy="850746"/>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19" name="组合 218"/>
          <p:cNvGrpSpPr/>
          <p:nvPr/>
        </p:nvGrpSpPr>
        <p:grpSpPr>
          <a:xfrm>
            <a:off x="6902533" y="2951376"/>
            <a:ext cx="1682634" cy="2056216"/>
            <a:chOff x="6886973" y="2593211"/>
            <a:chExt cx="1780467" cy="2175970"/>
          </a:xfrm>
        </p:grpSpPr>
        <p:grpSp>
          <p:nvGrpSpPr>
            <p:cNvPr id="220" name="组合 219"/>
            <p:cNvGrpSpPr/>
            <p:nvPr/>
          </p:nvGrpSpPr>
          <p:grpSpPr>
            <a:xfrm>
              <a:off x="7162891" y="2593211"/>
              <a:ext cx="1000117" cy="938864"/>
              <a:chOff x="4123036" y="1134371"/>
              <a:chExt cx="1000117" cy="938864"/>
            </a:xfrm>
            <a:scene3d>
              <a:camera prst="perspectiveFront">
                <a:rot lat="0" lon="19799991" rev="0"/>
              </a:camera>
              <a:lightRig rig="threePt" dir="t"/>
            </a:scene3d>
          </p:grpSpPr>
          <p:sp>
            <p:nvSpPr>
              <p:cNvPr id="224" name="文本框 107"/>
              <p:cNvSpPr txBox="1"/>
              <p:nvPr/>
            </p:nvSpPr>
            <p:spPr>
              <a:xfrm>
                <a:off x="4123036" y="1134371"/>
                <a:ext cx="1000117" cy="861775"/>
              </a:xfrm>
              <a:prstGeom prst="rect">
                <a:avLst/>
              </a:prstGeom>
              <a:noFill/>
            </p:spPr>
            <p:txBody>
              <a:bodyPr wrap="square" rtlCol="0">
                <a:spAutoFit/>
              </a:bodyPr>
              <a:lstStyle/>
              <a:p>
                <a:pPr algn="ctr" defTabSz="864108"/>
                <a:r>
                  <a:rPr lang="en-US" altLang="zh-CN" sz="4500" dirty="0">
                    <a:solidFill>
                      <a:srgbClr val="E87071"/>
                    </a:solidFill>
                    <a:latin typeface="Impact" panose="020B0806030902050204" pitchFamily="34" charset="0"/>
                    <a:ea typeface="宋体"/>
                  </a:rPr>
                  <a:t>02</a:t>
                </a:r>
                <a:endParaRPr lang="zh-CN" altLang="en-US" sz="4500" dirty="0">
                  <a:solidFill>
                    <a:srgbClr val="E87071"/>
                  </a:solidFill>
                  <a:latin typeface="Impact" panose="020B0806030902050204" pitchFamily="34" charset="0"/>
                  <a:ea typeface="宋体"/>
                </a:endParaRPr>
              </a:p>
            </p:txBody>
          </p:sp>
          <p:sp>
            <p:nvSpPr>
              <p:cNvPr id="225" name="文本框 108"/>
              <p:cNvSpPr txBox="1"/>
              <p:nvPr/>
            </p:nvSpPr>
            <p:spPr>
              <a:xfrm>
                <a:off x="4188959" y="1731249"/>
                <a:ext cx="895896" cy="341986"/>
              </a:xfrm>
              <a:prstGeom prst="rect">
                <a:avLst/>
              </a:prstGeom>
              <a:noFill/>
            </p:spPr>
            <p:txBody>
              <a:bodyPr wrap="square" rtlCol="0">
                <a:spAutoFit/>
              </a:bodyPr>
              <a:lstStyle/>
              <a:p>
                <a:pPr algn="ctr" defTabSz="864108"/>
                <a:r>
                  <a:rPr lang="en-US" altLang="zh-CN" sz="15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5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221" name="组合 220"/>
            <p:cNvGrpSpPr/>
            <p:nvPr/>
          </p:nvGrpSpPr>
          <p:grpSpPr>
            <a:xfrm>
              <a:off x="6886973" y="3608720"/>
              <a:ext cx="1780467" cy="1160461"/>
              <a:chOff x="7488048" y="2621083"/>
              <a:chExt cx="1780467" cy="1160461"/>
            </a:xfrm>
            <a:scene3d>
              <a:camera prst="perspectiveFront">
                <a:rot lat="0" lon="19799991" rev="0"/>
              </a:camera>
              <a:lightRig rig="threePt" dir="t"/>
            </a:scene3d>
          </p:grpSpPr>
          <p:sp>
            <p:nvSpPr>
              <p:cNvPr id="222" name="文本框 105"/>
              <p:cNvSpPr txBox="1"/>
              <p:nvPr/>
            </p:nvSpPr>
            <p:spPr>
              <a:xfrm>
                <a:off x="7488048" y="2621083"/>
                <a:ext cx="1780467" cy="309417"/>
              </a:xfrm>
              <a:prstGeom prst="rect">
                <a:avLst/>
              </a:prstGeom>
              <a:noFill/>
            </p:spPr>
            <p:txBody>
              <a:bodyPr wrap="square" rtlCol="0">
                <a:spAutoFit/>
              </a:bodyPr>
              <a:lstStyle/>
              <a:p>
                <a:pPr defTabSz="864108"/>
                <a:r>
                  <a:rPr lang="zh-CN" altLang="en-US" sz="13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23" name="文本框 106"/>
              <p:cNvSpPr txBox="1"/>
              <p:nvPr/>
            </p:nvSpPr>
            <p:spPr>
              <a:xfrm>
                <a:off x="7492053" y="2930798"/>
                <a:ext cx="1571978" cy="850746"/>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26" name="组合 225"/>
          <p:cNvGrpSpPr/>
          <p:nvPr/>
        </p:nvGrpSpPr>
        <p:grpSpPr>
          <a:xfrm>
            <a:off x="8427637" y="2951376"/>
            <a:ext cx="1682634" cy="2056216"/>
            <a:chOff x="8500750" y="2593211"/>
            <a:chExt cx="1780467" cy="2175970"/>
          </a:xfrm>
        </p:grpSpPr>
        <p:grpSp>
          <p:nvGrpSpPr>
            <p:cNvPr id="227" name="组合 226"/>
            <p:cNvGrpSpPr/>
            <p:nvPr/>
          </p:nvGrpSpPr>
          <p:grpSpPr>
            <a:xfrm>
              <a:off x="8846802" y="2593211"/>
              <a:ext cx="1000117" cy="938864"/>
              <a:chOff x="4123036" y="1134371"/>
              <a:chExt cx="1000117" cy="938864"/>
            </a:xfrm>
            <a:scene3d>
              <a:camera prst="perspectiveFront">
                <a:rot lat="0" lon="1800000" rev="0"/>
              </a:camera>
              <a:lightRig rig="threePt" dir="t"/>
            </a:scene3d>
          </p:grpSpPr>
          <p:sp>
            <p:nvSpPr>
              <p:cNvPr id="231" name="文本框 114"/>
              <p:cNvSpPr txBox="1"/>
              <p:nvPr/>
            </p:nvSpPr>
            <p:spPr>
              <a:xfrm>
                <a:off x="4123036" y="1134371"/>
                <a:ext cx="1000117" cy="861775"/>
              </a:xfrm>
              <a:prstGeom prst="rect">
                <a:avLst/>
              </a:prstGeom>
              <a:noFill/>
            </p:spPr>
            <p:txBody>
              <a:bodyPr wrap="square" rtlCol="0">
                <a:spAutoFit/>
              </a:bodyPr>
              <a:lstStyle/>
              <a:p>
                <a:pPr algn="ctr" defTabSz="864108"/>
                <a:r>
                  <a:rPr lang="en-US" altLang="zh-CN" sz="4500" dirty="0">
                    <a:solidFill>
                      <a:srgbClr val="FFB850"/>
                    </a:solidFill>
                    <a:latin typeface="Impact" panose="020B0806030902050204" pitchFamily="34" charset="0"/>
                    <a:ea typeface="宋体"/>
                  </a:rPr>
                  <a:t>03</a:t>
                </a:r>
                <a:endParaRPr lang="zh-CN" altLang="en-US" sz="4500" dirty="0">
                  <a:solidFill>
                    <a:srgbClr val="FFB850"/>
                  </a:solidFill>
                  <a:latin typeface="Impact" panose="020B0806030902050204" pitchFamily="34" charset="0"/>
                  <a:ea typeface="宋体"/>
                </a:endParaRPr>
              </a:p>
            </p:txBody>
          </p:sp>
          <p:sp>
            <p:nvSpPr>
              <p:cNvPr id="232" name="文本框 115"/>
              <p:cNvSpPr txBox="1"/>
              <p:nvPr/>
            </p:nvSpPr>
            <p:spPr>
              <a:xfrm>
                <a:off x="4188959" y="1731249"/>
                <a:ext cx="895896" cy="341986"/>
              </a:xfrm>
              <a:prstGeom prst="rect">
                <a:avLst/>
              </a:prstGeom>
              <a:noFill/>
            </p:spPr>
            <p:txBody>
              <a:bodyPr wrap="square" rtlCol="0">
                <a:spAutoFit/>
              </a:bodyPr>
              <a:lstStyle/>
              <a:p>
                <a:pPr algn="ctr" defTabSz="864108"/>
                <a:r>
                  <a:rPr lang="en-US" altLang="zh-CN" sz="15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5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228" name="组合 227"/>
            <p:cNvGrpSpPr/>
            <p:nvPr/>
          </p:nvGrpSpPr>
          <p:grpSpPr>
            <a:xfrm>
              <a:off x="8500750" y="3608720"/>
              <a:ext cx="1780467" cy="1160461"/>
              <a:chOff x="7488048" y="2621083"/>
              <a:chExt cx="1780467" cy="1160461"/>
            </a:xfrm>
            <a:scene3d>
              <a:camera prst="perspectiveFront">
                <a:rot lat="0" lon="1800000" rev="0"/>
              </a:camera>
              <a:lightRig rig="threePt" dir="t"/>
            </a:scene3d>
          </p:grpSpPr>
          <p:sp>
            <p:nvSpPr>
              <p:cNvPr id="229" name="文本框 112"/>
              <p:cNvSpPr txBox="1"/>
              <p:nvPr/>
            </p:nvSpPr>
            <p:spPr>
              <a:xfrm>
                <a:off x="7488048" y="2621083"/>
                <a:ext cx="1780467" cy="309417"/>
              </a:xfrm>
              <a:prstGeom prst="rect">
                <a:avLst/>
              </a:prstGeom>
              <a:noFill/>
            </p:spPr>
            <p:txBody>
              <a:bodyPr wrap="square" rtlCol="0">
                <a:spAutoFit/>
              </a:bodyPr>
              <a:lstStyle/>
              <a:p>
                <a:pPr defTabSz="864108"/>
                <a:r>
                  <a:rPr lang="zh-CN" altLang="en-US" sz="1300" dirty="0">
                    <a:solidFill>
                      <a:srgbClr val="FDB851"/>
                    </a:solidFill>
                    <a:latin typeface="时尚中黑简体" panose="01010104010101010101" pitchFamily="2" charset="-122"/>
                    <a:ea typeface="时尚中黑简体" panose="01010104010101010101" pitchFamily="2" charset="-122"/>
                  </a:rPr>
                  <a:t>在此添加标题</a:t>
                </a:r>
              </a:p>
            </p:txBody>
          </p:sp>
          <p:sp>
            <p:nvSpPr>
              <p:cNvPr id="230" name="文本框 113"/>
              <p:cNvSpPr txBox="1"/>
              <p:nvPr/>
            </p:nvSpPr>
            <p:spPr>
              <a:xfrm>
                <a:off x="7492053" y="2930798"/>
                <a:ext cx="1571978" cy="850746"/>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33" name="Group 4"/>
          <p:cNvGrpSpPr>
            <a:grpSpLocks noChangeAspect="1"/>
          </p:cNvGrpSpPr>
          <p:nvPr/>
        </p:nvGrpSpPr>
        <p:grpSpPr bwMode="auto">
          <a:xfrm>
            <a:off x="6368469" y="5258262"/>
            <a:ext cx="328493" cy="384921"/>
            <a:chOff x="1776" y="1776"/>
            <a:chExt cx="64" cy="75"/>
          </a:xfrm>
          <a:solidFill>
            <a:sysClr val="windowText" lastClr="000000">
              <a:lumMod val="50000"/>
              <a:lumOff val="50000"/>
            </a:sysClr>
          </a:solidFill>
          <a:scene3d>
            <a:camera prst="perspectiveFront">
              <a:rot lat="0" lon="1799990" rev="0"/>
            </a:camera>
            <a:lightRig rig="threePt" dir="t"/>
          </a:scene3d>
        </p:grpSpPr>
        <p:sp>
          <p:nvSpPr>
            <p:cNvPr id="2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grpSp>
        <p:nvGrpSpPr>
          <p:cNvPr id="238" name="Group 13"/>
          <p:cNvGrpSpPr>
            <a:grpSpLocks noChangeAspect="1"/>
          </p:cNvGrpSpPr>
          <p:nvPr/>
        </p:nvGrpSpPr>
        <p:grpSpPr bwMode="auto">
          <a:xfrm>
            <a:off x="7931390" y="5220424"/>
            <a:ext cx="400586" cy="405279"/>
            <a:chOff x="2426" y="2781"/>
            <a:chExt cx="593" cy="600"/>
          </a:xfrm>
          <a:solidFill>
            <a:sysClr val="windowText" lastClr="000000">
              <a:lumMod val="50000"/>
              <a:lumOff val="50000"/>
            </a:sysClr>
          </a:solidFill>
          <a:scene3d>
            <a:camera prst="perspectiveFront">
              <a:rot lat="0" lon="19799991" rev="0"/>
            </a:camera>
            <a:lightRig rig="threePt" dir="t"/>
          </a:scene3d>
        </p:grpSpPr>
        <p:sp>
          <p:nvSpPr>
            <p:cNvPr id="2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grpSp>
        <p:nvGrpSpPr>
          <p:cNvPr id="241" name="组合 240"/>
          <p:cNvGrpSpPr/>
          <p:nvPr/>
        </p:nvGrpSpPr>
        <p:grpSpPr>
          <a:xfrm>
            <a:off x="9415549" y="5268663"/>
            <a:ext cx="378667" cy="412039"/>
            <a:chOff x="4873626" y="1965325"/>
            <a:chExt cx="269876" cy="293688"/>
          </a:xfrm>
          <a:solidFill>
            <a:sysClr val="windowText" lastClr="000000">
              <a:lumMod val="50000"/>
              <a:lumOff val="50000"/>
            </a:sysClr>
          </a:solidFill>
          <a:scene3d>
            <a:camera prst="perspectiveFront">
              <a:rot lat="0" lon="1799990" rev="0"/>
            </a:camera>
            <a:lightRig rig="threePt" dir="t"/>
          </a:scene3d>
        </p:grpSpPr>
        <p:sp>
          <p:nvSpPr>
            <p:cNvPr id="24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4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4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sp>
          <p:nvSpPr>
            <p:cNvPr id="24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Arial" pitchFamily="34" charset="0"/>
                <a:ea typeface="微软雅黑" panose="020B0503020204020204" pitchFamily="34" charset="-122"/>
                <a:sym typeface="Arial" panose="020B0604020202020204" pitchFamily="34" charset="0"/>
              </a:endParaRPr>
            </a:p>
          </p:txBody>
        </p:sp>
      </p:grpSp>
      <p:sp>
        <p:nvSpPr>
          <p:cNvPr id="246" name="文本框 129"/>
          <p:cNvSpPr txBox="1"/>
          <p:nvPr/>
        </p:nvSpPr>
        <p:spPr>
          <a:xfrm>
            <a:off x="2961329" y="4849384"/>
            <a:ext cx="1545174" cy="316394"/>
          </a:xfrm>
          <a:prstGeom prst="rect">
            <a:avLst/>
          </a:prstGeom>
          <a:noFill/>
        </p:spPr>
        <p:txBody>
          <a:bodyPr wrap="square" lIns="115214" tIns="57607" rIns="115214" bIns="57607" rtlCol="0">
            <a:spAutoFit/>
          </a:bodyPr>
          <a:lstStyle/>
          <a:p>
            <a:pPr defTabSz="864108"/>
            <a:r>
              <a:rPr lang="zh-CN" altLang="en-US" sz="13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pic>
        <p:nvPicPr>
          <p:cNvPr id="247" name="图片 24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7821" y="2410665"/>
            <a:ext cx="1730189" cy="2484148"/>
          </a:xfrm>
          <a:prstGeom prst="rect">
            <a:avLst/>
          </a:prstGeom>
        </p:spPr>
      </p:pic>
    </p:spTree>
    <p:extLst>
      <p:ext uri="{BB962C8B-B14F-4D97-AF65-F5344CB8AC3E}">
        <p14:creationId xmlns:p14="http://schemas.microsoft.com/office/powerpoint/2010/main" val="209569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ipe(up)">
                                      <p:cBhvr>
                                        <p:cTn id="7" dur="500"/>
                                        <p:tgtEl>
                                          <p:spTgt spid="13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7"/>
                                        </p:tgtEl>
                                        <p:attrNameLst>
                                          <p:attrName>style.visibility</p:attrName>
                                        </p:attrNameLst>
                                      </p:cBhvr>
                                      <p:to>
                                        <p:strVal val="visible"/>
                                      </p:to>
                                    </p:set>
                                    <p:animEffect transition="in" filter="fade">
                                      <p:cBhvr>
                                        <p:cTn id="11" dur="1000"/>
                                        <p:tgtEl>
                                          <p:spTgt spid="247"/>
                                        </p:tgtEl>
                                      </p:cBhvr>
                                    </p:animEffect>
                                    <p:anim calcmode="lin" valueType="num">
                                      <p:cBhvr>
                                        <p:cTn id="12" dur="1000" fill="hold"/>
                                        <p:tgtEl>
                                          <p:spTgt spid="247"/>
                                        </p:tgtEl>
                                        <p:attrNameLst>
                                          <p:attrName>ppt_x</p:attrName>
                                        </p:attrNameLst>
                                      </p:cBhvr>
                                      <p:tavLst>
                                        <p:tav tm="0">
                                          <p:val>
                                            <p:strVal val="#ppt_x"/>
                                          </p:val>
                                        </p:tav>
                                        <p:tav tm="100000">
                                          <p:val>
                                            <p:strVal val="#ppt_x"/>
                                          </p:val>
                                        </p:tav>
                                      </p:tavLst>
                                    </p:anim>
                                    <p:anim calcmode="lin" valueType="num">
                                      <p:cBhvr>
                                        <p:cTn id="13" dur="1000" fill="hold"/>
                                        <p:tgtEl>
                                          <p:spTgt spid="24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46"/>
                                        </p:tgtEl>
                                        <p:attrNameLst>
                                          <p:attrName>style.visibility</p:attrName>
                                        </p:attrNameLst>
                                      </p:cBhvr>
                                      <p:to>
                                        <p:strVal val="visible"/>
                                      </p:to>
                                    </p:set>
                                    <p:animEffect transition="in" filter="randombar(horizontal)">
                                      <p:cBhvr>
                                        <p:cTn id="17" dur="500"/>
                                        <p:tgtEl>
                                          <p:spTgt spid="246"/>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9"/>
                                        </p:tgtEl>
                                        <p:attrNameLst>
                                          <p:attrName>style.visibility</p:attrName>
                                        </p:attrNameLst>
                                      </p:cBhvr>
                                      <p:to>
                                        <p:strVal val="visible"/>
                                      </p:to>
                                    </p:set>
                                    <p:animEffect transition="in" filter="wipe(left)">
                                      <p:cBhvr>
                                        <p:cTn id="21" dur="500"/>
                                        <p:tgtEl>
                                          <p:spTgt spid="199"/>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wipe(down)">
                                      <p:cBhvr>
                                        <p:cTn id="25" dur="500"/>
                                        <p:tgtEl>
                                          <p:spTgt spid="131"/>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203"/>
                                        </p:tgtEl>
                                        <p:attrNameLst>
                                          <p:attrName>style.visibility</p:attrName>
                                        </p:attrNameLst>
                                      </p:cBhvr>
                                      <p:to>
                                        <p:strVal val="visible"/>
                                      </p:to>
                                    </p:set>
                                    <p:animEffect transition="in" filter="wipe(down)">
                                      <p:cBhvr>
                                        <p:cTn id="29" dur="500"/>
                                        <p:tgtEl>
                                          <p:spTgt spid="203"/>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212"/>
                                        </p:tgtEl>
                                        <p:attrNameLst>
                                          <p:attrName>style.visibility</p:attrName>
                                        </p:attrNameLst>
                                      </p:cBhvr>
                                      <p:to>
                                        <p:strVal val="visible"/>
                                      </p:to>
                                    </p:set>
                                    <p:animEffect transition="in" filter="wipe(up)">
                                      <p:cBhvr>
                                        <p:cTn id="33" dur="500"/>
                                        <p:tgtEl>
                                          <p:spTgt spid="212"/>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33"/>
                                        </p:tgtEl>
                                        <p:attrNameLst>
                                          <p:attrName>style.visibility</p:attrName>
                                        </p:attrNameLst>
                                      </p:cBhvr>
                                      <p:to>
                                        <p:strVal val="visible"/>
                                      </p:to>
                                    </p:set>
                                    <p:animEffect transition="in" filter="fade">
                                      <p:cBhvr>
                                        <p:cTn id="37" dur="500"/>
                                        <p:tgtEl>
                                          <p:spTgt spid="233"/>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Effect transition="in" filter="wipe(down)">
                                      <p:cBhvr>
                                        <p:cTn id="41" dur="500"/>
                                        <p:tgtEl>
                                          <p:spTgt spid="125"/>
                                        </p:tgtEl>
                                      </p:cBhvr>
                                    </p:animEffect>
                                  </p:childTnLst>
                                </p:cTn>
                              </p:par>
                            </p:childTnLst>
                          </p:cTn>
                        </p:par>
                        <p:par>
                          <p:cTn id="42" fill="hold">
                            <p:stCondLst>
                              <p:cond delay="5000"/>
                            </p:stCondLst>
                            <p:childTnLst>
                              <p:par>
                                <p:cTn id="43" presetID="22" presetClass="entr" presetSubtype="1" fill="hold" nodeType="after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wipe(up)">
                                      <p:cBhvr>
                                        <p:cTn id="45" dur="500"/>
                                        <p:tgtEl>
                                          <p:spTgt spid="209"/>
                                        </p:tgtEl>
                                      </p:cBhvr>
                                    </p:animEffect>
                                  </p:childTnLst>
                                </p:cTn>
                              </p:par>
                            </p:childTnLst>
                          </p:cTn>
                        </p:par>
                        <p:par>
                          <p:cTn id="46" fill="hold">
                            <p:stCondLst>
                              <p:cond delay="5500"/>
                            </p:stCondLst>
                            <p:childTnLst>
                              <p:par>
                                <p:cTn id="47" presetID="22" presetClass="entr" presetSubtype="1" fill="hold" nodeType="afterEffect">
                                  <p:stCondLst>
                                    <p:cond delay="0"/>
                                  </p:stCondLst>
                                  <p:childTnLst>
                                    <p:set>
                                      <p:cBhvr>
                                        <p:cTn id="48" dur="1" fill="hold">
                                          <p:stCondLst>
                                            <p:cond delay="0"/>
                                          </p:stCondLst>
                                        </p:cTn>
                                        <p:tgtEl>
                                          <p:spTgt spid="219"/>
                                        </p:tgtEl>
                                        <p:attrNameLst>
                                          <p:attrName>style.visibility</p:attrName>
                                        </p:attrNameLst>
                                      </p:cBhvr>
                                      <p:to>
                                        <p:strVal val="visible"/>
                                      </p:to>
                                    </p:set>
                                    <p:animEffect transition="in" filter="wipe(up)">
                                      <p:cBhvr>
                                        <p:cTn id="49" dur="500"/>
                                        <p:tgtEl>
                                          <p:spTgt spid="219"/>
                                        </p:tgtEl>
                                      </p:cBhvr>
                                    </p:animEffect>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238"/>
                                        </p:tgtEl>
                                        <p:attrNameLst>
                                          <p:attrName>style.visibility</p:attrName>
                                        </p:attrNameLst>
                                      </p:cBhvr>
                                      <p:to>
                                        <p:strVal val="visible"/>
                                      </p:to>
                                    </p:set>
                                    <p:animEffect transition="in" filter="fade">
                                      <p:cBhvr>
                                        <p:cTn id="53" dur="500"/>
                                        <p:tgtEl>
                                          <p:spTgt spid="238"/>
                                        </p:tgtEl>
                                      </p:cBhvr>
                                    </p:animEffect>
                                  </p:childTnLst>
                                </p:cTn>
                              </p:par>
                            </p:childTnLst>
                          </p:cTn>
                        </p:par>
                        <p:par>
                          <p:cTn id="54" fill="hold">
                            <p:stCondLst>
                              <p:cond delay="6500"/>
                            </p:stCondLst>
                            <p:childTnLst>
                              <p:par>
                                <p:cTn id="55" presetID="22" presetClass="entr" presetSubtype="4" fill="hold" nodeType="afterEffect">
                                  <p:stCondLst>
                                    <p:cond delay="0"/>
                                  </p:stCondLst>
                                  <p:childTnLst>
                                    <p:set>
                                      <p:cBhvr>
                                        <p:cTn id="56" dur="1" fill="hold">
                                          <p:stCondLst>
                                            <p:cond delay="0"/>
                                          </p:stCondLst>
                                        </p:cTn>
                                        <p:tgtEl>
                                          <p:spTgt spid="128"/>
                                        </p:tgtEl>
                                        <p:attrNameLst>
                                          <p:attrName>style.visibility</p:attrName>
                                        </p:attrNameLst>
                                      </p:cBhvr>
                                      <p:to>
                                        <p:strVal val="visible"/>
                                      </p:to>
                                    </p:set>
                                    <p:animEffect transition="in" filter="wipe(down)">
                                      <p:cBhvr>
                                        <p:cTn id="57" dur="500"/>
                                        <p:tgtEl>
                                          <p:spTgt spid="128"/>
                                        </p:tgtEl>
                                      </p:cBhvr>
                                    </p:animEffect>
                                  </p:childTnLst>
                                </p:cTn>
                              </p:par>
                            </p:childTnLst>
                          </p:cTn>
                        </p:par>
                        <p:par>
                          <p:cTn id="58" fill="hold">
                            <p:stCondLst>
                              <p:cond delay="7000"/>
                            </p:stCondLst>
                            <p:childTnLst>
                              <p:par>
                                <p:cTn id="59" presetID="22" presetClass="entr" presetSubtype="1" fill="hold" nodeType="afterEffect">
                                  <p:stCondLst>
                                    <p:cond delay="0"/>
                                  </p:stCondLst>
                                  <p:childTnLst>
                                    <p:set>
                                      <p:cBhvr>
                                        <p:cTn id="60" dur="1" fill="hold">
                                          <p:stCondLst>
                                            <p:cond delay="0"/>
                                          </p:stCondLst>
                                        </p:cTn>
                                        <p:tgtEl>
                                          <p:spTgt spid="206"/>
                                        </p:tgtEl>
                                        <p:attrNameLst>
                                          <p:attrName>style.visibility</p:attrName>
                                        </p:attrNameLst>
                                      </p:cBhvr>
                                      <p:to>
                                        <p:strVal val="visible"/>
                                      </p:to>
                                    </p:set>
                                    <p:animEffect transition="in" filter="wipe(up)">
                                      <p:cBhvr>
                                        <p:cTn id="61" dur="500"/>
                                        <p:tgtEl>
                                          <p:spTgt spid="206"/>
                                        </p:tgtEl>
                                      </p:cBhvr>
                                    </p:animEffect>
                                  </p:childTnLst>
                                </p:cTn>
                              </p:par>
                            </p:childTnLst>
                          </p:cTn>
                        </p:par>
                        <p:par>
                          <p:cTn id="62" fill="hold">
                            <p:stCondLst>
                              <p:cond delay="7500"/>
                            </p:stCondLst>
                            <p:childTnLst>
                              <p:par>
                                <p:cTn id="63" presetID="22" presetClass="entr" presetSubtype="1" fill="hold" nodeType="afterEffect">
                                  <p:stCondLst>
                                    <p:cond delay="0"/>
                                  </p:stCondLst>
                                  <p:childTnLst>
                                    <p:set>
                                      <p:cBhvr>
                                        <p:cTn id="64" dur="1" fill="hold">
                                          <p:stCondLst>
                                            <p:cond delay="0"/>
                                          </p:stCondLst>
                                        </p:cTn>
                                        <p:tgtEl>
                                          <p:spTgt spid="226"/>
                                        </p:tgtEl>
                                        <p:attrNameLst>
                                          <p:attrName>style.visibility</p:attrName>
                                        </p:attrNameLst>
                                      </p:cBhvr>
                                      <p:to>
                                        <p:strVal val="visible"/>
                                      </p:to>
                                    </p:set>
                                    <p:animEffect transition="in" filter="wipe(up)">
                                      <p:cBhvr>
                                        <p:cTn id="65" dur="500"/>
                                        <p:tgtEl>
                                          <p:spTgt spid="226"/>
                                        </p:tgtEl>
                                      </p:cBhvr>
                                    </p:animEffect>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241"/>
                                        </p:tgtEl>
                                        <p:attrNameLst>
                                          <p:attrName>style.visibility</p:attrName>
                                        </p:attrNameLst>
                                      </p:cBhvr>
                                      <p:to>
                                        <p:strVal val="visible"/>
                                      </p:to>
                                    </p:set>
                                    <p:animEffect transition="in" filter="fade">
                                      <p:cBhvr>
                                        <p:cTn id="69"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3089612" y="1481328"/>
            <a:ext cx="4343893" cy="725572"/>
            <a:chOff x="2714643" y="1350542"/>
            <a:chExt cx="4596458" cy="767829"/>
          </a:xfrm>
        </p:grpSpPr>
        <p:sp>
          <p:nvSpPr>
            <p:cNvPr id="70" name="圆角矩形 69"/>
            <p:cNvSpPr/>
            <p:nvPr/>
          </p:nvSpPr>
          <p:spPr>
            <a:xfrm>
              <a:off x="2714643" y="1350542"/>
              <a:ext cx="4596458" cy="767829"/>
            </a:xfrm>
            <a:prstGeom prst="roundRect">
              <a:avLst>
                <a:gd name="adj" fmla="val 50000"/>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1" name="圆角矩形 70"/>
            <p:cNvSpPr/>
            <p:nvPr/>
          </p:nvSpPr>
          <p:spPr>
            <a:xfrm>
              <a:off x="2826184" y="1446773"/>
              <a:ext cx="4373373" cy="575365"/>
            </a:xfrm>
            <a:prstGeom prst="roundRect">
              <a:avLst>
                <a:gd name="adj" fmla="val 50000"/>
              </a:avLst>
            </a:prstGeom>
            <a:gradFill>
              <a:gsLst>
                <a:gs pos="35000">
                  <a:srgbClr val="FFB850"/>
                </a:gs>
                <a:gs pos="35000">
                  <a:srgbClr val="F2F2F2"/>
                </a:gs>
              </a:gsLst>
              <a:lin ang="0" scaled="0"/>
            </a:gra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72" name="组合 71"/>
          <p:cNvGrpSpPr/>
          <p:nvPr/>
        </p:nvGrpSpPr>
        <p:grpSpPr>
          <a:xfrm>
            <a:off x="4132607" y="1347759"/>
            <a:ext cx="992800" cy="992710"/>
            <a:chOff x="3818281" y="1209193"/>
            <a:chExt cx="1050524" cy="1050525"/>
          </a:xfrm>
        </p:grpSpPr>
        <p:grpSp>
          <p:nvGrpSpPr>
            <p:cNvPr id="73" name="组合 72"/>
            <p:cNvGrpSpPr/>
            <p:nvPr/>
          </p:nvGrpSpPr>
          <p:grpSpPr>
            <a:xfrm>
              <a:off x="3818281" y="1209193"/>
              <a:ext cx="1050524" cy="1050525"/>
              <a:chOff x="2525872" y="1558766"/>
              <a:chExt cx="1082356" cy="1082356"/>
            </a:xfrm>
          </p:grpSpPr>
          <p:sp>
            <p:nvSpPr>
              <p:cNvPr id="75" name="椭圆 74"/>
              <p:cNvSpPr/>
              <p:nvPr/>
            </p:nvSpPr>
            <p:spPr>
              <a:xfrm>
                <a:off x="2681305" y="1714199"/>
                <a:ext cx="771490" cy="771490"/>
              </a:xfrm>
              <a:prstGeom prst="ellipse">
                <a:avLst/>
              </a:prstGeom>
              <a:solidFill>
                <a:srgbClr val="FFB850"/>
              </a:solidFill>
              <a:ln w="12700" cap="flat" cmpd="sng" algn="ctr">
                <a:noFill/>
                <a:prstDash val="solid"/>
                <a:miter lim="800000"/>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6" name="椭圆 75"/>
              <p:cNvSpPr/>
              <p:nvPr/>
            </p:nvSpPr>
            <p:spPr>
              <a:xfrm>
                <a:off x="2525872" y="1558766"/>
                <a:ext cx="1082356" cy="1082356"/>
              </a:xfrm>
              <a:prstGeom prst="ellipse">
                <a:avLst/>
              </a:prstGeom>
              <a:gradFill flip="none" rotWithShape="1">
                <a:gsLst>
                  <a:gs pos="50000">
                    <a:sysClr val="window" lastClr="FFFFFF">
                      <a:alpha val="19000"/>
                    </a:sysClr>
                  </a:gs>
                  <a:gs pos="22000">
                    <a:srgbClr val="FFFFFF">
                      <a:alpha val="40000"/>
                    </a:srgbClr>
                  </a:gs>
                  <a:gs pos="15000">
                    <a:sysClr val="window" lastClr="FFFFFF">
                      <a:alpha val="87000"/>
                    </a:sysClr>
                  </a:gs>
                  <a:gs pos="50000">
                    <a:sysClr val="window" lastClr="FFFFFF">
                      <a:alpha val="10000"/>
                    </a:sysClr>
                  </a:gs>
                </a:gsLst>
                <a:lin ang="2700000" scaled="1"/>
                <a:tileRect/>
              </a:gradFill>
              <a:ln w="19050" cap="flat" cmpd="sng" algn="ctr">
                <a:gradFill flip="none" rotWithShape="1">
                  <a:gsLst>
                    <a:gs pos="50000">
                      <a:sysClr val="window" lastClr="FFFFFF">
                        <a:lumMod val="75000"/>
                      </a:sysClr>
                    </a:gs>
                    <a:gs pos="29000">
                      <a:sysClr val="window" lastClr="FFFFFF">
                        <a:lumMod val="95000"/>
                      </a:sysClr>
                    </a:gs>
                    <a:gs pos="0">
                      <a:sysClr val="window" lastClr="FFFFFF"/>
                    </a:gs>
                    <a:gs pos="71000">
                      <a:sysClr val="window" lastClr="FFFFFF">
                        <a:lumMod val="95000"/>
                      </a:sysClr>
                    </a:gs>
                    <a:gs pos="100000">
                      <a:sysClr val="window" lastClr="FFFFFF"/>
                    </a:gs>
                  </a:gsLst>
                  <a:lin ang="2700000" scaled="1"/>
                  <a:tileRect/>
                </a:gradFill>
                <a:prstDash val="solid"/>
                <a:miter lim="800000"/>
              </a:ln>
              <a:effectLst>
                <a:outerShdw blurRad="228600" dist="88900" dir="2700000" algn="tl" rotWithShape="0">
                  <a:prstClr val="black">
                    <a:alpha val="15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74" name="文本框 13"/>
            <p:cNvSpPr txBox="1"/>
            <p:nvPr/>
          </p:nvSpPr>
          <p:spPr>
            <a:xfrm>
              <a:off x="3985522" y="1496548"/>
              <a:ext cx="716043" cy="472267"/>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35</a:t>
              </a:r>
              <a:r>
                <a:rPr lang="en-US" altLang="zh-CN" sz="1300" kern="0" dirty="0">
                  <a:solidFill>
                    <a:prstClr val="white"/>
                  </a:solidFill>
                  <a:latin typeface="Impact" panose="020B0806030902050204" pitchFamily="34" charset="0"/>
                  <a:ea typeface="宋体"/>
                </a:rPr>
                <a:t>%</a:t>
              </a:r>
              <a:endParaRPr lang="zh-CN" altLang="en-US" sz="2300" kern="0" dirty="0">
                <a:solidFill>
                  <a:prstClr val="white"/>
                </a:solidFill>
                <a:latin typeface="Impact" panose="020B0806030902050204" pitchFamily="34" charset="0"/>
                <a:ea typeface="宋体"/>
              </a:endParaRPr>
            </a:p>
          </p:txBody>
        </p:sp>
      </p:grpSp>
      <p:grpSp>
        <p:nvGrpSpPr>
          <p:cNvPr id="77" name="组合 76"/>
          <p:cNvGrpSpPr/>
          <p:nvPr/>
        </p:nvGrpSpPr>
        <p:grpSpPr>
          <a:xfrm>
            <a:off x="3089612" y="2733437"/>
            <a:ext cx="4343893" cy="725572"/>
            <a:chOff x="2714643" y="2675575"/>
            <a:chExt cx="4596458" cy="767829"/>
          </a:xfrm>
        </p:grpSpPr>
        <p:sp>
          <p:nvSpPr>
            <p:cNvPr id="78" name="圆角矩形 77"/>
            <p:cNvSpPr/>
            <p:nvPr/>
          </p:nvSpPr>
          <p:spPr>
            <a:xfrm>
              <a:off x="2714643" y="2675575"/>
              <a:ext cx="4596458" cy="767829"/>
            </a:xfrm>
            <a:prstGeom prst="roundRect">
              <a:avLst>
                <a:gd name="adj" fmla="val 50000"/>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9" name="圆角矩形 78"/>
            <p:cNvSpPr/>
            <p:nvPr/>
          </p:nvSpPr>
          <p:spPr>
            <a:xfrm>
              <a:off x="2826184" y="2771806"/>
              <a:ext cx="4373373" cy="575365"/>
            </a:xfrm>
            <a:prstGeom prst="roundRect">
              <a:avLst>
                <a:gd name="adj" fmla="val 50000"/>
              </a:avLst>
            </a:prstGeom>
            <a:gradFill>
              <a:gsLst>
                <a:gs pos="60000">
                  <a:srgbClr val="01ACBE"/>
                </a:gs>
                <a:gs pos="60000">
                  <a:srgbClr val="F2F2F2"/>
                </a:gs>
              </a:gsLst>
              <a:lin ang="0" scaled="0"/>
            </a:gra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80" name="组合 79"/>
          <p:cNvGrpSpPr/>
          <p:nvPr/>
        </p:nvGrpSpPr>
        <p:grpSpPr>
          <a:xfrm>
            <a:off x="3089612" y="3985549"/>
            <a:ext cx="4343893" cy="725572"/>
            <a:chOff x="2714643" y="4000609"/>
            <a:chExt cx="4596458" cy="767829"/>
          </a:xfrm>
        </p:grpSpPr>
        <p:sp>
          <p:nvSpPr>
            <p:cNvPr id="81" name="圆角矩形 80"/>
            <p:cNvSpPr/>
            <p:nvPr/>
          </p:nvSpPr>
          <p:spPr>
            <a:xfrm>
              <a:off x="2714643" y="4000609"/>
              <a:ext cx="4596458" cy="767829"/>
            </a:xfrm>
            <a:prstGeom prst="roundRect">
              <a:avLst>
                <a:gd name="adj" fmla="val 50000"/>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82" name="圆角矩形 81"/>
            <p:cNvSpPr/>
            <p:nvPr/>
          </p:nvSpPr>
          <p:spPr>
            <a:xfrm>
              <a:off x="2826184" y="4096840"/>
              <a:ext cx="4373373" cy="575365"/>
            </a:xfrm>
            <a:prstGeom prst="roundRect">
              <a:avLst>
                <a:gd name="adj" fmla="val 50000"/>
              </a:avLst>
            </a:prstGeom>
            <a:gradFill>
              <a:gsLst>
                <a:gs pos="50000">
                  <a:srgbClr val="E87071"/>
                </a:gs>
                <a:gs pos="50000">
                  <a:srgbClr val="F2F2F2"/>
                </a:gs>
              </a:gsLst>
              <a:lin ang="0" scaled="0"/>
            </a:gra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83" name="组合 82"/>
          <p:cNvGrpSpPr/>
          <p:nvPr/>
        </p:nvGrpSpPr>
        <p:grpSpPr>
          <a:xfrm>
            <a:off x="3089612" y="5237659"/>
            <a:ext cx="4343893" cy="725572"/>
            <a:chOff x="2714643" y="5325642"/>
            <a:chExt cx="4596458" cy="767829"/>
          </a:xfrm>
        </p:grpSpPr>
        <p:sp>
          <p:nvSpPr>
            <p:cNvPr id="84" name="圆角矩形 83"/>
            <p:cNvSpPr/>
            <p:nvPr/>
          </p:nvSpPr>
          <p:spPr>
            <a:xfrm>
              <a:off x="2714643" y="5325642"/>
              <a:ext cx="4596458" cy="767829"/>
            </a:xfrm>
            <a:prstGeom prst="roundRect">
              <a:avLst>
                <a:gd name="adj" fmla="val 50000"/>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85" name="圆角矩形 84"/>
            <p:cNvSpPr/>
            <p:nvPr/>
          </p:nvSpPr>
          <p:spPr>
            <a:xfrm>
              <a:off x="2826184" y="5421873"/>
              <a:ext cx="4373373" cy="575365"/>
            </a:xfrm>
            <a:prstGeom prst="roundRect">
              <a:avLst>
                <a:gd name="adj" fmla="val 50000"/>
              </a:avLst>
            </a:prstGeom>
            <a:gradFill>
              <a:gsLst>
                <a:gs pos="80000">
                  <a:srgbClr val="663A77"/>
                </a:gs>
                <a:gs pos="80000">
                  <a:srgbClr val="F2F2F2"/>
                </a:gs>
              </a:gsLst>
              <a:lin ang="0" scaled="0"/>
            </a:gra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86" name="组合 85"/>
          <p:cNvGrpSpPr/>
          <p:nvPr/>
        </p:nvGrpSpPr>
        <p:grpSpPr>
          <a:xfrm>
            <a:off x="5155191" y="2599868"/>
            <a:ext cx="992800" cy="992710"/>
            <a:chOff x="4900321" y="2534226"/>
            <a:chExt cx="1050524" cy="1050525"/>
          </a:xfrm>
        </p:grpSpPr>
        <p:grpSp>
          <p:nvGrpSpPr>
            <p:cNvPr id="87" name="组合 86"/>
            <p:cNvGrpSpPr/>
            <p:nvPr/>
          </p:nvGrpSpPr>
          <p:grpSpPr>
            <a:xfrm>
              <a:off x="4900321" y="2534226"/>
              <a:ext cx="1050524" cy="1050525"/>
              <a:chOff x="2525872" y="1558766"/>
              <a:chExt cx="1082356" cy="1082356"/>
            </a:xfrm>
          </p:grpSpPr>
          <p:sp>
            <p:nvSpPr>
              <p:cNvPr id="89" name="椭圆 88"/>
              <p:cNvSpPr/>
              <p:nvPr/>
            </p:nvSpPr>
            <p:spPr>
              <a:xfrm>
                <a:off x="2681305" y="1714199"/>
                <a:ext cx="771490" cy="771490"/>
              </a:xfrm>
              <a:prstGeom prst="ellipse">
                <a:avLst/>
              </a:prstGeom>
              <a:solidFill>
                <a:srgbClr val="01ACBE"/>
              </a:solidFill>
              <a:ln w="12700" cap="flat" cmpd="sng" algn="ctr">
                <a:noFill/>
                <a:prstDash val="solid"/>
                <a:miter lim="800000"/>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0" name="椭圆 89"/>
              <p:cNvSpPr/>
              <p:nvPr/>
            </p:nvSpPr>
            <p:spPr>
              <a:xfrm>
                <a:off x="2525872" y="1558766"/>
                <a:ext cx="1082356" cy="1082356"/>
              </a:xfrm>
              <a:prstGeom prst="ellipse">
                <a:avLst/>
              </a:prstGeom>
              <a:gradFill flip="none" rotWithShape="1">
                <a:gsLst>
                  <a:gs pos="50000">
                    <a:sysClr val="window" lastClr="FFFFFF">
                      <a:alpha val="19000"/>
                    </a:sysClr>
                  </a:gs>
                  <a:gs pos="22000">
                    <a:srgbClr val="FFFFFF">
                      <a:alpha val="40000"/>
                    </a:srgbClr>
                  </a:gs>
                  <a:gs pos="15000">
                    <a:sysClr val="window" lastClr="FFFFFF">
                      <a:alpha val="87000"/>
                    </a:sysClr>
                  </a:gs>
                  <a:gs pos="50000">
                    <a:sysClr val="window" lastClr="FFFFFF">
                      <a:alpha val="10000"/>
                    </a:sysClr>
                  </a:gs>
                </a:gsLst>
                <a:lin ang="2700000" scaled="1"/>
                <a:tileRect/>
              </a:gradFill>
              <a:ln w="19050" cap="flat" cmpd="sng" algn="ctr">
                <a:gradFill flip="none" rotWithShape="1">
                  <a:gsLst>
                    <a:gs pos="50000">
                      <a:sysClr val="window" lastClr="FFFFFF">
                        <a:lumMod val="75000"/>
                      </a:sysClr>
                    </a:gs>
                    <a:gs pos="29000">
                      <a:sysClr val="window" lastClr="FFFFFF">
                        <a:lumMod val="95000"/>
                      </a:sysClr>
                    </a:gs>
                    <a:gs pos="0">
                      <a:sysClr val="window" lastClr="FFFFFF"/>
                    </a:gs>
                    <a:gs pos="71000">
                      <a:sysClr val="window" lastClr="FFFFFF">
                        <a:lumMod val="95000"/>
                      </a:sysClr>
                    </a:gs>
                    <a:gs pos="100000">
                      <a:sysClr val="window" lastClr="FFFFFF"/>
                    </a:gs>
                  </a:gsLst>
                  <a:lin ang="2700000" scaled="1"/>
                  <a:tileRect/>
                </a:gradFill>
                <a:prstDash val="solid"/>
                <a:miter lim="800000"/>
              </a:ln>
              <a:effectLst>
                <a:outerShdw blurRad="228600" dist="88900" dir="2700000" algn="tl" rotWithShape="0">
                  <a:prstClr val="black">
                    <a:alpha val="15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88" name="文本框 27"/>
            <p:cNvSpPr txBox="1"/>
            <p:nvPr/>
          </p:nvSpPr>
          <p:spPr>
            <a:xfrm>
              <a:off x="5067562" y="2834221"/>
              <a:ext cx="716043" cy="472267"/>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60</a:t>
              </a:r>
              <a:r>
                <a:rPr lang="en-US" altLang="zh-CN" sz="1300" kern="0" dirty="0">
                  <a:solidFill>
                    <a:prstClr val="white"/>
                  </a:solidFill>
                  <a:latin typeface="Impact" panose="020B0806030902050204" pitchFamily="34" charset="0"/>
                  <a:ea typeface="宋体"/>
                </a:rPr>
                <a:t>%</a:t>
              </a:r>
              <a:endParaRPr lang="zh-CN" altLang="en-US" sz="2300" kern="0" dirty="0">
                <a:solidFill>
                  <a:prstClr val="white"/>
                </a:solidFill>
                <a:latin typeface="Impact" panose="020B0806030902050204" pitchFamily="34" charset="0"/>
                <a:ea typeface="宋体"/>
              </a:endParaRPr>
            </a:p>
          </p:txBody>
        </p:sp>
      </p:grpSp>
      <p:grpSp>
        <p:nvGrpSpPr>
          <p:cNvPr id="91" name="组合 90"/>
          <p:cNvGrpSpPr/>
          <p:nvPr/>
        </p:nvGrpSpPr>
        <p:grpSpPr>
          <a:xfrm>
            <a:off x="4714713" y="3851980"/>
            <a:ext cx="992800" cy="992710"/>
            <a:chOff x="4434231" y="3859260"/>
            <a:chExt cx="1050524" cy="1050525"/>
          </a:xfrm>
        </p:grpSpPr>
        <p:grpSp>
          <p:nvGrpSpPr>
            <p:cNvPr id="92" name="组合 91"/>
            <p:cNvGrpSpPr/>
            <p:nvPr/>
          </p:nvGrpSpPr>
          <p:grpSpPr>
            <a:xfrm>
              <a:off x="4434231" y="3859260"/>
              <a:ext cx="1050524" cy="1050525"/>
              <a:chOff x="2525872" y="1558766"/>
              <a:chExt cx="1082356" cy="1082356"/>
            </a:xfrm>
          </p:grpSpPr>
          <p:sp>
            <p:nvSpPr>
              <p:cNvPr id="94" name="椭圆 93"/>
              <p:cNvSpPr/>
              <p:nvPr/>
            </p:nvSpPr>
            <p:spPr>
              <a:xfrm>
                <a:off x="2681305" y="1714199"/>
                <a:ext cx="771490" cy="771490"/>
              </a:xfrm>
              <a:prstGeom prst="ellipse">
                <a:avLst/>
              </a:prstGeom>
              <a:solidFill>
                <a:srgbClr val="E87071"/>
              </a:solidFill>
              <a:ln w="12700" cap="flat" cmpd="sng" algn="ctr">
                <a:noFill/>
                <a:prstDash val="solid"/>
                <a:miter lim="800000"/>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5" name="椭圆 94"/>
              <p:cNvSpPr/>
              <p:nvPr/>
            </p:nvSpPr>
            <p:spPr>
              <a:xfrm>
                <a:off x="2525872" y="1558766"/>
                <a:ext cx="1082356" cy="1082356"/>
              </a:xfrm>
              <a:prstGeom prst="ellipse">
                <a:avLst/>
              </a:prstGeom>
              <a:gradFill flip="none" rotWithShape="1">
                <a:gsLst>
                  <a:gs pos="50000">
                    <a:sysClr val="window" lastClr="FFFFFF">
                      <a:alpha val="19000"/>
                    </a:sysClr>
                  </a:gs>
                  <a:gs pos="22000">
                    <a:srgbClr val="FFFFFF">
                      <a:alpha val="40000"/>
                    </a:srgbClr>
                  </a:gs>
                  <a:gs pos="15000">
                    <a:sysClr val="window" lastClr="FFFFFF">
                      <a:alpha val="87000"/>
                    </a:sysClr>
                  </a:gs>
                  <a:gs pos="50000">
                    <a:sysClr val="window" lastClr="FFFFFF">
                      <a:alpha val="10000"/>
                    </a:sysClr>
                  </a:gs>
                </a:gsLst>
                <a:lin ang="2700000" scaled="1"/>
                <a:tileRect/>
              </a:gradFill>
              <a:ln w="19050" cap="flat" cmpd="sng" algn="ctr">
                <a:gradFill flip="none" rotWithShape="1">
                  <a:gsLst>
                    <a:gs pos="50000">
                      <a:sysClr val="window" lastClr="FFFFFF">
                        <a:lumMod val="75000"/>
                      </a:sysClr>
                    </a:gs>
                    <a:gs pos="29000">
                      <a:sysClr val="window" lastClr="FFFFFF">
                        <a:lumMod val="95000"/>
                      </a:sysClr>
                    </a:gs>
                    <a:gs pos="0">
                      <a:sysClr val="window" lastClr="FFFFFF"/>
                    </a:gs>
                    <a:gs pos="71000">
                      <a:sysClr val="window" lastClr="FFFFFF">
                        <a:lumMod val="95000"/>
                      </a:sysClr>
                    </a:gs>
                    <a:gs pos="100000">
                      <a:sysClr val="window" lastClr="FFFFFF"/>
                    </a:gs>
                  </a:gsLst>
                  <a:lin ang="2700000" scaled="1"/>
                  <a:tileRect/>
                </a:gradFill>
                <a:prstDash val="solid"/>
                <a:miter lim="800000"/>
              </a:ln>
              <a:effectLst>
                <a:outerShdw blurRad="228600" dist="88900" dir="2700000" algn="tl" rotWithShape="0">
                  <a:prstClr val="black">
                    <a:alpha val="15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93" name="文本框 32"/>
            <p:cNvSpPr txBox="1"/>
            <p:nvPr/>
          </p:nvSpPr>
          <p:spPr>
            <a:xfrm>
              <a:off x="4598802" y="4146568"/>
              <a:ext cx="716043" cy="472267"/>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50</a:t>
              </a:r>
              <a:r>
                <a:rPr lang="en-US" altLang="zh-CN" sz="1300" kern="0" dirty="0">
                  <a:solidFill>
                    <a:prstClr val="white"/>
                  </a:solidFill>
                  <a:latin typeface="Impact" panose="020B0806030902050204" pitchFamily="34" charset="0"/>
                  <a:ea typeface="宋体"/>
                </a:rPr>
                <a:t>%</a:t>
              </a:r>
              <a:endParaRPr lang="zh-CN" altLang="en-US" sz="2300" kern="0" dirty="0">
                <a:solidFill>
                  <a:prstClr val="white"/>
                </a:solidFill>
                <a:latin typeface="Impact" panose="020B0806030902050204" pitchFamily="34" charset="0"/>
                <a:ea typeface="宋体"/>
              </a:endParaRPr>
            </a:p>
          </p:txBody>
        </p:sp>
      </p:grpSp>
      <p:grpSp>
        <p:nvGrpSpPr>
          <p:cNvPr id="96" name="组合 95"/>
          <p:cNvGrpSpPr/>
          <p:nvPr/>
        </p:nvGrpSpPr>
        <p:grpSpPr>
          <a:xfrm>
            <a:off x="5918530" y="5104090"/>
            <a:ext cx="992800" cy="992710"/>
            <a:chOff x="5708041" y="5184293"/>
            <a:chExt cx="1050524" cy="1050525"/>
          </a:xfrm>
        </p:grpSpPr>
        <p:grpSp>
          <p:nvGrpSpPr>
            <p:cNvPr id="97" name="组合 96"/>
            <p:cNvGrpSpPr/>
            <p:nvPr/>
          </p:nvGrpSpPr>
          <p:grpSpPr>
            <a:xfrm>
              <a:off x="5708041" y="5184293"/>
              <a:ext cx="1050524" cy="1050525"/>
              <a:chOff x="2525872" y="1558766"/>
              <a:chExt cx="1082356" cy="1082356"/>
            </a:xfrm>
          </p:grpSpPr>
          <p:sp>
            <p:nvSpPr>
              <p:cNvPr id="99" name="椭圆 98"/>
              <p:cNvSpPr/>
              <p:nvPr/>
            </p:nvSpPr>
            <p:spPr>
              <a:xfrm>
                <a:off x="2681305" y="1714199"/>
                <a:ext cx="771490" cy="771490"/>
              </a:xfrm>
              <a:prstGeom prst="ellipse">
                <a:avLst/>
              </a:prstGeom>
              <a:solidFill>
                <a:srgbClr val="663A77"/>
              </a:solidFill>
              <a:ln w="12700" cap="flat" cmpd="sng" algn="ctr">
                <a:noFill/>
                <a:prstDash val="solid"/>
                <a:miter lim="800000"/>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0" name="椭圆 99"/>
              <p:cNvSpPr/>
              <p:nvPr/>
            </p:nvSpPr>
            <p:spPr>
              <a:xfrm>
                <a:off x="2525872" y="1558766"/>
                <a:ext cx="1082356" cy="1082356"/>
              </a:xfrm>
              <a:prstGeom prst="ellipse">
                <a:avLst/>
              </a:prstGeom>
              <a:gradFill flip="none" rotWithShape="1">
                <a:gsLst>
                  <a:gs pos="50000">
                    <a:sysClr val="window" lastClr="FFFFFF">
                      <a:alpha val="19000"/>
                    </a:sysClr>
                  </a:gs>
                  <a:gs pos="22000">
                    <a:srgbClr val="FFFFFF">
                      <a:alpha val="40000"/>
                    </a:srgbClr>
                  </a:gs>
                  <a:gs pos="15000">
                    <a:sysClr val="window" lastClr="FFFFFF">
                      <a:alpha val="87000"/>
                    </a:sysClr>
                  </a:gs>
                  <a:gs pos="50000">
                    <a:sysClr val="window" lastClr="FFFFFF">
                      <a:alpha val="10000"/>
                    </a:sysClr>
                  </a:gs>
                </a:gsLst>
                <a:lin ang="2700000" scaled="1"/>
                <a:tileRect/>
              </a:gradFill>
              <a:ln w="19050" cap="flat" cmpd="sng" algn="ctr">
                <a:gradFill flip="none" rotWithShape="1">
                  <a:gsLst>
                    <a:gs pos="50000">
                      <a:sysClr val="window" lastClr="FFFFFF">
                        <a:lumMod val="75000"/>
                      </a:sysClr>
                    </a:gs>
                    <a:gs pos="29000">
                      <a:sysClr val="window" lastClr="FFFFFF">
                        <a:lumMod val="95000"/>
                      </a:sysClr>
                    </a:gs>
                    <a:gs pos="0">
                      <a:sysClr val="window" lastClr="FFFFFF"/>
                    </a:gs>
                    <a:gs pos="71000">
                      <a:sysClr val="window" lastClr="FFFFFF">
                        <a:lumMod val="95000"/>
                      </a:sysClr>
                    </a:gs>
                    <a:gs pos="100000">
                      <a:sysClr val="window" lastClr="FFFFFF"/>
                    </a:gs>
                  </a:gsLst>
                  <a:lin ang="2700000" scaled="1"/>
                  <a:tileRect/>
                </a:gradFill>
                <a:prstDash val="solid"/>
                <a:miter lim="800000"/>
              </a:ln>
              <a:effectLst>
                <a:outerShdw blurRad="228600" dist="88900" dir="2700000" algn="tl" rotWithShape="0">
                  <a:prstClr val="black">
                    <a:alpha val="15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98" name="文本框 37"/>
            <p:cNvSpPr txBox="1"/>
            <p:nvPr/>
          </p:nvSpPr>
          <p:spPr>
            <a:xfrm>
              <a:off x="5875282" y="5476820"/>
              <a:ext cx="716043" cy="472267"/>
            </a:xfrm>
            <a:prstGeom prst="rect">
              <a:avLst/>
            </a:prstGeom>
            <a:noFill/>
          </p:spPr>
          <p:txBody>
            <a:bodyPr wrap="square" rtlCol="0">
              <a:spAutoFit/>
            </a:bodyPr>
            <a:lstStyle/>
            <a:p>
              <a:pPr algn="ctr" defTabSz="864108">
                <a:defRPr/>
              </a:pPr>
              <a:r>
                <a:rPr lang="en-US" altLang="zh-CN" sz="2300" kern="0" dirty="0">
                  <a:solidFill>
                    <a:prstClr val="white"/>
                  </a:solidFill>
                  <a:latin typeface="Impact" panose="020B0806030902050204" pitchFamily="34" charset="0"/>
                  <a:ea typeface="宋体"/>
                </a:rPr>
                <a:t>80</a:t>
              </a:r>
              <a:r>
                <a:rPr lang="en-US" altLang="zh-CN" sz="1300" kern="0" dirty="0">
                  <a:solidFill>
                    <a:prstClr val="white"/>
                  </a:solidFill>
                  <a:latin typeface="Impact" panose="020B0806030902050204" pitchFamily="34" charset="0"/>
                  <a:ea typeface="宋体"/>
                </a:rPr>
                <a:t>%</a:t>
              </a:r>
              <a:endParaRPr lang="zh-CN" altLang="en-US" sz="2300" kern="0" dirty="0">
                <a:solidFill>
                  <a:prstClr val="white"/>
                </a:solidFill>
                <a:latin typeface="Impact" panose="020B0806030902050204" pitchFamily="34" charset="0"/>
                <a:ea typeface="宋体"/>
              </a:endParaRPr>
            </a:p>
          </p:txBody>
        </p:sp>
      </p:grpSp>
      <p:grpSp>
        <p:nvGrpSpPr>
          <p:cNvPr id="101" name="Group 36"/>
          <p:cNvGrpSpPr>
            <a:grpSpLocks noChangeAspect="1"/>
          </p:cNvGrpSpPr>
          <p:nvPr/>
        </p:nvGrpSpPr>
        <p:grpSpPr bwMode="auto">
          <a:xfrm>
            <a:off x="7630019" y="1659492"/>
            <a:ext cx="411660" cy="355529"/>
            <a:chOff x="3321" y="1710"/>
            <a:chExt cx="1042" cy="900"/>
          </a:xfrm>
          <a:solidFill>
            <a:srgbClr val="FFB850"/>
          </a:solidFill>
        </p:grpSpPr>
        <p:sp>
          <p:nvSpPr>
            <p:cNvPr id="102"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03"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04"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05"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sp>
        <p:nvSpPr>
          <p:cNvPr id="106" name="Freeform 53"/>
          <p:cNvSpPr>
            <a:spLocks noEditPoints="1"/>
          </p:cNvSpPr>
          <p:nvPr/>
        </p:nvSpPr>
        <p:spPr bwMode="auto">
          <a:xfrm>
            <a:off x="7644061" y="2889598"/>
            <a:ext cx="383575" cy="38354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1ACBE"/>
          </a:solidFill>
          <a:ln>
            <a:noFill/>
          </a:ln>
        </p:spPr>
        <p:txBody>
          <a:bodyPr vert="horz" wrap="square" lIns="86411" tIns="43205" rIns="86411" bIns="43205" numCol="1" anchor="t" anchorCtr="0" compatLnSpc="1">
            <a:prstTxWarp prst="textNoShape">
              <a:avLst/>
            </a:prstTxWarp>
          </a:bodyPr>
          <a:lstStyle/>
          <a:p>
            <a:pPr defTabSz="864108"/>
            <a:endParaRPr lang="zh-CN" altLang="en-US" sz="1300">
              <a:solidFill>
                <a:srgbClr val="FFB850"/>
              </a:solidFill>
              <a:latin typeface="Calibri" panose="020F0502020204030204"/>
              <a:ea typeface="宋体"/>
            </a:endParaRPr>
          </a:p>
        </p:txBody>
      </p:sp>
      <p:grpSp>
        <p:nvGrpSpPr>
          <p:cNvPr id="107" name="Group 46"/>
          <p:cNvGrpSpPr>
            <a:grpSpLocks noChangeAspect="1"/>
          </p:cNvGrpSpPr>
          <p:nvPr/>
        </p:nvGrpSpPr>
        <p:grpSpPr bwMode="auto">
          <a:xfrm>
            <a:off x="7593260" y="4175300"/>
            <a:ext cx="485183" cy="300354"/>
            <a:chOff x="3098" y="1701"/>
            <a:chExt cx="1486" cy="920"/>
          </a:xfrm>
          <a:solidFill>
            <a:srgbClr val="E87071"/>
          </a:solidFill>
        </p:grpSpPr>
        <p:sp>
          <p:nvSpPr>
            <p:cNvPr id="10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0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1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sp>
        <p:nvSpPr>
          <p:cNvPr id="111" name="Freeform 57"/>
          <p:cNvSpPr>
            <a:spLocks noEditPoints="1"/>
          </p:cNvSpPr>
          <p:nvPr/>
        </p:nvSpPr>
        <p:spPr bwMode="auto">
          <a:xfrm>
            <a:off x="7649448" y="5382845"/>
            <a:ext cx="372802" cy="373484"/>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663A77"/>
          </a:solidFill>
          <a:ln>
            <a:noFill/>
          </a:ln>
        </p:spPr>
        <p:txBody>
          <a:bodyPr vert="horz" wrap="square" lIns="86411" tIns="43205" rIns="86411" bIns="43205" numCol="1" anchor="t" anchorCtr="0" compatLnSpc="1">
            <a:prstTxWarp prst="textNoShape">
              <a:avLst/>
            </a:prstTxWarp>
          </a:bodyPr>
          <a:lstStyle/>
          <a:p>
            <a:pPr defTabSz="864108"/>
            <a:endParaRPr lang="zh-CN" altLang="en-US" sz="1300" dirty="0">
              <a:solidFill>
                <a:prstClr val="black"/>
              </a:solidFill>
              <a:latin typeface="Calibri" panose="020F0502020204030204"/>
              <a:ea typeface="宋体"/>
            </a:endParaRPr>
          </a:p>
        </p:txBody>
      </p:sp>
      <p:grpSp>
        <p:nvGrpSpPr>
          <p:cNvPr id="112" name="组合 111"/>
          <p:cNvGrpSpPr/>
          <p:nvPr/>
        </p:nvGrpSpPr>
        <p:grpSpPr>
          <a:xfrm>
            <a:off x="8108933" y="5231671"/>
            <a:ext cx="2089508" cy="822665"/>
            <a:chOff x="3040856" y="3532285"/>
            <a:chExt cx="2210997" cy="870576"/>
          </a:xfrm>
        </p:grpSpPr>
        <p:sp>
          <p:nvSpPr>
            <p:cNvPr id="113" name="文本框 52"/>
            <p:cNvSpPr txBox="1"/>
            <p:nvPr/>
          </p:nvSpPr>
          <p:spPr>
            <a:xfrm>
              <a:off x="3040856" y="3532285"/>
              <a:ext cx="1780466" cy="407127"/>
            </a:xfrm>
            <a:prstGeom prst="rect">
              <a:avLst/>
            </a:prstGeom>
            <a:noFill/>
          </p:spPr>
          <p:txBody>
            <a:bodyPr wrap="square" rtlCol="0">
              <a:spAutoFit/>
            </a:bodyPr>
            <a:lstStyle/>
            <a:p>
              <a:pPr defTabSz="864108"/>
              <a:r>
                <a:rPr lang="zh-CN" altLang="en-US" sz="19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4" name="文本框 53"/>
            <p:cNvSpPr txBox="1"/>
            <p:nvPr/>
          </p:nvSpPr>
          <p:spPr>
            <a:xfrm>
              <a:off x="3059191" y="3816599"/>
              <a:ext cx="2192662" cy="586262"/>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5" name="组合 114"/>
          <p:cNvGrpSpPr/>
          <p:nvPr/>
        </p:nvGrpSpPr>
        <p:grpSpPr>
          <a:xfrm>
            <a:off x="8108933" y="3975558"/>
            <a:ext cx="2089508" cy="822665"/>
            <a:chOff x="3040856" y="3532285"/>
            <a:chExt cx="2210997" cy="870576"/>
          </a:xfrm>
        </p:grpSpPr>
        <p:sp>
          <p:nvSpPr>
            <p:cNvPr id="116" name="文本框 55"/>
            <p:cNvSpPr txBox="1"/>
            <p:nvPr/>
          </p:nvSpPr>
          <p:spPr>
            <a:xfrm>
              <a:off x="3040856" y="3532285"/>
              <a:ext cx="1780466" cy="407127"/>
            </a:xfrm>
            <a:prstGeom prst="rect">
              <a:avLst/>
            </a:prstGeom>
            <a:noFill/>
          </p:spPr>
          <p:txBody>
            <a:bodyPr wrap="square" rtlCol="0">
              <a:spAutoFit/>
            </a:bodyPr>
            <a:lstStyle/>
            <a:p>
              <a:pPr defTabSz="864108"/>
              <a:r>
                <a:rPr lang="zh-CN" altLang="en-US" sz="19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7" name="文本框 56"/>
            <p:cNvSpPr txBox="1"/>
            <p:nvPr/>
          </p:nvSpPr>
          <p:spPr>
            <a:xfrm>
              <a:off x="3059191" y="3816599"/>
              <a:ext cx="2192662" cy="586262"/>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8" name="组合 117"/>
          <p:cNvGrpSpPr/>
          <p:nvPr/>
        </p:nvGrpSpPr>
        <p:grpSpPr>
          <a:xfrm>
            <a:off x="8108933" y="2719447"/>
            <a:ext cx="2089508" cy="822665"/>
            <a:chOff x="3040856" y="3532285"/>
            <a:chExt cx="2210997" cy="870576"/>
          </a:xfrm>
        </p:grpSpPr>
        <p:sp>
          <p:nvSpPr>
            <p:cNvPr id="119" name="文本框 58"/>
            <p:cNvSpPr txBox="1"/>
            <p:nvPr/>
          </p:nvSpPr>
          <p:spPr>
            <a:xfrm>
              <a:off x="3040856" y="3532285"/>
              <a:ext cx="1780466" cy="407127"/>
            </a:xfrm>
            <a:prstGeom prst="rect">
              <a:avLst/>
            </a:prstGeom>
            <a:noFill/>
          </p:spPr>
          <p:txBody>
            <a:bodyPr wrap="square" rtlCol="0">
              <a:spAutoFit/>
            </a:bodyPr>
            <a:lstStyle/>
            <a:p>
              <a:pPr defTabSz="864108"/>
              <a:r>
                <a:rPr lang="zh-CN" altLang="en-US" sz="19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20" name="文本框 59"/>
            <p:cNvSpPr txBox="1"/>
            <p:nvPr/>
          </p:nvSpPr>
          <p:spPr>
            <a:xfrm>
              <a:off x="3059191" y="3816599"/>
              <a:ext cx="2192662" cy="586262"/>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21" name="组合 120"/>
          <p:cNvGrpSpPr/>
          <p:nvPr/>
        </p:nvGrpSpPr>
        <p:grpSpPr>
          <a:xfrm>
            <a:off x="8108933" y="1463337"/>
            <a:ext cx="2089508" cy="822665"/>
            <a:chOff x="3040856" y="3532285"/>
            <a:chExt cx="2210997" cy="870576"/>
          </a:xfrm>
        </p:grpSpPr>
        <p:sp>
          <p:nvSpPr>
            <p:cNvPr id="122" name="文本框 61"/>
            <p:cNvSpPr txBox="1"/>
            <p:nvPr/>
          </p:nvSpPr>
          <p:spPr>
            <a:xfrm>
              <a:off x="3040856" y="3532285"/>
              <a:ext cx="1780466" cy="407127"/>
            </a:xfrm>
            <a:prstGeom prst="rect">
              <a:avLst/>
            </a:prstGeom>
            <a:noFill/>
          </p:spPr>
          <p:txBody>
            <a:bodyPr wrap="square" rtlCol="0">
              <a:spAutoFit/>
            </a:bodyPr>
            <a:lstStyle/>
            <a:p>
              <a:pPr defTabSz="864108"/>
              <a:r>
                <a:rPr lang="zh-CN" altLang="en-US" sz="19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23" name="文本框 62"/>
            <p:cNvSpPr txBox="1"/>
            <p:nvPr/>
          </p:nvSpPr>
          <p:spPr>
            <a:xfrm>
              <a:off x="3059191" y="3816599"/>
              <a:ext cx="2192662" cy="586262"/>
            </a:xfrm>
            <a:prstGeom prst="rect">
              <a:avLst/>
            </a:prstGeom>
            <a:noFill/>
          </p:spPr>
          <p:txBody>
            <a:bodyPr wrap="square" rtlCol="0">
              <a:spAutoFit/>
            </a:bodyPr>
            <a:lstStyle/>
            <a:p>
              <a:pPr defTabSz="864108">
                <a:lnSpc>
                  <a:spcPct val="150000"/>
                </a:lnSpc>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24" name="组合 123"/>
          <p:cNvGrpSpPr/>
          <p:nvPr/>
        </p:nvGrpSpPr>
        <p:grpSpPr>
          <a:xfrm>
            <a:off x="2187936" y="1462756"/>
            <a:ext cx="945163" cy="724855"/>
            <a:chOff x="4123036" y="1197871"/>
            <a:chExt cx="1000117" cy="767072"/>
          </a:xfrm>
        </p:grpSpPr>
        <p:sp>
          <p:nvSpPr>
            <p:cNvPr id="125" name="文本框 64"/>
            <p:cNvSpPr txBox="1"/>
            <p:nvPr/>
          </p:nvSpPr>
          <p:spPr>
            <a:xfrm>
              <a:off x="4123036" y="1197871"/>
              <a:ext cx="1000117" cy="738665"/>
            </a:xfrm>
            <a:prstGeom prst="rect">
              <a:avLst/>
            </a:prstGeom>
            <a:noFill/>
          </p:spPr>
          <p:txBody>
            <a:bodyPr wrap="square" rtlCol="0">
              <a:spAutoFit/>
            </a:bodyPr>
            <a:lstStyle/>
            <a:p>
              <a:pPr algn="ctr" defTabSz="864108"/>
              <a:r>
                <a:rPr lang="en-US" altLang="zh-CN" sz="3800" dirty="0">
                  <a:solidFill>
                    <a:srgbClr val="FFB850"/>
                  </a:solidFill>
                  <a:latin typeface="Impact" panose="020B0806030902050204" pitchFamily="34" charset="0"/>
                  <a:ea typeface="宋体"/>
                </a:rPr>
                <a:t>01</a:t>
              </a:r>
              <a:endParaRPr lang="zh-CN" altLang="en-US" sz="3800" dirty="0">
                <a:solidFill>
                  <a:srgbClr val="FFB850"/>
                </a:solidFill>
                <a:latin typeface="Impact" panose="020B0806030902050204" pitchFamily="34" charset="0"/>
                <a:ea typeface="宋体"/>
              </a:endParaRPr>
            </a:p>
          </p:txBody>
        </p:sp>
        <p:sp>
          <p:nvSpPr>
            <p:cNvPr id="126" name="文本框 65"/>
            <p:cNvSpPr txBox="1"/>
            <p:nvPr/>
          </p:nvSpPr>
          <p:spPr>
            <a:xfrm>
              <a:off x="4266701" y="1688096"/>
              <a:ext cx="740410" cy="276847"/>
            </a:xfrm>
            <a:prstGeom prst="rect">
              <a:avLst/>
            </a:prstGeom>
            <a:noFill/>
          </p:spPr>
          <p:txBody>
            <a:bodyPr wrap="square" rtlCol="0">
              <a:spAutoFit/>
            </a:bodyPr>
            <a:lstStyle/>
            <a:p>
              <a:pPr algn="ctr" defTabSz="864108"/>
              <a:r>
                <a:rPr lang="en-US" altLang="zh-CN" sz="11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1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27" name="组合 126"/>
          <p:cNvGrpSpPr/>
          <p:nvPr/>
        </p:nvGrpSpPr>
        <p:grpSpPr>
          <a:xfrm>
            <a:off x="2187936" y="2714868"/>
            <a:ext cx="945163" cy="724855"/>
            <a:chOff x="4123036" y="1197871"/>
            <a:chExt cx="1000117" cy="767072"/>
          </a:xfrm>
        </p:grpSpPr>
        <p:sp>
          <p:nvSpPr>
            <p:cNvPr id="128" name="文本框 67"/>
            <p:cNvSpPr txBox="1"/>
            <p:nvPr/>
          </p:nvSpPr>
          <p:spPr>
            <a:xfrm>
              <a:off x="4123036" y="1197871"/>
              <a:ext cx="1000117" cy="738665"/>
            </a:xfrm>
            <a:prstGeom prst="rect">
              <a:avLst/>
            </a:prstGeom>
            <a:noFill/>
          </p:spPr>
          <p:txBody>
            <a:bodyPr wrap="square" rtlCol="0">
              <a:spAutoFit/>
            </a:bodyPr>
            <a:lstStyle/>
            <a:p>
              <a:pPr algn="ctr" defTabSz="864108"/>
              <a:r>
                <a:rPr lang="en-US" altLang="zh-CN" sz="3800" dirty="0">
                  <a:solidFill>
                    <a:srgbClr val="01ACBE"/>
                  </a:solidFill>
                  <a:latin typeface="Impact" panose="020B0806030902050204" pitchFamily="34" charset="0"/>
                  <a:ea typeface="宋体"/>
                </a:rPr>
                <a:t>02</a:t>
              </a:r>
              <a:endParaRPr lang="zh-CN" altLang="en-US" sz="3800" dirty="0">
                <a:solidFill>
                  <a:srgbClr val="01ACBE"/>
                </a:solidFill>
                <a:latin typeface="Impact" panose="020B0806030902050204" pitchFamily="34" charset="0"/>
                <a:ea typeface="宋体"/>
              </a:endParaRPr>
            </a:p>
          </p:txBody>
        </p:sp>
        <p:sp>
          <p:nvSpPr>
            <p:cNvPr id="129" name="文本框 68"/>
            <p:cNvSpPr txBox="1"/>
            <p:nvPr/>
          </p:nvSpPr>
          <p:spPr>
            <a:xfrm>
              <a:off x="4266701" y="1688096"/>
              <a:ext cx="740410" cy="276847"/>
            </a:xfrm>
            <a:prstGeom prst="rect">
              <a:avLst/>
            </a:prstGeom>
            <a:noFill/>
          </p:spPr>
          <p:txBody>
            <a:bodyPr wrap="square" rtlCol="0">
              <a:spAutoFit/>
            </a:bodyPr>
            <a:lstStyle/>
            <a:p>
              <a:pPr algn="ctr" defTabSz="864108"/>
              <a:r>
                <a:rPr lang="en-US" altLang="zh-CN" sz="11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1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30" name="组合 129"/>
          <p:cNvGrpSpPr/>
          <p:nvPr/>
        </p:nvGrpSpPr>
        <p:grpSpPr>
          <a:xfrm>
            <a:off x="2187936" y="3966977"/>
            <a:ext cx="945163" cy="724855"/>
            <a:chOff x="4123036" y="1197871"/>
            <a:chExt cx="1000117" cy="767072"/>
          </a:xfrm>
        </p:grpSpPr>
        <p:sp>
          <p:nvSpPr>
            <p:cNvPr id="131" name="文本框 70"/>
            <p:cNvSpPr txBox="1"/>
            <p:nvPr/>
          </p:nvSpPr>
          <p:spPr>
            <a:xfrm>
              <a:off x="4123036" y="1197871"/>
              <a:ext cx="1000117" cy="738665"/>
            </a:xfrm>
            <a:prstGeom prst="rect">
              <a:avLst/>
            </a:prstGeom>
            <a:noFill/>
          </p:spPr>
          <p:txBody>
            <a:bodyPr wrap="square" rtlCol="0">
              <a:spAutoFit/>
            </a:bodyPr>
            <a:lstStyle/>
            <a:p>
              <a:pPr algn="ctr" defTabSz="864108"/>
              <a:r>
                <a:rPr lang="en-US" altLang="zh-CN" sz="3800" dirty="0">
                  <a:solidFill>
                    <a:srgbClr val="E87071"/>
                  </a:solidFill>
                  <a:latin typeface="Impact" panose="020B0806030902050204" pitchFamily="34" charset="0"/>
                  <a:ea typeface="宋体"/>
                </a:rPr>
                <a:t>03</a:t>
              </a:r>
              <a:endParaRPr lang="zh-CN" altLang="en-US" sz="3800" dirty="0">
                <a:solidFill>
                  <a:srgbClr val="E87071"/>
                </a:solidFill>
                <a:latin typeface="Impact" panose="020B0806030902050204" pitchFamily="34" charset="0"/>
                <a:ea typeface="宋体"/>
              </a:endParaRPr>
            </a:p>
          </p:txBody>
        </p:sp>
        <p:sp>
          <p:nvSpPr>
            <p:cNvPr id="132" name="文本框 71"/>
            <p:cNvSpPr txBox="1"/>
            <p:nvPr/>
          </p:nvSpPr>
          <p:spPr>
            <a:xfrm>
              <a:off x="4266701" y="1688096"/>
              <a:ext cx="740410" cy="276847"/>
            </a:xfrm>
            <a:prstGeom prst="rect">
              <a:avLst/>
            </a:prstGeom>
            <a:noFill/>
          </p:spPr>
          <p:txBody>
            <a:bodyPr wrap="square" rtlCol="0">
              <a:spAutoFit/>
            </a:bodyPr>
            <a:lstStyle/>
            <a:p>
              <a:pPr algn="ctr" defTabSz="864108"/>
              <a:r>
                <a:rPr lang="en-US" altLang="zh-CN" sz="11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1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133" name="组合 132"/>
          <p:cNvGrpSpPr/>
          <p:nvPr/>
        </p:nvGrpSpPr>
        <p:grpSpPr>
          <a:xfrm>
            <a:off x="2187936" y="5219088"/>
            <a:ext cx="945163" cy="724855"/>
            <a:chOff x="4123036" y="1197871"/>
            <a:chExt cx="1000117" cy="767072"/>
          </a:xfrm>
        </p:grpSpPr>
        <p:sp>
          <p:nvSpPr>
            <p:cNvPr id="134" name="文本框 73"/>
            <p:cNvSpPr txBox="1"/>
            <p:nvPr/>
          </p:nvSpPr>
          <p:spPr>
            <a:xfrm>
              <a:off x="4123036" y="1197871"/>
              <a:ext cx="1000117" cy="738665"/>
            </a:xfrm>
            <a:prstGeom prst="rect">
              <a:avLst/>
            </a:prstGeom>
            <a:noFill/>
          </p:spPr>
          <p:txBody>
            <a:bodyPr wrap="square" rtlCol="0">
              <a:spAutoFit/>
            </a:bodyPr>
            <a:lstStyle/>
            <a:p>
              <a:pPr algn="ctr" defTabSz="864108"/>
              <a:r>
                <a:rPr lang="en-US" altLang="zh-CN" sz="3800" dirty="0">
                  <a:solidFill>
                    <a:srgbClr val="663A77"/>
                  </a:solidFill>
                  <a:latin typeface="Impact" panose="020B0806030902050204" pitchFamily="34" charset="0"/>
                  <a:ea typeface="宋体"/>
                </a:rPr>
                <a:t>04</a:t>
              </a:r>
              <a:endParaRPr lang="zh-CN" altLang="en-US" sz="3800" dirty="0">
                <a:solidFill>
                  <a:srgbClr val="663A77"/>
                </a:solidFill>
                <a:latin typeface="Impact" panose="020B0806030902050204" pitchFamily="34" charset="0"/>
                <a:ea typeface="宋体"/>
              </a:endParaRPr>
            </a:p>
          </p:txBody>
        </p:sp>
        <p:sp>
          <p:nvSpPr>
            <p:cNvPr id="135" name="文本框 74"/>
            <p:cNvSpPr txBox="1"/>
            <p:nvPr/>
          </p:nvSpPr>
          <p:spPr>
            <a:xfrm>
              <a:off x="4266701" y="1688096"/>
              <a:ext cx="740410" cy="276847"/>
            </a:xfrm>
            <a:prstGeom prst="rect">
              <a:avLst/>
            </a:prstGeom>
            <a:noFill/>
          </p:spPr>
          <p:txBody>
            <a:bodyPr wrap="square" rtlCol="0">
              <a:spAutoFit/>
            </a:bodyPr>
            <a:lstStyle/>
            <a:p>
              <a:pPr algn="ctr" defTabSz="864108"/>
              <a:r>
                <a:rPr lang="en-US" altLang="zh-CN" sz="1100" dirty="0">
                  <a:solidFill>
                    <a:prstClr val="black">
                      <a:lumMod val="50000"/>
                      <a:lumOff val="50000"/>
                    </a:prstClr>
                  </a:solidFill>
                  <a:latin typeface="LiHei Pro" panose="020B0500000000000000" pitchFamily="34" charset="-122"/>
                  <a:ea typeface="LiHei Pro" panose="020B0500000000000000" pitchFamily="34" charset="-122"/>
                </a:rPr>
                <a:t>OPTION</a:t>
              </a:r>
              <a:endParaRPr lang="zh-CN" altLang="en-US" sz="1100" dirty="0">
                <a:solidFill>
                  <a:prstClr val="black">
                    <a:lumMod val="50000"/>
                    <a:lumOff val="50000"/>
                  </a:prstClr>
                </a:solidFill>
                <a:latin typeface="LiHei Pro" panose="020B0500000000000000" pitchFamily="34" charset="-122"/>
                <a:ea typeface="LiHei Pro" panose="020B0500000000000000" pitchFamily="34" charset="-122"/>
              </a:endParaRPr>
            </a:p>
          </p:txBody>
        </p:sp>
      </p:grpSp>
    </p:spTree>
    <p:extLst>
      <p:ext uri="{BB962C8B-B14F-4D97-AF65-F5344CB8AC3E}">
        <p14:creationId xmlns:p14="http://schemas.microsoft.com/office/powerpoint/2010/main" val="302663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500" fill="hold"/>
                                        <p:tgtEl>
                                          <p:spTgt spid="127"/>
                                        </p:tgtEl>
                                        <p:attrNameLst>
                                          <p:attrName>ppt_x</p:attrName>
                                        </p:attrNameLst>
                                      </p:cBhvr>
                                      <p:tavLst>
                                        <p:tav tm="0">
                                          <p:val>
                                            <p:strVal val="#ppt_x"/>
                                          </p:val>
                                        </p:tav>
                                        <p:tav tm="100000">
                                          <p:val>
                                            <p:strVal val="#ppt_x"/>
                                          </p:val>
                                        </p:tav>
                                      </p:tavLst>
                                    </p:anim>
                                    <p:anim calcmode="lin" valueType="num">
                                      <p:cBhvr additive="base">
                                        <p:cTn id="16" dur="500" fill="hold"/>
                                        <p:tgtEl>
                                          <p:spTgt spid="12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ppt_x"/>
                                          </p:val>
                                        </p:tav>
                                        <p:tav tm="100000">
                                          <p:val>
                                            <p:strVal val="#ppt_x"/>
                                          </p:val>
                                        </p:tav>
                                      </p:tavLst>
                                    </p:anim>
                                    <p:anim calcmode="lin" valueType="num">
                                      <p:cBhvr additive="base">
                                        <p:cTn id="20" dur="5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0"/>
                                        </p:tgtEl>
                                        <p:attrNameLst>
                                          <p:attrName>style.visibility</p:attrName>
                                        </p:attrNameLst>
                                      </p:cBhvr>
                                      <p:to>
                                        <p:strVal val="visible"/>
                                      </p:to>
                                    </p:set>
                                    <p:anim calcmode="lin" valueType="num">
                                      <p:cBhvr additive="base">
                                        <p:cTn id="23" dur="500" fill="hold"/>
                                        <p:tgtEl>
                                          <p:spTgt spid="130"/>
                                        </p:tgtEl>
                                        <p:attrNameLst>
                                          <p:attrName>ppt_x</p:attrName>
                                        </p:attrNameLst>
                                      </p:cBhvr>
                                      <p:tavLst>
                                        <p:tav tm="0">
                                          <p:val>
                                            <p:strVal val="#ppt_x"/>
                                          </p:val>
                                        </p:tav>
                                        <p:tav tm="100000">
                                          <p:val>
                                            <p:strVal val="#ppt_x"/>
                                          </p:val>
                                        </p:tav>
                                      </p:tavLst>
                                    </p:anim>
                                    <p:anim calcmode="lin" valueType="num">
                                      <p:cBhvr additive="base">
                                        <p:cTn id="24" dur="500" fill="hold"/>
                                        <p:tgtEl>
                                          <p:spTgt spid="13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ppt_x"/>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3"/>
                                        </p:tgtEl>
                                        <p:attrNameLst>
                                          <p:attrName>style.visibility</p:attrName>
                                        </p:attrNameLst>
                                      </p:cBhvr>
                                      <p:to>
                                        <p:strVal val="visible"/>
                                      </p:to>
                                    </p:set>
                                    <p:anim calcmode="lin" valueType="num">
                                      <p:cBhvr additive="base">
                                        <p:cTn id="31" dur="500" fill="hold"/>
                                        <p:tgtEl>
                                          <p:spTgt spid="133"/>
                                        </p:tgtEl>
                                        <p:attrNameLst>
                                          <p:attrName>ppt_x</p:attrName>
                                        </p:attrNameLst>
                                      </p:cBhvr>
                                      <p:tavLst>
                                        <p:tav tm="0">
                                          <p:val>
                                            <p:strVal val="#ppt_x"/>
                                          </p:val>
                                        </p:tav>
                                        <p:tav tm="100000">
                                          <p:val>
                                            <p:strVal val="#ppt_x"/>
                                          </p:val>
                                        </p:tav>
                                      </p:tavLst>
                                    </p:anim>
                                    <p:anim calcmode="lin" valueType="num">
                                      <p:cBhvr additive="base">
                                        <p:cTn id="32" dur="500" fill="hold"/>
                                        <p:tgtEl>
                                          <p:spTgt spid="13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anim calcmode="lin" valueType="num">
                                      <p:cBhvr additive="base">
                                        <p:cTn id="35" dur="500" fill="hold"/>
                                        <p:tgtEl>
                                          <p:spTgt spid="83"/>
                                        </p:tgtEl>
                                        <p:attrNameLst>
                                          <p:attrName>ppt_x</p:attrName>
                                        </p:attrNameLst>
                                      </p:cBhvr>
                                      <p:tavLst>
                                        <p:tav tm="0">
                                          <p:val>
                                            <p:strVal val="#ppt_x"/>
                                          </p:val>
                                        </p:tav>
                                        <p:tav tm="100000">
                                          <p:val>
                                            <p:strVal val="#ppt_x"/>
                                          </p:val>
                                        </p:tav>
                                      </p:tavLst>
                                    </p:anim>
                                    <p:anim calcmode="lin" valueType="num">
                                      <p:cBhvr additive="base">
                                        <p:cTn id="36" dur="500" fill="hold"/>
                                        <p:tgtEl>
                                          <p:spTgt spid="83"/>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fade">
                                      <p:cBhvr>
                                        <p:cTn id="40" dur="250"/>
                                        <p:tgtEl>
                                          <p:spTgt spid="72"/>
                                        </p:tgtEl>
                                      </p:cBhvr>
                                    </p:animEffect>
                                  </p:childTnLst>
                                </p:cTn>
                              </p:par>
                              <p:par>
                                <p:cTn id="41" presetID="42" presetClass="path" presetSubtype="0" accel="50000" decel="50000" fill="hold" nodeType="withEffect">
                                  <p:stCondLst>
                                    <p:cond delay="0"/>
                                  </p:stCondLst>
                                  <p:childTnLst>
                                    <p:animMotion origin="layout" path="M -2.70833E-6 -2.96296E-6 L -0.24505 -0.00023 " pathEditMode="relative" rAng="0" ptsTypes="AA">
                                      <p:cBhvr>
                                        <p:cTn id="42" dur="500" spd="-100000" fill="hold"/>
                                        <p:tgtEl>
                                          <p:spTgt spid="72"/>
                                        </p:tgtEl>
                                        <p:attrNameLst>
                                          <p:attrName>ppt_x</p:attrName>
                                          <p:attrName>ppt_y</p:attrName>
                                        </p:attrNameLst>
                                      </p:cBhvr>
                                      <p:rCtr x="-12253" y="-23"/>
                                    </p:animMotion>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fade">
                                      <p:cBhvr>
                                        <p:cTn id="46" dur="250"/>
                                        <p:tgtEl>
                                          <p:spTgt spid="86"/>
                                        </p:tgtEl>
                                      </p:cBhvr>
                                    </p:animEffect>
                                  </p:childTnLst>
                                </p:cTn>
                              </p:par>
                              <p:par>
                                <p:cTn id="47" presetID="42" presetClass="path" presetSubtype="0" accel="50000" decel="50000" fill="hold" nodeType="withEffect">
                                  <p:stCondLst>
                                    <p:cond delay="0"/>
                                  </p:stCondLst>
                                  <p:childTnLst>
                                    <p:animMotion origin="layout" path="M -2.70833E-6 -2.96296E-6 L -0.24505 -0.00023 " pathEditMode="relative" rAng="0" ptsTypes="AA">
                                      <p:cBhvr>
                                        <p:cTn id="48" dur="500" spd="-100000" fill="hold"/>
                                        <p:tgtEl>
                                          <p:spTgt spid="86"/>
                                        </p:tgtEl>
                                        <p:attrNameLst>
                                          <p:attrName>ppt_x</p:attrName>
                                          <p:attrName>ppt_y</p:attrName>
                                        </p:attrNameLst>
                                      </p:cBhvr>
                                      <p:rCtr x="-12253" y="-23"/>
                                    </p:animMotion>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250"/>
                                        <p:tgtEl>
                                          <p:spTgt spid="91"/>
                                        </p:tgtEl>
                                      </p:cBhvr>
                                    </p:animEffect>
                                  </p:childTnLst>
                                </p:cTn>
                              </p:par>
                              <p:par>
                                <p:cTn id="53" presetID="42" presetClass="path" presetSubtype="0" accel="50000" decel="50000" fill="hold" nodeType="withEffect">
                                  <p:stCondLst>
                                    <p:cond delay="0"/>
                                  </p:stCondLst>
                                  <p:childTnLst>
                                    <p:animMotion origin="layout" path="M -2.70833E-6 -2.96296E-6 L -0.24505 -0.00023 " pathEditMode="relative" rAng="0" ptsTypes="AA">
                                      <p:cBhvr>
                                        <p:cTn id="54" dur="500" spd="-100000" fill="hold"/>
                                        <p:tgtEl>
                                          <p:spTgt spid="91"/>
                                        </p:tgtEl>
                                        <p:attrNameLst>
                                          <p:attrName>ppt_x</p:attrName>
                                          <p:attrName>ppt_y</p:attrName>
                                        </p:attrNameLst>
                                      </p:cBhvr>
                                      <p:rCtr x="-12253" y="-23"/>
                                    </p:animMotion>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96"/>
                                        </p:tgtEl>
                                        <p:attrNameLst>
                                          <p:attrName>style.visibility</p:attrName>
                                        </p:attrNameLst>
                                      </p:cBhvr>
                                      <p:to>
                                        <p:strVal val="visible"/>
                                      </p:to>
                                    </p:set>
                                    <p:animEffect transition="in" filter="fade">
                                      <p:cBhvr>
                                        <p:cTn id="58" dur="250"/>
                                        <p:tgtEl>
                                          <p:spTgt spid="96"/>
                                        </p:tgtEl>
                                      </p:cBhvr>
                                    </p:animEffect>
                                  </p:childTnLst>
                                </p:cTn>
                              </p:par>
                              <p:par>
                                <p:cTn id="59" presetID="42" presetClass="path" presetSubtype="0" accel="50000" decel="50000" fill="hold" nodeType="withEffect">
                                  <p:stCondLst>
                                    <p:cond delay="0"/>
                                  </p:stCondLst>
                                  <p:childTnLst>
                                    <p:animMotion origin="layout" path="M -2.70833E-6 -2.96296E-6 L -0.24505 -0.00023 " pathEditMode="relative" rAng="0" ptsTypes="AA">
                                      <p:cBhvr>
                                        <p:cTn id="60" dur="500" spd="-100000" fill="hold"/>
                                        <p:tgtEl>
                                          <p:spTgt spid="96"/>
                                        </p:tgtEl>
                                        <p:attrNameLst>
                                          <p:attrName>ppt_x</p:attrName>
                                          <p:attrName>ppt_y</p:attrName>
                                        </p:attrNameLst>
                                      </p:cBhvr>
                                      <p:rCtr x="-12253" y="-23"/>
                                    </p:animMotion>
                                  </p:childTnLst>
                                </p:cTn>
                              </p:par>
                            </p:childTnLst>
                          </p:cTn>
                        </p:par>
                        <p:par>
                          <p:cTn id="61" fill="hold">
                            <p:stCondLst>
                              <p:cond delay="2500"/>
                            </p:stCondLst>
                            <p:childTnLst>
                              <p:par>
                                <p:cTn id="62" presetID="2" presetClass="entr" presetSubtype="4" fill="hold" nodeType="afterEffect">
                                  <p:stCondLst>
                                    <p:cond delay="0"/>
                                  </p:stCondLst>
                                  <p:childTnLst>
                                    <p:set>
                                      <p:cBhvr>
                                        <p:cTn id="63" dur="1" fill="hold">
                                          <p:stCondLst>
                                            <p:cond delay="0"/>
                                          </p:stCondLst>
                                        </p:cTn>
                                        <p:tgtEl>
                                          <p:spTgt spid="101"/>
                                        </p:tgtEl>
                                        <p:attrNameLst>
                                          <p:attrName>style.visibility</p:attrName>
                                        </p:attrNameLst>
                                      </p:cBhvr>
                                      <p:to>
                                        <p:strVal val="visible"/>
                                      </p:to>
                                    </p:set>
                                    <p:anim calcmode="lin" valueType="num">
                                      <p:cBhvr additive="base">
                                        <p:cTn id="64" dur="500" fill="hold"/>
                                        <p:tgtEl>
                                          <p:spTgt spid="101"/>
                                        </p:tgtEl>
                                        <p:attrNameLst>
                                          <p:attrName>ppt_x</p:attrName>
                                        </p:attrNameLst>
                                      </p:cBhvr>
                                      <p:tavLst>
                                        <p:tav tm="0">
                                          <p:val>
                                            <p:strVal val="#ppt_x"/>
                                          </p:val>
                                        </p:tav>
                                        <p:tav tm="100000">
                                          <p:val>
                                            <p:strVal val="#ppt_x"/>
                                          </p:val>
                                        </p:tav>
                                      </p:tavLst>
                                    </p:anim>
                                    <p:anim calcmode="lin" valueType="num">
                                      <p:cBhvr additive="base">
                                        <p:cTn id="65" dur="500" fill="hold"/>
                                        <p:tgtEl>
                                          <p:spTgt spid="10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 calcmode="lin" valueType="num">
                                      <p:cBhvr additive="base">
                                        <p:cTn id="68" dur="500" fill="hold"/>
                                        <p:tgtEl>
                                          <p:spTgt spid="106"/>
                                        </p:tgtEl>
                                        <p:attrNameLst>
                                          <p:attrName>ppt_x</p:attrName>
                                        </p:attrNameLst>
                                      </p:cBhvr>
                                      <p:tavLst>
                                        <p:tav tm="0">
                                          <p:val>
                                            <p:strVal val="#ppt_x"/>
                                          </p:val>
                                        </p:tav>
                                        <p:tav tm="100000">
                                          <p:val>
                                            <p:strVal val="#ppt_x"/>
                                          </p:val>
                                        </p:tav>
                                      </p:tavLst>
                                    </p:anim>
                                    <p:anim calcmode="lin" valueType="num">
                                      <p:cBhvr additive="base">
                                        <p:cTn id="69" dur="500" fill="hold"/>
                                        <p:tgtEl>
                                          <p:spTgt spid="10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07"/>
                                        </p:tgtEl>
                                        <p:attrNameLst>
                                          <p:attrName>style.visibility</p:attrName>
                                        </p:attrNameLst>
                                      </p:cBhvr>
                                      <p:to>
                                        <p:strVal val="visible"/>
                                      </p:to>
                                    </p:set>
                                    <p:anim calcmode="lin" valueType="num">
                                      <p:cBhvr additive="base">
                                        <p:cTn id="72" dur="500" fill="hold"/>
                                        <p:tgtEl>
                                          <p:spTgt spid="107"/>
                                        </p:tgtEl>
                                        <p:attrNameLst>
                                          <p:attrName>ppt_x</p:attrName>
                                        </p:attrNameLst>
                                      </p:cBhvr>
                                      <p:tavLst>
                                        <p:tav tm="0">
                                          <p:val>
                                            <p:strVal val="#ppt_x"/>
                                          </p:val>
                                        </p:tav>
                                        <p:tav tm="100000">
                                          <p:val>
                                            <p:strVal val="#ppt_x"/>
                                          </p:val>
                                        </p:tav>
                                      </p:tavLst>
                                    </p:anim>
                                    <p:anim calcmode="lin" valueType="num">
                                      <p:cBhvr additive="base">
                                        <p:cTn id="73" dur="500" fill="hold"/>
                                        <p:tgtEl>
                                          <p:spTgt spid="107"/>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1"/>
                                        </p:tgtEl>
                                        <p:attrNameLst>
                                          <p:attrName>style.visibility</p:attrName>
                                        </p:attrNameLst>
                                      </p:cBhvr>
                                      <p:to>
                                        <p:strVal val="visible"/>
                                      </p:to>
                                    </p:set>
                                    <p:anim calcmode="lin" valueType="num">
                                      <p:cBhvr additive="base">
                                        <p:cTn id="76" dur="500" fill="hold"/>
                                        <p:tgtEl>
                                          <p:spTgt spid="111"/>
                                        </p:tgtEl>
                                        <p:attrNameLst>
                                          <p:attrName>ppt_x</p:attrName>
                                        </p:attrNameLst>
                                      </p:cBhvr>
                                      <p:tavLst>
                                        <p:tav tm="0">
                                          <p:val>
                                            <p:strVal val="#ppt_x"/>
                                          </p:val>
                                        </p:tav>
                                        <p:tav tm="100000">
                                          <p:val>
                                            <p:strVal val="#ppt_x"/>
                                          </p:val>
                                        </p:tav>
                                      </p:tavLst>
                                    </p:anim>
                                    <p:anim calcmode="lin" valueType="num">
                                      <p:cBhvr additive="base">
                                        <p:cTn id="77" dur="500" fill="hold"/>
                                        <p:tgtEl>
                                          <p:spTgt spid="111"/>
                                        </p:tgtEl>
                                        <p:attrNameLst>
                                          <p:attrName>ppt_y</p:attrName>
                                        </p:attrNameLst>
                                      </p:cBhvr>
                                      <p:tavLst>
                                        <p:tav tm="0">
                                          <p:val>
                                            <p:strVal val="1+#ppt_h/2"/>
                                          </p:val>
                                        </p:tav>
                                        <p:tav tm="100000">
                                          <p:val>
                                            <p:strVal val="#ppt_y"/>
                                          </p:val>
                                        </p:tav>
                                      </p:tavLst>
                                    </p:anim>
                                  </p:childTnLst>
                                </p:cTn>
                              </p:par>
                            </p:childTnLst>
                          </p:cTn>
                        </p:par>
                        <p:par>
                          <p:cTn id="78" fill="hold">
                            <p:stCondLst>
                              <p:cond delay="3000"/>
                            </p:stCondLst>
                            <p:childTnLst>
                              <p:par>
                                <p:cTn id="79" presetID="2" presetClass="entr" presetSubtype="2" fill="hold" nodeType="afterEffect">
                                  <p:stCondLst>
                                    <p:cond delay="0"/>
                                  </p:stCondLst>
                                  <p:childTnLst>
                                    <p:set>
                                      <p:cBhvr>
                                        <p:cTn id="80" dur="1" fill="hold">
                                          <p:stCondLst>
                                            <p:cond delay="0"/>
                                          </p:stCondLst>
                                        </p:cTn>
                                        <p:tgtEl>
                                          <p:spTgt spid="121"/>
                                        </p:tgtEl>
                                        <p:attrNameLst>
                                          <p:attrName>style.visibility</p:attrName>
                                        </p:attrNameLst>
                                      </p:cBhvr>
                                      <p:to>
                                        <p:strVal val="visible"/>
                                      </p:to>
                                    </p:set>
                                    <p:anim calcmode="lin" valueType="num">
                                      <p:cBhvr additive="base">
                                        <p:cTn id="81" dur="500" fill="hold"/>
                                        <p:tgtEl>
                                          <p:spTgt spid="121"/>
                                        </p:tgtEl>
                                        <p:attrNameLst>
                                          <p:attrName>ppt_x</p:attrName>
                                        </p:attrNameLst>
                                      </p:cBhvr>
                                      <p:tavLst>
                                        <p:tav tm="0">
                                          <p:val>
                                            <p:strVal val="1+#ppt_w/2"/>
                                          </p:val>
                                        </p:tav>
                                        <p:tav tm="100000">
                                          <p:val>
                                            <p:strVal val="#ppt_x"/>
                                          </p:val>
                                        </p:tav>
                                      </p:tavLst>
                                    </p:anim>
                                    <p:anim calcmode="lin" valueType="num">
                                      <p:cBhvr additive="base">
                                        <p:cTn id="82" dur="500" fill="hold"/>
                                        <p:tgtEl>
                                          <p:spTgt spid="121"/>
                                        </p:tgtEl>
                                        <p:attrNameLst>
                                          <p:attrName>ppt_y</p:attrName>
                                        </p:attrNameLst>
                                      </p:cBhvr>
                                      <p:tavLst>
                                        <p:tav tm="0">
                                          <p:val>
                                            <p:strVal val="#ppt_y"/>
                                          </p:val>
                                        </p:tav>
                                        <p:tav tm="100000">
                                          <p:val>
                                            <p:strVal val="#ppt_y"/>
                                          </p:val>
                                        </p:tav>
                                      </p:tavLst>
                                    </p:anim>
                                  </p:childTnLst>
                                </p:cTn>
                              </p:par>
                            </p:childTnLst>
                          </p:cTn>
                        </p:par>
                        <p:par>
                          <p:cTn id="83" fill="hold">
                            <p:stCondLst>
                              <p:cond delay="3500"/>
                            </p:stCondLst>
                            <p:childTnLst>
                              <p:par>
                                <p:cTn id="84" presetID="2" presetClass="entr" presetSubtype="2" fill="hold" nodeType="afterEffect">
                                  <p:stCondLst>
                                    <p:cond delay="0"/>
                                  </p:stCondLst>
                                  <p:childTnLst>
                                    <p:set>
                                      <p:cBhvr>
                                        <p:cTn id="85" dur="1" fill="hold">
                                          <p:stCondLst>
                                            <p:cond delay="0"/>
                                          </p:stCondLst>
                                        </p:cTn>
                                        <p:tgtEl>
                                          <p:spTgt spid="118"/>
                                        </p:tgtEl>
                                        <p:attrNameLst>
                                          <p:attrName>style.visibility</p:attrName>
                                        </p:attrNameLst>
                                      </p:cBhvr>
                                      <p:to>
                                        <p:strVal val="visible"/>
                                      </p:to>
                                    </p:set>
                                    <p:anim calcmode="lin" valueType="num">
                                      <p:cBhvr additive="base">
                                        <p:cTn id="86" dur="500" fill="hold"/>
                                        <p:tgtEl>
                                          <p:spTgt spid="118"/>
                                        </p:tgtEl>
                                        <p:attrNameLst>
                                          <p:attrName>ppt_x</p:attrName>
                                        </p:attrNameLst>
                                      </p:cBhvr>
                                      <p:tavLst>
                                        <p:tav tm="0">
                                          <p:val>
                                            <p:strVal val="1+#ppt_w/2"/>
                                          </p:val>
                                        </p:tav>
                                        <p:tav tm="100000">
                                          <p:val>
                                            <p:strVal val="#ppt_x"/>
                                          </p:val>
                                        </p:tav>
                                      </p:tavLst>
                                    </p:anim>
                                    <p:anim calcmode="lin" valueType="num">
                                      <p:cBhvr additive="base">
                                        <p:cTn id="87" dur="500" fill="hold"/>
                                        <p:tgtEl>
                                          <p:spTgt spid="118"/>
                                        </p:tgtEl>
                                        <p:attrNameLst>
                                          <p:attrName>ppt_y</p:attrName>
                                        </p:attrNameLst>
                                      </p:cBhvr>
                                      <p:tavLst>
                                        <p:tav tm="0">
                                          <p:val>
                                            <p:strVal val="#ppt_y"/>
                                          </p:val>
                                        </p:tav>
                                        <p:tav tm="100000">
                                          <p:val>
                                            <p:strVal val="#ppt_y"/>
                                          </p:val>
                                        </p:tav>
                                      </p:tavLst>
                                    </p:anim>
                                  </p:childTnLst>
                                </p:cTn>
                              </p:par>
                            </p:childTnLst>
                          </p:cTn>
                        </p:par>
                        <p:par>
                          <p:cTn id="88" fill="hold">
                            <p:stCondLst>
                              <p:cond delay="4000"/>
                            </p:stCondLst>
                            <p:childTnLst>
                              <p:par>
                                <p:cTn id="89" presetID="2" presetClass="entr" presetSubtype="2"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1+#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childTnLst>
                          </p:cTn>
                        </p:par>
                        <p:par>
                          <p:cTn id="93" fill="hold">
                            <p:stCondLst>
                              <p:cond delay="4500"/>
                            </p:stCondLst>
                            <p:childTnLst>
                              <p:par>
                                <p:cTn id="94" presetID="2" presetClass="entr" presetSubtype="2" fill="hold" nodeType="afterEffect">
                                  <p:stCondLst>
                                    <p:cond delay="0"/>
                                  </p:stCondLst>
                                  <p:childTnLst>
                                    <p:set>
                                      <p:cBhvr>
                                        <p:cTn id="95" dur="1" fill="hold">
                                          <p:stCondLst>
                                            <p:cond delay="0"/>
                                          </p:stCondLst>
                                        </p:cTn>
                                        <p:tgtEl>
                                          <p:spTgt spid="112"/>
                                        </p:tgtEl>
                                        <p:attrNameLst>
                                          <p:attrName>style.visibility</p:attrName>
                                        </p:attrNameLst>
                                      </p:cBhvr>
                                      <p:to>
                                        <p:strVal val="visible"/>
                                      </p:to>
                                    </p:set>
                                    <p:anim calcmode="lin" valueType="num">
                                      <p:cBhvr additive="base">
                                        <p:cTn id="96" dur="500" fill="hold"/>
                                        <p:tgtEl>
                                          <p:spTgt spid="112"/>
                                        </p:tgtEl>
                                        <p:attrNameLst>
                                          <p:attrName>ppt_x</p:attrName>
                                        </p:attrNameLst>
                                      </p:cBhvr>
                                      <p:tavLst>
                                        <p:tav tm="0">
                                          <p:val>
                                            <p:strVal val="1+#ppt_w/2"/>
                                          </p:val>
                                        </p:tav>
                                        <p:tav tm="100000">
                                          <p:val>
                                            <p:strVal val="#ppt_x"/>
                                          </p:val>
                                        </p:tav>
                                      </p:tavLst>
                                    </p:anim>
                                    <p:anim calcmode="lin" valueType="num">
                                      <p:cBhvr additive="base">
                                        <p:cTn id="97" dur="5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Freeform 17"/>
          <p:cNvSpPr>
            <a:spLocks/>
          </p:cNvSpPr>
          <p:nvPr/>
        </p:nvSpPr>
        <p:spPr bwMode="auto">
          <a:xfrm>
            <a:off x="5080647" y="1454257"/>
            <a:ext cx="2342484" cy="3270563"/>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39" name="Freeform 18"/>
          <p:cNvSpPr>
            <a:spLocks/>
          </p:cNvSpPr>
          <p:nvPr/>
        </p:nvSpPr>
        <p:spPr bwMode="auto">
          <a:xfrm>
            <a:off x="6199630" y="1514712"/>
            <a:ext cx="1223502" cy="1573804"/>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0" name="Freeform 19"/>
          <p:cNvSpPr>
            <a:spLocks/>
          </p:cNvSpPr>
          <p:nvPr/>
        </p:nvSpPr>
        <p:spPr bwMode="auto">
          <a:xfrm>
            <a:off x="5024287" y="1805700"/>
            <a:ext cx="1422296" cy="2433455"/>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1" name="Line 20"/>
          <p:cNvSpPr>
            <a:spLocks noChangeShapeType="1"/>
          </p:cNvSpPr>
          <p:nvPr/>
        </p:nvSpPr>
        <p:spPr bwMode="auto">
          <a:xfrm flipH="1">
            <a:off x="5024289" y="2111036"/>
            <a:ext cx="56359" cy="654727"/>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2" name="Freeform 21"/>
          <p:cNvSpPr>
            <a:spLocks/>
          </p:cNvSpPr>
          <p:nvPr/>
        </p:nvSpPr>
        <p:spPr bwMode="auto">
          <a:xfrm>
            <a:off x="5818440" y="1365117"/>
            <a:ext cx="1560631" cy="751042"/>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3" name="Line 22"/>
          <p:cNvSpPr>
            <a:spLocks noChangeShapeType="1"/>
          </p:cNvSpPr>
          <p:nvPr/>
        </p:nvSpPr>
        <p:spPr bwMode="auto">
          <a:xfrm flipV="1">
            <a:off x="5639115" y="2389729"/>
            <a:ext cx="96322" cy="752066"/>
          </a:xfrm>
          <a:prstGeom prst="line">
            <a:avLst/>
          </a:pr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no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4" name="Freeform 23"/>
          <p:cNvSpPr>
            <a:spLocks/>
          </p:cNvSpPr>
          <p:nvPr/>
        </p:nvSpPr>
        <p:spPr bwMode="auto">
          <a:xfrm>
            <a:off x="6403549" y="2683792"/>
            <a:ext cx="900719" cy="738746"/>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5" name="Line 24"/>
          <p:cNvSpPr>
            <a:spLocks noChangeShapeType="1"/>
          </p:cNvSpPr>
          <p:nvPr/>
        </p:nvSpPr>
        <p:spPr bwMode="auto">
          <a:xfrm>
            <a:off x="5786673" y="3740170"/>
            <a:ext cx="659912" cy="498986"/>
          </a:xfrm>
          <a:prstGeom prst="line">
            <a:avLst/>
          </a:pr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no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6" name="Line 25"/>
          <p:cNvSpPr>
            <a:spLocks noChangeShapeType="1"/>
          </p:cNvSpPr>
          <p:nvPr/>
        </p:nvSpPr>
        <p:spPr bwMode="auto">
          <a:xfrm flipH="1">
            <a:off x="6456831" y="3665373"/>
            <a:ext cx="400662" cy="562513"/>
          </a:xfrm>
          <a:prstGeom prst="line">
            <a:avLst/>
          </a:prstGeom>
          <a:noFill/>
          <a:ln w="30163" cap="flat">
            <a:solidFill>
              <a:sysClr val="window" lastClr="FFFFFF">
                <a:lumMod val="65000"/>
              </a:sysClr>
            </a:solidFill>
            <a:prstDash val="solid"/>
            <a:miter lim="800000"/>
            <a:headEnd/>
            <a:tailEnd/>
          </a:ln>
          <a:extLst>
            <a:ext uri="{909E8E84-426E-40DD-AFC4-6F175D3DCCD1}">
              <a14:hiddenFill xmlns:a14="http://schemas.microsoft.com/office/drawing/2010/main">
                <a:noFill/>
              </a14:hiddenFill>
            </a:ext>
          </a:extLst>
        </p:spPr>
        <p:txBody>
          <a:bodyPr vert="horz" wrap="square" lIns="86411" tIns="43205" rIns="86411" bIns="43205"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7" name="Oval 26"/>
          <p:cNvSpPr>
            <a:spLocks noChangeArrowheads="1"/>
          </p:cNvSpPr>
          <p:nvPr/>
        </p:nvSpPr>
        <p:spPr bwMode="auto">
          <a:xfrm>
            <a:off x="5347073" y="4113127"/>
            <a:ext cx="180349" cy="18238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8" name="Oval 27"/>
          <p:cNvSpPr>
            <a:spLocks noChangeArrowheads="1"/>
          </p:cNvSpPr>
          <p:nvPr/>
        </p:nvSpPr>
        <p:spPr bwMode="auto">
          <a:xfrm>
            <a:off x="6340014" y="4113129"/>
            <a:ext cx="230560" cy="22848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9" name="Oval 28"/>
          <p:cNvSpPr>
            <a:spLocks noChangeArrowheads="1"/>
          </p:cNvSpPr>
          <p:nvPr/>
        </p:nvSpPr>
        <p:spPr bwMode="auto">
          <a:xfrm>
            <a:off x="7027594" y="3892836"/>
            <a:ext cx="147558" cy="14754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0" name="Oval 29"/>
          <p:cNvSpPr>
            <a:spLocks noChangeArrowheads="1"/>
          </p:cNvSpPr>
          <p:nvPr/>
        </p:nvSpPr>
        <p:spPr bwMode="auto">
          <a:xfrm>
            <a:off x="6614636" y="3340572"/>
            <a:ext cx="143459" cy="14242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1" name="Oval 30"/>
          <p:cNvSpPr>
            <a:spLocks noChangeArrowheads="1"/>
          </p:cNvSpPr>
          <p:nvPr/>
        </p:nvSpPr>
        <p:spPr bwMode="auto">
          <a:xfrm>
            <a:off x="6199630" y="3362085"/>
            <a:ext cx="140384" cy="143446"/>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2" name="Oval 31"/>
          <p:cNvSpPr>
            <a:spLocks noChangeArrowheads="1"/>
          </p:cNvSpPr>
          <p:nvPr/>
        </p:nvSpPr>
        <p:spPr bwMode="auto">
          <a:xfrm>
            <a:off x="6327718" y="2581333"/>
            <a:ext cx="247980" cy="247956"/>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3" name="Oval 32"/>
          <p:cNvSpPr>
            <a:spLocks noChangeArrowheads="1"/>
          </p:cNvSpPr>
          <p:nvPr/>
        </p:nvSpPr>
        <p:spPr bwMode="auto">
          <a:xfrm>
            <a:off x="7279672" y="2989128"/>
            <a:ext cx="201868" cy="200824"/>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4" name="Oval 33"/>
          <p:cNvSpPr>
            <a:spLocks noChangeArrowheads="1"/>
          </p:cNvSpPr>
          <p:nvPr/>
        </p:nvSpPr>
        <p:spPr bwMode="auto">
          <a:xfrm>
            <a:off x="7080880" y="2137675"/>
            <a:ext cx="157805" cy="15574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5" name="Oval 34"/>
          <p:cNvSpPr>
            <a:spLocks noChangeArrowheads="1"/>
          </p:cNvSpPr>
          <p:nvPr/>
        </p:nvSpPr>
        <p:spPr bwMode="auto">
          <a:xfrm>
            <a:off x="6738628" y="1454259"/>
            <a:ext cx="118866" cy="1168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6" name="Oval 35"/>
          <p:cNvSpPr>
            <a:spLocks noChangeArrowheads="1"/>
          </p:cNvSpPr>
          <p:nvPr/>
        </p:nvSpPr>
        <p:spPr bwMode="auto">
          <a:xfrm>
            <a:off x="6517290" y="1805702"/>
            <a:ext cx="126038" cy="123978"/>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7" name="Oval 36"/>
          <p:cNvSpPr>
            <a:spLocks noChangeArrowheads="1"/>
          </p:cNvSpPr>
          <p:nvPr/>
        </p:nvSpPr>
        <p:spPr bwMode="auto">
          <a:xfrm>
            <a:off x="5757982" y="1404053"/>
            <a:ext cx="157805" cy="156766"/>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8" name="Oval 37"/>
          <p:cNvSpPr>
            <a:spLocks noChangeArrowheads="1"/>
          </p:cNvSpPr>
          <p:nvPr/>
        </p:nvSpPr>
        <p:spPr bwMode="auto">
          <a:xfrm>
            <a:off x="6233444" y="1285196"/>
            <a:ext cx="170102" cy="169061"/>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59" name="Oval 38"/>
          <p:cNvSpPr>
            <a:spLocks noChangeArrowheads="1"/>
          </p:cNvSpPr>
          <p:nvPr/>
        </p:nvSpPr>
        <p:spPr bwMode="auto">
          <a:xfrm>
            <a:off x="6109456" y="1869227"/>
            <a:ext cx="160879" cy="1598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0" name="Oval 39"/>
          <p:cNvSpPr>
            <a:spLocks noChangeArrowheads="1"/>
          </p:cNvSpPr>
          <p:nvPr/>
        </p:nvSpPr>
        <p:spPr bwMode="auto">
          <a:xfrm>
            <a:off x="5639115" y="2320055"/>
            <a:ext cx="169077" cy="16906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1" name="Oval 40"/>
          <p:cNvSpPr>
            <a:spLocks noChangeArrowheads="1"/>
          </p:cNvSpPr>
          <p:nvPr/>
        </p:nvSpPr>
        <p:spPr bwMode="auto">
          <a:xfrm>
            <a:off x="6109456" y="2520881"/>
            <a:ext cx="116817" cy="1168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2" name="Oval 41"/>
          <p:cNvSpPr>
            <a:spLocks noChangeArrowheads="1"/>
          </p:cNvSpPr>
          <p:nvPr/>
        </p:nvSpPr>
        <p:spPr bwMode="auto">
          <a:xfrm>
            <a:off x="6058220" y="2811871"/>
            <a:ext cx="109644" cy="11168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3" name="Oval 42"/>
          <p:cNvSpPr>
            <a:spLocks noChangeArrowheads="1"/>
          </p:cNvSpPr>
          <p:nvPr/>
        </p:nvSpPr>
        <p:spPr bwMode="auto">
          <a:xfrm>
            <a:off x="5944476" y="3342619"/>
            <a:ext cx="164978" cy="167012"/>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4" name="Oval 43"/>
          <p:cNvSpPr>
            <a:spLocks noChangeArrowheads="1"/>
          </p:cNvSpPr>
          <p:nvPr/>
        </p:nvSpPr>
        <p:spPr bwMode="auto">
          <a:xfrm>
            <a:off x="5262023" y="3773982"/>
            <a:ext cx="129113" cy="131151"/>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5" name="Oval 44"/>
          <p:cNvSpPr>
            <a:spLocks noChangeArrowheads="1"/>
          </p:cNvSpPr>
          <p:nvPr/>
        </p:nvSpPr>
        <p:spPr bwMode="auto">
          <a:xfrm>
            <a:off x="5135983" y="3362088"/>
            <a:ext cx="126038" cy="12602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6" name="Oval 45"/>
          <p:cNvSpPr>
            <a:spLocks noChangeArrowheads="1"/>
          </p:cNvSpPr>
          <p:nvPr/>
        </p:nvSpPr>
        <p:spPr bwMode="auto">
          <a:xfrm>
            <a:off x="5600176" y="3063926"/>
            <a:ext cx="123990" cy="123978"/>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7" name="Oval 46"/>
          <p:cNvSpPr>
            <a:spLocks noChangeArrowheads="1"/>
          </p:cNvSpPr>
          <p:nvPr/>
        </p:nvSpPr>
        <p:spPr bwMode="auto">
          <a:xfrm>
            <a:off x="4958707" y="2671499"/>
            <a:ext cx="191621" cy="19160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8" name="Oval 47"/>
          <p:cNvSpPr>
            <a:spLocks noChangeArrowheads="1"/>
          </p:cNvSpPr>
          <p:nvPr/>
        </p:nvSpPr>
        <p:spPr bwMode="auto">
          <a:xfrm>
            <a:off x="5022240" y="2045459"/>
            <a:ext cx="138335" cy="138323"/>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69" name="Oval 48"/>
          <p:cNvSpPr>
            <a:spLocks noChangeArrowheads="1"/>
          </p:cNvSpPr>
          <p:nvPr/>
        </p:nvSpPr>
        <p:spPr bwMode="auto">
          <a:xfrm>
            <a:off x="5371665" y="1750372"/>
            <a:ext cx="118866" cy="11885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70" name="Oval 49"/>
          <p:cNvSpPr>
            <a:spLocks noChangeArrowheads="1"/>
          </p:cNvSpPr>
          <p:nvPr/>
        </p:nvSpPr>
        <p:spPr bwMode="auto">
          <a:xfrm>
            <a:off x="7316564" y="2048534"/>
            <a:ext cx="106570" cy="106561"/>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71" name="Oval 50"/>
          <p:cNvSpPr>
            <a:spLocks noChangeArrowheads="1"/>
          </p:cNvSpPr>
          <p:nvPr/>
        </p:nvSpPr>
        <p:spPr bwMode="auto">
          <a:xfrm>
            <a:off x="5639115" y="4586499"/>
            <a:ext cx="96322" cy="96313"/>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72" name="Oval 51"/>
          <p:cNvSpPr>
            <a:spLocks noChangeArrowheads="1"/>
          </p:cNvSpPr>
          <p:nvPr/>
        </p:nvSpPr>
        <p:spPr bwMode="auto">
          <a:xfrm>
            <a:off x="6701738" y="4644900"/>
            <a:ext cx="106570" cy="106561"/>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nvGrpSpPr>
          <p:cNvPr id="173" name="组合 172"/>
          <p:cNvGrpSpPr/>
          <p:nvPr/>
        </p:nvGrpSpPr>
        <p:grpSpPr>
          <a:xfrm>
            <a:off x="4723781" y="4731996"/>
            <a:ext cx="2992661" cy="1527290"/>
            <a:chOff x="4512669" y="4917934"/>
            <a:chExt cx="3166662" cy="1616239"/>
          </a:xfrm>
        </p:grpSpPr>
        <p:sp>
          <p:nvSpPr>
            <p:cNvPr id="174"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5"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6"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7"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8"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9"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0"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1"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2"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3"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4"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5"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6" name="椭圆 185"/>
            <p:cNvSpPr/>
            <p:nvPr/>
          </p:nvSpPr>
          <p:spPr>
            <a:xfrm>
              <a:off x="4512669" y="6047456"/>
              <a:ext cx="3166662" cy="486717"/>
            </a:xfrm>
            <a:prstGeom prst="ellipse">
              <a:avLst/>
            </a:prstGeom>
            <a:gradFill flip="none" rotWithShape="1">
              <a:gsLst>
                <a:gs pos="0">
                  <a:sysClr val="windowText" lastClr="000000">
                    <a:alpha val="33000"/>
                  </a:sysClr>
                </a:gs>
                <a:gs pos="100000">
                  <a:srgbClr val="F3F3F3">
                    <a:alpha val="26000"/>
                  </a:srgbClr>
                </a:gs>
              </a:gsLst>
              <a:path path="shape">
                <a:fillToRect l="50000" t="50000" r="50000" b="50000"/>
              </a:path>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87" name="组合 186"/>
          <p:cNvGrpSpPr/>
          <p:nvPr/>
        </p:nvGrpSpPr>
        <p:grpSpPr>
          <a:xfrm>
            <a:off x="7751020" y="1775689"/>
            <a:ext cx="696125" cy="696061"/>
            <a:chOff x="7715921" y="1789455"/>
            <a:chExt cx="736600" cy="736600"/>
          </a:xfrm>
        </p:grpSpPr>
        <p:grpSp>
          <p:nvGrpSpPr>
            <p:cNvPr id="188" name="组合 187"/>
            <p:cNvGrpSpPr/>
            <p:nvPr/>
          </p:nvGrpSpPr>
          <p:grpSpPr>
            <a:xfrm>
              <a:off x="7715921" y="1789455"/>
              <a:ext cx="736600" cy="736600"/>
              <a:chOff x="8286667" y="635396"/>
              <a:chExt cx="736600" cy="736600"/>
            </a:xfrm>
          </p:grpSpPr>
          <p:sp>
            <p:nvSpPr>
              <p:cNvPr id="207" name="椭圆 206"/>
              <p:cNvSpPr/>
              <p:nvPr/>
            </p:nvSpPr>
            <p:spPr>
              <a:xfrm>
                <a:off x="8286667" y="635396"/>
                <a:ext cx="736600" cy="736600"/>
              </a:xfrm>
              <a:prstGeom prst="ellipse">
                <a:avLst/>
              </a:prstGeom>
              <a:gradFill flip="none" rotWithShape="1">
                <a:gsLst>
                  <a:gs pos="0">
                    <a:sysClr val="window" lastClr="FFFFFF">
                      <a:lumMod val="85000"/>
                    </a:sysClr>
                  </a:gs>
                  <a:gs pos="100000">
                    <a:srgbClr val="F7F7F7"/>
                  </a:gs>
                </a:gsLst>
                <a:lin ang="2700000" scaled="1"/>
                <a:tileRect/>
              </a:gradFill>
              <a:ln w="158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01600" dist="508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08" name="椭圆 207"/>
              <p:cNvSpPr/>
              <p:nvPr/>
            </p:nvSpPr>
            <p:spPr>
              <a:xfrm>
                <a:off x="8394381" y="743110"/>
                <a:ext cx="521172" cy="521172"/>
              </a:xfrm>
              <a:prstGeom prst="ellipse">
                <a:avLst/>
              </a:prstGeom>
              <a:solidFill>
                <a:srgbClr val="FFB850"/>
              </a:solidFill>
              <a:ln w="15875" cap="flat" cmpd="sng" algn="ctr">
                <a:gradFill flip="none" rotWithShape="1">
                  <a:gsLst>
                    <a:gs pos="100000">
                      <a:sysClr val="window" lastClr="FFFFFF"/>
                    </a:gs>
                    <a:gs pos="0">
                      <a:sysClr val="window" lastClr="FFFFFF">
                        <a:lumMod val="75000"/>
                      </a:sysClr>
                    </a:gs>
                  </a:gsLst>
                  <a:lin ang="2700000" scaled="1"/>
                  <a:tileRect/>
                </a:gradFill>
                <a:prstDash val="solid"/>
                <a:miter lim="800000"/>
              </a:ln>
              <a:effectLst>
                <a:innerShdw blurRad="63500" dist="254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89" name="Group 18"/>
            <p:cNvGrpSpPr>
              <a:grpSpLocks noChangeAspect="1"/>
            </p:cNvGrpSpPr>
            <p:nvPr/>
          </p:nvGrpSpPr>
          <p:grpSpPr bwMode="auto">
            <a:xfrm>
              <a:off x="7887974" y="2058396"/>
              <a:ext cx="381104" cy="224116"/>
              <a:chOff x="5315" y="1433"/>
              <a:chExt cx="2197" cy="1292"/>
            </a:xfrm>
            <a:solidFill>
              <a:sysClr val="window" lastClr="FFFFFF"/>
            </a:solidFill>
          </p:grpSpPr>
          <p:sp>
            <p:nvSpPr>
              <p:cNvPr id="190"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1"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2"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3"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4"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5"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6"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7"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8"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9"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0"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1"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2"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3"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4"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5"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6"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209" name="组合 208"/>
          <p:cNvGrpSpPr/>
          <p:nvPr/>
        </p:nvGrpSpPr>
        <p:grpSpPr>
          <a:xfrm>
            <a:off x="3935356" y="3843019"/>
            <a:ext cx="696125" cy="696061"/>
            <a:chOff x="3678404" y="3977185"/>
            <a:chExt cx="736600" cy="736600"/>
          </a:xfrm>
        </p:grpSpPr>
        <p:grpSp>
          <p:nvGrpSpPr>
            <p:cNvPr id="210" name="组合 209"/>
            <p:cNvGrpSpPr/>
            <p:nvPr/>
          </p:nvGrpSpPr>
          <p:grpSpPr>
            <a:xfrm>
              <a:off x="3678404" y="3977185"/>
              <a:ext cx="736600" cy="736600"/>
              <a:chOff x="8286667" y="635396"/>
              <a:chExt cx="736600" cy="736600"/>
            </a:xfrm>
          </p:grpSpPr>
          <p:sp>
            <p:nvSpPr>
              <p:cNvPr id="246" name="椭圆 245"/>
              <p:cNvSpPr/>
              <p:nvPr/>
            </p:nvSpPr>
            <p:spPr>
              <a:xfrm>
                <a:off x="8286667" y="635396"/>
                <a:ext cx="736600" cy="736600"/>
              </a:xfrm>
              <a:prstGeom prst="ellipse">
                <a:avLst/>
              </a:prstGeom>
              <a:gradFill flip="none" rotWithShape="1">
                <a:gsLst>
                  <a:gs pos="0">
                    <a:sysClr val="window" lastClr="FFFFFF">
                      <a:lumMod val="85000"/>
                    </a:sysClr>
                  </a:gs>
                  <a:gs pos="100000">
                    <a:srgbClr val="F7F7F7"/>
                  </a:gs>
                </a:gsLst>
                <a:lin ang="2700000" scaled="1"/>
                <a:tileRect/>
              </a:gradFill>
              <a:ln w="158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01600" dist="508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47" name="椭圆 246"/>
              <p:cNvSpPr/>
              <p:nvPr/>
            </p:nvSpPr>
            <p:spPr>
              <a:xfrm>
                <a:off x="8394381" y="743110"/>
                <a:ext cx="521172" cy="521172"/>
              </a:xfrm>
              <a:prstGeom prst="ellipse">
                <a:avLst/>
              </a:prstGeom>
              <a:solidFill>
                <a:srgbClr val="663A77"/>
              </a:solidFill>
              <a:ln w="15875" cap="flat" cmpd="sng" algn="ctr">
                <a:gradFill flip="none" rotWithShape="1">
                  <a:gsLst>
                    <a:gs pos="100000">
                      <a:sysClr val="window" lastClr="FFFFFF"/>
                    </a:gs>
                    <a:gs pos="0">
                      <a:sysClr val="window" lastClr="FFFFFF">
                        <a:lumMod val="75000"/>
                      </a:sysClr>
                    </a:gs>
                  </a:gsLst>
                  <a:lin ang="2700000" scaled="1"/>
                  <a:tileRect/>
                </a:gradFill>
                <a:prstDash val="solid"/>
                <a:miter lim="800000"/>
              </a:ln>
              <a:effectLst>
                <a:innerShdw blurRad="63500" dist="254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211" name="Group 38"/>
            <p:cNvGrpSpPr>
              <a:grpSpLocks noChangeAspect="1"/>
            </p:cNvGrpSpPr>
            <p:nvPr/>
          </p:nvGrpSpPr>
          <p:grpSpPr bwMode="auto">
            <a:xfrm>
              <a:off x="3885883" y="4202897"/>
              <a:ext cx="331304" cy="273727"/>
              <a:chOff x="3136" y="1579"/>
              <a:chExt cx="1404" cy="1160"/>
            </a:xfrm>
            <a:solidFill>
              <a:sysClr val="window" lastClr="FFFFFF"/>
            </a:solidFill>
          </p:grpSpPr>
          <p:sp>
            <p:nvSpPr>
              <p:cNvPr id="212"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3"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4"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5"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6"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7"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8"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9"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0"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1"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2"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3"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4"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5"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6"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7"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8"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9"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0"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1"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2"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3"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4"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5"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6"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7"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8"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39"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0"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1"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2"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3"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4"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5"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248" name="组合 247"/>
          <p:cNvGrpSpPr/>
          <p:nvPr/>
        </p:nvGrpSpPr>
        <p:grpSpPr>
          <a:xfrm>
            <a:off x="3935356" y="2135721"/>
            <a:ext cx="696125" cy="696061"/>
            <a:chOff x="3678404" y="2170455"/>
            <a:chExt cx="736600" cy="736600"/>
          </a:xfrm>
        </p:grpSpPr>
        <p:grpSp>
          <p:nvGrpSpPr>
            <p:cNvPr id="249" name="组合 248"/>
            <p:cNvGrpSpPr/>
            <p:nvPr/>
          </p:nvGrpSpPr>
          <p:grpSpPr>
            <a:xfrm>
              <a:off x="3678404" y="2170455"/>
              <a:ext cx="736600" cy="736600"/>
              <a:chOff x="8286667" y="635396"/>
              <a:chExt cx="736600" cy="736600"/>
            </a:xfrm>
          </p:grpSpPr>
          <p:sp>
            <p:nvSpPr>
              <p:cNvPr id="255" name="椭圆 254"/>
              <p:cNvSpPr/>
              <p:nvPr/>
            </p:nvSpPr>
            <p:spPr>
              <a:xfrm>
                <a:off x="8286667" y="635396"/>
                <a:ext cx="736600" cy="736600"/>
              </a:xfrm>
              <a:prstGeom prst="ellipse">
                <a:avLst/>
              </a:prstGeom>
              <a:gradFill flip="none" rotWithShape="1">
                <a:gsLst>
                  <a:gs pos="0">
                    <a:sysClr val="window" lastClr="FFFFFF">
                      <a:lumMod val="85000"/>
                    </a:sysClr>
                  </a:gs>
                  <a:gs pos="100000">
                    <a:srgbClr val="F7F7F7"/>
                  </a:gs>
                </a:gsLst>
                <a:lin ang="2700000" scaled="1"/>
                <a:tileRect/>
              </a:gradFill>
              <a:ln w="158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01600" dist="508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56" name="椭圆 255"/>
              <p:cNvSpPr/>
              <p:nvPr/>
            </p:nvSpPr>
            <p:spPr>
              <a:xfrm>
                <a:off x="8394381" y="743110"/>
                <a:ext cx="521172" cy="521172"/>
              </a:xfrm>
              <a:prstGeom prst="ellipse">
                <a:avLst/>
              </a:prstGeom>
              <a:solidFill>
                <a:srgbClr val="01ACBE"/>
              </a:solidFill>
              <a:ln w="15875" cap="flat" cmpd="sng" algn="ctr">
                <a:gradFill flip="none" rotWithShape="1">
                  <a:gsLst>
                    <a:gs pos="100000">
                      <a:sysClr val="window" lastClr="FFFFFF"/>
                    </a:gs>
                    <a:gs pos="0">
                      <a:sysClr val="window" lastClr="FFFFFF">
                        <a:lumMod val="75000"/>
                      </a:sysClr>
                    </a:gs>
                  </a:gsLst>
                  <a:lin ang="2700000" scaled="1"/>
                  <a:tileRect/>
                </a:gradFill>
                <a:prstDash val="solid"/>
                <a:miter lim="800000"/>
              </a:ln>
              <a:effectLst>
                <a:innerShdw blurRad="63500" dist="254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250" name="Group 909"/>
            <p:cNvGrpSpPr>
              <a:grpSpLocks noChangeAspect="1"/>
            </p:cNvGrpSpPr>
            <p:nvPr/>
          </p:nvGrpSpPr>
          <p:grpSpPr bwMode="auto">
            <a:xfrm>
              <a:off x="3895992" y="2402053"/>
              <a:ext cx="321515" cy="274198"/>
              <a:chOff x="6090" y="1175"/>
              <a:chExt cx="265" cy="226"/>
            </a:xfrm>
            <a:solidFill>
              <a:sysClr val="window" lastClr="FFFFFF"/>
            </a:solidFill>
            <a:effectLst/>
          </p:grpSpPr>
          <p:sp>
            <p:nvSpPr>
              <p:cNvPr id="251"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52"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53"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54"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grpSp>
        <p:nvGrpSpPr>
          <p:cNvPr id="257" name="组合 256"/>
          <p:cNvGrpSpPr/>
          <p:nvPr/>
        </p:nvGrpSpPr>
        <p:grpSpPr>
          <a:xfrm>
            <a:off x="7751020" y="3482987"/>
            <a:ext cx="696125" cy="696061"/>
            <a:chOff x="7715921" y="3596185"/>
            <a:chExt cx="736600" cy="736600"/>
          </a:xfrm>
        </p:grpSpPr>
        <p:grpSp>
          <p:nvGrpSpPr>
            <p:cNvPr id="258" name="组合 257"/>
            <p:cNvGrpSpPr/>
            <p:nvPr/>
          </p:nvGrpSpPr>
          <p:grpSpPr>
            <a:xfrm>
              <a:off x="7715921" y="3596185"/>
              <a:ext cx="736600" cy="736600"/>
              <a:chOff x="8286667" y="635396"/>
              <a:chExt cx="736600" cy="736600"/>
            </a:xfrm>
          </p:grpSpPr>
          <p:sp>
            <p:nvSpPr>
              <p:cNvPr id="264" name="椭圆 263"/>
              <p:cNvSpPr/>
              <p:nvPr/>
            </p:nvSpPr>
            <p:spPr>
              <a:xfrm>
                <a:off x="8286667" y="635396"/>
                <a:ext cx="736600" cy="736600"/>
              </a:xfrm>
              <a:prstGeom prst="ellipse">
                <a:avLst/>
              </a:prstGeom>
              <a:gradFill flip="none" rotWithShape="1">
                <a:gsLst>
                  <a:gs pos="0">
                    <a:sysClr val="window" lastClr="FFFFFF">
                      <a:lumMod val="85000"/>
                    </a:sysClr>
                  </a:gs>
                  <a:gs pos="100000">
                    <a:srgbClr val="F7F7F7"/>
                  </a:gs>
                </a:gsLst>
                <a:lin ang="2700000" scaled="1"/>
                <a:tileRect/>
              </a:gradFill>
              <a:ln w="158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01600" dist="508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265" name="椭圆 264"/>
              <p:cNvSpPr/>
              <p:nvPr/>
            </p:nvSpPr>
            <p:spPr>
              <a:xfrm>
                <a:off x="8394381" y="743110"/>
                <a:ext cx="521172" cy="521172"/>
              </a:xfrm>
              <a:prstGeom prst="ellipse">
                <a:avLst/>
              </a:prstGeom>
              <a:solidFill>
                <a:srgbClr val="E87071"/>
              </a:solidFill>
              <a:ln w="15875" cap="flat" cmpd="sng" algn="ctr">
                <a:gradFill flip="none" rotWithShape="1">
                  <a:gsLst>
                    <a:gs pos="100000">
                      <a:sysClr val="window" lastClr="FFFFFF"/>
                    </a:gs>
                    <a:gs pos="0">
                      <a:sysClr val="window" lastClr="FFFFFF">
                        <a:lumMod val="75000"/>
                      </a:sysClr>
                    </a:gs>
                  </a:gsLst>
                  <a:lin ang="2700000" scaled="1"/>
                  <a:tileRect/>
                </a:gradFill>
                <a:prstDash val="solid"/>
                <a:miter lim="800000"/>
              </a:ln>
              <a:effectLst>
                <a:innerShdw blurRad="63500" dist="25400" dir="13500000">
                  <a:prstClr val="black">
                    <a:alpha val="5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259" name="组合 258"/>
            <p:cNvGrpSpPr/>
            <p:nvPr/>
          </p:nvGrpSpPr>
          <p:grpSpPr>
            <a:xfrm>
              <a:off x="7948637" y="3804338"/>
              <a:ext cx="275408" cy="296010"/>
              <a:chOff x="8042594" y="2360613"/>
              <a:chExt cx="403225" cy="433388"/>
            </a:xfrm>
            <a:solidFill>
              <a:sysClr val="window" lastClr="FFFFFF"/>
            </a:solidFill>
          </p:grpSpPr>
          <p:sp>
            <p:nvSpPr>
              <p:cNvPr id="260"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1"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2"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3"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sp>
        <p:nvSpPr>
          <p:cNvPr id="266" name="文本框 131"/>
          <p:cNvSpPr txBox="1"/>
          <p:nvPr/>
        </p:nvSpPr>
        <p:spPr>
          <a:xfrm>
            <a:off x="8626925" y="3500212"/>
            <a:ext cx="977794" cy="407173"/>
          </a:xfrm>
          <a:prstGeom prst="rect">
            <a:avLst/>
          </a:prstGeom>
          <a:noFill/>
        </p:spPr>
        <p:txBody>
          <a:bodyPr wrap="square" lIns="115214" tIns="57607" rIns="115214" bIns="57607" rtlCol="0">
            <a:spAutoFit/>
          </a:bodyPr>
          <a:lstStyle/>
          <a:p>
            <a:pPr defTabSz="864108"/>
            <a:r>
              <a:rPr lang="zh-CN" altLang="en-US" sz="1900" b="1" dirty="0">
                <a:solidFill>
                  <a:srgbClr val="E87071"/>
                </a:solidFill>
                <a:latin typeface="宋体"/>
                <a:ea typeface="宋体"/>
              </a:rPr>
              <a:t>思路四</a:t>
            </a:r>
          </a:p>
        </p:txBody>
      </p:sp>
      <p:sp>
        <p:nvSpPr>
          <p:cNvPr id="267" name="文本框 134"/>
          <p:cNvSpPr txBox="1"/>
          <p:nvPr/>
        </p:nvSpPr>
        <p:spPr>
          <a:xfrm>
            <a:off x="8626925" y="1794327"/>
            <a:ext cx="977794" cy="407173"/>
          </a:xfrm>
          <a:prstGeom prst="rect">
            <a:avLst/>
          </a:prstGeom>
          <a:noFill/>
        </p:spPr>
        <p:txBody>
          <a:bodyPr wrap="square" lIns="115214" tIns="57607" rIns="115214" bIns="57607" rtlCol="0">
            <a:spAutoFit/>
          </a:bodyPr>
          <a:lstStyle/>
          <a:p>
            <a:pPr defTabSz="864108"/>
            <a:r>
              <a:rPr lang="zh-CN" altLang="en-US" sz="1900" b="1" dirty="0">
                <a:solidFill>
                  <a:srgbClr val="EB9624"/>
                </a:solidFill>
                <a:latin typeface="宋体"/>
                <a:ea typeface="宋体"/>
              </a:rPr>
              <a:t>思路二</a:t>
            </a:r>
          </a:p>
        </p:txBody>
      </p:sp>
      <p:sp>
        <p:nvSpPr>
          <p:cNvPr id="268" name="文本框 140"/>
          <p:cNvSpPr txBox="1"/>
          <p:nvPr/>
        </p:nvSpPr>
        <p:spPr>
          <a:xfrm>
            <a:off x="2774486" y="2133448"/>
            <a:ext cx="977794" cy="407173"/>
          </a:xfrm>
          <a:prstGeom prst="rect">
            <a:avLst/>
          </a:prstGeom>
          <a:noFill/>
        </p:spPr>
        <p:txBody>
          <a:bodyPr wrap="square" lIns="115214" tIns="57607" rIns="115214" bIns="57607" rtlCol="0">
            <a:spAutoFit/>
          </a:bodyPr>
          <a:lstStyle/>
          <a:p>
            <a:pPr algn="r" defTabSz="864108"/>
            <a:r>
              <a:rPr lang="zh-CN" altLang="en-US" sz="1900" b="1" dirty="0">
                <a:solidFill>
                  <a:srgbClr val="01ACBE"/>
                </a:solidFill>
                <a:latin typeface="宋体"/>
                <a:ea typeface="宋体"/>
              </a:rPr>
              <a:t>思路一</a:t>
            </a:r>
          </a:p>
        </p:txBody>
      </p:sp>
      <p:sp>
        <p:nvSpPr>
          <p:cNvPr id="269" name="文本框 149"/>
          <p:cNvSpPr txBox="1"/>
          <p:nvPr/>
        </p:nvSpPr>
        <p:spPr>
          <a:xfrm>
            <a:off x="2774486" y="3851239"/>
            <a:ext cx="977794" cy="407173"/>
          </a:xfrm>
          <a:prstGeom prst="rect">
            <a:avLst/>
          </a:prstGeom>
          <a:noFill/>
        </p:spPr>
        <p:txBody>
          <a:bodyPr wrap="square" lIns="115214" tIns="57607" rIns="115214" bIns="57607" rtlCol="0">
            <a:spAutoFit/>
          </a:bodyPr>
          <a:lstStyle/>
          <a:p>
            <a:pPr algn="r" defTabSz="864108"/>
            <a:r>
              <a:rPr lang="zh-CN" altLang="en-US" sz="1900" b="1" dirty="0">
                <a:solidFill>
                  <a:srgbClr val="663A77"/>
                </a:solidFill>
                <a:latin typeface="宋体"/>
                <a:ea typeface="宋体"/>
              </a:rPr>
              <a:t>思路三</a:t>
            </a:r>
          </a:p>
        </p:txBody>
      </p:sp>
      <p:sp>
        <p:nvSpPr>
          <p:cNvPr id="270" name="TextBox 277"/>
          <p:cNvSpPr txBox="1"/>
          <p:nvPr/>
        </p:nvSpPr>
        <p:spPr>
          <a:xfrm>
            <a:off x="1755447" y="2537974"/>
            <a:ext cx="2001078"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71" name="TextBox 278"/>
          <p:cNvSpPr txBox="1"/>
          <p:nvPr/>
        </p:nvSpPr>
        <p:spPr>
          <a:xfrm>
            <a:off x="1773946" y="4279269"/>
            <a:ext cx="2001078"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72" name="TextBox 279"/>
          <p:cNvSpPr txBox="1"/>
          <p:nvPr/>
        </p:nvSpPr>
        <p:spPr>
          <a:xfrm>
            <a:off x="8644688" y="2220992"/>
            <a:ext cx="2001078" cy="836160"/>
          </a:xfrm>
          <a:prstGeom prst="rect">
            <a:avLst/>
          </a:prstGeom>
          <a:noFill/>
        </p:spPr>
        <p:txBody>
          <a:bodyPr wrap="square" lIns="115214" tIns="57607" rIns="115214" bIns="57607" rtlCol="0">
            <a:spAutoFit/>
          </a:bodyPr>
          <a:lstStyle/>
          <a:p>
            <a:pP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73" name="TextBox 280"/>
          <p:cNvSpPr txBox="1"/>
          <p:nvPr/>
        </p:nvSpPr>
        <p:spPr>
          <a:xfrm>
            <a:off x="8663187" y="3962286"/>
            <a:ext cx="2001078" cy="836160"/>
          </a:xfrm>
          <a:prstGeom prst="rect">
            <a:avLst/>
          </a:prstGeom>
          <a:noFill/>
        </p:spPr>
        <p:txBody>
          <a:bodyPr wrap="square" lIns="115214" tIns="57607" rIns="115214" bIns="57607" rtlCol="0">
            <a:spAutoFit/>
          </a:bodyPr>
          <a:lstStyle/>
          <a:p>
            <a:pP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Tree>
    <p:extLst>
      <p:ext uri="{BB962C8B-B14F-4D97-AF65-F5344CB8AC3E}">
        <p14:creationId xmlns:p14="http://schemas.microsoft.com/office/powerpoint/2010/main" val="93132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1000"/>
                                        <p:tgtEl>
                                          <p:spTgt spid="173"/>
                                        </p:tgtEl>
                                      </p:cBhvr>
                                    </p:animEffect>
                                    <p:anim calcmode="lin" valueType="num">
                                      <p:cBhvr>
                                        <p:cTn id="8" dur="1000" fill="hold"/>
                                        <p:tgtEl>
                                          <p:spTgt spid="173"/>
                                        </p:tgtEl>
                                        <p:attrNameLst>
                                          <p:attrName>ppt_x</p:attrName>
                                        </p:attrNameLst>
                                      </p:cBhvr>
                                      <p:tavLst>
                                        <p:tav tm="0">
                                          <p:val>
                                            <p:strVal val="#ppt_x"/>
                                          </p:val>
                                        </p:tav>
                                        <p:tav tm="100000">
                                          <p:val>
                                            <p:strVal val="#ppt_x"/>
                                          </p:val>
                                        </p:tav>
                                      </p:tavLst>
                                    </p:anim>
                                    <p:anim calcmode="lin" valueType="num">
                                      <p:cBhvr>
                                        <p:cTn id="9" dur="1000" fill="hold"/>
                                        <p:tgtEl>
                                          <p:spTgt spid="1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57"/>
                                        </p:tgtEl>
                                        <p:attrNameLst>
                                          <p:attrName>style.visibility</p:attrName>
                                        </p:attrNameLst>
                                      </p:cBhvr>
                                      <p:to>
                                        <p:strVal val="visible"/>
                                      </p:to>
                                    </p:set>
                                    <p:animEffect transition="in" filter="fade">
                                      <p:cBhvr>
                                        <p:cTn id="13" dur="500"/>
                                        <p:tgtEl>
                                          <p:spTgt spid="157"/>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8"/>
                                        </p:tgtEl>
                                        <p:attrNameLst>
                                          <p:attrName>style.visibility</p:attrName>
                                        </p:attrNameLst>
                                      </p:cBhvr>
                                      <p:to>
                                        <p:strVal val="visible"/>
                                      </p:to>
                                    </p:set>
                                    <p:animEffect transition="in" filter="fade">
                                      <p:cBhvr>
                                        <p:cTn id="16" dur="500"/>
                                        <p:tgtEl>
                                          <p:spTgt spid="15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5"/>
                                        </p:tgtEl>
                                        <p:attrNameLst>
                                          <p:attrName>style.visibility</p:attrName>
                                        </p:attrNameLst>
                                      </p:cBhvr>
                                      <p:to>
                                        <p:strVal val="visible"/>
                                      </p:to>
                                    </p:set>
                                    <p:animEffect transition="in" filter="fade">
                                      <p:cBhvr>
                                        <p:cTn id="19" dur="500"/>
                                        <p:tgtEl>
                                          <p:spTgt spid="155"/>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156"/>
                                        </p:tgtEl>
                                        <p:attrNameLst>
                                          <p:attrName>style.visibility</p:attrName>
                                        </p:attrNameLst>
                                      </p:cBhvr>
                                      <p:to>
                                        <p:strVal val="visible"/>
                                      </p:to>
                                    </p:set>
                                    <p:animEffect transition="in" filter="fade">
                                      <p:cBhvr>
                                        <p:cTn id="22" dur="500"/>
                                        <p:tgtEl>
                                          <p:spTgt spid="1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69"/>
                                        </p:tgtEl>
                                        <p:attrNameLst>
                                          <p:attrName>style.visibility</p:attrName>
                                        </p:attrNameLst>
                                      </p:cBhvr>
                                      <p:to>
                                        <p:strVal val="visible"/>
                                      </p:to>
                                    </p:set>
                                    <p:animEffect transition="in" filter="fade">
                                      <p:cBhvr>
                                        <p:cTn id="28" dur="500"/>
                                        <p:tgtEl>
                                          <p:spTgt spid="16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8"/>
                                        </p:tgtEl>
                                        <p:attrNameLst>
                                          <p:attrName>style.visibility</p:attrName>
                                        </p:attrNameLst>
                                      </p:cBhvr>
                                      <p:to>
                                        <p:strVal val="visible"/>
                                      </p:to>
                                    </p:set>
                                    <p:animEffect transition="in" filter="fade">
                                      <p:cBhvr>
                                        <p:cTn id="31" dur="500"/>
                                        <p:tgtEl>
                                          <p:spTgt spid="168"/>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167"/>
                                        </p:tgtEl>
                                        <p:attrNameLst>
                                          <p:attrName>style.visibility</p:attrName>
                                        </p:attrNameLst>
                                      </p:cBhvr>
                                      <p:to>
                                        <p:strVal val="visible"/>
                                      </p:to>
                                    </p:set>
                                    <p:animEffect transition="in" filter="fade">
                                      <p:cBhvr>
                                        <p:cTn id="34" dur="500"/>
                                        <p:tgtEl>
                                          <p:spTgt spid="1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0"/>
                                        </p:tgtEl>
                                        <p:attrNameLst>
                                          <p:attrName>style.visibility</p:attrName>
                                        </p:attrNameLst>
                                      </p:cBhvr>
                                      <p:to>
                                        <p:strVal val="visible"/>
                                      </p:to>
                                    </p:set>
                                    <p:animEffect transition="in" filter="fade">
                                      <p:cBhvr>
                                        <p:cTn id="37" dur="500"/>
                                        <p:tgtEl>
                                          <p:spTgt spid="16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152"/>
                                        </p:tgtEl>
                                        <p:attrNameLst>
                                          <p:attrName>style.visibility</p:attrName>
                                        </p:attrNameLst>
                                      </p:cBhvr>
                                      <p:to>
                                        <p:strVal val="visible"/>
                                      </p:to>
                                    </p:set>
                                    <p:animEffect transition="in" filter="fade">
                                      <p:cBhvr>
                                        <p:cTn id="40" dur="500"/>
                                        <p:tgtEl>
                                          <p:spTgt spid="1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500"/>
                                        <p:tgtEl>
                                          <p:spTgt spid="161"/>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154"/>
                                        </p:tgtEl>
                                        <p:attrNameLst>
                                          <p:attrName>style.visibility</p:attrName>
                                        </p:attrNameLst>
                                      </p:cBhvr>
                                      <p:to>
                                        <p:strVal val="visible"/>
                                      </p:to>
                                    </p:set>
                                    <p:animEffect transition="in" filter="fade">
                                      <p:cBhvr>
                                        <p:cTn id="46" dur="500"/>
                                        <p:tgtEl>
                                          <p:spTgt spid="15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0"/>
                                        </p:tgtEl>
                                        <p:attrNameLst>
                                          <p:attrName>style.visibility</p:attrName>
                                        </p:attrNameLst>
                                      </p:cBhvr>
                                      <p:to>
                                        <p:strVal val="visible"/>
                                      </p:to>
                                    </p:set>
                                    <p:animEffect transition="in" filter="fade">
                                      <p:cBhvr>
                                        <p:cTn id="49" dur="500"/>
                                        <p:tgtEl>
                                          <p:spTgt spid="17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153"/>
                                        </p:tgtEl>
                                        <p:attrNameLst>
                                          <p:attrName>style.visibility</p:attrName>
                                        </p:attrNameLst>
                                      </p:cBhvr>
                                      <p:to>
                                        <p:strVal val="visible"/>
                                      </p:to>
                                    </p:set>
                                    <p:animEffect transition="in" filter="fade">
                                      <p:cBhvr>
                                        <p:cTn id="52" dur="500"/>
                                        <p:tgtEl>
                                          <p:spTgt spid="15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50"/>
                                        </p:tgtEl>
                                        <p:attrNameLst>
                                          <p:attrName>style.visibility</p:attrName>
                                        </p:attrNameLst>
                                      </p:cBhvr>
                                      <p:to>
                                        <p:strVal val="visible"/>
                                      </p:to>
                                    </p:set>
                                    <p:animEffect transition="in" filter="fade">
                                      <p:cBhvr>
                                        <p:cTn id="55" dur="500"/>
                                        <p:tgtEl>
                                          <p:spTgt spid="150"/>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151"/>
                                        </p:tgtEl>
                                        <p:attrNameLst>
                                          <p:attrName>style.visibility</p:attrName>
                                        </p:attrNameLst>
                                      </p:cBhvr>
                                      <p:to>
                                        <p:strVal val="visible"/>
                                      </p:to>
                                    </p:set>
                                    <p:animEffect transition="in" filter="fade">
                                      <p:cBhvr>
                                        <p:cTn id="58" dur="500"/>
                                        <p:tgtEl>
                                          <p:spTgt spid="15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3"/>
                                        </p:tgtEl>
                                        <p:attrNameLst>
                                          <p:attrName>style.visibility</p:attrName>
                                        </p:attrNameLst>
                                      </p:cBhvr>
                                      <p:to>
                                        <p:strVal val="visible"/>
                                      </p:to>
                                    </p:set>
                                    <p:animEffect transition="in" filter="fade">
                                      <p:cBhvr>
                                        <p:cTn id="61" dur="500"/>
                                        <p:tgtEl>
                                          <p:spTgt spid="163"/>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66"/>
                                        </p:tgtEl>
                                        <p:attrNameLst>
                                          <p:attrName>style.visibility</p:attrName>
                                        </p:attrNameLst>
                                      </p:cBhvr>
                                      <p:to>
                                        <p:strVal val="visible"/>
                                      </p:to>
                                    </p:set>
                                    <p:animEffect transition="in" filter="fade">
                                      <p:cBhvr>
                                        <p:cTn id="64" dur="500"/>
                                        <p:tgtEl>
                                          <p:spTgt spid="16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62"/>
                                        </p:tgtEl>
                                        <p:attrNameLst>
                                          <p:attrName>style.visibility</p:attrName>
                                        </p:attrNameLst>
                                      </p:cBhvr>
                                      <p:to>
                                        <p:strVal val="visible"/>
                                      </p:to>
                                    </p:set>
                                    <p:animEffect transition="in" filter="fade">
                                      <p:cBhvr>
                                        <p:cTn id="67" dur="500"/>
                                        <p:tgtEl>
                                          <p:spTgt spid="162"/>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165"/>
                                        </p:tgtEl>
                                        <p:attrNameLst>
                                          <p:attrName>style.visibility</p:attrName>
                                        </p:attrNameLst>
                                      </p:cBhvr>
                                      <p:to>
                                        <p:strVal val="visible"/>
                                      </p:to>
                                    </p:set>
                                    <p:animEffect transition="in" filter="fade">
                                      <p:cBhvr>
                                        <p:cTn id="70" dur="500"/>
                                        <p:tgtEl>
                                          <p:spTgt spid="16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64"/>
                                        </p:tgtEl>
                                        <p:attrNameLst>
                                          <p:attrName>style.visibility</p:attrName>
                                        </p:attrNameLst>
                                      </p:cBhvr>
                                      <p:to>
                                        <p:strVal val="visible"/>
                                      </p:to>
                                    </p:set>
                                    <p:animEffect transition="in" filter="fade">
                                      <p:cBhvr>
                                        <p:cTn id="73" dur="500"/>
                                        <p:tgtEl>
                                          <p:spTgt spid="164"/>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147"/>
                                        </p:tgtEl>
                                        <p:attrNameLst>
                                          <p:attrName>style.visibility</p:attrName>
                                        </p:attrNameLst>
                                      </p:cBhvr>
                                      <p:to>
                                        <p:strVal val="visible"/>
                                      </p:to>
                                    </p:set>
                                    <p:animEffect transition="in" filter="fade">
                                      <p:cBhvr>
                                        <p:cTn id="76" dur="500"/>
                                        <p:tgtEl>
                                          <p:spTgt spid="14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8"/>
                                        </p:tgtEl>
                                        <p:attrNameLst>
                                          <p:attrName>style.visibility</p:attrName>
                                        </p:attrNameLst>
                                      </p:cBhvr>
                                      <p:to>
                                        <p:strVal val="visible"/>
                                      </p:to>
                                    </p:set>
                                    <p:animEffect transition="in" filter="fade">
                                      <p:cBhvr>
                                        <p:cTn id="79" dur="500"/>
                                        <p:tgtEl>
                                          <p:spTgt spid="148"/>
                                        </p:tgtEl>
                                      </p:cBhvr>
                                    </p:animEffect>
                                  </p:childTnLst>
                                </p:cTn>
                              </p:par>
                              <p:par>
                                <p:cTn id="80" presetID="10" presetClass="entr" presetSubtype="0" fill="hold" grpId="0" nodeType="withEffect">
                                  <p:stCondLst>
                                    <p:cond delay="250"/>
                                  </p:stCondLst>
                                  <p:childTnLst>
                                    <p:set>
                                      <p:cBhvr>
                                        <p:cTn id="81" dur="1" fill="hold">
                                          <p:stCondLst>
                                            <p:cond delay="0"/>
                                          </p:stCondLst>
                                        </p:cTn>
                                        <p:tgtEl>
                                          <p:spTgt spid="149"/>
                                        </p:tgtEl>
                                        <p:attrNameLst>
                                          <p:attrName>style.visibility</p:attrName>
                                        </p:attrNameLst>
                                      </p:cBhvr>
                                      <p:to>
                                        <p:strVal val="visible"/>
                                      </p:to>
                                    </p:set>
                                    <p:animEffect transition="in" filter="fade">
                                      <p:cBhvr>
                                        <p:cTn id="82" dur="500"/>
                                        <p:tgtEl>
                                          <p:spTgt spid="14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72"/>
                                        </p:tgtEl>
                                        <p:attrNameLst>
                                          <p:attrName>style.visibility</p:attrName>
                                        </p:attrNameLst>
                                      </p:cBhvr>
                                      <p:to>
                                        <p:strVal val="visible"/>
                                      </p:to>
                                    </p:set>
                                    <p:animEffect transition="in" filter="fade">
                                      <p:cBhvr>
                                        <p:cTn id="85" dur="500"/>
                                        <p:tgtEl>
                                          <p:spTgt spid="17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171"/>
                                        </p:tgtEl>
                                        <p:attrNameLst>
                                          <p:attrName>style.visibility</p:attrName>
                                        </p:attrNameLst>
                                      </p:cBhvr>
                                      <p:to>
                                        <p:strVal val="visible"/>
                                      </p:to>
                                    </p:set>
                                    <p:animEffect transition="in" filter="fade">
                                      <p:cBhvr>
                                        <p:cTn id="88" dur="500"/>
                                        <p:tgtEl>
                                          <p:spTgt spid="171"/>
                                        </p:tgtEl>
                                      </p:cBhvr>
                                    </p:animEffect>
                                  </p:childTnLst>
                                </p:cTn>
                              </p:par>
                            </p:childTnLst>
                          </p:cTn>
                        </p:par>
                        <p:par>
                          <p:cTn id="89" fill="hold">
                            <p:stCondLst>
                              <p:cond delay="1750"/>
                            </p:stCondLst>
                            <p:childTnLst>
                              <p:par>
                                <p:cTn id="90" presetID="16" presetClass="entr" presetSubtype="21" fill="hold" grpId="0" nodeType="after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barn(inVertical)">
                                      <p:cBhvr>
                                        <p:cTn id="92" dur="500"/>
                                        <p:tgtEl>
                                          <p:spTgt spid="142"/>
                                        </p:tgtEl>
                                      </p:cBhvr>
                                    </p:animEffect>
                                  </p:childTnLst>
                                </p:cTn>
                              </p:par>
                              <p:par>
                                <p:cTn id="93" presetID="16" presetClass="entr" presetSubtype="21" fill="hold" grpId="0" nodeType="withEffect">
                                  <p:stCondLst>
                                    <p:cond delay="250"/>
                                  </p:stCondLst>
                                  <p:childTnLst>
                                    <p:set>
                                      <p:cBhvr>
                                        <p:cTn id="94" dur="1" fill="hold">
                                          <p:stCondLst>
                                            <p:cond delay="0"/>
                                          </p:stCondLst>
                                        </p:cTn>
                                        <p:tgtEl>
                                          <p:spTgt spid="139"/>
                                        </p:tgtEl>
                                        <p:attrNameLst>
                                          <p:attrName>style.visibility</p:attrName>
                                        </p:attrNameLst>
                                      </p:cBhvr>
                                      <p:to>
                                        <p:strVal val="visible"/>
                                      </p:to>
                                    </p:set>
                                    <p:animEffect transition="in" filter="barn(inVertical)">
                                      <p:cBhvr>
                                        <p:cTn id="95" dur="500"/>
                                        <p:tgtEl>
                                          <p:spTgt spid="139"/>
                                        </p:tgtEl>
                                      </p:cBhvr>
                                    </p:animEffect>
                                  </p:childTnLst>
                                </p:cTn>
                              </p:par>
                              <p:par>
                                <p:cTn id="96" presetID="16" presetClass="entr" presetSubtype="21" fill="hold" grpId="0" nodeType="withEffect">
                                  <p:stCondLst>
                                    <p:cond delay="250"/>
                                  </p:stCondLst>
                                  <p:childTnLst>
                                    <p:set>
                                      <p:cBhvr>
                                        <p:cTn id="97" dur="1" fill="hold">
                                          <p:stCondLst>
                                            <p:cond delay="0"/>
                                          </p:stCondLst>
                                        </p:cTn>
                                        <p:tgtEl>
                                          <p:spTgt spid="144"/>
                                        </p:tgtEl>
                                        <p:attrNameLst>
                                          <p:attrName>style.visibility</p:attrName>
                                        </p:attrNameLst>
                                      </p:cBhvr>
                                      <p:to>
                                        <p:strVal val="visible"/>
                                      </p:to>
                                    </p:set>
                                    <p:animEffect transition="in" filter="barn(inVertical)">
                                      <p:cBhvr>
                                        <p:cTn id="98" dur="500"/>
                                        <p:tgtEl>
                                          <p:spTgt spid="144"/>
                                        </p:tgtEl>
                                      </p:cBhvr>
                                    </p:animEffect>
                                  </p:childTnLst>
                                </p:cTn>
                              </p:par>
                              <p:par>
                                <p:cTn id="99" presetID="16" presetClass="entr" presetSubtype="21" fill="hold" grpId="0" nodeType="withEffect">
                                  <p:stCondLst>
                                    <p:cond delay="250"/>
                                  </p:stCondLst>
                                  <p:childTnLst>
                                    <p:set>
                                      <p:cBhvr>
                                        <p:cTn id="100" dur="1" fill="hold">
                                          <p:stCondLst>
                                            <p:cond delay="0"/>
                                          </p:stCondLst>
                                        </p:cTn>
                                        <p:tgtEl>
                                          <p:spTgt spid="146"/>
                                        </p:tgtEl>
                                        <p:attrNameLst>
                                          <p:attrName>style.visibility</p:attrName>
                                        </p:attrNameLst>
                                      </p:cBhvr>
                                      <p:to>
                                        <p:strVal val="visible"/>
                                      </p:to>
                                    </p:set>
                                    <p:animEffect transition="in" filter="barn(inVertical)">
                                      <p:cBhvr>
                                        <p:cTn id="101" dur="500"/>
                                        <p:tgtEl>
                                          <p:spTgt spid="146"/>
                                        </p:tgtEl>
                                      </p:cBhvr>
                                    </p:animEffect>
                                  </p:childTnLst>
                                </p:cTn>
                              </p:par>
                              <p:par>
                                <p:cTn id="102" presetID="16" presetClass="entr" presetSubtype="21" fill="hold" grpId="0" nodeType="withEffect">
                                  <p:stCondLst>
                                    <p:cond delay="250"/>
                                  </p:stCondLst>
                                  <p:childTnLst>
                                    <p:set>
                                      <p:cBhvr>
                                        <p:cTn id="103" dur="1" fill="hold">
                                          <p:stCondLst>
                                            <p:cond delay="0"/>
                                          </p:stCondLst>
                                        </p:cTn>
                                        <p:tgtEl>
                                          <p:spTgt spid="145"/>
                                        </p:tgtEl>
                                        <p:attrNameLst>
                                          <p:attrName>style.visibility</p:attrName>
                                        </p:attrNameLst>
                                      </p:cBhvr>
                                      <p:to>
                                        <p:strVal val="visible"/>
                                      </p:to>
                                    </p:set>
                                    <p:animEffect transition="in" filter="barn(inVertical)">
                                      <p:cBhvr>
                                        <p:cTn id="104" dur="500"/>
                                        <p:tgtEl>
                                          <p:spTgt spid="145"/>
                                        </p:tgtEl>
                                      </p:cBhvr>
                                    </p:animEffect>
                                  </p:childTnLst>
                                </p:cTn>
                              </p:par>
                              <p:par>
                                <p:cTn id="105" presetID="16" presetClass="entr" presetSubtype="21" fill="hold" grpId="0" nodeType="withEffect">
                                  <p:stCondLst>
                                    <p:cond delay="250"/>
                                  </p:stCondLst>
                                  <p:childTnLst>
                                    <p:set>
                                      <p:cBhvr>
                                        <p:cTn id="106" dur="1" fill="hold">
                                          <p:stCondLst>
                                            <p:cond delay="0"/>
                                          </p:stCondLst>
                                        </p:cTn>
                                        <p:tgtEl>
                                          <p:spTgt spid="140"/>
                                        </p:tgtEl>
                                        <p:attrNameLst>
                                          <p:attrName>style.visibility</p:attrName>
                                        </p:attrNameLst>
                                      </p:cBhvr>
                                      <p:to>
                                        <p:strVal val="visible"/>
                                      </p:to>
                                    </p:set>
                                    <p:animEffect transition="in" filter="barn(inVertical)">
                                      <p:cBhvr>
                                        <p:cTn id="107" dur="500"/>
                                        <p:tgtEl>
                                          <p:spTgt spid="140"/>
                                        </p:tgtEl>
                                      </p:cBhvr>
                                    </p:animEffect>
                                  </p:childTnLst>
                                </p:cTn>
                              </p:par>
                              <p:par>
                                <p:cTn id="108" presetID="16" presetClass="entr" presetSubtype="21" fill="hold" grpId="0" nodeType="withEffect">
                                  <p:stCondLst>
                                    <p:cond delay="250"/>
                                  </p:stCondLst>
                                  <p:childTnLst>
                                    <p:set>
                                      <p:cBhvr>
                                        <p:cTn id="109" dur="1" fill="hold">
                                          <p:stCondLst>
                                            <p:cond delay="0"/>
                                          </p:stCondLst>
                                        </p:cTn>
                                        <p:tgtEl>
                                          <p:spTgt spid="138"/>
                                        </p:tgtEl>
                                        <p:attrNameLst>
                                          <p:attrName>style.visibility</p:attrName>
                                        </p:attrNameLst>
                                      </p:cBhvr>
                                      <p:to>
                                        <p:strVal val="visible"/>
                                      </p:to>
                                    </p:set>
                                    <p:animEffect transition="in" filter="barn(inVertical)">
                                      <p:cBhvr>
                                        <p:cTn id="110" dur="500"/>
                                        <p:tgtEl>
                                          <p:spTgt spid="138"/>
                                        </p:tgtEl>
                                      </p:cBhvr>
                                    </p:animEffect>
                                  </p:childTnLst>
                                </p:cTn>
                              </p:par>
                              <p:par>
                                <p:cTn id="111" presetID="16" presetClass="entr" presetSubtype="21" fill="hold" grpId="0" nodeType="withEffect">
                                  <p:stCondLst>
                                    <p:cond delay="250"/>
                                  </p:stCondLst>
                                  <p:childTnLst>
                                    <p:set>
                                      <p:cBhvr>
                                        <p:cTn id="112" dur="1" fill="hold">
                                          <p:stCondLst>
                                            <p:cond delay="0"/>
                                          </p:stCondLst>
                                        </p:cTn>
                                        <p:tgtEl>
                                          <p:spTgt spid="141"/>
                                        </p:tgtEl>
                                        <p:attrNameLst>
                                          <p:attrName>style.visibility</p:attrName>
                                        </p:attrNameLst>
                                      </p:cBhvr>
                                      <p:to>
                                        <p:strVal val="visible"/>
                                      </p:to>
                                    </p:set>
                                    <p:animEffect transition="in" filter="barn(inVertical)">
                                      <p:cBhvr>
                                        <p:cTn id="113" dur="500"/>
                                        <p:tgtEl>
                                          <p:spTgt spid="141"/>
                                        </p:tgtEl>
                                      </p:cBhvr>
                                    </p:animEffect>
                                  </p:childTnLst>
                                </p:cTn>
                              </p:par>
                              <p:par>
                                <p:cTn id="114" presetID="16" presetClass="entr" presetSubtype="21" fill="hold" grpId="0" nodeType="withEffect">
                                  <p:stCondLst>
                                    <p:cond delay="250"/>
                                  </p:stCondLst>
                                  <p:childTnLst>
                                    <p:set>
                                      <p:cBhvr>
                                        <p:cTn id="115" dur="1" fill="hold">
                                          <p:stCondLst>
                                            <p:cond delay="0"/>
                                          </p:stCondLst>
                                        </p:cTn>
                                        <p:tgtEl>
                                          <p:spTgt spid="143"/>
                                        </p:tgtEl>
                                        <p:attrNameLst>
                                          <p:attrName>style.visibility</p:attrName>
                                        </p:attrNameLst>
                                      </p:cBhvr>
                                      <p:to>
                                        <p:strVal val="visible"/>
                                      </p:to>
                                    </p:set>
                                    <p:animEffect transition="in" filter="barn(inVertical)">
                                      <p:cBhvr>
                                        <p:cTn id="116" dur="500"/>
                                        <p:tgtEl>
                                          <p:spTgt spid="143"/>
                                        </p:tgtEl>
                                      </p:cBhvr>
                                    </p:animEffect>
                                  </p:childTnLst>
                                </p:cTn>
                              </p:par>
                            </p:childTnLst>
                          </p:cTn>
                        </p:par>
                        <p:par>
                          <p:cTn id="117" fill="hold">
                            <p:stCondLst>
                              <p:cond delay="2500"/>
                            </p:stCondLst>
                            <p:childTnLst>
                              <p:par>
                                <p:cTn id="118" presetID="53" presetClass="entr" presetSubtype="16" fill="hold" nodeType="afterEffect">
                                  <p:stCondLst>
                                    <p:cond delay="0"/>
                                  </p:stCondLst>
                                  <p:childTnLst>
                                    <p:set>
                                      <p:cBhvr>
                                        <p:cTn id="119" dur="1" fill="hold">
                                          <p:stCondLst>
                                            <p:cond delay="0"/>
                                          </p:stCondLst>
                                        </p:cTn>
                                        <p:tgtEl>
                                          <p:spTgt spid="248"/>
                                        </p:tgtEl>
                                        <p:attrNameLst>
                                          <p:attrName>style.visibility</p:attrName>
                                        </p:attrNameLst>
                                      </p:cBhvr>
                                      <p:to>
                                        <p:strVal val="visible"/>
                                      </p:to>
                                    </p:set>
                                    <p:anim calcmode="lin" valueType="num">
                                      <p:cBhvr>
                                        <p:cTn id="120" dur="500" fill="hold"/>
                                        <p:tgtEl>
                                          <p:spTgt spid="248"/>
                                        </p:tgtEl>
                                        <p:attrNameLst>
                                          <p:attrName>ppt_w</p:attrName>
                                        </p:attrNameLst>
                                      </p:cBhvr>
                                      <p:tavLst>
                                        <p:tav tm="0">
                                          <p:val>
                                            <p:fltVal val="0"/>
                                          </p:val>
                                        </p:tav>
                                        <p:tav tm="100000">
                                          <p:val>
                                            <p:strVal val="#ppt_w"/>
                                          </p:val>
                                        </p:tav>
                                      </p:tavLst>
                                    </p:anim>
                                    <p:anim calcmode="lin" valueType="num">
                                      <p:cBhvr>
                                        <p:cTn id="121" dur="500" fill="hold"/>
                                        <p:tgtEl>
                                          <p:spTgt spid="248"/>
                                        </p:tgtEl>
                                        <p:attrNameLst>
                                          <p:attrName>ppt_h</p:attrName>
                                        </p:attrNameLst>
                                      </p:cBhvr>
                                      <p:tavLst>
                                        <p:tav tm="0">
                                          <p:val>
                                            <p:fltVal val="0"/>
                                          </p:val>
                                        </p:tav>
                                        <p:tav tm="100000">
                                          <p:val>
                                            <p:strVal val="#ppt_h"/>
                                          </p:val>
                                        </p:tav>
                                      </p:tavLst>
                                    </p:anim>
                                    <p:animEffect transition="in" filter="fade">
                                      <p:cBhvr>
                                        <p:cTn id="122" dur="500"/>
                                        <p:tgtEl>
                                          <p:spTgt spid="248"/>
                                        </p:tgtEl>
                                      </p:cBhvr>
                                    </p:animEffect>
                                  </p:childTnLst>
                                </p:cTn>
                              </p:par>
                              <p:par>
                                <p:cTn id="123" presetID="53" presetClass="entr" presetSubtype="16" fill="hold" nodeType="withEffect">
                                  <p:stCondLst>
                                    <p:cond delay="0"/>
                                  </p:stCondLst>
                                  <p:childTnLst>
                                    <p:set>
                                      <p:cBhvr>
                                        <p:cTn id="124" dur="1" fill="hold">
                                          <p:stCondLst>
                                            <p:cond delay="0"/>
                                          </p:stCondLst>
                                        </p:cTn>
                                        <p:tgtEl>
                                          <p:spTgt spid="187"/>
                                        </p:tgtEl>
                                        <p:attrNameLst>
                                          <p:attrName>style.visibility</p:attrName>
                                        </p:attrNameLst>
                                      </p:cBhvr>
                                      <p:to>
                                        <p:strVal val="visible"/>
                                      </p:to>
                                    </p:set>
                                    <p:anim calcmode="lin" valueType="num">
                                      <p:cBhvr>
                                        <p:cTn id="125" dur="500" fill="hold"/>
                                        <p:tgtEl>
                                          <p:spTgt spid="187"/>
                                        </p:tgtEl>
                                        <p:attrNameLst>
                                          <p:attrName>ppt_w</p:attrName>
                                        </p:attrNameLst>
                                      </p:cBhvr>
                                      <p:tavLst>
                                        <p:tav tm="0">
                                          <p:val>
                                            <p:fltVal val="0"/>
                                          </p:val>
                                        </p:tav>
                                        <p:tav tm="100000">
                                          <p:val>
                                            <p:strVal val="#ppt_w"/>
                                          </p:val>
                                        </p:tav>
                                      </p:tavLst>
                                    </p:anim>
                                    <p:anim calcmode="lin" valueType="num">
                                      <p:cBhvr>
                                        <p:cTn id="126" dur="500" fill="hold"/>
                                        <p:tgtEl>
                                          <p:spTgt spid="187"/>
                                        </p:tgtEl>
                                        <p:attrNameLst>
                                          <p:attrName>ppt_h</p:attrName>
                                        </p:attrNameLst>
                                      </p:cBhvr>
                                      <p:tavLst>
                                        <p:tav tm="0">
                                          <p:val>
                                            <p:fltVal val="0"/>
                                          </p:val>
                                        </p:tav>
                                        <p:tav tm="100000">
                                          <p:val>
                                            <p:strVal val="#ppt_h"/>
                                          </p:val>
                                        </p:tav>
                                      </p:tavLst>
                                    </p:anim>
                                    <p:animEffect transition="in" filter="fade">
                                      <p:cBhvr>
                                        <p:cTn id="127" dur="500"/>
                                        <p:tgtEl>
                                          <p:spTgt spid="187"/>
                                        </p:tgtEl>
                                      </p:cBhvr>
                                    </p:animEffect>
                                  </p:childTnLst>
                                </p:cTn>
                              </p:par>
                              <p:par>
                                <p:cTn id="128" presetID="53" presetClass="entr" presetSubtype="16" fill="hold" nodeType="withEffect">
                                  <p:stCondLst>
                                    <p:cond delay="0"/>
                                  </p:stCondLst>
                                  <p:childTnLst>
                                    <p:set>
                                      <p:cBhvr>
                                        <p:cTn id="129" dur="1" fill="hold">
                                          <p:stCondLst>
                                            <p:cond delay="0"/>
                                          </p:stCondLst>
                                        </p:cTn>
                                        <p:tgtEl>
                                          <p:spTgt spid="257"/>
                                        </p:tgtEl>
                                        <p:attrNameLst>
                                          <p:attrName>style.visibility</p:attrName>
                                        </p:attrNameLst>
                                      </p:cBhvr>
                                      <p:to>
                                        <p:strVal val="visible"/>
                                      </p:to>
                                    </p:set>
                                    <p:anim calcmode="lin" valueType="num">
                                      <p:cBhvr>
                                        <p:cTn id="130" dur="500" fill="hold"/>
                                        <p:tgtEl>
                                          <p:spTgt spid="257"/>
                                        </p:tgtEl>
                                        <p:attrNameLst>
                                          <p:attrName>ppt_w</p:attrName>
                                        </p:attrNameLst>
                                      </p:cBhvr>
                                      <p:tavLst>
                                        <p:tav tm="0">
                                          <p:val>
                                            <p:fltVal val="0"/>
                                          </p:val>
                                        </p:tav>
                                        <p:tav tm="100000">
                                          <p:val>
                                            <p:strVal val="#ppt_w"/>
                                          </p:val>
                                        </p:tav>
                                      </p:tavLst>
                                    </p:anim>
                                    <p:anim calcmode="lin" valueType="num">
                                      <p:cBhvr>
                                        <p:cTn id="131" dur="500" fill="hold"/>
                                        <p:tgtEl>
                                          <p:spTgt spid="257"/>
                                        </p:tgtEl>
                                        <p:attrNameLst>
                                          <p:attrName>ppt_h</p:attrName>
                                        </p:attrNameLst>
                                      </p:cBhvr>
                                      <p:tavLst>
                                        <p:tav tm="0">
                                          <p:val>
                                            <p:fltVal val="0"/>
                                          </p:val>
                                        </p:tav>
                                        <p:tav tm="100000">
                                          <p:val>
                                            <p:strVal val="#ppt_h"/>
                                          </p:val>
                                        </p:tav>
                                      </p:tavLst>
                                    </p:anim>
                                    <p:animEffect transition="in" filter="fade">
                                      <p:cBhvr>
                                        <p:cTn id="132" dur="500"/>
                                        <p:tgtEl>
                                          <p:spTgt spid="257"/>
                                        </p:tgtEl>
                                      </p:cBhvr>
                                    </p:animEffect>
                                  </p:childTnLst>
                                </p:cTn>
                              </p:par>
                              <p:par>
                                <p:cTn id="133" presetID="53" presetClass="entr" presetSubtype="16" fill="hold" nodeType="withEffect">
                                  <p:stCondLst>
                                    <p:cond delay="0"/>
                                  </p:stCondLst>
                                  <p:childTnLst>
                                    <p:set>
                                      <p:cBhvr>
                                        <p:cTn id="134" dur="1" fill="hold">
                                          <p:stCondLst>
                                            <p:cond delay="0"/>
                                          </p:stCondLst>
                                        </p:cTn>
                                        <p:tgtEl>
                                          <p:spTgt spid="209"/>
                                        </p:tgtEl>
                                        <p:attrNameLst>
                                          <p:attrName>style.visibility</p:attrName>
                                        </p:attrNameLst>
                                      </p:cBhvr>
                                      <p:to>
                                        <p:strVal val="visible"/>
                                      </p:to>
                                    </p:set>
                                    <p:anim calcmode="lin" valueType="num">
                                      <p:cBhvr>
                                        <p:cTn id="135" dur="500" fill="hold"/>
                                        <p:tgtEl>
                                          <p:spTgt spid="209"/>
                                        </p:tgtEl>
                                        <p:attrNameLst>
                                          <p:attrName>ppt_w</p:attrName>
                                        </p:attrNameLst>
                                      </p:cBhvr>
                                      <p:tavLst>
                                        <p:tav tm="0">
                                          <p:val>
                                            <p:fltVal val="0"/>
                                          </p:val>
                                        </p:tav>
                                        <p:tav tm="100000">
                                          <p:val>
                                            <p:strVal val="#ppt_w"/>
                                          </p:val>
                                        </p:tav>
                                      </p:tavLst>
                                    </p:anim>
                                    <p:anim calcmode="lin" valueType="num">
                                      <p:cBhvr>
                                        <p:cTn id="136" dur="500" fill="hold"/>
                                        <p:tgtEl>
                                          <p:spTgt spid="209"/>
                                        </p:tgtEl>
                                        <p:attrNameLst>
                                          <p:attrName>ppt_h</p:attrName>
                                        </p:attrNameLst>
                                      </p:cBhvr>
                                      <p:tavLst>
                                        <p:tav tm="0">
                                          <p:val>
                                            <p:fltVal val="0"/>
                                          </p:val>
                                        </p:tav>
                                        <p:tav tm="100000">
                                          <p:val>
                                            <p:strVal val="#ppt_h"/>
                                          </p:val>
                                        </p:tav>
                                      </p:tavLst>
                                    </p:anim>
                                    <p:animEffect transition="in" filter="fade">
                                      <p:cBhvr>
                                        <p:cTn id="137" dur="500"/>
                                        <p:tgtEl>
                                          <p:spTgt spid="209"/>
                                        </p:tgtEl>
                                      </p:cBhvr>
                                    </p:animEffect>
                                  </p:childTnLst>
                                </p:cTn>
                              </p:par>
                            </p:childTnLst>
                          </p:cTn>
                        </p:par>
                        <p:par>
                          <p:cTn id="138" fill="hold">
                            <p:stCondLst>
                              <p:cond delay="3000"/>
                            </p:stCondLst>
                            <p:childTnLst>
                              <p:par>
                                <p:cTn id="139" presetID="14" presetClass="entr" presetSubtype="10" fill="hold" grpId="0" nodeType="afterEffect">
                                  <p:stCondLst>
                                    <p:cond delay="0"/>
                                  </p:stCondLst>
                                  <p:childTnLst>
                                    <p:set>
                                      <p:cBhvr>
                                        <p:cTn id="140" dur="1" fill="hold">
                                          <p:stCondLst>
                                            <p:cond delay="0"/>
                                          </p:stCondLst>
                                        </p:cTn>
                                        <p:tgtEl>
                                          <p:spTgt spid="267"/>
                                        </p:tgtEl>
                                        <p:attrNameLst>
                                          <p:attrName>style.visibility</p:attrName>
                                        </p:attrNameLst>
                                      </p:cBhvr>
                                      <p:to>
                                        <p:strVal val="visible"/>
                                      </p:to>
                                    </p:set>
                                    <p:animEffect transition="in" filter="randombar(horizontal)">
                                      <p:cBhvr>
                                        <p:cTn id="141" dur="500"/>
                                        <p:tgtEl>
                                          <p:spTgt spid="267"/>
                                        </p:tgtEl>
                                      </p:cBhvr>
                                    </p:animEffect>
                                  </p:childTnLst>
                                </p:cTn>
                              </p:par>
                              <p:par>
                                <p:cTn id="142" presetID="14" presetClass="entr" presetSubtype="10" fill="hold" grpId="0" nodeType="withEffect">
                                  <p:stCondLst>
                                    <p:cond delay="0"/>
                                  </p:stCondLst>
                                  <p:childTnLst>
                                    <p:set>
                                      <p:cBhvr>
                                        <p:cTn id="143" dur="1" fill="hold">
                                          <p:stCondLst>
                                            <p:cond delay="0"/>
                                          </p:stCondLst>
                                        </p:cTn>
                                        <p:tgtEl>
                                          <p:spTgt spid="268"/>
                                        </p:tgtEl>
                                        <p:attrNameLst>
                                          <p:attrName>style.visibility</p:attrName>
                                        </p:attrNameLst>
                                      </p:cBhvr>
                                      <p:to>
                                        <p:strVal val="visible"/>
                                      </p:to>
                                    </p:set>
                                    <p:animEffect transition="in" filter="randombar(horizontal)">
                                      <p:cBhvr>
                                        <p:cTn id="144" dur="500"/>
                                        <p:tgtEl>
                                          <p:spTgt spid="268"/>
                                        </p:tgtEl>
                                      </p:cBhvr>
                                    </p:animEffect>
                                  </p:childTnLst>
                                </p:cTn>
                              </p:par>
                              <p:par>
                                <p:cTn id="145" presetID="14" presetClass="entr" presetSubtype="10" fill="hold" grpId="0" nodeType="withEffect">
                                  <p:stCondLst>
                                    <p:cond delay="0"/>
                                  </p:stCondLst>
                                  <p:childTnLst>
                                    <p:set>
                                      <p:cBhvr>
                                        <p:cTn id="146" dur="1" fill="hold">
                                          <p:stCondLst>
                                            <p:cond delay="0"/>
                                          </p:stCondLst>
                                        </p:cTn>
                                        <p:tgtEl>
                                          <p:spTgt spid="269"/>
                                        </p:tgtEl>
                                        <p:attrNameLst>
                                          <p:attrName>style.visibility</p:attrName>
                                        </p:attrNameLst>
                                      </p:cBhvr>
                                      <p:to>
                                        <p:strVal val="visible"/>
                                      </p:to>
                                    </p:set>
                                    <p:animEffect transition="in" filter="randombar(horizontal)">
                                      <p:cBhvr>
                                        <p:cTn id="147" dur="500"/>
                                        <p:tgtEl>
                                          <p:spTgt spid="269"/>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266"/>
                                        </p:tgtEl>
                                        <p:attrNameLst>
                                          <p:attrName>style.visibility</p:attrName>
                                        </p:attrNameLst>
                                      </p:cBhvr>
                                      <p:to>
                                        <p:strVal val="visible"/>
                                      </p:to>
                                    </p:set>
                                    <p:animEffect transition="in" filter="randombar(horizontal)">
                                      <p:cBhvr>
                                        <p:cTn id="150" dur="500"/>
                                        <p:tgtEl>
                                          <p:spTgt spid="266"/>
                                        </p:tgtEl>
                                      </p:cBhvr>
                                    </p:animEffect>
                                  </p:childTnLst>
                                </p:cTn>
                              </p:par>
                            </p:childTnLst>
                          </p:cTn>
                        </p:par>
                        <p:par>
                          <p:cTn id="151" fill="hold">
                            <p:stCondLst>
                              <p:cond delay="3500"/>
                            </p:stCondLst>
                            <p:childTnLst>
                              <p:par>
                                <p:cTn id="152" presetID="22" presetClass="entr" presetSubtype="8" fill="hold" grpId="0" nodeType="afterEffect">
                                  <p:stCondLst>
                                    <p:cond delay="0"/>
                                  </p:stCondLst>
                                  <p:childTnLst>
                                    <p:set>
                                      <p:cBhvr>
                                        <p:cTn id="153" dur="1" fill="hold">
                                          <p:stCondLst>
                                            <p:cond delay="0"/>
                                          </p:stCondLst>
                                        </p:cTn>
                                        <p:tgtEl>
                                          <p:spTgt spid="272"/>
                                        </p:tgtEl>
                                        <p:attrNameLst>
                                          <p:attrName>style.visibility</p:attrName>
                                        </p:attrNameLst>
                                      </p:cBhvr>
                                      <p:to>
                                        <p:strVal val="visible"/>
                                      </p:to>
                                    </p:set>
                                    <p:animEffect transition="in" filter="wipe(left)">
                                      <p:cBhvr>
                                        <p:cTn id="154" dur="500"/>
                                        <p:tgtEl>
                                          <p:spTgt spid="272"/>
                                        </p:tgtEl>
                                      </p:cBhvr>
                                    </p:animEffect>
                                  </p:childTnLst>
                                </p:cTn>
                              </p:par>
                              <p:par>
                                <p:cTn id="155" presetID="22" presetClass="entr" presetSubtype="2" fill="hold" grpId="0" nodeType="withEffect">
                                  <p:stCondLst>
                                    <p:cond delay="0"/>
                                  </p:stCondLst>
                                  <p:childTnLst>
                                    <p:set>
                                      <p:cBhvr>
                                        <p:cTn id="156" dur="1" fill="hold">
                                          <p:stCondLst>
                                            <p:cond delay="0"/>
                                          </p:stCondLst>
                                        </p:cTn>
                                        <p:tgtEl>
                                          <p:spTgt spid="270"/>
                                        </p:tgtEl>
                                        <p:attrNameLst>
                                          <p:attrName>style.visibility</p:attrName>
                                        </p:attrNameLst>
                                      </p:cBhvr>
                                      <p:to>
                                        <p:strVal val="visible"/>
                                      </p:to>
                                    </p:set>
                                    <p:animEffect transition="in" filter="wipe(right)">
                                      <p:cBhvr>
                                        <p:cTn id="157" dur="500"/>
                                        <p:tgtEl>
                                          <p:spTgt spid="270"/>
                                        </p:tgtEl>
                                      </p:cBhvr>
                                    </p:animEffect>
                                  </p:childTnLst>
                                </p:cTn>
                              </p:par>
                              <p:par>
                                <p:cTn id="158" presetID="22" presetClass="entr" presetSubtype="2" fill="hold" grpId="0" nodeType="withEffect">
                                  <p:stCondLst>
                                    <p:cond delay="0"/>
                                  </p:stCondLst>
                                  <p:childTnLst>
                                    <p:set>
                                      <p:cBhvr>
                                        <p:cTn id="159" dur="1" fill="hold">
                                          <p:stCondLst>
                                            <p:cond delay="0"/>
                                          </p:stCondLst>
                                        </p:cTn>
                                        <p:tgtEl>
                                          <p:spTgt spid="271"/>
                                        </p:tgtEl>
                                        <p:attrNameLst>
                                          <p:attrName>style.visibility</p:attrName>
                                        </p:attrNameLst>
                                      </p:cBhvr>
                                      <p:to>
                                        <p:strVal val="visible"/>
                                      </p:to>
                                    </p:set>
                                    <p:animEffect transition="in" filter="wipe(right)">
                                      <p:cBhvr>
                                        <p:cTn id="160" dur="500"/>
                                        <p:tgtEl>
                                          <p:spTgt spid="271"/>
                                        </p:tgtEl>
                                      </p:cBhvr>
                                    </p:animEffect>
                                  </p:childTnLst>
                                </p:cTn>
                              </p:par>
                              <p:par>
                                <p:cTn id="161" presetID="22" presetClass="entr" presetSubtype="8" fill="hold" grpId="0" nodeType="withEffect">
                                  <p:stCondLst>
                                    <p:cond delay="0"/>
                                  </p:stCondLst>
                                  <p:childTnLst>
                                    <p:set>
                                      <p:cBhvr>
                                        <p:cTn id="162" dur="1" fill="hold">
                                          <p:stCondLst>
                                            <p:cond delay="0"/>
                                          </p:stCondLst>
                                        </p:cTn>
                                        <p:tgtEl>
                                          <p:spTgt spid="273"/>
                                        </p:tgtEl>
                                        <p:attrNameLst>
                                          <p:attrName>style.visibility</p:attrName>
                                        </p:attrNameLst>
                                      </p:cBhvr>
                                      <p:to>
                                        <p:strVal val="visible"/>
                                      </p:to>
                                    </p:set>
                                    <p:animEffect transition="in" filter="wipe(left)">
                                      <p:cBhvr>
                                        <p:cTn id="163" dur="500"/>
                                        <p:tgtEl>
                                          <p:spTgt spid="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266" grpId="0"/>
      <p:bldP spid="267" grpId="0"/>
      <p:bldP spid="268" grpId="0"/>
      <p:bldP spid="269" grpId="0"/>
      <p:bldP spid="270" grpId="0"/>
      <p:bldP spid="271" grpId="0"/>
      <p:bldP spid="272" grpId="0"/>
      <p:bldP spid="27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3" idx="6"/>
            <a:endCxn id="4" idx="2"/>
          </p:cNvCxnSpPr>
          <p:nvPr/>
        </p:nvCxnSpPr>
        <p:spPr>
          <a:xfrm>
            <a:off x="2257844" y="5483330"/>
            <a:ext cx="8019033" cy="0"/>
          </a:xfrm>
          <a:prstGeom prst="line">
            <a:avLst/>
          </a:prstGeom>
          <a:noFill/>
          <a:ln w="444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cxnSp>
      <p:sp>
        <p:nvSpPr>
          <p:cNvPr id="3" name="椭圆 2"/>
          <p:cNvSpPr/>
          <p:nvPr/>
        </p:nvSpPr>
        <p:spPr>
          <a:xfrm>
            <a:off x="1891233" y="5300041"/>
            <a:ext cx="366611" cy="366577"/>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4" name="椭圆 3"/>
          <p:cNvSpPr/>
          <p:nvPr/>
        </p:nvSpPr>
        <p:spPr>
          <a:xfrm>
            <a:off x="10276876" y="5300041"/>
            <a:ext cx="366611" cy="366577"/>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5" name="椭圆 4"/>
          <p:cNvSpPr/>
          <p:nvPr/>
        </p:nvSpPr>
        <p:spPr>
          <a:xfrm>
            <a:off x="4297416" y="5147348"/>
            <a:ext cx="666567" cy="666505"/>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6" name="椭圆 5"/>
          <p:cNvSpPr/>
          <p:nvPr/>
        </p:nvSpPr>
        <p:spPr>
          <a:xfrm>
            <a:off x="5934075" y="5147348"/>
            <a:ext cx="666567" cy="666505"/>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7" name="椭圆 6"/>
          <p:cNvSpPr/>
          <p:nvPr/>
        </p:nvSpPr>
        <p:spPr>
          <a:xfrm>
            <a:off x="7570734" y="5147348"/>
            <a:ext cx="666567" cy="666505"/>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8" name="椭圆 7"/>
          <p:cNvSpPr/>
          <p:nvPr/>
        </p:nvSpPr>
        <p:spPr>
          <a:xfrm>
            <a:off x="9207393" y="5147348"/>
            <a:ext cx="666567" cy="666505"/>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9" name="椭圆 8"/>
          <p:cNvSpPr/>
          <p:nvPr/>
        </p:nvSpPr>
        <p:spPr>
          <a:xfrm>
            <a:off x="2660760" y="5147348"/>
            <a:ext cx="666567" cy="666505"/>
          </a:xfrm>
          <a:prstGeom prst="ellipse">
            <a:avLst/>
          </a:prstGeom>
          <a:solidFill>
            <a:sysClr val="window" lastClr="FFFFFF">
              <a:lumMod val="85000"/>
            </a:sysClr>
          </a:solidFill>
          <a:ln w="19050" cap="flat" cmpd="sng" algn="ctr">
            <a:gradFill>
              <a:gsLst>
                <a:gs pos="0">
                  <a:sysClr val="window" lastClr="FFFFFF">
                    <a:lumMod val="75000"/>
                  </a:sysClr>
                </a:gs>
                <a:gs pos="100000">
                  <a:sysClr val="window" lastClr="FFFFFF"/>
                </a:gs>
              </a:gsLst>
              <a:lin ang="5400000" scaled="1"/>
            </a:gradFill>
            <a:prstDash val="solid"/>
            <a:miter lim="800000"/>
          </a:ln>
          <a:effectLst>
            <a:innerShdw blurRad="88900" dist="38100" dir="13500000">
              <a:prstClr val="black">
                <a:alpha val="50000"/>
              </a:prstClr>
            </a:innerShdw>
          </a:effectLst>
        </p:spPr>
        <p:txBody>
          <a:bodyPr lIns="115214" tIns="57607" rIns="115214" bIns="57607"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10" name="组合 9"/>
          <p:cNvGrpSpPr/>
          <p:nvPr/>
        </p:nvGrpSpPr>
        <p:grpSpPr>
          <a:xfrm>
            <a:off x="2102709" y="3120776"/>
            <a:ext cx="1769141" cy="2566748"/>
            <a:chOff x="1689205" y="2859600"/>
            <a:chExt cx="1872004" cy="2716235"/>
          </a:xfrm>
        </p:grpSpPr>
        <p:sp>
          <p:nvSpPr>
            <p:cNvPr id="11" name="任意多边形 10"/>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ysClr val="window" lastClr="FFFFFF">
                <a:lumMod val="95000"/>
              </a:sysClr>
            </a:solidFill>
            <a:ln w="12700" cap="flat" cmpd="sng" algn="ctr">
              <a:noFill/>
              <a:prstDash val="solid"/>
              <a:miter lim="800000"/>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txBody>
            <a:bodyPr rtlCol="0" anchor="ctr"/>
            <a:lstStyle/>
            <a:p>
              <a:pPr algn="ctr" defTabSz="864108" fontAlgn="auto">
                <a:spcBef>
                  <a:spcPts val="0"/>
                </a:spcBef>
                <a:spcAft>
                  <a:spcPts val="0"/>
                </a:spcAft>
                <a:defRPr/>
              </a:pPr>
              <a:endParaRPr lang="zh-CN" altLang="en-US" sz="1300" kern="0">
                <a:solidFill>
                  <a:srgbClr val="FFB850"/>
                </a:solidFill>
                <a:latin typeface="Calibri" panose="020F0502020204030204"/>
                <a:ea typeface="宋体"/>
              </a:endParaRPr>
            </a:p>
          </p:txBody>
        </p:sp>
        <p:sp>
          <p:nvSpPr>
            <p:cNvPr id="12" name="任意多边形 11"/>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ysClr val="window" lastClr="FFFFFF">
                <a:lumMod val="75000"/>
              </a:sysClr>
            </a:solidFill>
            <a:ln w="28575">
              <a:noFill/>
            </a:ln>
            <a:effectLst/>
            <a:extLst/>
          </p:spPr>
          <p:txBody>
            <a:bodyPr vert="horz" wrap="square" lIns="68580" tIns="34290" rIns="68580" bIns="34290" numCol="1" anchor="t" anchorCtr="0" compatLnSpc="1">
              <a:prstTxWarp prst="textNoShape">
                <a:avLst/>
              </a:prstTxWarp>
              <a:noAutofit/>
            </a:bodyPr>
            <a:lstStyle/>
            <a:p>
              <a:pPr defTabSz="864108" fontAlgn="auto">
                <a:spcBef>
                  <a:spcPts val="0"/>
                </a:spcBef>
                <a:spcAft>
                  <a:spcPts val="0"/>
                </a:spcAft>
                <a:defRPr/>
              </a:pPr>
              <a:endParaRPr lang="zh-CN" altLang="en-US" sz="1700" kern="0">
                <a:solidFill>
                  <a:prstClr val="black"/>
                </a:solidFill>
                <a:latin typeface="Calibri" panose="020F0502020204030204"/>
                <a:ea typeface="宋体"/>
              </a:endParaRPr>
            </a:p>
          </p:txBody>
        </p:sp>
        <p:grpSp>
          <p:nvGrpSpPr>
            <p:cNvPr id="13" name="Group 909"/>
            <p:cNvGrpSpPr>
              <a:grpSpLocks noChangeAspect="1"/>
            </p:cNvGrpSpPr>
            <p:nvPr/>
          </p:nvGrpSpPr>
          <p:grpSpPr bwMode="auto">
            <a:xfrm>
              <a:off x="2649512" y="3114684"/>
              <a:ext cx="353667" cy="301618"/>
              <a:chOff x="6090" y="1175"/>
              <a:chExt cx="265" cy="226"/>
            </a:xfrm>
            <a:solidFill>
              <a:sysClr val="window" lastClr="FFFFFF">
                <a:lumMod val="65000"/>
              </a:sysClr>
            </a:solidFill>
            <a:effectLst>
              <a:reflection blurRad="6350" stA="50000" endA="300" endPos="40000" dir="5400000" sy="-100000" algn="bl" rotWithShape="0"/>
            </a:effectLst>
          </p:grpSpPr>
          <p:sp>
            <p:nvSpPr>
              <p:cNvPr id="21"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22"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23"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24"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sp>
          <p:nvSpPr>
            <p:cNvPr id="14" name="同侧圆角矩形 13"/>
            <p:cNvSpPr/>
            <p:nvPr/>
          </p:nvSpPr>
          <p:spPr>
            <a:xfrm rot="5400000">
              <a:off x="1695037" y="3401743"/>
              <a:ext cx="601806" cy="446770"/>
            </a:xfrm>
            <a:prstGeom prst="round2SameRect">
              <a:avLst>
                <a:gd name="adj1" fmla="val 19083"/>
                <a:gd name="adj2" fmla="val 0"/>
              </a:avLst>
            </a:prstGeom>
            <a:solidFill>
              <a:srgbClr val="FFB850"/>
            </a:solidFill>
            <a:ln w="12700" cap="flat" cmpd="sng" algn="ctr">
              <a:noFill/>
              <a:prstDash val="solid"/>
              <a:miter lim="800000"/>
            </a:ln>
            <a:effectLst>
              <a:innerShdw blurRad="50800" dist="25400" dir="13500000">
                <a:prstClr val="black">
                  <a:alpha val="35000"/>
                </a:prstClr>
              </a:innerShdw>
            </a:effectLst>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15" name="组合 14"/>
            <p:cNvGrpSpPr/>
            <p:nvPr/>
          </p:nvGrpSpPr>
          <p:grpSpPr>
            <a:xfrm>
              <a:off x="1689205" y="3349277"/>
              <a:ext cx="628650" cy="550652"/>
              <a:chOff x="4841421" y="2703657"/>
              <a:chExt cx="628650" cy="550652"/>
            </a:xfrm>
          </p:grpSpPr>
          <p:sp>
            <p:nvSpPr>
              <p:cNvPr id="19" name="文本框 26"/>
              <p:cNvSpPr txBox="1"/>
              <p:nvPr/>
            </p:nvSpPr>
            <p:spPr>
              <a:xfrm>
                <a:off x="4867150" y="2703657"/>
                <a:ext cx="554122" cy="472267"/>
              </a:xfrm>
              <a:prstGeom prst="rect">
                <a:avLst/>
              </a:prstGeom>
              <a:noFill/>
            </p:spPr>
            <p:txBody>
              <a:bodyPr wrap="square" rtlCol="0">
                <a:spAutoFit/>
              </a:bodyPr>
              <a:lstStyle/>
              <a:p>
                <a:pPr algn="ctr" defTabSz="864108" fontAlgn="auto">
                  <a:spcBef>
                    <a:spcPts val="0"/>
                  </a:spcBef>
                  <a:spcAft>
                    <a:spcPts val="0"/>
                  </a:spcAft>
                  <a:defRPr/>
                </a:pPr>
                <a:r>
                  <a:rPr lang="en-US" altLang="zh-CN" sz="2300" kern="0" dirty="0">
                    <a:solidFill>
                      <a:prstClr val="white"/>
                    </a:solidFill>
                    <a:latin typeface="Impact" panose="020B0806030902050204" pitchFamily="34" charset="0"/>
                    <a:ea typeface="宋体"/>
                  </a:rPr>
                  <a:t>01</a:t>
                </a:r>
                <a:endParaRPr lang="zh-CN" altLang="en-US" sz="2300" kern="0" dirty="0">
                  <a:solidFill>
                    <a:prstClr val="white"/>
                  </a:solidFill>
                  <a:latin typeface="Impact" panose="020B0806030902050204" pitchFamily="34" charset="0"/>
                  <a:ea typeface="宋体"/>
                </a:endParaRPr>
              </a:p>
            </p:txBody>
          </p:sp>
          <p:sp>
            <p:nvSpPr>
              <p:cNvPr id="20" name="文本框 27"/>
              <p:cNvSpPr txBox="1"/>
              <p:nvPr/>
            </p:nvSpPr>
            <p:spPr>
              <a:xfrm>
                <a:off x="4841421" y="2993748"/>
                <a:ext cx="628650" cy="260561"/>
              </a:xfrm>
              <a:prstGeom prst="rect">
                <a:avLst/>
              </a:prstGeom>
              <a:noFill/>
            </p:spPr>
            <p:txBody>
              <a:bodyPr wrap="square" rtlCol="0">
                <a:spAutoFit/>
              </a:bodyPr>
              <a:lstStyle/>
              <a:p>
                <a:pPr algn="ctr" defTabSz="864108" fontAlgn="auto">
                  <a:spcBef>
                    <a:spcPts val="0"/>
                  </a:spcBef>
                  <a:spcAft>
                    <a:spcPts val="0"/>
                  </a:spcAft>
                  <a:defRPr/>
                </a:pPr>
                <a:r>
                  <a:rPr lang="en-US" altLang="zh-CN" sz="1000" kern="0" dirty="0">
                    <a:solidFill>
                      <a:prstClr val="white"/>
                    </a:solidFill>
                    <a:latin typeface="LiHei Pro" panose="020B0500000000000000" pitchFamily="34" charset="-122"/>
                    <a:ea typeface="LiHei Pro" panose="020B0500000000000000" pitchFamily="34" charset="-122"/>
                  </a:rPr>
                  <a:t>STEP</a:t>
                </a:r>
                <a:endParaRPr lang="zh-CN" altLang="en-US" sz="1000" kern="0" dirty="0">
                  <a:solidFill>
                    <a:prstClr val="white"/>
                  </a:solidFill>
                  <a:latin typeface="LiHei Pro" panose="020B0500000000000000" pitchFamily="34" charset="-122"/>
                  <a:ea typeface="LiHei Pro" panose="020B0500000000000000" pitchFamily="34" charset="-122"/>
                </a:endParaRPr>
              </a:p>
            </p:txBody>
          </p:sp>
        </p:grpSp>
        <p:grpSp>
          <p:nvGrpSpPr>
            <p:cNvPr id="16" name="组合 15"/>
            <p:cNvGrpSpPr/>
            <p:nvPr/>
          </p:nvGrpSpPr>
          <p:grpSpPr>
            <a:xfrm>
              <a:off x="2206148" y="3498951"/>
              <a:ext cx="1355061" cy="874549"/>
              <a:chOff x="223455" y="2735579"/>
              <a:chExt cx="1355061" cy="874549"/>
            </a:xfrm>
          </p:grpSpPr>
          <p:sp>
            <p:nvSpPr>
              <p:cNvPr id="17" name="文本框 24"/>
              <p:cNvSpPr txBox="1"/>
              <p:nvPr/>
            </p:nvSpPr>
            <p:spPr>
              <a:xfrm>
                <a:off x="223455" y="2735579"/>
                <a:ext cx="1355061" cy="309416"/>
              </a:xfrm>
              <a:prstGeom prst="rect">
                <a:avLst/>
              </a:prstGeom>
              <a:noFill/>
            </p:spPr>
            <p:txBody>
              <a:bodyPr wrap="square" rtlCol="0">
                <a:spAutoFit/>
              </a:bodyPr>
              <a:lstStyle/>
              <a:p>
                <a:pPr defTabSz="864108" fontAlgn="auto">
                  <a:spcBef>
                    <a:spcPts val="0"/>
                  </a:spcBef>
                  <a:spcAft>
                    <a:spcPts val="0"/>
                  </a:spcAft>
                  <a:defRPr/>
                </a:pPr>
                <a:r>
                  <a:rPr lang="zh-CN" altLang="en-US" sz="1300" kern="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8" name="文本框 25"/>
              <p:cNvSpPr txBox="1"/>
              <p:nvPr/>
            </p:nvSpPr>
            <p:spPr>
              <a:xfrm>
                <a:off x="229092" y="2946870"/>
                <a:ext cx="1254173" cy="663258"/>
              </a:xfrm>
              <a:prstGeom prst="rect">
                <a:avLst/>
              </a:prstGeom>
              <a:noFill/>
            </p:spPr>
            <p:txBody>
              <a:bodyPr wrap="square" rtlCol="0">
                <a:spAutoFit/>
              </a:bodyPr>
              <a:lstStyle/>
              <a:p>
                <a:pPr algn="just" defTabSz="864108" fontAlgn="auto">
                  <a:lnSpc>
                    <a:spcPct val="130000"/>
                  </a:lnSpc>
                  <a:spcBef>
                    <a:spcPts val="0"/>
                  </a:spcBef>
                  <a:spcAft>
                    <a:spcPts val="0"/>
                  </a:spcAft>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25" name="组合 24"/>
          <p:cNvGrpSpPr/>
          <p:nvPr/>
        </p:nvGrpSpPr>
        <p:grpSpPr>
          <a:xfrm>
            <a:off x="3734437" y="1623045"/>
            <a:ext cx="1769141" cy="4054815"/>
            <a:chOff x="3415806" y="1274639"/>
            <a:chExt cx="1872004" cy="4290967"/>
          </a:xfrm>
        </p:grpSpPr>
        <p:sp>
          <p:nvSpPr>
            <p:cNvPr id="26" name="任意多边形 25"/>
            <p:cNvSpPr/>
            <p:nvPr/>
          </p:nvSpPr>
          <p:spPr>
            <a:xfrm>
              <a:off x="3509134"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ysClr val="window" lastClr="FFFFFF">
                <a:lumMod val="95000"/>
              </a:sysClr>
            </a:solidFill>
            <a:ln w="12700" cap="flat" cmpd="sng" algn="ctr">
              <a:noFill/>
              <a:prstDash val="solid"/>
              <a:miter lim="800000"/>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27" name="任意多边形 26"/>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ysClr val="window" lastClr="FFFFFF">
                <a:lumMod val="75000"/>
              </a:sysClr>
            </a:solidFill>
            <a:ln w="28575">
              <a:noFill/>
            </a:ln>
            <a:effectLst/>
            <a:extLst/>
          </p:spPr>
          <p:txBody>
            <a:bodyPr vert="horz" wrap="square" lIns="68580" tIns="34290" rIns="68580" bIns="34290" numCol="1" anchor="t" anchorCtr="0" compatLnSpc="1">
              <a:prstTxWarp prst="textNoShape">
                <a:avLst/>
              </a:prstTxWarp>
              <a:noAutofit/>
            </a:bodyPr>
            <a:lstStyle/>
            <a:p>
              <a:pPr defTabSz="864108" fontAlgn="auto">
                <a:spcBef>
                  <a:spcPts val="0"/>
                </a:spcBef>
                <a:spcAft>
                  <a:spcPts val="0"/>
                </a:spcAft>
                <a:defRPr/>
              </a:pPr>
              <a:endParaRPr lang="zh-CN" altLang="en-US" sz="1700" kern="0">
                <a:solidFill>
                  <a:prstClr val="black"/>
                </a:solidFill>
                <a:latin typeface="Calibri" panose="020F0502020204030204"/>
                <a:ea typeface="宋体"/>
              </a:endParaRPr>
            </a:p>
          </p:txBody>
        </p:sp>
        <p:sp>
          <p:nvSpPr>
            <p:cNvPr id="28" name="同侧圆角矩形 27"/>
            <p:cNvSpPr/>
            <p:nvPr/>
          </p:nvSpPr>
          <p:spPr>
            <a:xfrm rot="5400000">
              <a:off x="3421638" y="1812342"/>
              <a:ext cx="601806" cy="446770"/>
            </a:xfrm>
            <a:prstGeom prst="round2SameRect">
              <a:avLst>
                <a:gd name="adj1" fmla="val 19083"/>
                <a:gd name="adj2" fmla="val 0"/>
              </a:avLst>
            </a:prstGeom>
            <a:solidFill>
              <a:srgbClr val="01ACBE"/>
            </a:solidFill>
            <a:ln w="12700" cap="flat" cmpd="sng" algn="ctr">
              <a:noFill/>
              <a:prstDash val="solid"/>
              <a:miter lim="800000"/>
            </a:ln>
            <a:effectLst>
              <a:innerShdw blurRad="50800" dist="25400" dir="13500000">
                <a:prstClr val="black">
                  <a:alpha val="35000"/>
                </a:prstClr>
              </a:innerShdw>
            </a:effectLst>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29" name="组合 28"/>
            <p:cNvGrpSpPr/>
            <p:nvPr/>
          </p:nvGrpSpPr>
          <p:grpSpPr>
            <a:xfrm>
              <a:off x="3415806" y="1759876"/>
              <a:ext cx="628650" cy="550651"/>
              <a:chOff x="4841421" y="2703657"/>
              <a:chExt cx="628650" cy="550651"/>
            </a:xfrm>
          </p:grpSpPr>
          <p:sp>
            <p:nvSpPr>
              <p:cNvPr id="41" name="文本框 48"/>
              <p:cNvSpPr txBox="1"/>
              <p:nvPr/>
            </p:nvSpPr>
            <p:spPr>
              <a:xfrm>
                <a:off x="4867150" y="2703657"/>
                <a:ext cx="554122" cy="472267"/>
              </a:xfrm>
              <a:prstGeom prst="rect">
                <a:avLst/>
              </a:prstGeom>
              <a:noFill/>
            </p:spPr>
            <p:txBody>
              <a:bodyPr wrap="square" rtlCol="0">
                <a:spAutoFit/>
              </a:bodyPr>
              <a:lstStyle/>
              <a:p>
                <a:pPr algn="ctr" defTabSz="864108" fontAlgn="auto">
                  <a:spcBef>
                    <a:spcPts val="0"/>
                  </a:spcBef>
                  <a:spcAft>
                    <a:spcPts val="0"/>
                  </a:spcAft>
                  <a:defRPr/>
                </a:pPr>
                <a:r>
                  <a:rPr lang="en-US" altLang="zh-CN" sz="2300" kern="0" dirty="0">
                    <a:solidFill>
                      <a:prstClr val="white"/>
                    </a:solidFill>
                    <a:latin typeface="Impact" panose="020B0806030902050204" pitchFamily="34" charset="0"/>
                    <a:ea typeface="宋体"/>
                  </a:rPr>
                  <a:t>02</a:t>
                </a:r>
                <a:endParaRPr lang="zh-CN" altLang="en-US" sz="2300" kern="0" dirty="0">
                  <a:solidFill>
                    <a:prstClr val="white"/>
                  </a:solidFill>
                  <a:latin typeface="Impact" panose="020B0806030902050204" pitchFamily="34" charset="0"/>
                  <a:ea typeface="宋体"/>
                </a:endParaRPr>
              </a:p>
            </p:txBody>
          </p:sp>
          <p:sp>
            <p:nvSpPr>
              <p:cNvPr id="42" name="文本框 49"/>
              <p:cNvSpPr txBox="1"/>
              <p:nvPr/>
            </p:nvSpPr>
            <p:spPr>
              <a:xfrm>
                <a:off x="4841421" y="2993747"/>
                <a:ext cx="628650" cy="260561"/>
              </a:xfrm>
              <a:prstGeom prst="rect">
                <a:avLst/>
              </a:prstGeom>
              <a:noFill/>
            </p:spPr>
            <p:txBody>
              <a:bodyPr wrap="square" rtlCol="0">
                <a:spAutoFit/>
              </a:bodyPr>
              <a:lstStyle/>
              <a:p>
                <a:pPr algn="ctr" defTabSz="864108" fontAlgn="auto">
                  <a:spcBef>
                    <a:spcPts val="0"/>
                  </a:spcBef>
                  <a:spcAft>
                    <a:spcPts val="0"/>
                  </a:spcAft>
                  <a:defRPr/>
                </a:pPr>
                <a:r>
                  <a:rPr lang="en-US" altLang="zh-CN" sz="1000" kern="0" dirty="0">
                    <a:solidFill>
                      <a:prstClr val="white"/>
                    </a:solidFill>
                    <a:latin typeface="LiHei Pro" panose="020B0500000000000000" pitchFamily="34" charset="-122"/>
                    <a:ea typeface="LiHei Pro" panose="020B0500000000000000" pitchFamily="34" charset="-122"/>
                  </a:rPr>
                  <a:t>STEP</a:t>
                </a:r>
                <a:endParaRPr lang="zh-CN" altLang="en-US" sz="1000" kern="0" dirty="0">
                  <a:solidFill>
                    <a:prstClr val="white"/>
                  </a:solidFill>
                  <a:latin typeface="LiHei Pro" panose="020B0500000000000000" pitchFamily="34" charset="-122"/>
                  <a:ea typeface="LiHei Pro" panose="020B0500000000000000" pitchFamily="34" charset="-122"/>
                </a:endParaRPr>
              </a:p>
            </p:txBody>
          </p:sp>
        </p:grpSp>
        <p:grpSp>
          <p:nvGrpSpPr>
            <p:cNvPr id="30" name="组合 29"/>
            <p:cNvGrpSpPr/>
            <p:nvPr/>
          </p:nvGrpSpPr>
          <p:grpSpPr>
            <a:xfrm>
              <a:off x="3932749" y="1909550"/>
              <a:ext cx="1355061" cy="874549"/>
              <a:chOff x="223455" y="2735579"/>
              <a:chExt cx="1355061" cy="874549"/>
            </a:xfrm>
          </p:grpSpPr>
          <p:sp>
            <p:nvSpPr>
              <p:cNvPr id="39" name="文本框 46"/>
              <p:cNvSpPr txBox="1"/>
              <p:nvPr/>
            </p:nvSpPr>
            <p:spPr>
              <a:xfrm>
                <a:off x="223455" y="2735579"/>
                <a:ext cx="1355061" cy="309417"/>
              </a:xfrm>
              <a:prstGeom prst="rect">
                <a:avLst/>
              </a:prstGeom>
              <a:noFill/>
            </p:spPr>
            <p:txBody>
              <a:bodyPr wrap="square" rtlCol="0">
                <a:spAutoFit/>
              </a:bodyPr>
              <a:lstStyle/>
              <a:p>
                <a:pPr defTabSz="864108" fontAlgn="auto">
                  <a:spcBef>
                    <a:spcPts val="0"/>
                  </a:spcBef>
                  <a:spcAft>
                    <a:spcPts val="0"/>
                  </a:spcAft>
                  <a:defRPr/>
                </a:pPr>
                <a:r>
                  <a:rPr lang="zh-CN" altLang="en-US" sz="1300" kern="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40" name="文本框 47"/>
              <p:cNvSpPr txBox="1"/>
              <p:nvPr/>
            </p:nvSpPr>
            <p:spPr>
              <a:xfrm>
                <a:off x="229092" y="2946870"/>
                <a:ext cx="1254173" cy="663258"/>
              </a:xfrm>
              <a:prstGeom prst="rect">
                <a:avLst/>
              </a:prstGeom>
              <a:noFill/>
            </p:spPr>
            <p:txBody>
              <a:bodyPr wrap="square" rtlCol="0">
                <a:spAutoFit/>
              </a:bodyPr>
              <a:lstStyle/>
              <a:p>
                <a:pPr algn="just" defTabSz="864108" fontAlgn="auto">
                  <a:lnSpc>
                    <a:spcPct val="130000"/>
                  </a:lnSpc>
                  <a:spcBef>
                    <a:spcPts val="0"/>
                  </a:spcBef>
                  <a:spcAft>
                    <a:spcPts val="0"/>
                  </a:spcAft>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1" name="Group 181"/>
            <p:cNvGrpSpPr>
              <a:grpSpLocks noChangeAspect="1"/>
            </p:cNvGrpSpPr>
            <p:nvPr/>
          </p:nvGrpSpPr>
          <p:grpSpPr bwMode="auto">
            <a:xfrm>
              <a:off x="4378828" y="1433240"/>
              <a:ext cx="368298" cy="365609"/>
              <a:chOff x="2160" y="2262"/>
              <a:chExt cx="411" cy="408"/>
            </a:xfrm>
            <a:solidFill>
              <a:srgbClr val="A6A6A6"/>
            </a:solidFill>
            <a:effectLst>
              <a:reflection blurRad="6350" stA="52000" endA="300" endPos="40000" dir="5400000" sy="-100000" algn="bl" rotWithShape="0"/>
            </a:effectLst>
          </p:grpSpPr>
          <p:sp>
            <p:nvSpPr>
              <p:cNvPr id="32"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3"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4"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5"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6"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7"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38"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grpSp>
      </p:grpSp>
      <p:grpSp>
        <p:nvGrpSpPr>
          <p:cNvPr id="43" name="组合 42"/>
          <p:cNvGrpSpPr/>
          <p:nvPr/>
        </p:nvGrpSpPr>
        <p:grpSpPr>
          <a:xfrm>
            <a:off x="5375039" y="3120776"/>
            <a:ext cx="1769141" cy="2566748"/>
            <a:chOff x="5151797" y="2859600"/>
            <a:chExt cx="1872004" cy="2716235"/>
          </a:xfrm>
        </p:grpSpPr>
        <p:sp>
          <p:nvSpPr>
            <p:cNvPr id="44" name="任意多边形 43"/>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ysClr val="window" lastClr="FFFFFF">
                <a:lumMod val="95000"/>
              </a:sysClr>
            </a:solidFill>
            <a:ln w="12700" cap="flat" cmpd="sng" algn="ctr">
              <a:noFill/>
              <a:prstDash val="solid"/>
              <a:miter lim="800000"/>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45" name="任意多边形 44"/>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ysClr val="window" lastClr="FFFFFF">
                <a:lumMod val="75000"/>
              </a:sysClr>
            </a:solidFill>
            <a:ln w="28575">
              <a:noFill/>
            </a:ln>
            <a:effectLst/>
            <a:extLst/>
          </p:spPr>
          <p:txBody>
            <a:bodyPr vert="horz" wrap="square" lIns="68580" tIns="34290" rIns="68580" bIns="34290" numCol="1" anchor="t" anchorCtr="0" compatLnSpc="1">
              <a:prstTxWarp prst="textNoShape">
                <a:avLst/>
              </a:prstTxWarp>
              <a:noAutofit/>
            </a:bodyPr>
            <a:lstStyle/>
            <a:p>
              <a:pPr defTabSz="864108" fontAlgn="auto">
                <a:spcBef>
                  <a:spcPts val="0"/>
                </a:spcBef>
                <a:spcAft>
                  <a:spcPts val="0"/>
                </a:spcAft>
                <a:defRPr/>
              </a:pPr>
              <a:endParaRPr lang="zh-CN" altLang="en-US" sz="1700" kern="0">
                <a:solidFill>
                  <a:prstClr val="black"/>
                </a:solidFill>
                <a:latin typeface="Calibri" panose="020F0502020204030204"/>
                <a:ea typeface="宋体"/>
              </a:endParaRPr>
            </a:p>
          </p:txBody>
        </p:sp>
        <p:sp>
          <p:nvSpPr>
            <p:cNvPr id="46" name="同侧圆角矩形 45"/>
            <p:cNvSpPr/>
            <p:nvPr/>
          </p:nvSpPr>
          <p:spPr>
            <a:xfrm rot="5400000">
              <a:off x="5157629" y="3401743"/>
              <a:ext cx="601806" cy="446770"/>
            </a:xfrm>
            <a:prstGeom prst="round2SameRect">
              <a:avLst>
                <a:gd name="adj1" fmla="val 19083"/>
                <a:gd name="adj2" fmla="val 0"/>
              </a:avLst>
            </a:prstGeom>
            <a:solidFill>
              <a:srgbClr val="E87071"/>
            </a:solidFill>
            <a:ln w="12700" cap="flat" cmpd="sng" algn="ctr">
              <a:noFill/>
              <a:prstDash val="solid"/>
              <a:miter lim="800000"/>
            </a:ln>
            <a:effectLst>
              <a:innerShdw blurRad="50800" dist="25400" dir="13500000">
                <a:prstClr val="black">
                  <a:alpha val="35000"/>
                </a:prstClr>
              </a:innerShdw>
            </a:effectLst>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47" name="组合 46"/>
            <p:cNvGrpSpPr/>
            <p:nvPr/>
          </p:nvGrpSpPr>
          <p:grpSpPr>
            <a:xfrm>
              <a:off x="5151797" y="3349277"/>
              <a:ext cx="628650" cy="550651"/>
              <a:chOff x="4841421" y="2703657"/>
              <a:chExt cx="628650" cy="550651"/>
            </a:xfrm>
          </p:grpSpPr>
          <p:sp>
            <p:nvSpPr>
              <p:cNvPr id="52" name="文本框 59"/>
              <p:cNvSpPr txBox="1"/>
              <p:nvPr/>
            </p:nvSpPr>
            <p:spPr>
              <a:xfrm>
                <a:off x="4867150" y="2703657"/>
                <a:ext cx="554122" cy="472267"/>
              </a:xfrm>
              <a:prstGeom prst="rect">
                <a:avLst/>
              </a:prstGeom>
              <a:noFill/>
            </p:spPr>
            <p:txBody>
              <a:bodyPr wrap="square" rtlCol="0">
                <a:spAutoFit/>
              </a:bodyPr>
              <a:lstStyle/>
              <a:p>
                <a:pPr algn="ctr" defTabSz="864108" fontAlgn="auto">
                  <a:spcBef>
                    <a:spcPts val="0"/>
                  </a:spcBef>
                  <a:spcAft>
                    <a:spcPts val="0"/>
                  </a:spcAft>
                  <a:defRPr/>
                </a:pPr>
                <a:r>
                  <a:rPr lang="en-US" altLang="zh-CN" sz="2300" kern="0" dirty="0">
                    <a:solidFill>
                      <a:prstClr val="white"/>
                    </a:solidFill>
                    <a:latin typeface="Impact" panose="020B0806030902050204" pitchFamily="34" charset="0"/>
                    <a:ea typeface="宋体"/>
                  </a:rPr>
                  <a:t>03</a:t>
                </a:r>
                <a:endParaRPr lang="zh-CN" altLang="en-US" sz="2300" kern="0" dirty="0">
                  <a:solidFill>
                    <a:prstClr val="white"/>
                  </a:solidFill>
                  <a:latin typeface="Impact" panose="020B0806030902050204" pitchFamily="34" charset="0"/>
                  <a:ea typeface="宋体"/>
                </a:endParaRPr>
              </a:p>
            </p:txBody>
          </p:sp>
          <p:sp>
            <p:nvSpPr>
              <p:cNvPr id="53" name="文本框 60"/>
              <p:cNvSpPr txBox="1"/>
              <p:nvPr/>
            </p:nvSpPr>
            <p:spPr>
              <a:xfrm>
                <a:off x="4841421" y="2993747"/>
                <a:ext cx="628650" cy="260561"/>
              </a:xfrm>
              <a:prstGeom prst="rect">
                <a:avLst/>
              </a:prstGeom>
              <a:noFill/>
            </p:spPr>
            <p:txBody>
              <a:bodyPr wrap="square" rtlCol="0">
                <a:spAutoFit/>
              </a:bodyPr>
              <a:lstStyle/>
              <a:p>
                <a:pPr algn="ctr" defTabSz="864108" fontAlgn="auto">
                  <a:spcBef>
                    <a:spcPts val="0"/>
                  </a:spcBef>
                  <a:spcAft>
                    <a:spcPts val="0"/>
                  </a:spcAft>
                  <a:defRPr/>
                </a:pPr>
                <a:r>
                  <a:rPr lang="en-US" altLang="zh-CN" sz="1000" kern="0" dirty="0">
                    <a:solidFill>
                      <a:prstClr val="white"/>
                    </a:solidFill>
                    <a:latin typeface="LiHei Pro" panose="020B0500000000000000" pitchFamily="34" charset="-122"/>
                    <a:ea typeface="LiHei Pro" panose="020B0500000000000000" pitchFamily="34" charset="-122"/>
                  </a:rPr>
                  <a:t>STEP</a:t>
                </a:r>
                <a:endParaRPr lang="zh-CN" altLang="en-US" sz="1000" kern="0" dirty="0">
                  <a:solidFill>
                    <a:prstClr val="white"/>
                  </a:solidFill>
                  <a:latin typeface="LiHei Pro" panose="020B0500000000000000" pitchFamily="34" charset="-122"/>
                  <a:ea typeface="LiHei Pro" panose="020B0500000000000000" pitchFamily="34" charset="-122"/>
                </a:endParaRPr>
              </a:p>
            </p:txBody>
          </p:sp>
        </p:grpSp>
        <p:grpSp>
          <p:nvGrpSpPr>
            <p:cNvPr id="48" name="组合 47"/>
            <p:cNvGrpSpPr/>
            <p:nvPr/>
          </p:nvGrpSpPr>
          <p:grpSpPr>
            <a:xfrm>
              <a:off x="5668740" y="3498951"/>
              <a:ext cx="1355061" cy="874549"/>
              <a:chOff x="223455" y="2735579"/>
              <a:chExt cx="1355061" cy="874549"/>
            </a:xfrm>
          </p:grpSpPr>
          <p:sp>
            <p:nvSpPr>
              <p:cNvPr id="50" name="文本框 57"/>
              <p:cNvSpPr txBox="1"/>
              <p:nvPr/>
            </p:nvSpPr>
            <p:spPr>
              <a:xfrm>
                <a:off x="223455" y="2735579"/>
                <a:ext cx="1355061" cy="309416"/>
              </a:xfrm>
              <a:prstGeom prst="rect">
                <a:avLst/>
              </a:prstGeom>
              <a:noFill/>
            </p:spPr>
            <p:txBody>
              <a:bodyPr wrap="square" rtlCol="0">
                <a:spAutoFit/>
              </a:bodyPr>
              <a:lstStyle/>
              <a:p>
                <a:pPr defTabSz="864108" fontAlgn="auto">
                  <a:spcBef>
                    <a:spcPts val="0"/>
                  </a:spcBef>
                  <a:spcAft>
                    <a:spcPts val="0"/>
                  </a:spcAft>
                  <a:defRPr/>
                </a:pPr>
                <a:r>
                  <a:rPr lang="zh-CN" altLang="en-US" sz="1300" kern="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1" name="文本框 58"/>
              <p:cNvSpPr txBox="1"/>
              <p:nvPr/>
            </p:nvSpPr>
            <p:spPr>
              <a:xfrm>
                <a:off x="229092" y="2946870"/>
                <a:ext cx="1254173" cy="663258"/>
              </a:xfrm>
              <a:prstGeom prst="rect">
                <a:avLst/>
              </a:prstGeom>
              <a:noFill/>
            </p:spPr>
            <p:txBody>
              <a:bodyPr wrap="square" rtlCol="0">
                <a:spAutoFit/>
              </a:bodyPr>
              <a:lstStyle/>
              <a:p>
                <a:pPr algn="just" defTabSz="864108" fontAlgn="auto">
                  <a:lnSpc>
                    <a:spcPct val="130000"/>
                  </a:lnSpc>
                  <a:spcBef>
                    <a:spcPts val="0"/>
                  </a:spcBef>
                  <a:spcAft>
                    <a:spcPts val="0"/>
                  </a:spcAft>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49" name="Freeform 19"/>
            <p:cNvSpPr>
              <a:spLocks/>
            </p:cNvSpPr>
            <p:nvPr/>
          </p:nvSpPr>
          <p:spPr bwMode="auto">
            <a:xfrm>
              <a:off x="6194755" y="3025635"/>
              <a:ext cx="209688" cy="41041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grpSp>
      <p:grpSp>
        <p:nvGrpSpPr>
          <p:cNvPr id="54" name="组合 53"/>
          <p:cNvGrpSpPr/>
          <p:nvPr/>
        </p:nvGrpSpPr>
        <p:grpSpPr>
          <a:xfrm>
            <a:off x="6998864" y="1623045"/>
            <a:ext cx="1769141" cy="4054815"/>
            <a:chOff x="6870036" y="1274639"/>
            <a:chExt cx="1872004" cy="4290967"/>
          </a:xfrm>
        </p:grpSpPr>
        <p:sp>
          <p:nvSpPr>
            <p:cNvPr id="55" name="任意多边形 54"/>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ysClr val="window" lastClr="FFFFFF">
                <a:lumMod val="95000"/>
              </a:sysClr>
            </a:solidFill>
            <a:ln w="12700" cap="flat" cmpd="sng" algn="ctr">
              <a:noFill/>
              <a:prstDash val="solid"/>
              <a:miter lim="800000"/>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56" name="任意多边形 55"/>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ysClr val="window" lastClr="FFFFFF">
                <a:lumMod val="75000"/>
              </a:sysClr>
            </a:solidFill>
            <a:ln w="28575">
              <a:noFill/>
            </a:ln>
            <a:effectLst/>
            <a:extLst/>
          </p:spPr>
          <p:txBody>
            <a:bodyPr vert="horz" wrap="square" lIns="68580" tIns="34290" rIns="68580" bIns="34290" numCol="1" anchor="t" anchorCtr="0" compatLnSpc="1">
              <a:prstTxWarp prst="textNoShape">
                <a:avLst/>
              </a:prstTxWarp>
              <a:noAutofit/>
            </a:bodyPr>
            <a:lstStyle/>
            <a:p>
              <a:pPr defTabSz="864108" fontAlgn="auto">
                <a:spcBef>
                  <a:spcPts val="0"/>
                </a:spcBef>
                <a:spcAft>
                  <a:spcPts val="0"/>
                </a:spcAft>
                <a:defRPr/>
              </a:pPr>
              <a:endParaRPr lang="zh-CN" altLang="en-US" sz="1700" kern="0">
                <a:solidFill>
                  <a:prstClr val="black"/>
                </a:solidFill>
                <a:latin typeface="Calibri" panose="020F0502020204030204"/>
                <a:ea typeface="宋体"/>
              </a:endParaRPr>
            </a:p>
          </p:txBody>
        </p:sp>
        <p:sp>
          <p:nvSpPr>
            <p:cNvPr id="57" name="同侧圆角矩形 56"/>
            <p:cNvSpPr/>
            <p:nvPr/>
          </p:nvSpPr>
          <p:spPr>
            <a:xfrm rot="5400000">
              <a:off x="6875868" y="1812342"/>
              <a:ext cx="601806" cy="446770"/>
            </a:xfrm>
            <a:prstGeom prst="round2SameRect">
              <a:avLst>
                <a:gd name="adj1" fmla="val 19083"/>
                <a:gd name="adj2" fmla="val 0"/>
              </a:avLst>
            </a:prstGeom>
            <a:solidFill>
              <a:srgbClr val="00AF92"/>
            </a:solidFill>
            <a:ln w="12700" cap="flat" cmpd="sng" algn="ctr">
              <a:noFill/>
              <a:prstDash val="solid"/>
              <a:miter lim="800000"/>
            </a:ln>
            <a:effectLst>
              <a:innerShdw blurRad="50800" dist="25400" dir="13500000">
                <a:prstClr val="black">
                  <a:alpha val="35000"/>
                </a:prstClr>
              </a:innerShdw>
            </a:effectLst>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58" name="组合 57"/>
            <p:cNvGrpSpPr/>
            <p:nvPr/>
          </p:nvGrpSpPr>
          <p:grpSpPr>
            <a:xfrm>
              <a:off x="6870036" y="1759876"/>
              <a:ext cx="628650" cy="550651"/>
              <a:chOff x="4841421" y="2703657"/>
              <a:chExt cx="628650" cy="550651"/>
            </a:xfrm>
          </p:grpSpPr>
          <p:sp>
            <p:nvSpPr>
              <p:cNvPr id="65" name="文本框 72"/>
              <p:cNvSpPr txBox="1"/>
              <p:nvPr/>
            </p:nvSpPr>
            <p:spPr>
              <a:xfrm>
                <a:off x="4867150" y="2703657"/>
                <a:ext cx="554122" cy="472267"/>
              </a:xfrm>
              <a:prstGeom prst="rect">
                <a:avLst/>
              </a:prstGeom>
              <a:noFill/>
            </p:spPr>
            <p:txBody>
              <a:bodyPr wrap="square" rtlCol="0">
                <a:spAutoFit/>
              </a:bodyPr>
              <a:lstStyle/>
              <a:p>
                <a:pPr algn="ctr" defTabSz="864108" fontAlgn="auto">
                  <a:spcBef>
                    <a:spcPts val="0"/>
                  </a:spcBef>
                  <a:spcAft>
                    <a:spcPts val="0"/>
                  </a:spcAft>
                  <a:defRPr/>
                </a:pPr>
                <a:r>
                  <a:rPr lang="en-US" altLang="zh-CN" sz="2300" kern="0" dirty="0">
                    <a:solidFill>
                      <a:prstClr val="white"/>
                    </a:solidFill>
                    <a:latin typeface="Impact" panose="020B0806030902050204" pitchFamily="34" charset="0"/>
                    <a:ea typeface="宋体"/>
                  </a:rPr>
                  <a:t>04</a:t>
                </a:r>
                <a:endParaRPr lang="zh-CN" altLang="en-US" sz="2300" kern="0" dirty="0">
                  <a:solidFill>
                    <a:prstClr val="white"/>
                  </a:solidFill>
                  <a:latin typeface="Impact" panose="020B0806030902050204" pitchFamily="34" charset="0"/>
                  <a:ea typeface="宋体"/>
                </a:endParaRPr>
              </a:p>
            </p:txBody>
          </p:sp>
          <p:sp>
            <p:nvSpPr>
              <p:cNvPr id="66" name="文本框 73"/>
              <p:cNvSpPr txBox="1"/>
              <p:nvPr/>
            </p:nvSpPr>
            <p:spPr>
              <a:xfrm>
                <a:off x="4841421" y="2993747"/>
                <a:ext cx="628650" cy="260561"/>
              </a:xfrm>
              <a:prstGeom prst="rect">
                <a:avLst/>
              </a:prstGeom>
              <a:noFill/>
            </p:spPr>
            <p:txBody>
              <a:bodyPr wrap="square" rtlCol="0">
                <a:spAutoFit/>
              </a:bodyPr>
              <a:lstStyle/>
              <a:p>
                <a:pPr algn="ctr" defTabSz="864108" fontAlgn="auto">
                  <a:spcBef>
                    <a:spcPts val="0"/>
                  </a:spcBef>
                  <a:spcAft>
                    <a:spcPts val="0"/>
                  </a:spcAft>
                  <a:defRPr/>
                </a:pPr>
                <a:r>
                  <a:rPr lang="en-US" altLang="zh-CN" sz="1000" kern="0" dirty="0">
                    <a:solidFill>
                      <a:prstClr val="white"/>
                    </a:solidFill>
                    <a:latin typeface="LiHei Pro" panose="020B0500000000000000" pitchFamily="34" charset="-122"/>
                    <a:ea typeface="LiHei Pro" panose="020B0500000000000000" pitchFamily="34" charset="-122"/>
                  </a:rPr>
                  <a:t>STEP</a:t>
                </a:r>
                <a:endParaRPr lang="zh-CN" altLang="en-US" sz="1000" kern="0" dirty="0">
                  <a:solidFill>
                    <a:prstClr val="white"/>
                  </a:solidFill>
                  <a:latin typeface="LiHei Pro" panose="020B0500000000000000" pitchFamily="34" charset="-122"/>
                  <a:ea typeface="LiHei Pro" panose="020B0500000000000000" pitchFamily="34" charset="-122"/>
                </a:endParaRPr>
              </a:p>
            </p:txBody>
          </p:sp>
        </p:grpSp>
        <p:grpSp>
          <p:nvGrpSpPr>
            <p:cNvPr id="59" name="组合 58"/>
            <p:cNvGrpSpPr/>
            <p:nvPr/>
          </p:nvGrpSpPr>
          <p:grpSpPr>
            <a:xfrm>
              <a:off x="7386979" y="1909550"/>
              <a:ext cx="1355061" cy="874549"/>
              <a:chOff x="223455" y="2735579"/>
              <a:chExt cx="1355061" cy="874549"/>
            </a:xfrm>
          </p:grpSpPr>
          <p:sp>
            <p:nvSpPr>
              <p:cNvPr id="63" name="文本框 70"/>
              <p:cNvSpPr txBox="1"/>
              <p:nvPr/>
            </p:nvSpPr>
            <p:spPr>
              <a:xfrm>
                <a:off x="223455" y="2735579"/>
                <a:ext cx="1355061" cy="309417"/>
              </a:xfrm>
              <a:prstGeom prst="rect">
                <a:avLst/>
              </a:prstGeom>
              <a:noFill/>
            </p:spPr>
            <p:txBody>
              <a:bodyPr wrap="square" rtlCol="0">
                <a:spAutoFit/>
              </a:bodyPr>
              <a:lstStyle/>
              <a:p>
                <a:pPr defTabSz="864108" fontAlgn="auto">
                  <a:spcBef>
                    <a:spcPts val="0"/>
                  </a:spcBef>
                  <a:spcAft>
                    <a:spcPts val="0"/>
                  </a:spcAft>
                  <a:defRPr/>
                </a:pPr>
                <a:r>
                  <a:rPr lang="zh-CN" altLang="en-US" sz="1300" kern="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4" name="文本框 71"/>
              <p:cNvSpPr txBox="1"/>
              <p:nvPr/>
            </p:nvSpPr>
            <p:spPr>
              <a:xfrm>
                <a:off x="229092" y="2946870"/>
                <a:ext cx="1254173" cy="663258"/>
              </a:xfrm>
              <a:prstGeom prst="rect">
                <a:avLst/>
              </a:prstGeom>
              <a:noFill/>
            </p:spPr>
            <p:txBody>
              <a:bodyPr wrap="square" rtlCol="0">
                <a:spAutoFit/>
              </a:bodyPr>
              <a:lstStyle/>
              <a:p>
                <a:pPr algn="just" defTabSz="864108" fontAlgn="auto">
                  <a:lnSpc>
                    <a:spcPct val="130000"/>
                  </a:lnSpc>
                  <a:spcBef>
                    <a:spcPts val="0"/>
                  </a:spcBef>
                  <a:spcAft>
                    <a:spcPts val="0"/>
                  </a:spcAft>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60" name="Group 22"/>
            <p:cNvGrpSpPr>
              <a:grpSpLocks noChangeAspect="1"/>
            </p:cNvGrpSpPr>
            <p:nvPr/>
          </p:nvGrpSpPr>
          <p:grpSpPr bwMode="auto">
            <a:xfrm>
              <a:off x="7864896" y="1492946"/>
              <a:ext cx="330299" cy="330299"/>
              <a:chOff x="3617" y="1935"/>
              <a:chExt cx="446" cy="446"/>
            </a:xfrm>
            <a:solidFill>
              <a:srgbClr val="A6A6A6"/>
            </a:solidFill>
            <a:effectLst>
              <a:reflection blurRad="6350" stA="52000" endA="300" endPos="40000" dir="5400000" sy="-100000" algn="bl" rotWithShape="0"/>
            </a:effectLst>
          </p:grpSpPr>
          <p:sp>
            <p:nvSpPr>
              <p:cNvPr id="61"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sp>
            <p:nvSpPr>
              <p:cNvPr id="62"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grpSp>
      </p:grpSp>
      <p:grpSp>
        <p:nvGrpSpPr>
          <p:cNvPr id="67" name="组合 66"/>
          <p:cNvGrpSpPr/>
          <p:nvPr/>
        </p:nvGrpSpPr>
        <p:grpSpPr>
          <a:xfrm>
            <a:off x="8649113" y="3120776"/>
            <a:ext cx="1769141" cy="2566748"/>
            <a:chOff x="8616234" y="2859600"/>
            <a:chExt cx="1872004" cy="2716235"/>
          </a:xfrm>
        </p:grpSpPr>
        <p:sp>
          <p:nvSpPr>
            <p:cNvPr id="68" name="任意多边形 67"/>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ysClr val="window" lastClr="FFFFFF">
                <a:lumMod val="95000"/>
              </a:sysClr>
            </a:solidFill>
            <a:ln w="12700" cap="flat" cmpd="sng" algn="ctr">
              <a:noFill/>
              <a:prstDash val="solid"/>
              <a:miter lim="800000"/>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sp>
          <p:nvSpPr>
            <p:cNvPr id="69" name="任意多边形 68"/>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ysClr val="window" lastClr="FFFFFF">
                <a:lumMod val="75000"/>
              </a:sysClr>
            </a:solidFill>
            <a:ln w="28575">
              <a:noFill/>
            </a:ln>
            <a:effectLst/>
            <a:extLst/>
          </p:spPr>
          <p:txBody>
            <a:bodyPr vert="horz" wrap="square" lIns="68580" tIns="34290" rIns="68580" bIns="34290" numCol="1" anchor="t" anchorCtr="0" compatLnSpc="1">
              <a:prstTxWarp prst="textNoShape">
                <a:avLst/>
              </a:prstTxWarp>
              <a:noAutofit/>
            </a:bodyPr>
            <a:lstStyle/>
            <a:p>
              <a:pPr defTabSz="864108" fontAlgn="auto">
                <a:spcBef>
                  <a:spcPts val="0"/>
                </a:spcBef>
                <a:spcAft>
                  <a:spcPts val="0"/>
                </a:spcAft>
                <a:defRPr/>
              </a:pPr>
              <a:endParaRPr lang="zh-CN" altLang="en-US" sz="1700" kern="0">
                <a:solidFill>
                  <a:prstClr val="black"/>
                </a:solidFill>
                <a:latin typeface="Calibri" panose="020F0502020204030204"/>
                <a:ea typeface="宋体"/>
              </a:endParaRPr>
            </a:p>
          </p:txBody>
        </p:sp>
        <p:sp>
          <p:nvSpPr>
            <p:cNvPr id="70" name="同侧圆角矩形 69"/>
            <p:cNvSpPr/>
            <p:nvPr/>
          </p:nvSpPr>
          <p:spPr>
            <a:xfrm rot="5400000">
              <a:off x="8622066" y="3401743"/>
              <a:ext cx="601806" cy="446770"/>
            </a:xfrm>
            <a:prstGeom prst="round2SameRect">
              <a:avLst>
                <a:gd name="adj1" fmla="val 19083"/>
                <a:gd name="adj2" fmla="val 0"/>
              </a:avLst>
            </a:prstGeom>
            <a:solidFill>
              <a:srgbClr val="663A77"/>
            </a:solidFill>
            <a:ln w="12700" cap="flat" cmpd="sng" algn="ctr">
              <a:noFill/>
              <a:prstDash val="solid"/>
              <a:miter lim="800000"/>
            </a:ln>
            <a:effectLst>
              <a:innerShdw blurRad="50800" dist="25400" dir="13500000">
                <a:prstClr val="black">
                  <a:alpha val="35000"/>
                </a:prstClr>
              </a:innerShdw>
            </a:effectLst>
          </p:spPr>
          <p:txBody>
            <a:bodyPr rtlCol="0" anchor="ctr"/>
            <a:lstStyle/>
            <a:p>
              <a:pPr algn="ctr" defTabSz="864108" fontAlgn="auto">
                <a:spcBef>
                  <a:spcPts val="0"/>
                </a:spcBef>
                <a:spcAft>
                  <a:spcPts val="0"/>
                </a:spcAft>
                <a:defRPr/>
              </a:pPr>
              <a:endParaRPr lang="zh-CN" altLang="en-US" sz="1300" kern="0">
                <a:solidFill>
                  <a:prstClr val="white"/>
                </a:solidFill>
                <a:latin typeface="Calibri" panose="020F0502020204030204"/>
                <a:ea typeface="宋体"/>
              </a:endParaRPr>
            </a:p>
          </p:txBody>
        </p:sp>
        <p:grpSp>
          <p:nvGrpSpPr>
            <p:cNvPr id="71" name="组合 70"/>
            <p:cNvGrpSpPr/>
            <p:nvPr/>
          </p:nvGrpSpPr>
          <p:grpSpPr>
            <a:xfrm>
              <a:off x="8616234" y="3349277"/>
              <a:ext cx="628650" cy="550651"/>
              <a:chOff x="4841421" y="2703657"/>
              <a:chExt cx="628650" cy="550651"/>
            </a:xfrm>
          </p:grpSpPr>
          <p:sp>
            <p:nvSpPr>
              <p:cNvPr id="76" name="文本框 83"/>
              <p:cNvSpPr txBox="1"/>
              <p:nvPr/>
            </p:nvSpPr>
            <p:spPr>
              <a:xfrm>
                <a:off x="4867150" y="2703657"/>
                <a:ext cx="554122" cy="472267"/>
              </a:xfrm>
              <a:prstGeom prst="rect">
                <a:avLst/>
              </a:prstGeom>
              <a:noFill/>
            </p:spPr>
            <p:txBody>
              <a:bodyPr wrap="square" rtlCol="0">
                <a:spAutoFit/>
              </a:bodyPr>
              <a:lstStyle/>
              <a:p>
                <a:pPr algn="ctr" defTabSz="864108" fontAlgn="auto">
                  <a:spcBef>
                    <a:spcPts val="0"/>
                  </a:spcBef>
                  <a:spcAft>
                    <a:spcPts val="0"/>
                  </a:spcAft>
                  <a:defRPr/>
                </a:pPr>
                <a:r>
                  <a:rPr lang="en-US" altLang="zh-CN" sz="2300" kern="0" dirty="0">
                    <a:solidFill>
                      <a:prstClr val="white"/>
                    </a:solidFill>
                    <a:latin typeface="Impact" panose="020B0806030902050204" pitchFamily="34" charset="0"/>
                    <a:ea typeface="宋体"/>
                  </a:rPr>
                  <a:t>05</a:t>
                </a:r>
                <a:endParaRPr lang="zh-CN" altLang="en-US" sz="2300" kern="0" dirty="0">
                  <a:solidFill>
                    <a:prstClr val="white"/>
                  </a:solidFill>
                  <a:latin typeface="Impact" panose="020B0806030902050204" pitchFamily="34" charset="0"/>
                  <a:ea typeface="宋体"/>
                </a:endParaRPr>
              </a:p>
            </p:txBody>
          </p:sp>
          <p:sp>
            <p:nvSpPr>
              <p:cNvPr id="77" name="文本框 84"/>
              <p:cNvSpPr txBox="1"/>
              <p:nvPr/>
            </p:nvSpPr>
            <p:spPr>
              <a:xfrm>
                <a:off x="4841421" y="2993747"/>
                <a:ext cx="628650" cy="260561"/>
              </a:xfrm>
              <a:prstGeom prst="rect">
                <a:avLst/>
              </a:prstGeom>
              <a:noFill/>
            </p:spPr>
            <p:txBody>
              <a:bodyPr wrap="square" rtlCol="0">
                <a:spAutoFit/>
              </a:bodyPr>
              <a:lstStyle/>
              <a:p>
                <a:pPr algn="ctr" defTabSz="864108" fontAlgn="auto">
                  <a:spcBef>
                    <a:spcPts val="0"/>
                  </a:spcBef>
                  <a:spcAft>
                    <a:spcPts val="0"/>
                  </a:spcAft>
                  <a:defRPr/>
                </a:pPr>
                <a:r>
                  <a:rPr lang="en-US" altLang="zh-CN" sz="1000" kern="0" dirty="0">
                    <a:solidFill>
                      <a:prstClr val="white"/>
                    </a:solidFill>
                    <a:latin typeface="LiHei Pro" panose="020B0500000000000000" pitchFamily="34" charset="-122"/>
                    <a:ea typeface="LiHei Pro" panose="020B0500000000000000" pitchFamily="34" charset="-122"/>
                  </a:rPr>
                  <a:t>STEP</a:t>
                </a:r>
                <a:endParaRPr lang="zh-CN" altLang="en-US" sz="1000" kern="0" dirty="0">
                  <a:solidFill>
                    <a:prstClr val="white"/>
                  </a:solidFill>
                  <a:latin typeface="LiHei Pro" panose="020B0500000000000000" pitchFamily="34" charset="-122"/>
                  <a:ea typeface="LiHei Pro" panose="020B0500000000000000" pitchFamily="34" charset="-122"/>
                </a:endParaRPr>
              </a:p>
            </p:txBody>
          </p:sp>
        </p:grpSp>
        <p:grpSp>
          <p:nvGrpSpPr>
            <p:cNvPr id="72" name="组合 71"/>
            <p:cNvGrpSpPr/>
            <p:nvPr/>
          </p:nvGrpSpPr>
          <p:grpSpPr>
            <a:xfrm>
              <a:off x="9133177" y="3498951"/>
              <a:ext cx="1355061" cy="874549"/>
              <a:chOff x="223455" y="2735579"/>
              <a:chExt cx="1355061" cy="874549"/>
            </a:xfrm>
          </p:grpSpPr>
          <p:sp>
            <p:nvSpPr>
              <p:cNvPr id="74" name="文本框 81"/>
              <p:cNvSpPr txBox="1"/>
              <p:nvPr/>
            </p:nvSpPr>
            <p:spPr>
              <a:xfrm>
                <a:off x="223455" y="2735579"/>
                <a:ext cx="1355061" cy="309416"/>
              </a:xfrm>
              <a:prstGeom prst="rect">
                <a:avLst/>
              </a:prstGeom>
              <a:noFill/>
            </p:spPr>
            <p:txBody>
              <a:bodyPr wrap="square" rtlCol="0">
                <a:spAutoFit/>
              </a:bodyPr>
              <a:lstStyle/>
              <a:p>
                <a:pPr defTabSz="864108" fontAlgn="auto">
                  <a:spcBef>
                    <a:spcPts val="0"/>
                  </a:spcBef>
                  <a:spcAft>
                    <a:spcPts val="0"/>
                  </a:spcAft>
                  <a:defRPr/>
                </a:pPr>
                <a:r>
                  <a:rPr lang="zh-CN" altLang="en-US" sz="1300" kern="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75" name="文本框 82"/>
              <p:cNvSpPr txBox="1"/>
              <p:nvPr/>
            </p:nvSpPr>
            <p:spPr>
              <a:xfrm>
                <a:off x="229092" y="2946870"/>
                <a:ext cx="1254173" cy="663258"/>
              </a:xfrm>
              <a:prstGeom prst="rect">
                <a:avLst/>
              </a:prstGeom>
              <a:noFill/>
            </p:spPr>
            <p:txBody>
              <a:bodyPr wrap="square" rtlCol="0">
                <a:spAutoFit/>
              </a:bodyPr>
              <a:lstStyle/>
              <a:p>
                <a:pPr algn="just" defTabSz="864108" fontAlgn="auto">
                  <a:lnSpc>
                    <a:spcPct val="130000"/>
                  </a:lnSpc>
                  <a:spcBef>
                    <a:spcPts val="0"/>
                  </a:spcBef>
                  <a:spcAft>
                    <a:spcPts val="0"/>
                  </a:spcAft>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73" name="Freeform 28"/>
            <p:cNvSpPr>
              <a:spLocks noEditPoints="1"/>
            </p:cNvSpPr>
            <p:nvPr/>
          </p:nvSpPr>
          <p:spPr bwMode="auto">
            <a:xfrm>
              <a:off x="9561926" y="3074484"/>
              <a:ext cx="390213" cy="316080"/>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pPr defTabSz="864108" fontAlgn="auto">
                <a:spcBef>
                  <a:spcPts val="0"/>
                </a:spcBef>
                <a:spcAft>
                  <a:spcPts val="0"/>
                </a:spcAft>
                <a:defRPr/>
              </a:pPr>
              <a:endParaRPr lang="zh-CN" altLang="en-US" sz="1300" kern="0">
                <a:solidFill>
                  <a:prstClr val="black"/>
                </a:solidFill>
                <a:latin typeface="Calibri" panose="020F0502020204030204"/>
                <a:ea typeface="宋体"/>
              </a:endParaRPr>
            </a:p>
          </p:txBody>
        </p:sp>
      </p:grpSp>
    </p:spTree>
    <p:extLst>
      <p:ext uri="{BB962C8B-B14F-4D97-AF65-F5344CB8AC3E}">
        <p14:creationId xmlns:p14="http://schemas.microsoft.com/office/powerpoint/2010/main" val="292012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grpId="0" nodeType="withEffect">
                                  <p:stCondLst>
                                    <p:cond delay="10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25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3500"/>
                            </p:stCondLst>
                            <p:childTnLst>
                              <p:par>
                                <p:cTn id="44" presetID="17" presetClass="entr" presetSubtype="4"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ppt_x</p:attrName>
                                        </p:attrNameLst>
                                      </p:cBhvr>
                                      <p:tavLst>
                                        <p:tav tm="0">
                                          <p:val>
                                            <p:strVal val="#ppt_x"/>
                                          </p:val>
                                        </p:tav>
                                        <p:tav tm="100000">
                                          <p:val>
                                            <p:strVal val="#ppt_x"/>
                                          </p:val>
                                        </p:tav>
                                      </p:tavLst>
                                    </p:anim>
                                    <p:anim calcmode="lin" valueType="num">
                                      <p:cBhvr>
                                        <p:cTn id="47" dur="500" fill="hold"/>
                                        <p:tgtEl>
                                          <p:spTgt spid="10"/>
                                        </p:tgtEl>
                                        <p:attrNameLst>
                                          <p:attrName>ppt_y</p:attrName>
                                        </p:attrNameLst>
                                      </p:cBhvr>
                                      <p:tavLst>
                                        <p:tav tm="0">
                                          <p:val>
                                            <p:strVal val="#ppt_y+#ppt_h/2"/>
                                          </p:val>
                                        </p:tav>
                                        <p:tav tm="100000">
                                          <p:val>
                                            <p:strVal val="#ppt_y"/>
                                          </p:val>
                                        </p:tav>
                                      </p:tavLst>
                                    </p:anim>
                                    <p:anim calcmode="lin" valueType="num">
                                      <p:cBhvr>
                                        <p:cTn id="48" dur="500" fill="hold"/>
                                        <p:tgtEl>
                                          <p:spTgt spid="10"/>
                                        </p:tgtEl>
                                        <p:attrNameLst>
                                          <p:attrName>ppt_w</p:attrName>
                                        </p:attrNameLst>
                                      </p:cBhvr>
                                      <p:tavLst>
                                        <p:tav tm="0">
                                          <p:val>
                                            <p:strVal val="#ppt_w"/>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childTnLst>
                                </p:cTn>
                              </p:par>
                            </p:childTnLst>
                          </p:cTn>
                        </p:par>
                        <p:par>
                          <p:cTn id="50" fill="hold">
                            <p:stCondLst>
                              <p:cond delay="4000"/>
                            </p:stCondLst>
                            <p:childTnLst>
                              <p:par>
                                <p:cTn id="51" presetID="17" presetClass="entr" presetSubtype="4"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ppt_h/2"/>
                                          </p:val>
                                        </p:tav>
                                        <p:tav tm="100000">
                                          <p:val>
                                            <p:strVal val="#ppt_y"/>
                                          </p:val>
                                        </p:tav>
                                      </p:tavLst>
                                    </p:anim>
                                    <p:anim calcmode="lin" valueType="num">
                                      <p:cBhvr>
                                        <p:cTn id="55" dur="500" fill="hold"/>
                                        <p:tgtEl>
                                          <p:spTgt spid="25"/>
                                        </p:tgtEl>
                                        <p:attrNameLst>
                                          <p:attrName>ppt_w</p:attrName>
                                        </p:attrNameLst>
                                      </p:cBhvr>
                                      <p:tavLst>
                                        <p:tav tm="0">
                                          <p:val>
                                            <p:strVal val="#ppt_w"/>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childTnLst>
                                </p:cTn>
                              </p:par>
                            </p:childTnLst>
                          </p:cTn>
                        </p:par>
                        <p:par>
                          <p:cTn id="57" fill="hold">
                            <p:stCondLst>
                              <p:cond delay="4500"/>
                            </p:stCondLst>
                            <p:childTnLst>
                              <p:par>
                                <p:cTn id="58" presetID="17" presetClass="entr" presetSubtype="4" fill="hold" nodeType="after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500" fill="hold"/>
                                        <p:tgtEl>
                                          <p:spTgt spid="43"/>
                                        </p:tgtEl>
                                        <p:attrNameLst>
                                          <p:attrName>ppt_x</p:attrName>
                                        </p:attrNameLst>
                                      </p:cBhvr>
                                      <p:tavLst>
                                        <p:tav tm="0">
                                          <p:val>
                                            <p:strVal val="#ppt_x"/>
                                          </p:val>
                                        </p:tav>
                                        <p:tav tm="100000">
                                          <p:val>
                                            <p:strVal val="#ppt_x"/>
                                          </p:val>
                                        </p:tav>
                                      </p:tavLst>
                                    </p:anim>
                                    <p:anim calcmode="lin" valueType="num">
                                      <p:cBhvr>
                                        <p:cTn id="61" dur="500" fill="hold"/>
                                        <p:tgtEl>
                                          <p:spTgt spid="43"/>
                                        </p:tgtEl>
                                        <p:attrNameLst>
                                          <p:attrName>ppt_y</p:attrName>
                                        </p:attrNameLst>
                                      </p:cBhvr>
                                      <p:tavLst>
                                        <p:tav tm="0">
                                          <p:val>
                                            <p:strVal val="#ppt_y+#ppt_h/2"/>
                                          </p:val>
                                        </p:tav>
                                        <p:tav tm="100000">
                                          <p:val>
                                            <p:strVal val="#ppt_y"/>
                                          </p:val>
                                        </p:tav>
                                      </p:tavLst>
                                    </p:anim>
                                    <p:anim calcmode="lin" valueType="num">
                                      <p:cBhvr>
                                        <p:cTn id="62" dur="500" fill="hold"/>
                                        <p:tgtEl>
                                          <p:spTgt spid="43"/>
                                        </p:tgtEl>
                                        <p:attrNameLst>
                                          <p:attrName>ppt_w</p:attrName>
                                        </p:attrNameLst>
                                      </p:cBhvr>
                                      <p:tavLst>
                                        <p:tav tm="0">
                                          <p:val>
                                            <p:strVal val="#ppt_w"/>
                                          </p:val>
                                        </p:tav>
                                        <p:tav tm="100000">
                                          <p:val>
                                            <p:strVal val="#ppt_w"/>
                                          </p:val>
                                        </p:tav>
                                      </p:tavLst>
                                    </p:anim>
                                    <p:anim calcmode="lin" valueType="num">
                                      <p:cBhvr>
                                        <p:cTn id="63" dur="500" fill="hold"/>
                                        <p:tgtEl>
                                          <p:spTgt spid="43"/>
                                        </p:tgtEl>
                                        <p:attrNameLst>
                                          <p:attrName>ppt_h</p:attrName>
                                        </p:attrNameLst>
                                      </p:cBhvr>
                                      <p:tavLst>
                                        <p:tav tm="0">
                                          <p:val>
                                            <p:fltVal val="0"/>
                                          </p:val>
                                        </p:tav>
                                        <p:tav tm="100000">
                                          <p:val>
                                            <p:strVal val="#ppt_h"/>
                                          </p:val>
                                        </p:tav>
                                      </p:tavLst>
                                    </p:anim>
                                  </p:childTnLst>
                                </p:cTn>
                              </p:par>
                            </p:childTnLst>
                          </p:cTn>
                        </p:par>
                        <p:par>
                          <p:cTn id="64" fill="hold">
                            <p:stCondLst>
                              <p:cond delay="5000"/>
                            </p:stCondLst>
                            <p:childTnLst>
                              <p:par>
                                <p:cTn id="65" presetID="17" presetClass="entr" presetSubtype="4"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ppt_x</p:attrName>
                                        </p:attrNameLst>
                                      </p:cBhvr>
                                      <p:tavLst>
                                        <p:tav tm="0">
                                          <p:val>
                                            <p:strVal val="#ppt_x"/>
                                          </p:val>
                                        </p:tav>
                                        <p:tav tm="100000">
                                          <p:val>
                                            <p:strVal val="#ppt_x"/>
                                          </p:val>
                                        </p:tav>
                                      </p:tavLst>
                                    </p:anim>
                                    <p:anim calcmode="lin" valueType="num">
                                      <p:cBhvr>
                                        <p:cTn id="68" dur="500" fill="hold"/>
                                        <p:tgtEl>
                                          <p:spTgt spid="54"/>
                                        </p:tgtEl>
                                        <p:attrNameLst>
                                          <p:attrName>ppt_y</p:attrName>
                                        </p:attrNameLst>
                                      </p:cBhvr>
                                      <p:tavLst>
                                        <p:tav tm="0">
                                          <p:val>
                                            <p:strVal val="#ppt_y+#ppt_h/2"/>
                                          </p:val>
                                        </p:tav>
                                        <p:tav tm="100000">
                                          <p:val>
                                            <p:strVal val="#ppt_y"/>
                                          </p:val>
                                        </p:tav>
                                      </p:tavLst>
                                    </p:anim>
                                    <p:anim calcmode="lin" valueType="num">
                                      <p:cBhvr>
                                        <p:cTn id="69" dur="500" fill="hold"/>
                                        <p:tgtEl>
                                          <p:spTgt spid="54"/>
                                        </p:tgtEl>
                                        <p:attrNameLst>
                                          <p:attrName>ppt_w</p:attrName>
                                        </p:attrNameLst>
                                      </p:cBhvr>
                                      <p:tavLst>
                                        <p:tav tm="0">
                                          <p:val>
                                            <p:strVal val="#ppt_w"/>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childTnLst>
                                </p:cTn>
                              </p:par>
                            </p:childTnLst>
                          </p:cTn>
                        </p:par>
                        <p:par>
                          <p:cTn id="71" fill="hold">
                            <p:stCondLst>
                              <p:cond delay="5500"/>
                            </p:stCondLst>
                            <p:childTnLst>
                              <p:par>
                                <p:cTn id="72" presetID="17" presetClass="entr" presetSubtype="4"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500" fill="hold"/>
                                        <p:tgtEl>
                                          <p:spTgt spid="67"/>
                                        </p:tgtEl>
                                        <p:attrNameLst>
                                          <p:attrName>ppt_x</p:attrName>
                                        </p:attrNameLst>
                                      </p:cBhvr>
                                      <p:tavLst>
                                        <p:tav tm="0">
                                          <p:val>
                                            <p:strVal val="#ppt_x"/>
                                          </p:val>
                                        </p:tav>
                                        <p:tav tm="100000">
                                          <p:val>
                                            <p:strVal val="#ppt_x"/>
                                          </p:val>
                                        </p:tav>
                                      </p:tavLst>
                                    </p:anim>
                                    <p:anim calcmode="lin" valueType="num">
                                      <p:cBhvr>
                                        <p:cTn id="75" dur="500" fill="hold"/>
                                        <p:tgtEl>
                                          <p:spTgt spid="67"/>
                                        </p:tgtEl>
                                        <p:attrNameLst>
                                          <p:attrName>ppt_y</p:attrName>
                                        </p:attrNameLst>
                                      </p:cBhvr>
                                      <p:tavLst>
                                        <p:tav tm="0">
                                          <p:val>
                                            <p:strVal val="#ppt_y+#ppt_h/2"/>
                                          </p:val>
                                        </p:tav>
                                        <p:tav tm="100000">
                                          <p:val>
                                            <p:strVal val="#ppt_y"/>
                                          </p:val>
                                        </p:tav>
                                      </p:tavLst>
                                    </p:anim>
                                    <p:anim calcmode="lin" valueType="num">
                                      <p:cBhvr>
                                        <p:cTn id="76" dur="500" fill="hold"/>
                                        <p:tgtEl>
                                          <p:spTgt spid="67"/>
                                        </p:tgtEl>
                                        <p:attrNameLst>
                                          <p:attrName>ppt_w</p:attrName>
                                        </p:attrNameLst>
                                      </p:cBhvr>
                                      <p:tavLst>
                                        <p:tav tm="0">
                                          <p:val>
                                            <p:strVal val="#ppt_w"/>
                                          </p:val>
                                        </p:tav>
                                        <p:tav tm="100000">
                                          <p:val>
                                            <p:strVal val="#ppt_w"/>
                                          </p:val>
                                        </p:tav>
                                      </p:tavLst>
                                    </p:anim>
                                    <p:anim calcmode="lin" valueType="num">
                                      <p:cBhvr>
                                        <p:cTn id="77" dur="500" fill="hold"/>
                                        <p:tgtEl>
                                          <p:spTgt spid="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1852638" y="1982233"/>
            <a:ext cx="6865236" cy="1205313"/>
          </a:xfrm>
          <a:prstGeom prst="roundRect">
            <a:avLst/>
          </a:prstGeom>
          <a:solidFill>
            <a:srgbClr val="E87071"/>
          </a:solidFill>
          <a:ln w="12700" cap="flat" cmpd="sng" algn="ctr">
            <a:noFill/>
            <a:prstDash val="solid"/>
            <a:miter lim="800000"/>
          </a:ln>
          <a:effectLst>
            <a:innerShdw blurRad="63500" dist="508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3" name="Freeform 13"/>
          <p:cNvSpPr>
            <a:spLocks noEditPoints="1"/>
          </p:cNvSpPr>
          <p:nvPr/>
        </p:nvSpPr>
        <p:spPr bwMode="auto">
          <a:xfrm>
            <a:off x="6715274" y="4948949"/>
            <a:ext cx="3876698" cy="82979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id-ID" sz="1300">
              <a:solidFill>
                <a:prstClr val="black"/>
              </a:solidFill>
              <a:latin typeface="Calibri" panose="020F0502020204030204"/>
              <a:ea typeface="宋体" pitchFamily="2" charset="-122"/>
            </a:endParaRPr>
          </a:p>
        </p:txBody>
      </p:sp>
      <p:grpSp>
        <p:nvGrpSpPr>
          <p:cNvPr id="24" name="Group 47"/>
          <p:cNvGrpSpPr/>
          <p:nvPr/>
        </p:nvGrpSpPr>
        <p:grpSpPr>
          <a:xfrm>
            <a:off x="6901076" y="2258858"/>
            <a:ext cx="2976904" cy="3054963"/>
            <a:chOff x="4516324" y="1568450"/>
            <a:chExt cx="3559176" cy="3652838"/>
          </a:xfrm>
        </p:grpSpPr>
        <p:sp>
          <p:nvSpPr>
            <p:cNvPr id="2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A5A5A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grpSp>
      <p:sp>
        <p:nvSpPr>
          <p:cNvPr id="40" name="文本框 32"/>
          <p:cNvSpPr txBox="1"/>
          <p:nvPr/>
        </p:nvSpPr>
        <p:spPr>
          <a:xfrm>
            <a:off x="3607570" y="2104556"/>
            <a:ext cx="4602704" cy="988850"/>
          </a:xfrm>
          <a:prstGeom prst="rect">
            <a:avLst/>
          </a:prstGeom>
          <a:noFill/>
        </p:spPr>
        <p:txBody>
          <a:bodyPr wrap="squar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57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41" name="Freeform 13"/>
          <p:cNvSpPr>
            <a:spLocks noEditPoints="1"/>
          </p:cNvSpPr>
          <p:nvPr/>
        </p:nvSpPr>
        <p:spPr bwMode="auto">
          <a:xfrm rot="20485079">
            <a:off x="2454432" y="2369817"/>
            <a:ext cx="796285" cy="610109"/>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white"/>
              </a:solidFill>
              <a:latin typeface="Calibri" panose="020F0502020204030204"/>
              <a:ea typeface="宋体"/>
            </a:endParaRPr>
          </a:p>
        </p:txBody>
      </p:sp>
    </p:spTree>
    <p:extLst>
      <p:ext uri="{BB962C8B-B14F-4D97-AF65-F5344CB8AC3E}">
        <p14:creationId xmlns:p14="http://schemas.microsoft.com/office/powerpoint/2010/main" val="314854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randombar(horizontal)">
                                      <p:cBhvr>
                                        <p:cTn id="11" dur="500"/>
                                        <p:tgtEl>
                                          <p:spTgt spid="4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Effect transition="in" filter="randombar(horizontal)">
                                      <p:cBhvr>
                                        <p:cTn id="15" dur="500"/>
                                        <p:tgtEl>
                                          <p:spTgt spid="4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59" presetClass="path" presetSubtype="0" accel="50000" decel="50000" fill="hold" nodeType="withEffect">
                                  <p:stCondLst>
                                    <p:cond delay="0"/>
                                  </p:stCondLst>
                                  <p:childTnLst>
                                    <p:animMotion origin="layout" path="M -0.09583 0.13704 C -0.07448 0.15031 0.0165 0.17994 0.05052 0.17994 C 0.08559 0.17994 0.01719 0.16142 -0.00573 0.10957 C 0.01407 0.07809 0.08629 0.12253 0.12136 0.12253 C 0.14827 0.11605 0.09393 0.10802 0.10886 0.06883 C 0.11719 0.0608 0.16181 0.07469 0.17136 0.07253 C 0.18091 0.07068 0.14757 0.08086 0.16615 0.05617 C 0.18473 0.03117 0.27344 -0.04043 0.28282 -0.07531 " pathEditMode="relative" rAng="0" ptsTypes="AAAAAAAA">
                                      <p:cBhvr>
                                        <p:cTn id="21" dur="2000" fill="hold"/>
                                        <p:tgtEl>
                                          <p:spTgt spid="2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2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40" grpId="0"/>
      <p:bldP spid="4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组合 134"/>
          <p:cNvGrpSpPr/>
          <p:nvPr/>
        </p:nvGrpSpPr>
        <p:grpSpPr>
          <a:xfrm>
            <a:off x="3523894" y="3384871"/>
            <a:ext cx="5209206" cy="2407448"/>
            <a:chOff x="3220489" y="3221909"/>
            <a:chExt cx="5512084" cy="2547657"/>
          </a:xfrm>
        </p:grpSpPr>
        <p:grpSp>
          <p:nvGrpSpPr>
            <p:cNvPr id="136" name="组合 135"/>
            <p:cNvGrpSpPr/>
            <p:nvPr/>
          </p:nvGrpSpPr>
          <p:grpSpPr>
            <a:xfrm rot="2700000">
              <a:off x="5540783" y="901615"/>
              <a:ext cx="871495" cy="5512084"/>
              <a:chOff x="6614659" y="807814"/>
              <a:chExt cx="990827" cy="5217005"/>
            </a:xfrm>
            <a:effectLst>
              <a:outerShdw blurRad="317500" dist="63500" dir="2700000" algn="tl" rotWithShape="0">
                <a:prstClr val="black">
                  <a:alpha val="40000"/>
                </a:prstClr>
              </a:outerShdw>
            </a:effectLst>
          </p:grpSpPr>
          <p:grpSp>
            <p:nvGrpSpPr>
              <p:cNvPr id="138" name="组合 137"/>
              <p:cNvGrpSpPr/>
              <p:nvPr/>
            </p:nvGrpSpPr>
            <p:grpSpPr>
              <a:xfrm>
                <a:off x="6633507" y="845838"/>
                <a:ext cx="969736" cy="5178981"/>
                <a:chOff x="6633507" y="845838"/>
                <a:chExt cx="969736" cy="5178981"/>
              </a:xfrm>
            </p:grpSpPr>
            <p:sp>
              <p:nvSpPr>
                <p:cNvPr id="146" name="任意多边形 145"/>
                <p:cNvSpPr/>
                <p:nvPr/>
              </p:nvSpPr>
              <p:spPr>
                <a:xfrm>
                  <a:off x="6635749" y="4732736"/>
                  <a:ext cx="957632" cy="1267998"/>
                </a:xfrm>
                <a:custGeom>
                  <a:avLst/>
                  <a:gdLst>
                    <a:gd name="connsiteX0" fmla="*/ 0 w 969736"/>
                    <a:gd name="connsiteY0" fmla="*/ 0 h 1267998"/>
                    <a:gd name="connsiteX1" fmla="*/ 969736 w 969736"/>
                    <a:gd name="connsiteY1" fmla="*/ 0 h 1267998"/>
                    <a:gd name="connsiteX2" fmla="*/ 969736 w 969736"/>
                    <a:gd name="connsiteY2" fmla="*/ 381000 h 1267998"/>
                    <a:gd name="connsiteX3" fmla="*/ 484868 w 969736"/>
                    <a:gd name="connsiteY3" fmla="*/ 1267998 h 1267998"/>
                    <a:gd name="connsiteX4" fmla="*/ 0 w 969736"/>
                    <a:gd name="connsiteY4" fmla="*/ 381000 h 126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36" h="1267998">
                      <a:moveTo>
                        <a:pt x="0" y="0"/>
                      </a:moveTo>
                      <a:lnTo>
                        <a:pt x="969736" y="0"/>
                      </a:lnTo>
                      <a:lnTo>
                        <a:pt x="969736" y="381000"/>
                      </a:lnTo>
                      <a:lnTo>
                        <a:pt x="484868" y="1267998"/>
                      </a:lnTo>
                      <a:lnTo>
                        <a:pt x="0" y="381000"/>
                      </a:lnTo>
                      <a:close/>
                    </a:path>
                  </a:pathLst>
                </a:custGeom>
                <a:gradFill>
                  <a:gsLst>
                    <a:gs pos="32000">
                      <a:srgbClr val="ECDCC2"/>
                    </a:gs>
                    <a:gs pos="65000">
                      <a:srgbClr val="C39549"/>
                    </a:gs>
                    <a:gs pos="0">
                      <a:srgbClr val="E9D1A9"/>
                    </a:gs>
                    <a:gs pos="100000">
                      <a:srgbClr val="815C21"/>
                    </a:gs>
                  </a:gsLst>
                  <a:lin ang="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7" name="任意多边形 146"/>
                <p:cNvSpPr/>
                <p:nvPr/>
              </p:nvSpPr>
              <p:spPr>
                <a:xfrm rot="5400000">
                  <a:off x="4666969" y="2912659"/>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D08B"/>
                    </a:gs>
                    <a:gs pos="100000">
                      <a:srgbClr val="FF9A05"/>
                    </a:gs>
                  </a:gsLst>
                  <a:lin ang="0" scaled="0"/>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8" name="任意多边形 147"/>
                <p:cNvSpPr/>
                <p:nvPr/>
              </p:nvSpPr>
              <p:spPr>
                <a:xfrm rot="5400000">
                  <a:off x="4969556" y="2962956"/>
                  <a:ext cx="4302125" cy="262164"/>
                </a:xfrm>
                <a:custGeom>
                  <a:avLst/>
                  <a:gdLst>
                    <a:gd name="connsiteX0" fmla="*/ 0 w 4302125"/>
                    <a:gd name="connsiteY0" fmla="*/ 262164 h 262164"/>
                    <a:gd name="connsiteX1" fmla="*/ 0 w 4302125"/>
                    <a:gd name="connsiteY1" fmla="*/ 0 h 262164"/>
                    <a:gd name="connsiteX2" fmla="*/ 4171043 w 4302125"/>
                    <a:gd name="connsiteY2" fmla="*/ 0 h 262164"/>
                    <a:gd name="connsiteX3" fmla="*/ 4302125 w 4302125"/>
                    <a:gd name="connsiteY3" fmla="*/ 131082 h 262164"/>
                    <a:gd name="connsiteX4" fmla="*/ 4171043 w 4302125"/>
                    <a:gd name="connsiteY4" fmla="*/ 262164 h 262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262164">
                      <a:moveTo>
                        <a:pt x="0" y="262164"/>
                      </a:moveTo>
                      <a:lnTo>
                        <a:pt x="0" y="0"/>
                      </a:lnTo>
                      <a:lnTo>
                        <a:pt x="4171043" y="0"/>
                      </a:lnTo>
                      <a:cubicBezTo>
                        <a:pt x="4243438" y="0"/>
                        <a:pt x="4302125" y="58687"/>
                        <a:pt x="4302125" y="131082"/>
                      </a:cubicBezTo>
                      <a:cubicBezTo>
                        <a:pt x="4302125" y="203477"/>
                        <a:pt x="4243438" y="262164"/>
                        <a:pt x="4171043" y="262164"/>
                      </a:cubicBezTo>
                      <a:close/>
                    </a:path>
                  </a:pathLst>
                </a:custGeom>
                <a:gradFill>
                  <a:gsLst>
                    <a:gs pos="0">
                      <a:srgbClr val="FFC979"/>
                    </a:gs>
                    <a:gs pos="100000">
                      <a:srgbClr val="F29000"/>
                    </a:gs>
                  </a:gsLs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9" name="任意多边形 148"/>
                <p:cNvSpPr/>
                <p:nvPr/>
              </p:nvSpPr>
              <p:spPr>
                <a:xfrm rot="5400000">
                  <a:off x="5272142" y="2921630"/>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BD5B"/>
                    </a:gs>
                    <a:gs pos="100000">
                      <a:srgbClr val="DE8400"/>
                    </a:gs>
                  </a:gsLs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0" name="任意多边形 149"/>
                <p:cNvSpPr>
                  <a:spLocks/>
                </p:cNvSpPr>
                <p:nvPr/>
              </p:nvSpPr>
              <p:spPr bwMode="auto">
                <a:xfrm>
                  <a:off x="7023974" y="5814006"/>
                  <a:ext cx="198358" cy="210813"/>
                </a:xfrm>
                <a:custGeom>
                  <a:avLst/>
                  <a:gdLst>
                    <a:gd name="connsiteX0" fmla="*/ 0 w 228236"/>
                    <a:gd name="connsiteY0" fmla="*/ 0 h 139281"/>
                    <a:gd name="connsiteX1" fmla="*/ 228236 w 228236"/>
                    <a:gd name="connsiteY1" fmla="*/ 0 h 139281"/>
                    <a:gd name="connsiteX2" fmla="*/ 224471 w 228236"/>
                    <a:gd name="connsiteY2" fmla="*/ 6279 h 139281"/>
                    <a:gd name="connsiteX3" fmla="*/ 161086 w 228236"/>
                    <a:gd name="connsiteY3" fmla="*/ 111985 h 139281"/>
                    <a:gd name="connsiteX4" fmla="*/ 67150 w 228236"/>
                    <a:gd name="connsiteY4" fmla="*/ 111985 h 139281"/>
                    <a:gd name="connsiteX5" fmla="*/ 3062 w 228236"/>
                    <a:gd name="connsiteY5" fmla="*/ 5106 h 139281"/>
                    <a:gd name="connsiteX0" fmla="*/ 0 w 228236"/>
                    <a:gd name="connsiteY0" fmla="*/ 0 h 157647"/>
                    <a:gd name="connsiteX1" fmla="*/ 228236 w 228236"/>
                    <a:gd name="connsiteY1" fmla="*/ 0 h 157647"/>
                    <a:gd name="connsiteX2" fmla="*/ 224471 w 228236"/>
                    <a:gd name="connsiteY2" fmla="*/ 6279 h 157647"/>
                    <a:gd name="connsiteX3" fmla="*/ 161086 w 228236"/>
                    <a:gd name="connsiteY3" fmla="*/ 111985 h 157647"/>
                    <a:gd name="connsiteX4" fmla="*/ 107678 w 228236"/>
                    <a:gd name="connsiteY4" fmla="*/ 157647 h 157647"/>
                    <a:gd name="connsiteX5" fmla="*/ 67150 w 228236"/>
                    <a:gd name="connsiteY5" fmla="*/ 111985 h 157647"/>
                    <a:gd name="connsiteX6" fmla="*/ 3062 w 228236"/>
                    <a:gd name="connsiteY6" fmla="*/ 5106 h 157647"/>
                    <a:gd name="connsiteX7" fmla="*/ 0 w 228236"/>
                    <a:gd name="connsiteY7" fmla="*/ 0 h 157647"/>
                    <a:gd name="connsiteX0" fmla="*/ 0 w 228236"/>
                    <a:gd name="connsiteY0" fmla="*/ 0 h 160986"/>
                    <a:gd name="connsiteX1" fmla="*/ 228236 w 228236"/>
                    <a:gd name="connsiteY1" fmla="*/ 0 h 160986"/>
                    <a:gd name="connsiteX2" fmla="*/ 224471 w 228236"/>
                    <a:gd name="connsiteY2" fmla="*/ 6279 h 160986"/>
                    <a:gd name="connsiteX3" fmla="*/ 161086 w 228236"/>
                    <a:gd name="connsiteY3" fmla="*/ 111985 h 160986"/>
                    <a:gd name="connsiteX4" fmla="*/ 118638 w 228236"/>
                    <a:gd name="connsiteY4" fmla="*/ 160986 h 160986"/>
                    <a:gd name="connsiteX5" fmla="*/ 67150 w 228236"/>
                    <a:gd name="connsiteY5" fmla="*/ 111985 h 160986"/>
                    <a:gd name="connsiteX6" fmla="*/ 3062 w 228236"/>
                    <a:gd name="connsiteY6" fmla="*/ 5106 h 160986"/>
                    <a:gd name="connsiteX7" fmla="*/ 0 w 228236"/>
                    <a:gd name="connsiteY7" fmla="*/ 0 h 160986"/>
                    <a:gd name="connsiteX0" fmla="*/ 0 w 228236"/>
                    <a:gd name="connsiteY0" fmla="*/ 0 h 125271"/>
                    <a:gd name="connsiteX1" fmla="*/ 228236 w 228236"/>
                    <a:gd name="connsiteY1" fmla="*/ 0 h 125271"/>
                    <a:gd name="connsiteX2" fmla="*/ 224471 w 228236"/>
                    <a:gd name="connsiteY2" fmla="*/ 6279 h 125271"/>
                    <a:gd name="connsiteX3" fmla="*/ 161086 w 228236"/>
                    <a:gd name="connsiteY3" fmla="*/ 111985 h 125271"/>
                    <a:gd name="connsiteX4" fmla="*/ 67150 w 228236"/>
                    <a:gd name="connsiteY4" fmla="*/ 111985 h 125271"/>
                    <a:gd name="connsiteX5" fmla="*/ 3062 w 228236"/>
                    <a:gd name="connsiteY5" fmla="*/ 5106 h 125271"/>
                    <a:gd name="connsiteX6" fmla="*/ 0 w 228236"/>
                    <a:gd name="connsiteY6" fmla="*/ 0 h 125271"/>
                    <a:gd name="connsiteX0" fmla="*/ 0 w 228236"/>
                    <a:gd name="connsiteY0" fmla="*/ 0 h 137737"/>
                    <a:gd name="connsiteX1" fmla="*/ 228236 w 228236"/>
                    <a:gd name="connsiteY1" fmla="*/ 0 h 137737"/>
                    <a:gd name="connsiteX2" fmla="*/ 224471 w 228236"/>
                    <a:gd name="connsiteY2" fmla="*/ 6279 h 137737"/>
                    <a:gd name="connsiteX3" fmla="*/ 161086 w 228236"/>
                    <a:gd name="connsiteY3" fmla="*/ 111985 h 137737"/>
                    <a:gd name="connsiteX4" fmla="*/ 67150 w 228236"/>
                    <a:gd name="connsiteY4" fmla="*/ 111985 h 137737"/>
                    <a:gd name="connsiteX5" fmla="*/ 3062 w 228236"/>
                    <a:gd name="connsiteY5" fmla="*/ 5106 h 137737"/>
                    <a:gd name="connsiteX6" fmla="*/ 0 w 228236"/>
                    <a:gd name="connsiteY6" fmla="*/ 0 h 137737"/>
                    <a:gd name="connsiteX0" fmla="*/ 0 w 228236"/>
                    <a:gd name="connsiteY0" fmla="*/ 0 h 147811"/>
                    <a:gd name="connsiteX1" fmla="*/ 228236 w 228236"/>
                    <a:gd name="connsiteY1" fmla="*/ 0 h 147811"/>
                    <a:gd name="connsiteX2" fmla="*/ 224471 w 228236"/>
                    <a:gd name="connsiteY2" fmla="*/ 6279 h 147811"/>
                    <a:gd name="connsiteX3" fmla="*/ 161086 w 228236"/>
                    <a:gd name="connsiteY3" fmla="*/ 111985 h 147811"/>
                    <a:gd name="connsiteX4" fmla="*/ 67150 w 228236"/>
                    <a:gd name="connsiteY4" fmla="*/ 111985 h 147811"/>
                    <a:gd name="connsiteX5" fmla="*/ 3062 w 228236"/>
                    <a:gd name="connsiteY5" fmla="*/ 5106 h 147811"/>
                    <a:gd name="connsiteX6" fmla="*/ 0 w 228236"/>
                    <a:gd name="connsiteY6" fmla="*/ 0 h 14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6" h="147811">
                      <a:moveTo>
                        <a:pt x="0" y="0"/>
                      </a:moveTo>
                      <a:lnTo>
                        <a:pt x="228236" y="0"/>
                      </a:lnTo>
                      <a:lnTo>
                        <a:pt x="224471" y="6279"/>
                      </a:lnTo>
                      <a:lnTo>
                        <a:pt x="161086" y="111985"/>
                      </a:lnTo>
                      <a:cubicBezTo>
                        <a:pt x="121167" y="159656"/>
                        <a:pt x="98967" y="159852"/>
                        <a:pt x="67150" y="111985"/>
                      </a:cubicBezTo>
                      <a:lnTo>
                        <a:pt x="3062" y="5106"/>
                      </a:lnTo>
                      <a:lnTo>
                        <a:pt x="0" y="0"/>
                      </a:lnTo>
                      <a:close/>
                    </a:path>
                  </a:pathLst>
                </a:custGeom>
                <a:gradFill>
                  <a:gsLst>
                    <a:gs pos="44000">
                      <a:sysClr val="window" lastClr="FFFFFF">
                        <a:lumMod val="50000"/>
                      </a:sysClr>
                    </a:gs>
                    <a:gs pos="15000">
                      <a:sysClr val="windowText" lastClr="000000">
                        <a:lumMod val="75000"/>
                        <a:lumOff val="25000"/>
                      </a:sysClr>
                    </a:gs>
                    <a:gs pos="0">
                      <a:sysClr val="windowText" lastClr="000000">
                        <a:lumMod val="95000"/>
                        <a:lumOff val="5000"/>
                      </a:sysClr>
                    </a:gs>
                    <a:gs pos="100000">
                      <a:sysClr val="windowText" lastClr="000000"/>
                    </a:gs>
                  </a:gsLst>
                  <a:lin ang="0" scaled="0"/>
                </a:gradFill>
                <a:ln>
                  <a:noFill/>
                </a:ln>
              </p:spPr>
              <p:txBody>
                <a:bodyPr vert="horz" wrap="square" lIns="68580" tIns="34290" rIns="68580" bIns="34290" numCol="1" anchor="t" anchorCtr="0" compatLnSpc="1">
                  <a:prstTxWarp prst="textNoShape">
                    <a:avLst/>
                  </a:prstTxWarp>
                  <a:noAutofit/>
                </a:bodyPr>
                <a:lstStyle/>
                <a:p>
                  <a:pPr defTabSz="864108">
                    <a:defRPr/>
                  </a:pPr>
                  <a:endParaRPr lang="zh-CN" altLang="en-US" sz="1300" kern="0">
                    <a:solidFill>
                      <a:prstClr val="black"/>
                    </a:solidFill>
                    <a:latin typeface="Calibri" panose="020F0502020204030204"/>
                    <a:ea typeface="宋体"/>
                  </a:endParaRPr>
                </a:p>
              </p:txBody>
            </p:sp>
            <p:sp>
              <p:nvSpPr>
                <p:cNvPr id="151" name="六边形 150"/>
                <p:cNvSpPr/>
                <p:nvPr/>
              </p:nvSpPr>
              <p:spPr>
                <a:xfrm>
                  <a:off x="6633507" y="845838"/>
                  <a:ext cx="969736" cy="192977"/>
                </a:xfrm>
                <a:prstGeom prst="hexagon">
                  <a:avLst>
                    <a:gd name="adj" fmla="val 151691"/>
                    <a:gd name="vf" fmla="val 115470"/>
                  </a:avLst>
                </a:prstGeom>
                <a:solidFill>
                  <a:srgbClr val="CCBCA7"/>
                </a:solidFill>
                <a:ln w="12700" cap="flat" cmpd="sng" algn="ctr">
                  <a:noFill/>
                  <a:prstDash val="solid"/>
                  <a:miter lim="800000"/>
                </a:ln>
                <a:effectLst/>
              </p:spPr>
              <p:txBody>
                <a:bodyPr rtlCol="0" anchor="ctr"/>
                <a:lstStyle/>
                <a:p>
                  <a:pPr algn="ctr" defTabSz="864108">
                    <a:defRPr/>
                  </a:pPr>
                  <a:endParaRPr lang="zh-CN" altLang="en-US" sz="1300" kern="0">
                    <a:solidFill>
                      <a:srgbClr val="CCBCA7"/>
                    </a:solidFill>
                    <a:latin typeface="Calibri" panose="020F0502020204030204"/>
                    <a:ea typeface="宋体"/>
                  </a:endParaRPr>
                </a:p>
              </p:txBody>
            </p:sp>
            <p:sp>
              <p:nvSpPr>
                <p:cNvPr id="152" name="椭圆 151"/>
                <p:cNvSpPr/>
                <p:nvPr/>
              </p:nvSpPr>
              <p:spPr>
                <a:xfrm>
                  <a:off x="7008896" y="899824"/>
                  <a:ext cx="223444" cy="86299"/>
                </a:xfrm>
                <a:prstGeom prst="ellipse">
                  <a:avLst/>
                </a:prstGeom>
                <a:solidFill>
                  <a:srgbClr val="815C2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39" name="任意多边形 138"/>
              <p:cNvSpPr/>
              <p:nvPr/>
            </p:nvSpPr>
            <p:spPr>
              <a:xfrm rot="5400000">
                <a:off x="6278879" y="2471647"/>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CFE5"/>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0" name="任意多边形 139"/>
              <p:cNvSpPr/>
              <p:nvPr/>
            </p:nvSpPr>
            <p:spPr>
              <a:xfrm rot="5400000">
                <a:off x="6586855" y="2517459"/>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C4D9"/>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1" name="任意多边形 140"/>
              <p:cNvSpPr/>
              <p:nvPr/>
            </p:nvSpPr>
            <p:spPr>
              <a:xfrm rot="5400000">
                <a:off x="6894829" y="2471648"/>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2" name="任意多边形 141"/>
              <p:cNvSpPr/>
              <p:nvPr/>
            </p:nvSpPr>
            <p:spPr>
              <a:xfrm rot="5400000">
                <a:off x="627887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3" name="任意多边形 142"/>
              <p:cNvSpPr/>
              <p:nvPr/>
            </p:nvSpPr>
            <p:spPr>
              <a:xfrm rot="5400000">
                <a:off x="6586854" y="3584987"/>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A6B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4" name="任意多边形 143"/>
              <p:cNvSpPr/>
              <p:nvPr/>
            </p:nvSpPr>
            <p:spPr>
              <a:xfrm rot="5400000">
                <a:off x="689482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97A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5" name="任意多边形 144"/>
              <p:cNvSpPr/>
              <p:nvPr/>
            </p:nvSpPr>
            <p:spPr>
              <a:xfrm rot="5400000">
                <a:off x="4411947" y="3010526"/>
                <a:ext cx="4578915" cy="173491"/>
              </a:xfrm>
              <a:custGeom>
                <a:avLst/>
                <a:gdLst>
                  <a:gd name="connsiteX0" fmla="*/ 1892113 w 3784226"/>
                  <a:gd name="connsiteY0" fmla="*/ 0 h 189252"/>
                  <a:gd name="connsiteX1" fmla="*/ 3755547 w 3784226"/>
                  <a:gd name="connsiteY1" fmla="*/ 176081 h 189252"/>
                  <a:gd name="connsiteX2" fmla="*/ 3784226 w 3784226"/>
                  <a:gd name="connsiteY2" fmla="*/ 189252 h 189252"/>
                  <a:gd name="connsiteX3" fmla="*/ 0 w 3784226"/>
                  <a:gd name="connsiteY3" fmla="*/ 189252 h 189252"/>
                  <a:gd name="connsiteX4" fmla="*/ 28679 w 3784226"/>
                  <a:gd name="connsiteY4" fmla="*/ 176081 h 189252"/>
                  <a:gd name="connsiteX5" fmla="*/ 1892113 w 3784226"/>
                  <a:gd name="connsiteY5" fmla="*/ 0 h 1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4226" h="189252">
                    <a:moveTo>
                      <a:pt x="1892113" y="0"/>
                    </a:moveTo>
                    <a:cubicBezTo>
                      <a:pt x="2729802" y="0"/>
                      <a:pt x="3448536" y="72606"/>
                      <a:pt x="3755547" y="176081"/>
                    </a:cubicBezTo>
                    <a:lnTo>
                      <a:pt x="3784226" y="189252"/>
                    </a:lnTo>
                    <a:lnTo>
                      <a:pt x="0" y="189252"/>
                    </a:lnTo>
                    <a:lnTo>
                      <a:pt x="28679" y="176081"/>
                    </a:lnTo>
                    <a:cubicBezTo>
                      <a:pt x="335691" y="72606"/>
                      <a:pt x="1054424" y="0"/>
                      <a:pt x="1892113" y="0"/>
                    </a:cubicBezTo>
                    <a:close/>
                  </a:path>
                </a:pathLst>
              </a:custGeom>
              <a:gradFill>
                <a:gsLst>
                  <a:gs pos="0">
                    <a:sysClr val="window" lastClr="FFFFFF">
                      <a:alpha val="7000"/>
                    </a:sysClr>
                  </a:gs>
                  <a:gs pos="100000">
                    <a:sysClr val="window" lastClr="FFFFFF">
                      <a:alpha val="60000"/>
                    </a:sysClr>
                  </a:gs>
                </a:gsLst>
                <a:lin ang="5400000" scaled="1"/>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37" name="椭圆 136"/>
            <p:cNvSpPr/>
            <p:nvPr/>
          </p:nvSpPr>
          <p:spPr>
            <a:xfrm>
              <a:off x="3411326" y="5482865"/>
              <a:ext cx="1399420" cy="286701"/>
            </a:xfrm>
            <a:prstGeom prst="ellipse">
              <a:avLst/>
            </a:prstGeom>
            <a:gradFill flip="none" rotWithShape="1">
              <a:gsLst>
                <a:gs pos="0">
                  <a:sysClr val="windowText" lastClr="000000">
                    <a:lumMod val="75000"/>
                    <a:lumOff val="25000"/>
                    <a:alpha val="59000"/>
                  </a:sysClr>
                </a:gs>
                <a:gs pos="44000">
                  <a:srgbClr val="8D8D8D">
                    <a:alpha val="37000"/>
                  </a:srgbClr>
                </a:gs>
                <a:gs pos="100000">
                  <a:sysClr val="window" lastClr="FFFFFF">
                    <a:lumMod val="85000"/>
                    <a:alpha val="0"/>
                  </a:sysClr>
                </a:gs>
              </a:gsLst>
              <a:path path="shape">
                <a:fillToRect l="50000" t="50000" r="50000" b="50000"/>
              </a:path>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53" name="文本框 26"/>
          <p:cNvSpPr txBox="1"/>
          <p:nvPr/>
        </p:nvSpPr>
        <p:spPr>
          <a:xfrm>
            <a:off x="4891914" y="4433274"/>
            <a:ext cx="661263" cy="581677"/>
          </a:xfrm>
          <a:prstGeom prst="rect">
            <a:avLst/>
          </a:prstGeom>
          <a:noFill/>
        </p:spPr>
        <p:txBody>
          <a:bodyPr wrap="square" lIns="115214" tIns="57607" rIns="115214" bIns="57607" rtlCol="0">
            <a:spAutoFit/>
          </a:bodyPr>
          <a:lstStyle/>
          <a:p>
            <a:pPr algn="ctr" defTabSz="864108"/>
            <a:r>
              <a:rPr lang="en-US" altLang="zh-CN" sz="3000" dirty="0">
                <a:solidFill>
                  <a:prstClr val="white"/>
                </a:solidFill>
                <a:latin typeface="Impact" panose="020B0806030902050204" pitchFamily="34" charset="0"/>
                <a:ea typeface="宋体"/>
              </a:rPr>
              <a:t>01</a:t>
            </a:r>
            <a:endParaRPr lang="zh-CN" altLang="en-US" sz="3000" dirty="0">
              <a:solidFill>
                <a:prstClr val="white"/>
              </a:solidFill>
              <a:latin typeface="Impact" panose="020B0806030902050204" pitchFamily="34" charset="0"/>
              <a:ea typeface="宋体"/>
            </a:endParaRPr>
          </a:p>
        </p:txBody>
      </p:sp>
      <p:sp>
        <p:nvSpPr>
          <p:cNvPr id="154" name="文本框 27"/>
          <p:cNvSpPr txBox="1"/>
          <p:nvPr/>
        </p:nvSpPr>
        <p:spPr>
          <a:xfrm>
            <a:off x="5592424" y="3749466"/>
            <a:ext cx="661263" cy="581677"/>
          </a:xfrm>
          <a:prstGeom prst="rect">
            <a:avLst/>
          </a:prstGeom>
          <a:noFill/>
        </p:spPr>
        <p:txBody>
          <a:bodyPr wrap="square" lIns="115214" tIns="57607" rIns="115214" bIns="57607" rtlCol="0">
            <a:spAutoFit/>
          </a:bodyPr>
          <a:lstStyle/>
          <a:p>
            <a:pPr algn="ctr" defTabSz="864108"/>
            <a:r>
              <a:rPr lang="en-US" altLang="zh-CN" sz="3000" dirty="0">
                <a:solidFill>
                  <a:prstClr val="white"/>
                </a:solidFill>
                <a:latin typeface="Impact" panose="020B0806030902050204" pitchFamily="34" charset="0"/>
                <a:ea typeface="宋体"/>
              </a:rPr>
              <a:t>02</a:t>
            </a:r>
            <a:endParaRPr lang="zh-CN" altLang="en-US" sz="3000" dirty="0">
              <a:solidFill>
                <a:prstClr val="white"/>
              </a:solidFill>
              <a:latin typeface="Impact" panose="020B0806030902050204" pitchFamily="34" charset="0"/>
              <a:ea typeface="宋体"/>
            </a:endParaRPr>
          </a:p>
        </p:txBody>
      </p:sp>
      <p:sp>
        <p:nvSpPr>
          <p:cNvPr id="155" name="文本框 28"/>
          <p:cNvSpPr txBox="1"/>
          <p:nvPr/>
        </p:nvSpPr>
        <p:spPr>
          <a:xfrm>
            <a:off x="6319197" y="3020906"/>
            <a:ext cx="661263" cy="581677"/>
          </a:xfrm>
          <a:prstGeom prst="rect">
            <a:avLst/>
          </a:prstGeom>
          <a:noFill/>
        </p:spPr>
        <p:txBody>
          <a:bodyPr wrap="square" lIns="115214" tIns="57607" rIns="115214" bIns="57607" rtlCol="0">
            <a:spAutoFit/>
          </a:bodyPr>
          <a:lstStyle/>
          <a:p>
            <a:pPr algn="ctr" defTabSz="864108"/>
            <a:r>
              <a:rPr lang="en-US" altLang="zh-CN" sz="3000" dirty="0">
                <a:solidFill>
                  <a:prstClr val="white"/>
                </a:solidFill>
                <a:latin typeface="Impact" panose="020B0806030902050204" pitchFamily="34" charset="0"/>
                <a:ea typeface="宋体"/>
              </a:rPr>
              <a:t>03</a:t>
            </a:r>
            <a:endParaRPr lang="zh-CN" altLang="en-US" sz="3000" dirty="0">
              <a:solidFill>
                <a:prstClr val="white"/>
              </a:solidFill>
              <a:latin typeface="Impact" panose="020B0806030902050204" pitchFamily="34" charset="0"/>
              <a:ea typeface="宋体"/>
            </a:endParaRPr>
          </a:p>
        </p:txBody>
      </p:sp>
      <p:sp>
        <p:nvSpPr>
          <p:cNvPr id="156" name="文本框 29"/>
          <p:cNvSpPr txBox="1"/>
          <p:nvPr/>
        </p:nvSpPr>
        <p:spPr>
          <a:xfrm>
            <a:off x="7056801" y="2286090"/>
            <a:ext cx="661263" cy="581677"/>
          </a:xfrm>
          <a:prstGeom prst="rect">
            <a:avLst/>
          </a:prstGeom>
          <a:noFill/>
        </p:spPr>
        <p:txBody>
          <a:bodyPr wrap="square" lIns="115214" tIns="57607" rIns="115214" bIns="57607" rtlCol="0">
            <a:spAutoFit/>
          </a:bodyPr>
          <a:lstStyle/>
          <a:p>
            <a:pPr algn="ctr" defTabSz="864108"/>
            <a:r>
              <a:rPr lang="en-US" altLang="zh-CN" sz="3000" dirty="0">
                <a:solidFill>
                  <a:prstClr val="white"/>
                </a:solidFill>
                <a:latin typeface="Impact" panose="020B0806030902050204" pitchFamily="34" charset="0"/>
                <a:ea typeface="宋体"/>
              </a:rPr>
              <a:t>04</a:t>
            </a:r>
            <a:endParaRPr lang="zh-CN" altLang="en-US" sz="3000" dirty="0">
              <a:solidFill>
                <a:prstClr val="white"/>
              </a:solidFill>
              <a:latin typeface="Impact" panose="020B0806030902050204" pitchFamily="34" charset="0"/>
              <a:ea typeface="宋体"/>
            </a:endParaRPr>
          </a:p>
        </p:txBody>
      </p:sp>
      <p:sp>
        <p:nvSpPr>
          <p:cNvPr id="157" name="任意多边形 156"/>
          <p:cNvSpPr>
            <a:spLocks/>
          </p:cNvSpPr>
          <p:nvPr/>
        </p:nvSpPr>
        <p:spPr bwMode="auto">
          <a:xfrm rot="10800000">
            <a:off x="4187224" y="1452820"/>
            <a:ext cx="2710379" cy="924767"/>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D5B"/>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86411" tIns="43205" rIns="86411" bIns="43205" numCol="1" anchor="t" anchorCtr="0" compatLnSpc="1">
            <a:prstTxWarp prst="textNoShape">
              <a:avLst/>
            </a:prstTxWarp>
            <a:noAutofit/>
          </a:bodyPr>
          <a:lstStyle/>
          <a:p>
            <a:pPr defTabSz="864108"/>
            <a:endParaRPr lang="zh-CN" altLang="en-US" sz="1300">
              <a:solidFill>
                <a:prstClr val="black"/>
              </a:solidFill>
              <a:latin typeface="Calibri" panose="020F0502020204030204"/>
              <a:ea typeface="宋体"/>
            </a:endParaRPr>
          </a:p>
        </p:txBody>
      </p:sp>
      <p:sp>
        <p:nvSpPr>
          <p:cNvPr id="158" name="任意多边形 157"/>
          <p:cNvSpPr>
            <a:spLocks/>
          </p:cNvSpPr>
          <p:nvPr/>
        </p:nvSpPr>
        <p:spPr bwMode="auto">
          <a:xfrm rot="10800000">
            <a:off x="2533359" y="3019493"/>
            <a:ext cx="2710379" cy="924767"/>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6B7"/>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86411" tIns="43205" rIns="86411" bIns="43205" numCol="1" anchor="t" anchorCtr="0" compatLnSpc="1">
            <a:prstTxWarp prst="textNoShape">
              <a:avLst/>
            </a:prstTxWarp>
            <a:noAutofit/>
          </a:bodyPr>
          <a:lstStyle/>
          <a:p>
            <a:pPr defTabSz="864108"/>
            <a:endParaRPr lang="zh-CN" altLang="en-US" sz="1300">
              <a:solidFill>
                <a:prstClr val="black"/>
              </a:solidFill>
              <a:latin typeface="Calibri" panose="020F0502020204030204"/>
              <a:ea typeface="宋体"/>
            </a:endParaRPr>
          </a:p>
        </p:txBody>
      </p:sp>
      <p:sp>
        <p:nvSpPr>
          <p:cNvPr id="159" name="任意多边形 158"/>
          <p:cNvSpPr>
            <a:spLocks/>
          </p:cNvSpPr>
          <p:nvPr/>
        </p:nvSpPr>
        <p:spPr bwMode="auto">
          <a:xfrm rot="10800000">
            <a:off x="7239066" y="3308548"/>
            <a:ext cx="2710379" cy="924767"/>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C4D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86411" tIns="43205" rIns="86411" bIns="43205" numCol="1" anchor="t" anchorCtr="0" compatLnSpc="1">
            <a:prstTxWarp prst="textNoShape">
              <a:avLst/>
            </a:prstTxWarp>
            <a:noAutofit/>
          </a:bodyPr>
          <a:lstStyle/>
          <a:p>
            <a:pPr defTabSz="864108"/>
            <a:endParaRPr lang="zh-CN" altLang="en-US" sz="1300">
              <a:solidFill>
                <a:prstClr val="black"/>
              </a:solidFill>
              <a:latin typeface="Calibri" panose="020F0502020204030204"/>
              <a:ea typeface="宋体"/>
            </a:endParaRPr>
          </a:p>
        </p:txBody>
      </p:sp>
      <p:sp>
        <p:nvSpPr>
          <p:cNvPr id="160" name="任意多边形 159"/>
          <p:cNvSpPr>
            <a:spLocks/>
          </p:cNvSpPr>
          <p:nvPr/>
        </p:nvSpPr>
        <p:spPr bwMode="auto">
          <a:xfrm rot="10800000">
            <a:off x="5862978" y="4794874"/>
            <a:ext cx="2710379" cy="924767"/>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6A32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86411" tIns="43205" rIns="86411" bIns="43205" numCol="1" anchor="t" anchorCtr="0" compatLnSpc="1">
            <a:prstTxWarp prst="textNoShape">
              <a:avLst/>
            </a:prstTxWarp>
            <a:noAutofit/>
          </a:bodyPr>
          <a:lstStyle/>
          <a:p>
            <a:pPr defTabSz="864108"/>
            <a:endParaRPr lang="zh-CN" altLang="en-US" sz="1300">
              <a:solidFill>
                <a:prstClr val="black"/>
              </a:solidFill>
              <a:latin typeface="Calibri" panose="020F0502020204030204"/>
              <a:ea typeface="宋体"/>
            </a:endParaRPr>
          </a:p>
        </p:txBody>
      </p:sp>
      <p:grpSp>
        <p:nvGrpSpPr>
          <p:cNvPr id="161" name="组合 160"/>
          <p:cNvGrpSpPr/>
          <p:nvPr/>
        </p:nvGrpSpPr>
        <p:grpSpPr>
          <a:xfrm>
            <a:off x="3429842" y="3085288"/>
            <a:ext cx="1479231" cy="777505"/>
            <a:chOff x="7109327" y="3179834"/>
            <a:chExt cx="1565237" cy="822785"/>
          </a:xfrm>
        </p:grpSpPr>
        <p:sp>
          <p:nvSpPr>
            <p:cNvPr id="162" name="文本框 35"/>
            <p:cNvSpPr txBox="1"/>
            <p:nvPr/>
          </p:nvSpPr>
          <p:spPr>
            <a:xfrm>
              <a:off x="7109327" y="3179834"/>
              <a:ext cx="1565237" cy="309416"/>
            </a:xfrm>
            <a:prstGeom prst="rect">
              <a:avLst/>
            </a:prstGeom>
            <a:noFill/>
          </p:spPr>
          <p:txBody>
            <a:bodyPr wrap="square" rtlCol="0">
              <a:spAutoFit/>
            </a:bodyPr>
            <a:lstStyle/>
            <a:p>
              <a:pPr defTabSz="864108"/>
              <a:r>
                <a:rPr lang="zh-CN" altLang="en-US" sz="13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3" name="文本框 36"/>
            <p:cNvSpPr txBox="1"/>
            <p:nvPr/>
          </p:nvSpPr>
          <p:spPr>
            <a:xfrm>
              <a:off x="7115248" y="3465213"/>
              <a:ext cx="1559316" cy="537406"/>
            </a:xfrm>
            <a:prstGeom prst="rect">
              <a:avLst/>
            </a:prstGeom>
            <a:noFill/>
          </p:spPr>
          <p:txBody>
            <a:bodyPr wrap="square" rtlCol="0">
              <a:spAutoFit/>
            </a:bodyPr>
            <a:lstStyle/>
            <a:p>
              <a:pPr algn="just" defTabSz="864108"/>
              <a:r>
                <a:rPr lang="zh-CN" altLang="en-US" sz="900" dirty="0">
                  <a:solidFill>
                    <a:prstClr val="white"/>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4" name="组合 163"/>
          <p:cNvGrpSpPr/>
          <p:nvPr/>
        </p:nvGrpSpPr>
        <p:grpSpPr>
          <a:xfrm>
            <a:off x="8118273" y="3374342"/>
            <a:ext cx="1479231" cy="777505"/>
            <a:chOff x="7109327" y="3179834"/>
            <a:chExt cx="1565237" cy="822785"/>
          </a:xfrm>
        </p:grpSpPr>
        <p:sp>
          <p:nvSpPr>
            <p:cNvPr id="165" name="文本框 38"/>
            <p:cNvSpPr txBox="1"/>
            <p:nvPr/>
          </p:nvSpPr>
          <p:spPr>
            <a:xfrm>
              <a:off x="7109327" y="3179834"/>
              <a:ext cx="1565237" cy="309416"/>
            </a:xfrm>
            <a:prstGeom prst="rect">
              <a:avLst/>
            </a:prstGeom>
            <a:noFill/>
          </p:spPr>
          <p:txBody>
            <a:bodyPr wrap="square" rtlCol="0">
              <a:spAutoFit/>
            </a:bodyPr>
            <a:lstStyle/>
            <a:p>
              <a:pPr defTabSz="864108"/>
              <a:r>
                <a:rPr lang="zh-CN" altLang="en-US" sz="13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6" name="文本框 39"/>
            <p:cNvSpPr txBox="1"/>
            <p:nvPr/>
          </p:nvSpPr>
          <p:spPr>
            <a:xfrm>
              <a:off x="7115248" y="3465213"/>
              <a:ext cx="1559316" cy="537406"/>
            </a:xfrm>
            <a:prstGeom prst="rect">
              <a:avLst/>
            </a:prstGeom>
            <a:noFill/>
          </p:spPr>
          <p:txBody>
            <a:bodyPr wrap="square" rtlCol="0">
              <a:spAutoFit/>
            </a:bodyPr>
            <a:lstStyle/>
            <a:p>
              <a:pPr algn="just" defTabSz="864108"/>
              <a:r>
                <a:rPr lang="zh-CN" altLang="en-US" sz="900" dirty="0">
                  <a:solidFill>
                    <a:prstClr val="white"/>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7" name="组合 166"/>
          <p:cNvGrpSpPr/>
          <p:nvPr/>
        </p:nvGrpSpPr>
        <p:grpSpPr>
          <a:xfrm>
            <a:off x="6799673" y="4863676"/>
            <a:ext cx="1479231" cy="777505"/>
            <a:chOff x="7109327" y="3179834"/>
            <a:chExt cx="1565237" cy="822785"/>
          </a:xfrm>
        </p:grpSpPr>
        <p:sp>
          <p:nvSpPr>
            <p:cNvPr id="168" name="文本框 41"/>
            <p:cNvSpPr txBox="1"/>
            <p:nvPr/>
          </p:nvSpPr>
          <p:spPr>
            <a:xfrm>
              <a:off x="7109327" y="3179834"/>
              <a:ext cx="1565237" cy="309416"/>
            </a:xfrm>
            <a:prstGeom prst="rect">
              <a:avLst/>
            </a:prstGeom>
            <a:noFill/>
          </p:spPr>
          <p:txBody>
            <a:bodyPr wrap="square" rtlCol="0">
              <a:spAutoFit/>
            </a:bodyPr>
            <a:lstStyle/>
            <a:p>
              <a:pPr defTabSz="864108"/>
              <a:r>
                <a:rPr lang="zh-CN" altLang="en-US" sz="13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42"/>
            <p:cNvSpPr txBox="1"/>
            <p:nvPr/>
          </p:nvSpPr>
          <p:spPr>
            <a:xfrm>
              <a:off x="7115248" y="3465213"/>
              <a:ext cx="1559316" cy="537406"/>
            </a:xfrm>
            <a:prstGeom prst="rect">
              <a:avLst/>
            </a:prstGeom>
            <a:noFill/>
          </p:spPr>
          <p:txBody>
            <a:bodyPr wrap="square" rtlCol="0">
              <a:spAutoFit/>
            </a:bodyPr>
            <a:lstStyle/>
            <a:p>
              <a:pPr algn="just" defTabSz="864108"/>
              <a:r>
                <a:rPr lang="zh-CN" altLang="en-US" sz="900" dirty="0">
                  <a:solidFill>
                    <a:prstClr val="white"/>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0" name="组合 169"/>
          <p:cNvGrpSpPr/>
          <p:nvPr/>
        </p:nvGrpSpPr>
        <p:grpSpPr>
          <a:xfrm>
            <a:off x="5146829" y="1503489"/>
            <a:ext cx="1479231" cy="777505"/>
            <a:chOff x="7109327" y="3179834"/>
            <a:chExt cx="1565237" cy="822785"/>
          </a:xfrm>
        </p:grpSpPr>
        <p:sp>
          <p:nvSpPr>
            <p:cNvPr id="171" name="文本框 44"/>
            <p:cNvSpPr txBox="1"/>
            <p:nvPr/>
          </p:nvSpPr>
          <p:spPr>
            <a:xfrm>
              <a:off x="7109327" y="3179834"/>
              <a:ext cx="1565237" cy="309416"/>
            </a:xfrm>
            <a:prstGeom prst="rect">
              <a:avLst/>
            </a:prstGeom>
            <a:noFill/>
          </p:spPr>
          <p:txBody>
            <a:bodyPr wrap="square" rtlCol="0">
              <a:spAutoFit/>
            </a:bodyPr>
            <a:lstStyle/>
            <a:p>
              <a:pPr defTabSz="864108"/>
              <a:r>
                <a:rPr lang="zh-CN" altLang="en-US" sz="13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45"/>
            <p:cNvSpPr txBox="1"/>
            <p:nvPr/>
          </p:nvSpPr>
          <p:spPr>
            <a:xfrm>
              <a:off x="7115248" y="3465213"/>
              <a:ext cx="1559316" cy="537406"/>
            </a:xfrm>
            <a:prstGeom prst="rect">
              <a:avLst/>
            </a:prstGeom>
            <a:noFill/>
          </p:spPr>
          <p:txBody>
            <a:bodyPr wrap="square" rtlCol="0">
              <a:spAutoFit/>
            </a:bodyPr>
            <a:lstStyle/>
            <a:p>
              <a:pPr algn="just" defTabSz="864108"/>
              <a:r>
                <a:rPr lang="zh-CN" altLang="en-US" sz="900" dirty="0">
                  <a:solidFill>
                    <a:prstClr val="white"/>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3" name="组合 172"/>
          <p:cNvGrpSpPr/>
          <p:nvPr/>
        </p:nvGrpSpPr>
        <p:grpSpPr>
          <a:xfrm>
            <a:off x="2883635" y="3221226"/>
            <a:ext cx="525556" cy="549608"/>
            <a:chOff x="8390603" y="2118597"/>
            <a:chExt cx="459597" cy="528743"/>
          </a:xfrm>
          <a:solidFill>
            <a:sysClr val="window" lastClr="FFFFFF"/>
          </a:solidFill>
        </p:grpSpPr>
        <p:sp>
          <p:nvSpPr>
            <p:cNvPr id="174" name="Rectangle 121"/>
            <p:cNvSpPr>
              <a:spLocks noChangeArrowheads="1"/>
            </p:cNvSpPr>
            <p:nvPr/>
          </p:nvSpPr>
          <p:spPr bwMode="auto">
            <a:xfrm>
              <a:off x="8432632" y="2578196"/>
              <a:ext cx="51518" cy="691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5" name="Rectangle 122"/>
            <p:cNvSpPr>
              <a:spLocks noChangeArrowheads="1"/>
            </p:cNvSpPr>
            <p:nvPr/>
          </p:nvSpPr>
          <p:spPr bwMode="auto">
            <a:xfrm>
              <a:off x="8524823" y="2506341"/>
              <a:ext cx="50163" cy="1409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6" name="Rectangle 123"/>
            <p:cNvSpPr>
              <a:spLocks noChangeArrowheads="1"/>
            </p:cNvSpPr>
            <p:nvPr/>
          </p:nvSpPr>
          <p:spPr bwMode="auto">
            <a:xfrm>
              <a:off x="8615658" y="2396526"/>
              <a:ext cx="51518" cy="2508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7" name="Rectangle 124"/>
            <p:cNvSpPr>
              <a:spLocks noChangeArrowheads="1"/>
            </p:cNvSpPr>
            <p:nvPr/>
          </p:nvSpPr>
          <p:spPr bwMode="auto">
            <a:xfrm>
              <a:off x="8707847" y="2326028"/>
              <a:ext cx="51518" cy="321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8" name="Rectangle 125"/>
            <p:cNvSpPr>
              <a:spLocks noChangeArrowheads="1"/>
            </p:cNvSpPr>
            <p:nvPr/>
          </p:nvSpPr>
          <p:spPr bwMode="auto">
            <a:xfrm>
              <a:off x="8800037" y="2262308"/>
              <a:ext cx="50163" cy="385032"/>
            </a:xfrm>
            <a:prstGeom prst="rect">
              <a:avLst/>
            </a:pr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9" name="Freeform 126"/>
            <p:cNvSpPr>
              <a:spLocks/>
            </p:cNvSpPr>
            <p:nvPr/>
          </p:nvSpPr>
          <p:spPr bwMode="auto">
            <a:xfrm>
              <a:off x="8390603" y="2118597"/>
              <a:ext cx="446039" cy="408079"/>
            </a:xfrm>
            <a:custGeom>
              <a:avLst/>
              <a:gdLst>
                <a:gd name="T0" fmla="*/ 678 w 678"/>
                <a:gd name="T1" fmla="*/ 0 h 618"/>
                <a:gd name="T2" fmla="*/ 597 w 678"/>
                <a:gd name="T3" fmla="*/ 0 h 618"/>
                <a:gd name="T4" fmla="*/ 634 w 678"/>
                <a:gd name="T5" fmla="*/ 37 h 618"/>
                <a:gd name="T6" fmla="*/ 518 w 678"/>
                <a:gd name="T7" fmla="*/ 221 h 618"/>
                <a:gd name="T8" fmla="*/ 434 w 678"/>
                <a:gd name="T9" fmla="*/ 230 h 618"/>
                <a:gd name="T10" fmla="*/ 356 w 678"/>
                <a:gd name="T11" fmla="*/ 389 h 618"/>
                <a:gd name="T12" fmla="*/ 239 w 678"/>
                <a:gd name="T13" fmla="*/ 389 h 618"/>
                <a:gd name="T14" fmla="*/ 190 w 678"/>
                <a:gd name="T15" fmla="*/ 504 h 618"/>
                <a:gd name="T16" fmla="*/ 122 w 678"/>
                <a:gd name="T17" fmla="*/ 486 h 618"/>
                <a:gd name="T18" fmla="*/ 2 w 678"/>
                <a:gd name="T19" fmla="*/ 609 h 618"/>
                <a:gd name="T20" fmla="*/ 2 w 678"/>
                <a:gd name="T21" fmla="*/ 616 h 618"/>
                <a:gd name="T22" fmla="*/ 5 w 678"/>
                <a:gd name="T23" fmla="*/ 618 h 618"/>
                <a:gd name="T24" fmla="*/ 9 w 678"/>
                <a:gd name="T25" fmla="*/ 616 h 618"/>
                <a:gd name="T26" fmla="*/ 126 w 678"/>
                <a:gd name="T27" fmla="*/ 497 h 618"/>
                <a:gd name="T28" fmla="*/ 196 w 678"/>
                <a:gd name="T29" fmla="*/ 516 h 618"/>
                <a:gd name="T30" fmla="*/ 246 w 678"/>
                <a:gd name="T31" fmla="*/ 400 h 618"/>
                <a:gd name="T32" fmla="*/ 363 w 678"/>
                <a:gd name="T33" fmla="*/ 400 h 618"/>
                <a:gd name="T34" fmla="*/ 440 w 678"/>
                <a:gd name="T35" fmla="*/ 240 h 618"/>
                <a:gd name="T36" fmla="*/ 524 w 678"/>
                <a:gd name="T37" fmla="*/ 231 h 618"/>
                <a:gd name="T38" fmla="*/ 641 w 678"/>
                <a:gd name="T39" fmla="*/ 44 h 618"/>
                <a:gd name="T40" fmla="*/ 677 w 678"/>
                <a:gd name="T41" fmla="*/ 81 h 618"/>
                <a:gd name="T42" fmla="*/ 678 w 678"/>
                <a:gd name="T43"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618">
                  <a:moveTo>
                    <a:pt x="678" y="0"/>
                  </a:moveTo>
                  <a:cubicBezTo>
                    <a:pt x="597" y="0"/>
                    <a:pt x="597" y="0"/>
                    <a:pt x="597" y="0"/>
                  </a:cubicBezTo>
                  <a:cubicBezTo>
                    <a:pt x="634" y="37"/>
                    <a:pt x="634" y="37"/>
                    <a:pt x="634" y="37"/>
                  </a:cubicBezTo>
                  <a:cubicBezTo>
                    <a:pt x="518" y="221"/>
                    <a:pt x="518" y="221"/>
                    <a:pt x="518" y="221"/>
                  </a:cubicBezTo>
                  <a:cubicBezTo>
                    <a:pt x="434" y="230"/>
                    <a:pt x="434" y="230"/>
                    <a:pt x="434" y="230"/>
                  </a:cubicBezTo>
                  <a:cubicBezTo>
                    <a:pt x="356" y="389"/>
                    <a:pt x="356" y="389"/>
                    <a:pt x="356" y="389"/>
                  </a:cubicBezTo>
                  <a:cubicBezTo>
                    <a:pt x="239" y="389"/>
                    <a:pt x="239" y="389"/>
                    <a:pt x="239" y="389"/>
                  </a:cubicBezTo>
                  <a:cubicBezTo>
                    <a:pt x="190" y="504"/>
                    <a:pt x="190" y="504"/>
                    <a:pt x="190" y="504"/>
                  </a:cubicBezTo>
                  <a:cubicBezTo>
                    <a:pt x="122" y="486"/>
                    <a:pt x="122" y="486"/>
                    <a:pt x="122" y="486"/>
                  </a:cubicBezTo>
                  <a:cubicBezTo>
                    <a:pt x="2" y="609"/>
                    <a:pt x="2" y="609"/>
                    <a:pt x="2" y="609"/>
                  </a:cubicBezTo>
                  <a:cubicBezTo>
                    <a:pt x="0" y="611"/>
                    <a:pt x="0" y="614"/>
                    <a:pt x="2" y="616"/>
                  </a:cubicBezTo>
                  <a:cubicBezTo>
                    <a:pt x="3" y="617"/>
                    <a:pt x="4" y="618"/>
                    <a:pt x="5" y="618"/>
                  </a:cubicBezTo>
                  <a:cubicBezTo>
                    <a:pt x="7" y="618"/>
                    <a:pt x="8" y="617"/>
                    <a:pt x="9" y="616"/>
                  </a:cubicBezTo>
                  <a:cubicBezTo>
                    <a:pt x="126" y="497"/>
                    <a:pt x="126" y="497"/>
                    <a:pt x="126" y="497"/>
                  </a:cubicBezTo>
                  <a:cubicBezTo>
                    <a:pt x="196" y="516"/>
                    <a:pt x="196" y="516"/>
                    <a:pt x="196" y="516"/>
                  </a:cubicBezTo>
                  <a:cubicBezTo>
                    <a:pt x="246" y="400"/>
                    <a:pt x="246" y="400"/>
                    <a:pt x="246" y="400"/>
                  </a:cubicBezTo>
                  <a:cubicBezTo>
                    <a:pt x="363" y="400"/>
                    <a:pt x="363" y="400"/>
                    <a:pt x="363" y="400"/>
                  </a:cubicBezTo>
                  <a:cubicBezTo>
                    <a:pt x="440" y="240"/>
                    <a:pt x="440" y="240"/>
                    <a:pt x="440" y="240"/>
                  </a:cubicBezTo>
                  <a:cubicBezTo>
                    <a:pt x="524" y="231"/>
                    <a:pt x="524" y="231"/>
                    <a:pt x="524" y="231"/>
                  </a:cubicBezTo>
                  <a:cubicBezTo>
                    <a:pt x="641" y="44"/>
                    <a:pt x="641" y="44"/>
                    <a:pt x="641" y="44"/>
                  </a:cubicBezTo>
                  <a:cubicBezTo>
                    <a:pt x="677" y="81"/>
                    <a:pt x="677" y="81"/>
                    <a:pt x="677" y="81"/>
                  </a:cubicBezTo>
                  <a:lnTo>
                    <a:pt x="678"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80" name="组合 179"/>
          <p:cNvGrpSpPr/>
          <p:nvPr/>
        </p:nvGrpSpPr>
        <p:grpSpPr>
          <a:xfrm>
            <a:off x="4592212" y="1692865"/>
            <a:ext cx="543751" cy="492174"/>
            <a:chOff x="4287420" y="1431360"/>
            <a:chExt cx="575366" cy="520839"/>
          </a:xfrm>
        </p:grpSpPr>
        <p:sp>
          <p:nvSpPr>
            <p:cNvPr id="181" name="Rectangle 131"/>
            <p:cNvSpPr>
              <a:spLocks noChangeArrowheads="1"/>
            </p:cNvSpPr>
            <p:nvPr/>
          </p:nvSpPr>
          <p:spPr bwMode="auto">
            <a:xfrm>
              <a:off x="4485709" y="1431360"/>
              <a:ext cx="41251"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2" name="Rectangle 133"/>
            <p:cNvSpPr>
              <a:spLocks noChangeArrowheads="1"/>
            </p:cNvSpPr>
            <p:nvPr/>
          </p:nvSpPr>
          <p:spPr bwMode="auto">
            <a:xfrm>
              <a:off x="4287420" y="1719266"/>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3" name="Rectangle 134"/>
            <p:cNvSpPr>
              <a:spLocks noChangeArrowheads="1"/>
            </p:cNvSpPr>
            <p:nvPr/>
          </p:nvSpPr>
          <p:spPr bwMode="auto">
            <a:xfrm>
              <a:off x="4287420" y="1767123"/>
              <a:ext cx="41251"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4" name="Rectangle 135"/>
            <p:cNvSpPr>
              <a:spLocks noChangeArrowheads="1"/>
            </p:cNvSpPr>
            <p:nvPr/>
          </p:nvSpPr>
          <p:spPr bwMode="auto">
            <a:xfrm>
              <a:off x="4287420" y="1815149"/>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5" name="Rectangle 136"/>
            <p:cNvSpPr>
              <a:spLocks noChangeArrowheads="1"/>
            </p:cNvSpPr>
            <p:nvPr/>
          </p:nvSpPr>
          <p:spPr bwMode="auto">
            <a:xfrm>
              <a:off x="4287420" y="1862922"/>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6" name="Rectangle 137"/>
            <p:cNvSpPr>
              <a:spLocks noChangeArrowheads="1"/>
            </p:cNvSpPr>
            <p:nvPr/>
          </p:nvSpPr>
          <p:spPr bwMode="auto">
            <a:xfrm>
              <a:off x="4287420" y="1910948"/>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7" name="Rectangle 138"/>
            <p:cNvSpPr>
              <a:spLocks noChangeArrowheads="1"/>
            </p:cNvSpPr>
            <p:nvPr/>
          </p:nvSpPr>
          <p:spPr bwMode="auto">
            <a:xfrm>
              <a:off x="4348914" y="1527243"/>
              <a:ext cx="41166" cy="4116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8" name="Rectangle 139"/>
            <p:cNvSpPr>
              <a:spLocks noChangeArrowheads="1"/>
            </p:cNvSpPr>
            <p:nvPr/>
          </p:nvSpPr>
          <p:spPr bwMode="auto">
            <a:xfrm>
              <a:off x="4348914" y="1575270"/>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89" name="Rectangle 140"/>
            <p:cNvSpPr>
              <a:spLocks noChangeArrowheads="1"/>
            </p:cNvSpPr>
            <p:nvPr/>
          </p:nvSpPr>
          <p:spPr bwMode="auto">
            <a:xfrm>
              <a:off x="4348914" y="1623297"/>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0" name="Rectangle 141"/>
            <p:cNvSpPr>
              <a:spLocks noChangeArrowheads="1"/>
            </p:cNvSpPr>
            <p:nvPr/>
          </p:nvSpPr>
          <p:spPr bwMode="auto">
            <a:xfrm>
              <a:off x="4348914" y="1671492"/>
              <a:ext cx="41166" cy="4099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1" name="Rectangle 142"/>
            <p:cNvSpPr>
              <a:spLocks noChangeArrowheads="1"/>
            </p:cNvSpPr>
            <p:nvPr/>
          </p:nvSpPr>
          <p:spPr bwMode="auto">
            <a:xfrm>
              <a:off x="4348914" y="171926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2" name="Rectangle 143"/>
            <p:cNvSpPr>
              <a:spLocks noChangeArrowheads="1"/>
            </p:cNvSpPr>
            <p:nvPr/>
          </p:nvSpPr>
          <p:spPr bwMode="auto">
            <a:xfrm>
              <a:off x="4348914"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3" name="Rectangle 144"/>
            <p:cNvSpPr>
              <a:spLocks noChangeArrowheads="1"/>
            </p:cNvSpPr>
            <p:nvPr/>
          </p:nvSpPr>
          <p:spPr bwMode="auto">
            <a:xfrm>
              <a:off x="4348914" y="1815149"/>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4" name="Rectangle 145"/>
            <p:cNvSpPr>
              <a:spLocks noChangeArrowheads="1"/>
            </p:cNvSpPr>
            <p:nvPr/>
          </p:nvSpPr>
          <p:spPr bwMode="auto">
            <a:xfrm>
              <a:off x="4348914" y="1862922"/>
              <a:ext cx="41166"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5" name="Rectangle 146"/>
            <p:cNvSpPr>
              <a:spLocks noChangeArrowheads="1"/>
            </p:cNvSpPr>
            <p:nvPr/>
          </p:nvSpPr>
          <p:spPr bwMode="auto">
            <a:xfrm>
              <a:off x="4348914" y="1910948"/>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6" name="Rectangle 147"/>
            <p:cNvSpPr>
              <a:spLocks noChangeArrowheads="1"/>
            </p:cNvSpPr>
            <p:nvPr/>
          </p:nvSpPr>
          <p:spPr bwMode="auto">
            <a:xfrm>
              <a:off x="4410324" y="1862922"/>
              <a:ext cx="41166"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7" name="Rectangle 148"/>
            <p:cNvSpPr>
              <a:spLocks noChangeArrowheads="1"/>
            </p:cNvSpPr>
            <p:nvPr/>
          </p:nvSpPr>
          <p:spPr bwMode="auto">
            <a:xfrm>
              <a:off x="4410324" y="1910948"/>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8" name="Rectangle 149"/>
            <p:cNvSpPr>
              <a:spLocks noChangeArrowheads="1"/>
            </p:cNvSpPr>
            <p:nvPr/>
          </p:nvSpPr>
          <p:spPr bwMode="auto">
            <a:xfrm>
              <a:off x="4485709" y="1479386"/>
              <a:ext cx="41251" cy="41251"/>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99" name="Rectangle 150"/>
            <p:cNvSpPr>
              <a:spLocks noChangeArrowheads="1"/>
            </p:cNvSpPr>
            <p:nvPr/>
          </p:nvSpPr>
          <p:spPr bwMode="auto">
            <a:xfrm>
              <a:off x="4485709" y="1527243"/>
              <a:ext cx="41251" cy="41166"/>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0" name="Rectangle 151"/>
            <p:cNvSpPr>
              <a:spLocks noChangeArrowheads="1"/>
            </p:cNvSpPr>
            <p:nvPr/>
          </p:nvSpPr>
          <p:spPr bwMode="auto">
            <a:xfrm>
              <a:off x="4485709" y="1575270"/>
              <a:ext cx="41251"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1" name="Rectangle 152"/>
            <p:cNvSpPr>
              <a:spLocks noChangeArrowheads="1"/>
            </p:cNvSpPr>
            <p:nvPr/>
          </p:nvSpPr>
          <p:spPr bwMode="auto">
            <a:xfrm>
              <a:off x="4485709" y="1623297"/>
              <a:ext cx="41251"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2" name="Rectangle 153"/>
            <p:cNvSpPr>
              <a:spLocks noChangeArrowheads="1"/>
            </p:cNvSpPr>
            <p:nvPr/>
          </p:nvSpPr>
          <p:spPr bwMode="auto">
            <a:xfrm>
              <a:off x="4485709" y="1671492"/>
              <a:ext cx="41251" cy="40996"/>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3" name="Rectangle 154"/>
            <p:cNvSpPr>
              <a:spLocks noChangeArrowheads="1"/>
            </p:cNvSpPr>
            <p:nvPr/>
          </p:nvSpPr>
          <p:spPr bwMode="auto">
            <a:xfrm>
              <a:off x="4485709" y="1719266"/>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4" name="Rectangle 155"/>
            <p:cNvSpPr>
              <a:spLocks noChangeArrowheads="1"/>
            </p:cNvSpPr>
            <p:nvPr/>
          </p:nvSpPr>
          <p:spPr bwMode="auto">
            <a:xfrm>
              <a:off x="4485709" y="1767123"/>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5" name="Rectangle 156"/>
            <p:cNvSpPr>
              <a:spLocks noChangeArrowheads="1"/>
            </p:cNvSpPr>
            <p:nvPr/>
          </p:nvSpPr>
          <p:spPr bwMode="auto">
            <a:xfrm>
              <a:off x="4485709" y="1815149"/>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6" name="Rectangle 157"/>
            <p:cNvSpPr>
              <a:spLocks noChangeArrowheads="1"/>
            </p:cNvSpPr>
            <p:nvPr/>
          </p:nvSpPr>
          <p:spPr bwMode="auto">
            <a:xfrm>
              <a:off x="4485709" y="1862922"/>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7" name="Rectangle 158"/>
            <p:cNvSpPr>
              <a:spLocks noChangeArrowheads="1"/>
            </p:cNvSpPr>
            <p:nvPr/>
          </p:nvSpPr>
          <p:spPr bwMode="auto">
            <a:xfrm>
              <a:off x="4485709" y="1910948"/>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8" name="Rectangle 159"/>
            <p:cNvSpPr>
              <a:spLocks noChangeArrowheads="1"/>
            </p:cNvSpPr>
            <p:nvPr/>
          </p:nvSpPr>
          <p:spPr bwMode="auto">
            <a:xfrm>
              <a:off x="4547119" y="1527243"/>
              <a:ext cx="41251" cy="41166"/>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09" name="Rectangle 160"/>
            <p:cNvSpPr>
              <a:spLocks noChangeArrowheads="1"/>
            </p:cNvSpPr>
            <p:nvPr/>
          </p:nvSpPr>
          <p:spPr bwMode="auto">
            <a:xfrm>
              <a:off x="4547119" y="1575270"/>
              <a:ext cx="41251"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0" name="Rectangle 161"/>
            <p:cNvSpPr>
              <a:spLocks noChangeArrowheads="1"/>
            </p:cNvSpPr>
            <p:nvPr/>
          </p:nvSpPr>
          <p:spPr bwMode="auto">
            <a:xfrm>
              <a:off x="4547119" y="1623297"/>
              <a:ext cx="41251"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1" name="Rectangle 162"/>
            <p:cNvSpPr>
              <a:spLocks noChangeArrowheads="1"/>
            </p:cNvSpPr>
            <p:nvPr/>
          </p:nvSpPr>
          <p:spPr bwMode="auto">
            <a:xfrm>
              <a:off x="4547119" y="1671492"/>
              <a:ext cx="41251" cy="40996"/>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2" name="Rectangle 163"/>
            <p:cNvSpPr>
              <a:spLocks noChangeArrowheads="1"/>
            </p:cNvSpPr>
            <p:nvPr/>
          </p:nvSpPr>
          <p:spPr bwMode="auto">
            <a:xfrm>
              <a:off x="4547119" y="1719266"/>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3" name="Rectangle 164"/>
            <p:cNvSpPr>
              <a:spLocks noChangeArrowheads="1"/>
            </p:cNvSpPr>
            <p:nvPr/>
          </p:nvSpPr>
          <p:spPr bwMode="auto">
            <a:xfrm>
              <a:off x="4547119" y="1767123"/>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4" name="Rectangle 165"/>
            <p:cNvSpPr>
              <a:spLocks noChangeArrowheads="1"/>
            </p:cNvSpPr>
            <p:nvPr/>
          </p:nvSpPr>
          <p:spPr bwMode="auto">
            <a:xfrm>
              <a:off x="4547119" y="1815149"/>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5" name="Rectangle 166"/>
            <p:cNvSpPr>
              <a:spLocks noChangeArrowheads="1"/>
            </p:cNvSpPr>
            <p:nvPr/>
          </p:nvSpPr>
          <p:spPr bwMode="auto">
            <a:xfrm>
              <a:off x="4547119" y="1862922"/>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6" name="Rectangle 167"/>
            <p:cNvSpPr>
              <a:spLocks noChangeArrowheads="1"/>
            </p:cNvSpPr>
            <p:nvPr/>
          </p:nvSpPr>
          <p:spPr bwMode="auto">
            <a:xfrm>
              <a:off x="4547119" y="1910948"/>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7" name="Rectangle 168"/>
            <p:cNvSpPr>
              <a:spLocks noChangeArrowheads="1"/>
            </p:cNvSpPr>
            <p:nvPr/>
          </p:nvSpPr>
          <p:spPr bwMode="auto">
            <a:xfrm>
              <a:off x="4608613" y="1671492"/>
              <a:ext cx="41166" cy="40996"/>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8" name="Rectangle 169"/>
            <p:cNvSpPr>
              <a:spLocks noChangeArrowheads="1"/>
            </p:cNvSpPr>
            <p:nvPr/>
          </p:nvSpPr>
          <p:spPr bwMode="auto">
            <a:xfrm>
              <a:off x="4608613" y="1719266"/>
              <a:ext cx="41166" cy="41251"/>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19" name="Rectangle 170"/>
            <p:cNvSpPr>
              <a:spLocks noChangeArrowheads="1"/>
            </p:cNvSpPr>
            <p:nvPr/>
          </p:nvSpPr>
          <p:spPr bwMode="auto">
            <a:xfrm>
              <a:off x="4608613" y="1767123"/>
              <a:ext cx="41166"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0" name="Rectangle 171"/>
            <p:cNvSpPr>
              <a:spLocks noChangeArrowheads="1"/>
            </p:cNvSpPr>
            <p:nvPr/>
          </p:nvSpPr>
          <p:spPr bwMode="auto">
            <a:xfrm>
              <a:off x="4608613" y="1815149"/>
              <a:ext cx="41166" cy="41251"/>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1" name="Rectangle 172"/>
            <p:cNvSpPr>
              <a:spLocks noChangeArrowheads="1"/>
            </p:cNvSpPr>
            <p:nvPr/>
          </p:nvSpPr>
          <p:spPr bwMode="auto">
            <a:xfrm>
              <a:off x="4608613" y="1862922"/>
              <a:ext cx="41166" cy="41420"/>
            </a:xfrm>
            <a:prstGeom prst="rect">
              <a:avLst/>
            </a:pr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2" name="Rectangle 173"/>
            <p:cNvSpPr>
              <a:spLocks noChangeArrowheads="1"/>
            </p:cNvSpPr>
            <p:nvPr/>
          </p:nvSpPr>
          <p:spPr bwMode="auto">
            <a:xfrm>
              <a:off x="4608613" y="1910948"/>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3" name="Rectangle 195"/>
            <p:cNvSpPr>
              <a:spLocks noChangeArrowheads="1"/>
            </p:cNvSpPr>
            <p:nvPr/>
          </p:nvSpPr>
          <p:spPr bwMode="auto">
            <a:xfrm>
              <a:off x="4698716" y="1719266"/>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4" name="Rectangle 196"/>
            <p:cNvSpPr>
              <a:spLocks noChangeArrowheads="1"/>
            </p:cNvSpPr>
            <p:nvPr/>
          </p:nvSpPr>
          <p:spPr bwMode="auto">
            <a:xfrm>
              <a:off x="4698716" y="1767123"/>
              <a:ext cx="41251"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5" name="Rectangle 197"/>
            <p:cNvSpPr>
              <a:spLocks noChangeArrowheads="1"/>
            </p:cNvSpPr>
            <p:nvPr/>
          </p:nvSpPr>
          <p:spPr bwMode="auto">
            <a:xfrm>
              <a:off x="4698716" y="1815149"/>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6" name="Rectangle 198"/>
            <p:cNvSpPr>
              <a:spLocks noChangeArrowheads="1"/>
            </p:cNvSpPr>
            <p:nvPr/>
          </p:nvSpPr>
          <p:spPr bwMode="auto">
            <a:xfrm>
              <a:off x="4698716" y="1862922"/>
              <a:ext cx="41251"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7" name="Rectangle 199"/>
            <p:cNvSpPr>
              <a:spLocks noChangeArrowheads="1"/>
            </p:cNvSpPr>
            <p:nvPr/>
          </p:nvSpPr>
          <p:spPr bwMode="auto">
            <a:xfrm>
              <a:off x="4698716" y="1910948"/>
              <a:ext cx="41251"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8" name="Rectangle 200"/>
            <p:cNvSpPr>
              <a:spLocks noChangeArrowheads="1"/>
            </p:cNvSpPr>
            <p:nvPr/>
          </p:nvSpPr>
          <p:spPr bwMode="auto">
            <a:xfrm>
              <a:off x="4760210" y="147938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9" name="Rectangle 201"/>
            <p:cNvSpPr>
              <a:spLocks noChangeArrowheads="1"/>
            </p:cNvSpPr>
            <p:nvPr/>
          </p:nvSpPr>
          <p:spPr bwMode="auto">
            <a:xfrm>
              <a:off x="4760210" y="1527243"/>
              <a:ext cx="41166" cy="4116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0" name="Rectangle 202"/>
            <p:cNvSpPr>
              <a:spLocks noChangeArrowheads="1"/>
            </p:cNvSpPr>
            <p:nvPr/>
          </p:nvSpPr>
          <p:spPr bwMode="auto">
            <a:xfrm>
              <a:off x="4760210" y="1575270"/>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1" name="Rectangle 203"/>
            <p:cNvSpPr>
              <a:spLocks noChangeArrowheads="1"/>
            </p:cNvSpPr>
            <p:nvPr/>
          </p:nvSpPr>
          <p:spPr bwMode="auto">
            <a:xfrm>
              <a:off x="4760210" y="1623297"/>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2" name="Rectangle 204"/>
            <p:cNvSpPr>
              <a:spLocks noChangeArrowheads="1"/>
            </p:cNvSpPr>
            <p:nvPr/>
          </p:nvSpPr>
          <p:spPr bwMode="auto">
            <a:xfrm>
              <a:off x="4760210" y="1671492"/>
              <a:ext cx="41166" cy="4099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3" name="Rectangle 205"/>
            <p:cNvSpPr>
              <a:spLocks noChangeArrowheads="1"/>
            </p:cNvSpPr>
            <p:nvPr/>
          </p:nvSpPr>
          <p:spPr bwMode="auto">
            <a:xfrm>
              <a:off x="4760210" y="171926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4" name="Rectangle 206"/>
            <p:cNvSpPr>
              <a:spLocks noChangeArrowheads="1"/>
            </p:cNvSpPr>
            <p:nvPr/>
          </p:nvSpPr>
          <p:spPr bwMode="auto">
            <a:xfrm>
              <a:off x="4760210"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5" name="Rectangle 207"/>
            <p:cNvSpPr>
              <a:spLocks noChangeArrowheads="1"/>
            </p:cNvSpPr>
            <p:nvPr/>
          </p:nvSpPr>
          <p:spPr bwMode="auto">
            <a:xfrm>
              <a:off x="4760210" y="1815149"/>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6" name="Rectangle 208"/>
            <p:cNvSpPr>
              <a:spLocks noChangeArrowheads="1"/>
            </p:cNvSpPr>
            <p:nvPr/>
          </p:nvSpPr>
          <p:spPr bwMode="auto">
            <a:xfrm>
              <a:off x="4760210" y="1862922"/>
              <a:ext cx="41166"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7" name="Rectangle 209"/>
            <p:cNvSpPr>
              <a:spLocks noChangeArrowheads="1"/>
            </p:cNvSpPr>
            <p:nvPr/>
          </p:nvSpPr>
          <p:spPr bwMode="auto">
            <a:xfrm>
              <a:off x="4760210" y="1910948"/>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8" name="Rectangle 210"/>
            <p:cNvSpPr>
              <a:spLocks noChangeArrowheads="1"/>
            </p:cNvSpPr>
            <p:nvPr/>
          </p:nvSpPr>
          <p:spPr bwMode="auto">
            <a:xfrm>
              <a:off x="4821620"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9" name="Rectangle 211"/>
            <p:cNvSpPr>
              <a:spLocks noChangeArrowheads="1"/>
            </p:cNvSpPr>
            <p:nvPr/>
          </p:nvSpPr>
          <p:spPr bwMode="auto">
            <a:xfrm>
              <a:off x="4821620" y="1815149"/>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40" name="Rectangle 212"/>
            <p:cNvSpPr>
              <a:spLocks noChangeArrowheads="1"/>
            </p:cNvSpPr>
            <p:nvPr/>
          </p:nvSpPr>
          <p:spPr bwMode="auto">
            <a:xfrm>
              <a:off x="4821620" y="1862922"/>
              <a:ext cx="41166" cy="41420"/>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41" name="Rectangle 213"/>
            <p:cNvSpPr>
              <a:spLocks noChangeArrowheads="1"/>
            </p:cNvSpPr>
            <p:nvPr/>
          </p:nvSpPr>
          <p:spPr bwMode="auto">
            <a:xfrm>
              <a:off x="4821620" y="1910948"/>
              <a:ext cx="41166" cy="41251"/>
            </a:xfrm>
            <a:prstGeom prst="rect">
              <a:avLst/>
            </a:pr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nvGrpSpPr>
          <p:cNvPr id="242" name="组合 241"/>
          <p:cNvGrpSpPr/>
          <p:nvPr/>
        </p:nvGrpSpPr>
        <p:grpSpPr>
          <a:xfrm>
            <a:off x="7487503" y="3527444"/>
            <a:ext cx="620200" cy="518082"/>
            <a:chOff x="9791613" y="2122840"/>
            <a:chExt cx="656260" cy="548255"/>
          </a:xfrm>
          <a:solidFill>
            <a:sysClr val="window" lastClr="FFFFFF"/>
          </a:solidFill>
        </p:grpSpPr>
        <p:sp>
          <p:nvSpPr>
            <p:cNvPr id="243" name="Freeform 218"/>
            <p:cNvSpPr>
              <a:spLocks/>
            </p:cNvSpPr>
            <p:nvPr/>
          </p:nvSpPr>
          <p:spPr bwMode="auto">
            <a:xfrm>
              <a:off x="10419775" y="2298573"/>
              <a:ext cx="28098" cy="27554"/>
            </a:xfrm>
            <a:custGeom>
              <a:avLst/>
              <a:gdLst>
                <a:gd name="T0" fmla="*/ 238 w 826"/>
                <a:gd name="T1" fmla="*/ 810 h 810"/>
                <a:gd name="T2" fmla="*/ 0 w 826"/>
                <a:gd name="T3" fmla="*/ 555 h 810"/>
                <a:gd name="T4" fmla="*/ 588 w 826"/>
                <a:gd name="T5" fmla="*/ 0 h 810"/>
                <a:gd name="T6" fmla="*/ 826 w 826"/>
                <a:gd name="T7" fmla="*/ 255 h 810"/>
                <a:gd name="T8" fmla="*/ 238 w 826"/>
                <a:gd name="T9" fmla="*/ 810 h 810"/>
              </a:gdLst>
              <a:ahLst/>
              <a:cxnLst>
                <a:cxn ang="0">
                  <a:pos x="T0" y="T1"/>
                </a:cxn>
                <a:cxn ang="0">
                  <a:pos x="T2" y="T3"/>
                </a:cxn>
                <a:cxn ang="0">
                  <a:pos x="T4" y="T5"/>
                </a:cxn>
                <a:cxn ang="0">
                  <a:pos x="T6" y="T7"/>
                </a:cxn>
                <a:cxn ang="0">
                  <a:pos x="T8" y="T9"/>
                </a:cxn>
              </a:cxnLst>
              <a:rect l="0" t="0" r="r" b="b"/>
              <a:pathLst>
                <a:path w="826" h="810">
                  <a:moveTo>
                    <a:pt x="238" y="810"/>
                  </a:moveTo>
                  <a:lnTo>
                    <a:pt x="0" y="555"/>
                  </a:lnTo>
                  <a:lnTo>
                    <a:pt x="588" y="0"/>
                  </a:lnTo>
                  <a:lnTo>
                    <a:pt x="826" y="255"/>
                  </a:lnTo>
                  <a:lnTo>
                    <a:pt x="238" y="8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4" name="Freeform 219"/>
            <p:cNvSpPr>
              <a:spLocks/>
            </p:cNvSpPr>
            <p:nvPr/>
          </p:nvSpPr>
          <p:spPr bwMode="auto">
            <a:xfrm>
              <a:off x="10414706" y="2319868"/>
              <a:ext cx="10511" cy="10443"/>
            </a:xfrm>
            <a:custGeom>
              <a:avLst/>
              <a:gdLst>
                <a:gd name="T0" fmla="*/ 73 w 309"/>
                <a:gd name="T1" fmla="*/ 0 h 307"/>
                <a:gd name="T2" fmla="*/ 0 w 309"/>
                <a:gd name="T3" fmla="*/ 307 h 307"/>
                <a:gd name="T4" fmla="*/ 309 w 309"/>
                <a:gd name="T5" fmla="*/ 255 h 307"/>
                <a:gd name="T6" fmla="*/ 73 w 309"/>
                <a:gd name="T7" fmla="*/ 0 h 307"/>
              </a:gdLst>
              <a:ahLst/>
              <a:cxnLst>
                <a:cxn ang="0">
                  <a:pos x="T0" y="T1"/>
                </a:cxn>
                <a:cxn ang="0">
                  <a:pos x="T2" y="T3"/>
                </a:cxn>
                <a:cxn ang="0">
                  <a:pos x="T4" y="T5"/>
                </a:cxn>
                <a:cxn ang="0">
                  <a:pos x="T6" y="T7"/>
                </a:cxn>
              </a:cxnLst>
              <a:rect l="0" t="0" r="r" b="b"/>
              <a:pathLst>
                <a:path w="309" h="307">
                  <a:moveTo>
                    <a:pt x="73" y="0"/>
                  </a:moveTo>
                  <a:lnTo>
                    <a:pt x="0" y="307"/>
                  </a:lnTo>
                  <a:lnTo>
                    <a:pt x="309" y="255"/>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5" name="Freeform 220"/>
            <p:cNvSpPr>
              <a:spLocks/>
            </p:cNvSpPr>
            <p:nvPr/>
          </p:nvSpPr>
          <p:spPr bwMode="auto">
            <a:xfrm>
              <a:off x="10316261" y="2291191"/>
              <a:ext cx="7722" cy="39120"/>
            </a:xfrm>
            <a:custGeom>
              <a:avLst/>
              <a:gdLst>
                <a:gd name="T0" fmla="*/ 96 w 96"/>
                <a:gd name="T1" fmla="*/ 439 h 487"/>
                <a:gd name="T2" fmla="*/ 48 w 96"/>
                <a:gd name="T3" fmla="*/ 487 h 487"/>
                <a:gd name="T4" fmla="*/ 0 w 96"/>
                <a:gd name="T5" fmla="*/ 439 h 487"/>
                <a:gd name="T6" fmla="*/ 0 w 96"/>
                <a:gd name="T7" fmla="*/ 47 h 487"/>
                <a:gd name="T8" fmla="*/ 48 w 96"/>
                <a:gd name="T9" fmla="*/ 0 h 487"/>
                <a:gd name="T10" fmla="*/ 96 w 96"/>
                <a:gd name="T11" fmla="*/ 47 h 487"/>
                <a:gd name="T12" fmla="*/ 96 w 96"/>
                <a:gd name="T13" fmla="*/ 439 h 487"/>
              </a:gdLst>
              <a:ahLst/>
              <a:cxnLst>
                <a:cxn ang="0">
                  <a:pos x="T0" y="T1"/>
                </a:cxn>
                <a:cxn ang="0">
                  <a:pos x="T2" y="T3"/>
                </a:cxn>
                <a:cxn ang="0">
                  <a:pos x="T4" y="T5"/>
                </a:cxn>
                <a:cxn ang="0">
                  <a:pos x="T6" y="T7"/>
                </a:cxn>
                <a:cxn ang="0">
                  <a:pos x="T8" y="T9"/>
                </a:cxn>
                <a:cxn ang="0">
                  <a:pos x="T10" y="T11"/>
                </a:cxn>
                <a:cxn ang="0">
                  <a:pos x="T12" y="T13"/>
                </a:cxn>
              </a:cxnLst>
              <a:rect l="0" t="0" r="r" b="b"/>
              <a:pathLst>
                <a:path w="96" h="487">
                  <a:moveTo>
                    <a:pt x="96" y="439"/>
                  </a:moveTo>
                  <a:cubicBezTo>
                    <a:pt x="96" y="466"/>
                    <a:pt x="74" y="487"/>
                    <a:pt x="48" y="487"/>
                  </a:cubicBezTo>
                  <a:cubicBezTo>
                    <a:pt x="21" y="487"/>
                    <a:pt x="0" y="466"/>
                    <a:pt x="0" y="439"/>
                  </a:cubicBezTo>
                  <a:cubicBezTo>
                    <a:pt x="0" y="47"/>
                    <a:pt x="0" y="47"/>
                    <a:pt x="0" y="47"/>
                  </a:cubicBezTo>
                  <a:cubicBezTo>
                    <a:pt x="0" y="21"/>
                    <a:pt x="21" y="0"/>
                    <a:pt x="48" y="0"/>
                  </a:cubicBezTo>
                  <a:cubicBezTo>
                    <a:pt x="74" y="0"/>
                    <a:pt x="96" y="21"/>
                    <a:pt x="96" y="47"/>
                  </a:cubicBezTo>
                  <a:lnTo>
                    <a:pt x="96" y="4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6" name="Freeform 221"/>
            <p:cNvSpPr>
              <a:spLocks/>
            </p:cNvSpPr>
            <p:nvPr/>
          </p:nvSpPr>
          <p:spPr bwMode="auto">
            <a:xfrm>
              <a:off x="10304831" y="2315105"/>
              <a:ext cx="7722" cy="15206"/>
            </a:xfrm>
            <a:custGeom>
              <a:avLst/>
              <a:gdLst>
                <a:gd name="T0" fmla="*/ 96 w 96"/>
                <a:gd name="T1" fmla="*/ 141 h 189"/>
                <a:gd name="T2" fmla="*/ 48 w 96"/>
                <a:gd name="T3" fmla="*/ 189 h 189"/>
                <a:gd name="T4" fmla="*/ 0 w 96"/>
                <a:gd name="T5" fmla="*/ 141 h 189"/>
                <a:gd name="T6" fmla="*/ 0 w 96"/>
                <a:gd name="T7" fmla="*/ 48 h 189"/>
                <a:gd name="T8" fmla="*/ 48 w 96"/>
                <a:gd name="T9" fmla="*/ 0 h 189"/>
                <a:gd name="T10" fmla="*/ 96 w 96"/>
                <a:gd name="T11" fmla="*/ 48 h 189"/>
                <a:gd name="T12" fmla="*/ 96 w 96"/>
                <a:gd name="T13" fmla="*/ 141 h 189"/>
              </a:gdLst>
              <a:ahLst/>
              <a:cxnLst>
                <a:cxn ang="0">
                  <a:pos x="T0" y="T1"/>
                </a:cxn>
                <a:cxn ang="0">
                  <a:pos x="T2" y="T3"/>
                </a:cxn>
                <a:cxn ang="0">
                  <a:pos x="T4" y="T5"/>
                </a:cxn>
                <a:cxn ang="0">
                  <a:pos x="T6" y="T7"/>
                </a:cxn>
                <a:cxn ang="0">
                  <a:pos x="T8" y="T9"/>
                </a:cxn>
                <a:cxn ang="0">
                  <a:pos x="T10" y="T11"/>
                </a:cxn>
                <a:cxn ang="0">
                  <a:pos x="T12" y="T13"/>
                </a:cxn>
              </a:cxnLst>
              <a:rect l="0" t="0" r="r" b="b"/>
              <a:pathLst>
                <a:path w="96" h="189">
                  <a:moveTo>
                    <a:pt x="96" y="141"/>
                  </a:moveTo>
                  <a:cubicBezTo>
                    <a:pt x="96" y="168"/>
                    <a:pt x="75" y="189"/>
                    <a:pt x="48" y="189"/>
                  </a:cubicBezTo>
                  <a:cubicBezTo>
                    <a:pt x="21" y="189"/>
                    <a:pt x="0" y="168"/>
                    <a:pt x="0" y="141"/>
                  </a:cubicBezTo>
                  <a:cubicBezTo>
                    <a:pt x="0" y="48"/>
                    <a:pt x="0" y="48"/>
                    <a:pt x="0" y="48"/>
                  </a:cubicBezTo>
                  <a:cubicBezTo>
                    <a:pt x="0" y="21"/>
                    <a:pt x="21" y="0"/>
                    <a:pt x="48" y="0"/>
                  </a:cubicBezTo>
                  <a:cubicBezTo>
                    <a:pt x="75" y="0"/>
                    <a:pt x="96" y="21"/>
                    <a:pt x="96" y="48"/>
                  </a:cubicBezTo>
                  <a:lnTo>
                    <a:pt x="9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7" name="Freeform 222"/>
            <p:cNvSpPr>
              <a:spLocks/>
            </p:cNvSpPr>
            <p:nvPr/>
          </p:nvSpPr>
          <p:spPr bwMode="auto">
            <a:xfrm>
              <a:off x="10327657" y="2303709"/>
              <a:ext cx="7790" cy="26601"/>
            </a:xfrm>
            <a:custGeom>
              <a:avLst/>
              <a:gdLst>
                <a:gd name="T0" fmla="*/ 97 w 97"/>
                <a:gd name="T1" fmla="*/ 283 h 331"/>
                <a:gd name="T2" fmla="*/ 48 w 97"/>
                <a:gd name="T3" fmla="*/ 331 h 331"/>
                <a:gd name="T4" fmla="*/ 0 w 97"/>
                <a:gd name="T5" fmla="*/ 283 h 331"/>
                <a:gd name="T6" fmla="*/ 0 w 97"/>
                <a:gd name="T7" fmla="*/ 48 h 331"/>
                <a:gd name="T8" fmla="*/ 48 w 97"/>
                <a:gd name="T9" fmla="*/ 0 h 331"/>
                <a:gd name="T10" fmla="*/ 97 w 97"/>
                <a:gd name="T11" fmla="*/ 48 h 331"/>
                <a:gd name="T12" fmla="*/ 97 w 97"/>
                <a:gd name="T13" fmla="*/ 283 h 331"/>
              </a:gdLst>
              <a:ahLst/>
              <a:cxnLst>
                <a:cxn ang="0">
                  <a:pos x="T0" y="T1"/>
                </a:cxn>
                <a:cxn ang="0">
                  <a:pos x="T2" y="T3"/>
                </a:cxn>
                <a:cxn ang="0">
                  <a:pos x="T4" y="T5"/>
                </a:cxn>
                <a:cxn ang="0">
                  <a:pos x="T6" y="T7"/>
                </a:cxn>
                <a:cxn ang="0">
                  <a:pos x="T8" y="T9"/>
                </a:cxn>
                <a:cxn ang="0">
                  <a:pos x="T10" y="T11"/>
                </a:cxn>
                <a:cxn ang="0">
                  <a:pos x="T12" y="T13"/>
                </a:cxn>
              </a:cxnLst>
              <a:rect l="0" t="0" r="r" b="b"/>
              <a:pathLst>
                <a:path w="97" h="331">
                  <a:moveTo>
                    <a:pt x="97" y="283"/>
                  </a:moveTo>
                  <a:cubicBezTo>
                    <a:pt x="97" y="310"/>
                    <a:pt x="75" y="331"/>
                    <a:pt x="48" y="331"/>
                  </a:cubicBezTo>
                  <a:cubicBezTo>
                    <a:pt x="21" y="331"/>
                    <a:pt x="0" y="310"/>
                    <a:pt x="0" y="283"/>
                  </a:cubicBezTo>
                  <a:cubicBezTo>
                    <a:pt x="0" y="48"/>
                    <a:pt x="0" y="48"/>
                    <a:pt x="0" y="48"/>
                  </a:cubicBezTo>
                  <a:cubicBezTo>
                    <a:pt x="0" y="21"/>
                    <a:pt x="21" y="0"/>
                    <a:pt x="48" y="0"/>
                  </a:cubicBezTo>
                  <a:cubicBezTo>
                    <a:pt x="75" y="0"/>
                    <a:pt x="97" y="21"/>
                    <a:pt x="97" y="48"/>
                  </a:cubicBezTo>
                  <a:lnTo>
                    <a:pt x="97" y="2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8" name="Freeform 223"/>
            <p:cNvSpPr>
              <a:spLocks/>
            </p:cNvSpPr>
            <p:nvPr/>
          </p:nvSpPr>
          <p:spPr bwMode="auto">
            <a:xfrm>
              <a:off x="10250370" y="2283538"/>
              <a:ext cx="28268" cy="46773"/>
            </a:xfrm>
            <a:custGeom>
              <a:avLst/>
              <a:gdLst>
                <a:gd name="T0" fmla="*/ 334 w 352"/>
                <a:gd name="T1" fmla="*/ 327 h 582"/>
                <a:gd name="T2" fmla="*/ 277 w 352"/>
                <a:gd name="T3" fmla="*/ 282 h 582"/>
                <a:gd name="T4" fmla="*/ 179 w 352"/>
                <a:gd name="T5" fmla="*/ 253 h 582"/>
                <a:gd name="T6" fmla="*/ 91 w 352"/>
                <a:gd name="T7" fmla="*/ 222 h 582"/>
                <a:gd name="T8" fmla="*/ 73 w 352"/>
                <a:gd name="T9" fmla="*/ 183 h 582"/>
                <a:gd name="T10" fmla="*/ 99 w 352"/>
                <a:gd name="T11" fmla="*/ 136 h 582"/>
                <a:gd name="T12" fmla="*/ 176 w 352"/>
                <a:gd name="T13" fmla="*/ 116 h 582"/>
                <a:gd name="T14" fmla="*/ 252 w 352"/>
                <a:gd name="T15" fmla="*/ 138 h 582"/>
                <a:gd name="T16" fmla="*/ 283 w 352"/>
                <a:gd name="T17" fmla="*/ 201 h 582"/>
                <a:gd name="T18" fmla="*/ 339 w 352"/>
                <a:gd name="T19" fmla="*/ 197 h 582"/>
                <a:gd name="T20" fmla="*/ 317 w 352"/>
                <a:gd name="T21" fmla="*/ 127 h 582"/>
                <a:gd name="T22" fmla="*/ 260 w 352"/>
                <a:gd name="T23" fmla="*/ 81 h 582"/>
                <a:gd name="T24" fmla="*/ 224 w 352"/>
                <a:gd name="T25" fmla="*/ 71 h 582"/>
                <a:gd name="T26" fmla="*/ 224 w 352"/>
                <a:gd name="T27" fmla="*/ 0 h 582"/>
                <a:gd name="T28" fmla="*/ 129 w 352"/>
                <a:gd name="T29" fmla="*/ 0 h 582"/>
                <a:gd name="T30" fmla="*/ 129 w 352"/>
                <a:gd name="T31" fmla="*/ 69 h 582"/>
                <a:gd name="T32" fmla="*/ 91 w 352"/>
                <a:gd name="T33" fmla="*/ 80 h 582"/>
                <a:gd name="T34" fmla="*/ 37 w 352"/>
                <a:gd name="T35" fmla="*/ 124 h 582"/>
                <a:gd name="T36" fmla="*/ 17 w 352"/>
                <a:gd name="T37" fmla="*/ 187 h 582"/>
                <a:gd name="T38" fmla="*/ 33 w 352"/>
                <a:gd name="T39" fmla="*/ 242 h 582"/>
                <a:gd name="T40" fmla="*/ 80 w 352"/>
                <a:gd name="T41" fmla="*/ 283 h 582"/>
                <a:gd name="T42" fmla="*/ 165 w 352"/>
                <a:gd name="T43" fmla="*/ 311 h 582"/>
                <a:gd name="T44" fmla="*/ 244 w 352"/>
                <a:gd name="T45" fmla="*/ 332 h 582"/>
                <a:gd name="T46" fmla="*/ 284 w 352"/>
                <a:gd name="T47" fmla="*/ 358 h 582"/>
                <a:gd name="T48" fmla="*/ 296 w 352"/>
                <a:gd name="T49" fmla="*/ 395 h 582"/>
                <a:gd name="T50" fmla="*/ 283 w 352"/>
                <a:gd name="T51" fmla="*/ 432 h 582"/>
                <a:gd name="T52" fmla="*/ 246 w 352"/>
                <a:gd name="T53" fmla="*/ 460 h 582"/>
                <a:gd name="T54" fmla="*/ 186 w 352"/>
                <a:gd name="T55" fmla="*/ 470 h 582"/>
                <a:gd name="T56" fmla="*/ 118 w 352"/>
                <a:gd name="T57" fmla="*/ 457 h 582"/>
                <a:gd name="T58" fmla="*/ 74 w 352"/>
                <a:gd name="T59" fmla="*/ 422 h 582"/>
                <a:gd name="T60" fmla="*/ 55 w 352"/>
                <a:gd name="T61" fmla="*/ 368 h 582"/>
                <a:gd name="T62" fmla="*/ 0 w 352"/>
                <a:gd name="T63" fmla="*/ 373 h 582"/>
                <a:gd name="T64" fmla="*/ 25 w 352"/>
                <a:gd name="T65" fmla="*/ 452 h 582"/>
                <a:gd name="T66" fmla="*/ 88 w 352"/>
                <a:gd name="T67" fmla="*/ 504 h 582"/>
                <a:gd name="T68" fmla="*/ 129 w 352"/>
                <a:gd name="T69" fmla="*/ 516 h 582"/>
                <a:gd name="T70" fmla="*/ 129 w 352"/>
                <a:gd name="T71" fmla="*/ 582 h 582"/>
                <a:gd name="T72" fmla="*/ 224 w 352"/>
                <a:gd name="T73" fmla="*/ 582 h 582"/>
                <a:gd name="T74" fmla="*/ 224 w 352"/>
                <a:gd name="T75" fmla="*/ 519 h 582"/>
                <a:gd name="T76" fmla="*/ 274 w 352"/>
                <a:gd name="T77" fmla="*/ 504 h 582"/>
                <a:gd name="T78" fmla="*/ 332 w 352"/>
                <a:gd name="T79" fmla="*/ 456 h 582"/>
                <a:gd name="T80" fmla="*/ 352 w 352"/>
                <a:gd name="T81" fmla="*/ 390 h 582"/>
                <a:gd name="T82" fmla="*/ 334 w 352"/>
                <a:gd name="T83" fmla="*/ 32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2" h="582">
                  <a:moveTo>
                    <a:pt x="334" y="327"/>
                  </a:moveTo>
                  <a:cubicBezTo>
                    <a:pt x="322" y="309"/>
                    <a:pt x="303" y="294"/>
                    <a:pt x="277" y="282"/>
                  </a:cubicBezTo>
                  <a:cubicBezTo>
                    <a:pt x="259" y="274"/>
                    <a:pt x="227" y="265"/>
                    <a:pt x="179" y="253"/>
                  </a:cubicBezTo>
                  <a:cubicBezTo>
                    <a:pt x="131" y="243"/>
                    <a:pt x="102" y="232"/>
                    <a:pt x="91" y="222"/>
                  </a:cubicBezTo>
                  <a:cubicBezTo>
                    <a:pt x="80" y="212"/>
                    <a:pt x="73" y="199"/>
                    <a:pt x="73" y="183"/>
                  </a:cubicBezTo>
                  <a:cubicBezTo>
                    <a:pt x="73" y="164"/>
                    <a:pt x="82" y="149"/>
                    <a:pt x="99" y="136"/>
                  </a:cubicBezTo>
                  <a:cubicBezTo>
                    <a:pt x="114" y="123"/>
                    <a:pt x="140" y="116"/>
                    <a:pt x="176" y="116"/>
                  </a:cubicBezTo>
                  <a:cubicBezTo>
                    <a:pt x="209" y="116"/>
                    <a:pt x="235" y="123"/>
                    <a:pt x="252" y="138"/>
                  </a:cubicBezTo>
                  <a:cubicBezTo>
                    <a:pt x="269" y="152"/>
                    <a:pt x="280" y="173"/>
                    <a:pt x="283" y="201"/>
                  </a:cubicBezTo>
                  <a:cubicBezTo>
                    <a:pt x="339" y="197"/>
                    <a:pt x="339" y="197"/>
                    <a:pt x="339" y="197"/>
                  </a:cubicBezTo>
                  <a:cubicBezTo>
                    <a:pt x="338" y="171"/>
                    <a:pt x="331" y="148"/>
                    <a:pt x="317" y="127"/>
                  </a:cubicBezTo>
                  <a:cubicBezTo>
                    <a:pt x="304" y="107"/>
                    <a:pt x="285" y="91"/>
                    <a:pt x="260" y="81"/>
                  </a:cubicBezTo>
                  <a:cubicBezTo>
                    <a:pt x="249" y="77"/>
                    <a:pt x="236" y="73"/>
                    <a:pt x="224" y="71"/>
                  </a:cubicBezTo>
                  <a:cubicBezTo>
                    <a:pt x="224" y="0"/>
                    <a:pt x="224" y="0"/>
                    <a:pt x="224" y="0"/>
                  </a:cubicBezTo>
                  <a:cubicBezTo>
                    <a:pt x="129" y="0"/>
                    <a:pt x="129" y="0"/>
                    <a:pt x="129" y="0"/>
                  </a:cubicBezTo>
                  <a:cubicBezTo>
                    <a:pt x="129" y="69"/>
                    <a:pt x="129" y="69"/>
                    <a:pt x="129" y="69"/>
                  </a:cubicBezTo>
                  <a:cubicBezTo>
                    <a:pt x="116" y="72"/>
                    <a:pt x="104" y="75"/>
                    <a:pt x="91" y="80"/>
                  </a:cubicBezTo>
                  <a:cubicBezTo>
                    <a:pt x="68" y="90"/>
                    <a:pt x="49" y="105"/>
                    <a:pt x="37" y="124"/>
                  </a:cubicBezTo>
                  <a:cubicBezTo>
                    <a:pt x="24" y="144"/>
                    <a:pt x="17" y="164"/>
                    <a:pt x="17" y="187"/>
                  </a:cubicBezTo>
                  <a:cubicBezTo>
                    <a:pt x="17" y="207"/>
                    <a:pt x="22" y="226"/>
                    <a:pt x="33" y="242"/>
                  </a:cubicBezTo>
                  <a:cubicBezTo>
                    <a:pt x="43" y="258"/>
                    <a:pt x="59" y="272"/>
                    <a:pt x="80" y="283"/>
                  </a:cubicBezTo>
                  <a:cubicBezTo>
                    <a:pt x="96" y="292"/>
                    <a:pt x="124" y="300"/>
                    <a:pt x="165" y="311"/>
                  </a:cubicBezTo>
                  <a:cubicBezTo>
                    <a:pt x="206" y="320"/>
                    <a:pt x="232" y="327"/>
                    <a:pt x="244" y="332"/>
                  </a:cubicBezTo>
                  <a:cubicBezTo>
                    <a:pt x="263" y="339"/>
                    <a:pt x="277" y="348"/>
                    <a:pt x="284" y="358"/>
                  </a:cubicBezTo>
                  <a:cubicBezTo>
                    <a:pt x="292" y="368"/>
                    <a:pt x="296" y="381"/>
                    <a:pt x="296" y="395"/>
                  </a:cubicBezTo>
                  <a:cubicBezTo>
                    <a:pt x="296" y="409"/>
                    <a:pt x="292" y="420"/>
                    <a:pt x="283" y="432"/>
                  </a:cubicBezTo>
                  <a:cubicBezTo>
                    <a:pt x="275" y="443"/>
                    <a:pt x="263" y="453"/>
                    <a:pt x="246" y="460"/>
                  </a:cubicBezTo>
                  <a:cubicBezTo>
                    <a:pt x="229" y="466"/>
                    <a:pt x="209" y="470"/>
                    <a:pt x="186" y="470"/>
                  </a:cubicBezTo>
                  <a:cubicBezTo>
                    <a:pt x="161" y="470"/>
                    <a:pt x="139" y="465"/>
                    <a:pt x="118" y="457"/>
                  </a:cubicBezTo>
                  <a:cubicBezTo>
                    <a:pt x="99" y="448"/>
                    <a:pt x="83" y="437"/>
                    <a:pt x="74" y="422"/>
                  </a:cubicBezTo>
                  <a:cubicBezTo>
                    <a:pt x="65" y="408"/>
                    <a:pt x="58" y="390"/>
                    <a:pt x="55" y="368"/>
                  </a:cubicBezTo>
                  <a:cubicBezTo>
                    <a:pt x="0" y="373"/>
                    <a:pt x="0" y="373"/>
                    <a:pt x="0" y="373"/>
                  </a:cubicBezTo>
                  <a:cubicBezTo>
                    <a:pt x="1" y="402"/>
                    <a:pt x="10" y="429"/>
                    <a:pt x="25" y="452"/>
                  </a:cubicBezTo>
                  <a:cubicBezTo>
                    <a:pt x="40" y="476"/>
                    <a:pt x="62" y="493"/>
                    <a:pt x="88" y="504"/>
                  </a:cubicBezTo>
                  <a:cubicBezTo>
                    <a:pt x="100" y="509"/>
                    <a:pt x="114" y="513"/>
                    <a:pt x="129" y="516"/>
                  </a:cubicBezTo>
                  <a:cubicBezTo>
                    <a:pt x="129" y="582"/>
                    <a:pt x="129" y="582"/>
                    <a:pt x="129" y="582"/>
                  </a:cubicBezTo>
                  <a:cubicBezTo>
                    <a:pt x="224" y="582"/>
                    <a:pt x="224" y="582"/>
                    <a:pt x="224" y="582"/>
                  </a:cubicBezTo>
                  <a:cubicBezTo>
                    <a:pt x="224" y="519"/>
                    <a:pt x="224" y="519"/>
                    <a:pt x="224" y="519"/>
                  </a:cubicBezTo>
                  <a:cubicBezTo>
                    <a:pt x="242" y="516"/>
                    <a:pt x="259" y="512"/>
                    <a:pt x="274" y="504"/>
                  </a:cubicBezTo>
                  <a:cubicBezTo>
                    <a:pt x="299" y="493"/>
                    <a:pt x="319" y="477"/>
                    <a:pt x="332" y="456"/>
                  </a:cubicBezTo>
                  <a:cubicBezTo>
                    <a:pt x="346" y="435"/>
                    <a:pt x="352" y="413"/>
                    <a:pt x="352" y="390"/>
                  </a:cubicBezTo>
                  <a:cubicBezTo>
                    <a:pt x="352" y="366"/>
                    <a:pt x="346" y="345"/>
                    <a:pt x="33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49" name="Freeform 224"/>
            <p:cNvSpPr>
              <a:spLocks/>
            </p:cNvSpPr>
            <p:nvPr/>
          </p:nvSpPr>
          <p:spPr bwMode="auto">
            <a:xfrm>
              <a:off x="10376778" y="2295681"/>
              <a:ext cx="16294" cy="16294"/>
            </a:xfrm>
            <a:custGeom>
              <a:avLst/>
              <a:gdLst>
                <a:gd name="T0" fmla="*/ 0 w 203"/>
                <a:gd name="T1" fmla="*/ 0 h 203"/>
                <a:gd name="T2" fmla="*/ 0 w 203"/>
                <a:gd name="T3" fmla="*/ 203 h 203"/>
                <a:gd name="T4" fmla="*/ 203 w 203"/>
                <a:gd name="T5" fmla="*/ 203 h 203"/>
                <a:gd name="T6" fmla="*/ 0 w 203"/>
                <a:gd name="T7" fmla="*/ 0 h 203"/>
              </a:gdLst>
              <a:ahLst/>
              <a:cxnLst>
                <a:cxn ang="0">
                  <a:pos x="T0" y="T1"/>
                </a:cxn>
                <a:cxn ang="0">
                  <a:pos x="T2" y="T3"/>
                </a:cxn>
                <a:cxn ang="0">
                  <a:pos x="T4" y="T5"/>
                </a:cxn>
                <a:cxn ang="0">
                  <a:pos x="T6" y="T7"/>
                </a:cxn>
              </a:cxnLst>
              <a:rect l="0" t="0" r="r" b="b"/>
              <a:pathLst>
                <a:path w="203" h="203">
                  <a:moveTo>
                    <a:pt x="0" y="0"/>
                  </a:moveTo>
                  <a:cubicBezTo>
                    <a:pt x="0" y="203"/>
                    <a:pt x="0" y="203"/>
                    <a:pt x="0" y="203"/>
                  </a:cubicBezTo>
                  <a:cubicBezTo>
                    <a:pt x="203" y="203"/>
                    <a:pt x="203" y="203"/>
                    <a:pt x="203" y="203"/>
                  </a:cubicBezTo>
                  <a:cubicBezTo>
                    <a:pt x="196" y="94"/>
                    <a:pt x="109"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0" name="Freeform 225"/>
            <p:cNvSpPr>
              <a:spLocks/>
            </p:cNvSpPr>
            <p:nvPr/>
          </p:nvSpPr>
          <p:spPr bwMode="auto">
            <a:xfrm>
              <a:off x="10358374" y="2295681"/>
              <a:ext cx="34697" cy="34630"/>
            </a:xfrm>
            <a:custGeom>
              <a:avLst/>
              <a:gdLst>
                <a:gd name="T0" fmla="*/ 204 w 432"/>
                <a:gd name="T1" fmla="*/ 228 h 431"/>
                <a:gd name="T2" fmla="*/ 204 w 432"/>
                <a:gd name="T3" fmla="*/ 0 h 431"/>
                <a:gd name="T4" fmla="*/ 0 w 432"/>
                <a:gd name="T5" fmla="*/ 216 h 431"/>
                <a:gd name="T6" fmla="*/ 216 w 432"/>
                <a:gd name="T7" fmla="*/ 431 h 431"/>
                <a:gd name="T8" fmla="*/ 432 w 432"/>
                <a:gd name="T9" fmla="*/ 228 h 431"/>
                <a:gd name="T10" fmla="*/ 204 w 432"/>
                <a:gd name="T11" fmla="*/ 228 h 431"/>
              </a:gdLst>
              <a:ahLst/>
              <a:cxnLst>
                <a:cxn ang="0">
                  <a:pos x="T0" y="T1"/>
                </a:cxn>
                <a:cxn ang="0">
                  <a:pos x="T2" y="T3"/>
                </a:cxn>
                <a:cxn ang="0">
                  <a:pos x="T4" y="T5"/>
                </a:cxn>
                <a:cxn ang="0">
                  <a:pos x="T6" y="T7"/>
                </a:cxn>
                <a:cxn ang="0">
                  <a:pos x="T8" y="T9"/>
                </a:cxn>
                <a:cxn ang="0">
                  <a:pos x="T10" y="T11"/>
                </a:cxn>
              </a:cxnLst>
              <a:rect l="0" t="0" r="r" b="b"/>
              <a:pathLst>
                <a:path w="432" h="431">
                  <a:moveTo>
                    <a:pt x="204" y="228"/>
                  </a:moveTo>
                  <a:cubicBezTo>
                    <a:pt x="204" y="0"/>
                    <a:pt x="204" y="0"/>
                    <a:pt x="204" y="0"/>
                  </a:cubicBezTo>
                  <a:cubicBezTo>
                    <a:pt x="90" y="7"/>
                    <a:pt x="0" y="101"/>
                    <a:pt x="0" y="216"/>
                  </a:cubicBezTo>
                  <a:cubicBezTo>
                    <a:pt x="0" y="335"/>
                    <a:pt x="97" y="431"/>
                    <a:pt x="216" y="431"/>
                  </a:cubicBezTo>
                  <a:cubicBezTo>
                    <a:pt x="331" y="431"/>
                    <a:pt x="425" y="341"/>
                    <a:pt x="432" y="228"/>
                  </a:cubicBezTo>
                  <a:lnTo>
                    <a:pt x="204" y="2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1" name="Freeform 226"/>
            <p:cNvSpPr>
              <a:spLocks/>
            </p:cNvSpPr>
            <p:nvPr/>
          </p:nvSpPr>
          <p:spPr bwMode="auto">
            <a:xfrm>
              <a:off x="9791613" y="2122840"/>
              <a:ext cx="645817" cy="548255"/>
            </a:xfrm>
            <a:custGeom>
              <a:avLst/>
              <a:gdLst>
                <a:gd name="T0" fmla="*/ 6882 w 8037"/>
                <a:gd name="T1" fmla="*/ 5608 h 6823"/>
                <a:gd name="T2" fmla="*/ 4060 w 8037"/>
                <a:gd name="T3" fmla="*/ 6812 h 6823"/>
                <a:gd name="T4" fmla="*/ 1215 w 8037"/>
                <a:gd name="T5" fmla="*/ 5668 h 6823"/>
                <a:gd name="T6" fmla="*/ 11 w 8037"/>
                <a:gd name="T7" fmla="*/ 2846 h 6823"/>
                <a:gd name="T8" fmla="*/ 1156 w 8037"/>
                <a:gd name="T9" fmla="*/ 0 h 6823"/>
                <a:gd name="T10" fmla="*/ 1431 w 8037"/>
                <a:gd name="T11" fmla="*/ 270 h 6823"/>
                <a:gd name="T12" fmla="*/ 397 w 8037"/>
                <a:gd name="T13" fmla="*/ 2842 h 6823"/>
                <a:gd name="T14" fmla="*/ 1485 w 8037"/>
                <a:gd name="T15" fmla="*/ 5392 h 6823"/>
                <a:gd name="T16" fmla="*/ 4056 w 8037"/>
                <a:gd name="T17" fmla="*/ 6426 h 6823"/>
                <a:gd name="T18" fmla="*/ 6606 w 8037"/>
                <a:gd name="T19" fmla="*/ 5338 h 6823"/>
                <a:gd name="T20" fmla="*/ 7640 w 8037"/>
                <a:gd name="T21" fmla="*/ 2767 h 6823"/>
                <a:gd name="T22" fmla="*/ 8026 w 8037"/>
                <a:gd name="T23" fmla="*/ 2763 h 6823"/>
                <a:gd name="T24" fmla="*/ 6882 w 8037"/>
                <a:gd name="T25" fmla="*/ 5608 h 6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7" h="6823">
                  <a:moveTo>
                    <a:pt x="6882" y="5608"/>
                  </a:moveTo>
                  <a:cubicBezTo>
                    <a:pt x="6133" y="6373"/>
                    <a:pt x="5132" y="6800"/>
                    <a:pt x="4060" y="6812"/>
                  </a:cubicBezTo>
                  <a:cubicBezTo>
                    <a:pt x="2990" y="6823"/>
                    <a:pt x="1980" y="6416"/>
                    <a:pt x="1215" y="5668"/>
                  </a:cubicBezTo>
                  <a:cubicBezTo>
                    <a:pt x="450" y="4919"/>
                    <a:pt x="22" y="3917"/>
                    <a:pt x="11" y="2846"/>
                  </a:cubicBezTo>
                  <a:cubicBezTo>
                    <a:pt x="0" y="1776"/>
                    <a:pt x="407" y="765"/>
                    <a:pt x="1156" y="0"/>
                  </a:cubicBezTo>
                  <a:cubicBezTo>
                    <a:pt x="1431" y="270"/>
                    <a:pt x="1431" y="270"/>
                    <a:pt x="1431" y="270"/>
                  </a:cubicBezTo>
                  <a:cubicBezTo>
                    <a:pt x="754" y="961"/>
                    <a:pt x="387" y="1875"/>
                    <a:pt x="397" y="2842"/>
                  </a:cubicBezTo>
                  <a:cubicBezTo>
                    <a:pt x="408" y="3810"/>
                    <a:pt x="794" y="4715"/>
                    <a:pt x="1485" y="5392"/>
                  </a:cubicBezTo>
                  <a:cubicBezTo>
                    <a:pt x="2176" y="6068"/>
                    <a:pt x="3090" y="6436"/>
                    <a:pt x="4056" y="6426"/>
                  </a:cubicBezTo>
                  <a:cubicBezTo>
                    <a:pt x="5024" y="6416"/>
                    <a:pt x="5929" y="6029"/>
                    <a:pt x="6606" y="5338"/>
                  </a:cubicBezTo>
                  <a:cubicBezTo>
                    <a:pt x="7283" y="4647"/>
                    <a:pt x="7650" y="3734"/>
                    <a:pt x="7640" y="2767"/>
                  </a:cubicBezTo>
                  <a:cubicBezTo>
                    <a:pt x="8026" y="2763"/>
                    <a:pt x="8026" y="2763"/>
                    <a:pt x="8026" y="2763"/>
                  </a:cubicBezTo>
                  <a:cubicBezTo>
                    <a:pt x="8037" y="3833"/>
                    <a:pt x="7631" y="4844"/>
                    <a:pt x="6882" y="56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2" name="Freeform 227"/>
            <p:cNvSpPr>
              <a:spLocks/>
            </p:cNvSpPr>
            <p:nvPr/>
          </p:nvSpPr>
          <p:spPr bwMode="auto">
            <a:xfrm>
              <a:off x="9840938" y="2345346"/>
              <a:ext cx="548051" cy="277207"/>
            </a:xfrm>
            <a:custGeom>
              <a:avLst/>
              <a:gdLst>
                <a:gd name="T0" fmla="*/ 5838 w 6820"/>
                <a:gd name="T1" fmla="*/ 2418 h 3450"/>
                <a:gd name="T2" fmla="*/ 3441 w 6820"/>
                <a:gd name="T3" fmla="*/ 3441 h 3450"/>
                <a:gd name="T4" fmla="*/ 1022 w 6820"/>
                <a:gd name="T5" fmla="*/ 2468 h 3450"/>
                <a:gd name="T6" fmla="*/ 0 w 6820"/>
                <a:gd name="T7" fmla="*/ 71 h 3450"/>
                <a:gd name="T8" fmla="*/ 385 w 6820"/>
                <a:gd name="T9" fmla="*/ 67 h 3450"/>
                <a:gd name="T10" fmla="*/ 1292 w 6820"/>
                <a:gd name="T11" fmla="*/ 2193 h 3450"/>
                <a:gd name="T12" fmla="*/ 3437 w 6820"/>
                <a:gd name="T13" fmla="*/ 3055 h 3450"/>
                <a:gd name="T14" fmla="*/ 5563 w 6820"/>
                <a:gd name="T15" fmla="*/ 2149 h 3450"/>
                <a:gd name="T16" fmla="*/ 6424 w 6820"/>
                <a:gd name="T17" fmla="*/ 4 h 3450"/>
                <a:gd name="T18" fmla="*/ 6810 w 6820"/>
                <a:gd name="T19" fmla="*/ 0 h 3450"/>
                <a:gd name="T20" fmla="*/ 5838 w 6820"/>
                <a:gd name="T21" fmla="*/ 2418 h 3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20" h="3450">
                  <a:moveTo>
                    <a:pt x="5838" y="2418"/>
                  </a:moveTo>
                  <a:cubicBezTo>
                    <a:pt x="5201" y="3068"/>
                    <a:pt x="4351" y="3431"/>
                    <a:pt x="3441" y="3441"/>
                  </a:cubicBezTo>
                  <a:cubicBezTo>
                    <a:pt x="2531" y="3450"/>
                    <a:pt x="1672" y="3105"/>
                    <a:pt x="1022" y="2468"/>
                  </a:cubicBezTo>
                  <a:cubicBezTo>
                    <a:pt x="372" y="1832"/>
                    <a:pt x="9" y="980"/>
                    <a:pt x="0" y="71"/>
                  </a:cubicBezTo>
                  <a:cubicBezTo>
                    <a:pt x="385" y="67"/>
                    <a:pt x="385" y="67"/>
                    <a:pt x="385" y="67"/>
                  </a:cubicBezTo>
                  <a:cubicBezTo>
                    <a:pt x="394" y="873"/>
                    <a:pt x="716" y="1628"/>
                    <a:pt x="1292" y="2193"/>
                  </a:cubicBezTo>
                  <a:cubicBezTo>
                    <a:pt x="1869" y="2757"/>
                    <a:pt x="2630" y="3063"/>
                    <a:pt x="3437" y="3055"/>
                  </a:cubicBezTo>
                  <a:cubicBezTo>
                    <a:pt x="4243" y="3047"/>
                    <a:pt x="4998" y="2724"/>
                    <a:pt x="5563" y="2149"/>
                  </a:cubicBezTo>
                  <a:cubicBezTo>
                    <a:pt x="6126" y="1572"/>
                    <a:pt x="6433" y="810"/>
                    <a:pt x="6424" y="4"/>
                  </a:cubicBezTo>
                  <a:cubicBezTo>
                    <a:pt x="6810" y="0"/>
                    <a:pt x="6810" y="0"/>
                    <a:pt x="6810" y="0"/>
                  </a:cubicBezTo>
                  <a:cubicBezTo>
                    <a:pt x="6820" y="909"/>
                    <a:pt x="6474" y="1768"/>
                    <a:pt x="5838" y="24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3" name="Freeform 228"/>
            <p:cNvSpPr>
              <a:spLocks/>
            </p:cNvSpPr>
            <p:nvPr/>
          </p:nvSpPr>
          <p:spPr bwMode="auto">
            <a:xfrm>
              <a:off x="9898496" y="2197406"/>
              <a:ext cx="432155" cy="366909"/>
            </a:xfrm>
            <a:custGeom>
              <a:avLst/>
              <a:gdLst>
                <a:gd name="T0" fmla="*/ 4605 w 5378"/>
                <a:gd name="T1" fmla="*/ 3754 h 4566"/>
                <a:gd name="T2" fmla="*/ 2717 w 5378"/>
                <a:gd name="T3" fmla="*/ 4558 h 4566"/>
                <a:gd name="T4" fmla="*/ 812 w 5378"/>
                <a:gd name="T5" fmla="*/ 3793 h 4566"/>
                <a:gd name="T6" fmla="*/ 7 w 5378"/>
                <a:gd name="T7" fmla="*/ 1904 h 4566"/>
                <a:gd name="T8" fmla="*/ 773 w 5378"/>
                <a:gd name="T9" fmla="*/ 0 h 4566"/>
                <a:gd name="T10" fmla="*/ 1048 w 5378"/>
                <a:gd name="T11" fmla="*/ 270 h 4566"/>
                <a:gd name="T12" fmla="*/ 392 w 5378"/>
                <a:gd name="T13" fmla="*/ 1900 h 4566"/>
                <a:gd name="T14" fmla="*/ 1082 w 5378"/>
                <a:gd name="T15" fmla="*/ 3517 h 4566"/>
                <a:gd name="T16" fmla="*/ 2713 w 5378"/>
                <a:gd name="T17" fmla="*/ 4173 h 4566"/>
                <a:gd name="T18" fmla="*/ 4329 w 5378"/>
                <a:gd name="T19" fmla="*/ 3483 h 4566"/>
                <a:gd name="T20" fmla="*/ 4985 w 5378"/>
                <a:gd name="T21" fmla="*/ 1852 h 4566"/>
                <a:gd name="T22" fmla="*/ 5371 w 5378"/>
                <a:gd name="T23" fmla="*/ 1848 h 4566"/>
                <a:gd name="T24" fmla="*/ 4605 w 5378"/>
                <a:gd name="T25" fmla="*/ 3754 h 4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8" h="4566">
                  <a:moveTo>
                    <a:pt x="4605" y="3754"/>
                  </a:moveTo>
                  <a:cubicBezTo>
                    <a:pt x="4104" y="4265"/>
                    <a:pt x="3433" y="4551"/>
                    <a:pt x="2717" y="4558"/>
                  </a:cubicBezTo>
                  <a:cubicBezTo>
                    <a:pt x="2000" y="4566"/>
                    <a:pt x="1324" y="4293"/>
                    <a:pt x="812" y="3793"/>
                  </a:cubicBezTo>
                  <a:cubicBezTo>
                    <a:pt x="301" y="3291"/>
                    <a:pt x="14" y="2621"/>
                    <a:pt x="7" y="1904"/>
                  </a:cubicBezTo>
                  <a:cubicBezTo>
                    <a:pt x="0" y="1188"/>
                    <a:pt x="272" y="512"/>
                    <a:pt x="773" y="0"/>
                  </a:cubicBezTo>
                  <a:cubicBezTo>
                    <a:pt x="1048" y="270"/>
                    <a:pt x="1048" y="270"/>
                    <a:pt x="1048" y="270"/>
                  </a:cubicBezTo>
                  <a:cubicBezTo>
                    <a:pt x="619" y="708"/>
                    <a:pt x="386" y="1287"/>
                    <a:pt x="392" y="1900"/>
                  </a:cubicBezTo>
                  <a:cubicBezTo>
                    <a:pt x="400" y="2513"/>
                    <a:pt x="644" y="3088"/>
                    <a:pt x="1082" y="3517"/>
                  </a:cubicBezTo>
                  <a:cubicBezTo>
                    <a:pt x="1520" y="3946"/>
                    <a:pt x="2100" y="4179"/>
                    <a:pt x="2713" y="4173"/>
                  </a:cubicBezTo>
                  <a:cubicBezTo>
                    <a:pt x="3326" y="4166"/>
                    <a:pt x="3900" y="3921"/>
                    <a:pt x="4329" y="3483"/>
                  </a:cubicBezTo>
                  <a:cubicBezTo>
                    <a:pt x="4759" y="3044"/>
                    <a:pt x="4991" y="2466"/>
                    <a:pt x="4985" y="1852"/>
                  </a:cubicBezTo>
                  <a:cubicBezTo>
                    <a:pt x="5371" y="1848"/>
                    <a:pt x="5371" y="1848"/>
                    <a:pt x="5371" y="1848"/>
                  </a:cubicBezTo>
                  <a:cubicBezTo>
                    <a:pt x="5378" y="2564"/>
                    <a:pt x="5106" y="3241"/>
                    <a:pt x="4605" y="3754"/>
                  </a:cubicBez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4" name="Freeform 229"/>
            <p:cNvSpPr>
              <a:spLocks/>
            </p:cNvSpPr>
            <p:nvPr/>
          </p:nvSpPr>
          <p:spPr bwMode="auto">
            <a:xfrm>
              <a:off x="9996907" y="2346469"/>
              <a:ext cx="286255" cy="170359"/>
            </a:xfrm>
            <a:custGeom>
              <a:avLst/>
              <a:gdLst>
                <a:gd name="T0" fmla="*/ 2959 w 3562"/>
                <a:gd name="T1" fmla="*/ 1485 h 2120"/>
                <a:gd name="T2" fmla="*/ 1486 w 3562"/>
                <a:gd name="T3" fmla="*/ 2113 h 2120"/>
                <a:gd name="T4" fmla="*/ 0 w 3562"/>
                <a:gd name="T5" fmla="*/ 1516 h 2120"/>
                <a:gd name="T6" fmla="*/ 270 w 3562"/>
                <a:gd name="T7" fmla="*/ 1240 h 2120"/>
                <a:gd name="T8" fmla="*/ 1482 w 3562"/>
                <a:gd name="T9" fmla="*/ 1728 h 2120"/>
                <a:gd name="T10" fmla="*/ 2683 w 3562"/>
                <a:gd name="T11" fmla="*/ 1216 h 2120"/>
                <a:gd name="T12" fmla="*/ 3170 w 3562"/>
                <a:gd name="T13" fmla="*/ 3 h 2120"/>
                <a:gd name="T14" fmla="*/ 3556 w 3562"/>
                <a:gd name="T15" fmla="*/ 0 h 2120"/>
                <a:gd name="T16" fmla="*/ 2959 w 3562"/>
                <a:gd name="T17" fmla="*/ 1485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2" h="2120">
                  <a:moveTo>
                    <a:pt x="2959" y="1485"/>
                  </a:moveTo>
                  <a:cubicBezTo>
                    <a:pt x="2568" y="1884"/>
                    <a:pt x="2045" y="2109"/>
                    <a:pt x="1486" y="2113"/>
                  </a:cubicBezTo>
                  <a:cubicBezTo>
                    <a:pt x="927" y="2120"/>
                    <a:pt x="399" y="1907"/>
                    <a:pt x="0" y="1516"/>
                  </a:cubicBezTo>
                  <a:cubicBezTo>
                    <a:pt x="270" y="1240"/>
                    <a:pt x="270" y="1240"/>
                    <a:pt x="270" y="1240"/>
                  </a:cubicBezTo>
                  <a:cubicBezTo>
                    <a:pt x="595" y="1559"/>
                    <a:pt x="1026" y="1733"/>
                    <a:pt x="1482" y="1728"/>
                  </a:cubicBezTo>
                  <a:cubicBezTo>
                    <a:pt x="1937" y="1723"/>
                    <a:pt x="2364" y="1541"/>
                    <a:pt x="2683" y="1216"/>
                  </a:cubicBezTo>
                  <a:cubicBezTo>
                    <a:pt x="3002" y="890"/>
                    <a:pt x="3175" y="459"/>
                    <a:pt x="3170" y="3"/>
                  </a:cubicBezTo>
                  <a:cubicBezTo>
                    <a:pt x="3556" y="0"/>
                    <a:pt x="3556" y="0"/>
                    <a:pt x="3556" y="0"/>
                  </a:cubicBezTo>
                  <a:cubicBezTo>
                    <a:pt x="3562" y="558"/>
                    <a:pt x="3350" y="1086"/>
                    <a:pt x="2959" y="1485"/>
                  </a:cubicBez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255" name="组合 254"/>
          <p:cNvGrpSpPr/>
          <p:nvPr/>
        </p:nvGrpSpPr>
        <p:grpSpPr>
          <a:xfrm>
            <a:off x="6084977" y="5025890"/>
            <a:ext cx="702275" cy="481292"/>
            <a:chOff x="10517146" y="2120253"/>
            <a:chExt cx="743107" cy="509322"/>
          </a:xfrm>
          <a:solidFill>
            <a:sysClr val="windowText" lastClr="000000">
              <a:lumMod val="65000"/>
              <a:lumOff val="35000"/>
            </a:sysClr>
          </a:solidFill>
        </p:grpSpPr>
        <p:sp>
          <p:nvSpPr>
            <p:cNvPr id="256" name="Freeform 234"/>
            <p:cNvSpPr>
              <a:spLocks/>
            </p:cNvSpPr>
            <p:nvPr/>
          </p:nvSpPr>
          <p:spPr bwMode="auto">
            <a:xfrm>
              <a:off x="10747461" y="2382355"/>
              <a:ext cx="285366" cy="247220"/>
            </a:xfrm>
            <a:custGeom>
              <a:avLst/>
              <a:gdLst>
                <a:gd name="T0" fmla="*/ 494 w 1975"/>
                <a:gd name="T1" fmla="*/ 1711 h 1711"/>
                <a:gd name="T2" fmla="*/ 0 w 1975"/>
                <a:gd name="T3" fmla="*/ 855 h 1711"/>
                <a:gd name="T4" fmla="*/ 494 w 1975"/>
                <a:gd name="T5" fmla="*/ 0 h 1711"/>
                <a:gd name="T6" fmla="*/ 1482 w 1975"/>
                <a:gd name="T7" fmla="*/ 0 h 1711"/>
                <a:gd name="T8" fmla="*/ 1975 w 1975"/>
                <a:gd name="T9" fmla="*/ 855 h 1711"/>
                <a:gd name="T10" fmla="*/ 1482 w 1975"/>
                <a:gd name="T11" fmla="*/ 1711 h 1711"/>
                <a:gd name="T12" fmla="*/ 494 w 1975"/>
                <a:gd name="T13" fmla="*/ 1711 h 1711"/>
              </a:gdLst>
              <a:ahLst/>
              <a:cxnLst>
                <a:cxn ang="0">
                  <a:pos x="T0" y="T1"/>
                </a:cxn>
                <a:cxn ang="0">
                  <a:pos x="T2" y="T3"/>
                </a:cxn>
                <a:cxn ang="0">
                  <a:pos x="T4" y="T5"/>
                </a:cxn>
                <a:cxn ang="0">
                  <a:pos x="T6" y="T7"/>
                </a:cxn>
                <a:cxn ang="0">
                  <a:pos x="T8" y="T9"/>
                </a:cxn>
                <a:cxn ang="0">
                  <a:pos x="T10" y="T11"/>
                </a:cxn>
                <a:cxn ang="0">
                  <a:pos x="T12" y="T13"/>
                </a:cxn>
              </a:cxnLst>
              <a:rect l="0" t="0" r="r" b="b"/>
              <a:pathLst>
                <a:path w="1975" h="1711">
                  <a:moveTo>
                    <a:pt x="494" y="1711"/>
                  </a:moveTo>
                  <a:lnTo>
                    <a:pt x="0" y="855"/>
                  </a:lnTo>
                  <a:lnTo>
                    <a:pt x="494" y="0"/>
                  </a:lnTo>
                  <a:lnTo>
                    <a:pt x="1482" y="0"/>
                  </a:lnTo>
                  <a:lnTo>
                    <a:pt x="1975" y="855"/>
                  </a:lnTo>
                  <a:lnTo>
                    <a:pt x="1482" y="1711"/>
                  </a:lnTo>
                  <a:lnTo>
                    <a:pt x="494" y="1711"/>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7" name="Freeform 235"/>
            <p:cNvSpPr>
              <a:spLocks/>
            </p:cNvSpPr>
            <p:nvPr/>
          </p:nvSpPr>
          <p:spPr bwMode="auto">
            <a:xfrm>
              <a:off x="10747461" y="2120253"/>
              <a:ext cx="285366" cy="246787"/>
            </a:xfrm>
            <a:custGeom>
              <a:avLst/>
              <a:gdLst>
                <a:gd name="T0" fmla="*/ 494 w 1975"/>
                <a:gd name="T1" fmla="*/ 1708 h 1708"/>
                <a:gd name="T2" fmla="*/ 0 w 1975"/>
                <a:gd name="T3" fmla="*/ 855 h 1708"/>
                <a:gd name="T4" fmla="*/ 494 w 1975"/>
                <a:gd name="T5" fmla="*/ 0 h 1708"/>
                <a:gd name="T6" fmla="*/ 1482 w 1975"/>
                <a:gd name="T7" fmla="*/ 0 h 1708"/>
                <a:gd name="T8" fmla="*/ 1975 w 1975"/>
                <a:gd name="T9" fmla="*/ 855 h 1708"/>
                <a:gd name="T10" fmla="*/ 1482 w 1975"/>
                <a:gd name="T11" fmla="*/ 1708 h 1708"/>
                <a:gd name="T12" fmla="*/ 494 w 1975"/>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1975" h="1708">
                  <a:moveTo>
                    <a:pt x="494" y="1708"/>
                  </a:moveTo>
                  <a:lnTo>
                    <a:pt x="0" y="855"/>
                  </a:lnTo>
                  <a:lnTo>
                    <a:pt x="494" y="0"/>
                  </a:lnTo>
                  <a:lnTo>
                    <a:pt x="1482" y="0"/>
                  </a:lnTo>
                  <a:lnTo>
                    <a:pt x="1975" y="855"/>
                  </a:lnTo>
                  <a:lnTo>
                    <a:pt x="1482" y="1708"/>
                  </a:lnTo>
                  <a:lnTo>
                    <a:pt x="494" y="1708"/>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8" name="Freeform 236"/>
            <p:cNvSpPr>
              <a:spLocks/>
            </p:cNvSpPr>
            <p:nvPr/>
          </p:nvSpPr>
          <p:spPr bwMode="auto">
            <a:xfrm>
              <a:off x="10517146" y="2253472"/>
              <a:ext cx="285366" cy="246643"/>
            </a:xfrm>
            <a:custGeom>
              <a:avLst/>
              <a:gdLst>
                <a:gd name="T0" fmla="*/ 494 w 1975"/>
                <a:gd name="T1" fmla="*/ 1707 h 1707"/>
                <a:gd name="T2" fmla="*/ 0 w 1975"/>
                <a:gd name="T3" fmla="*/ 852 h 1707"/>
                <a:gd name="T4" fmla="*/ 494 w 1975"/>
                <a:gd name="T5" fmla="*/ 0 h 1707"/>
                <a:gd name="T6" fmla="*/ 1481 w 1975"/>
                <a:gd name="T7" fmla="*/ 0 h 1707"/>
                <a:gd name="T8" fmla="*/ 1975 w 1975"/>
                <a:gd name="T9" fmla="*/ 852 h 1707"/>
                <a:gd name="T10" fmla="*/ 1481 w 1975"/>
                <a:gd name="T11" fmla="*/ 1707 h 1707"/>
                <a:gd name="T12" fmla="*/ 494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4" y="1707"/>
                  </a:moveTo>
                  <a:lnTo>
                    <a:pt x="0" y="852"/>
                  </a:lnTo>
                  <a:lnTo>
                    <a:pt x="494" y="0"/>
                  </a:lnTo>
                  <a:lnTo>
                    <a:pt x="1481" y="0"/>
                  </a:lnTo>
                  <a:lnTo>
                    <a:pt x="1975" y="852"/>
                  </a:lnTo>
                  <a:lnTo>
                    <a:pt x="1481" y="1707"/>
                  </a:lnTo>
                  <a:lnTo>
                    <a:pt x="494" y="170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59" name="Freeform 237"/>
            <p:cNvSpPr>
              <a:spLocks/>
            </p:cNvSpPr>
            <p:nvPr/>
          </p:nvSpPr>
          <p:spPr bwMode="auto">
            <a:xfrm>
              <a:off x="10974887" y="2253472"/>
              <a:ext cx="285366" cy="246643"/>
            </a:xfrm>
            <a:custGeom>
              <a:avLst/>
              <a:gdLst>
                <a:gd name="T0" fmla="*/ 493 w 1975"/>
                <a:gd name="T1" fmla="*/ 1707 h 1707"/>
                <a:gd name="T2" fmla="*/ 0 w 1975"/>
                <a:gd name="T3" fmla="*/ 852 h 1707"/>
                <a:gd name="T4" fmla="*/ 493 w 1975"/>
                <a:gd name="T5" fmla="*/ 0 h 1707"/>
                <a:gd name="T6" fmla="*/ 1481 w 1975"/>
                <a:gd name="T7" fmla="*/ 0 h 1707"/>
                <a:gd name="T8" fmla="*/ 1975 w 1975"/>
                <a:gd name="T9" fmla="*/ 852 h 1707"/>
                <a:gd name="T10" fmla="*/ 1481 w 1975"/>
                <a:gd name="T11" fmla="*/ 1707 h 1707"/>
                <a:gd name="T12" fmla="*/ 493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3" y="1707"/>
                  </a:moveTo>
                  <a:lnTo>
                    <a:pt x="0" y="852"/>
                  </a:lnTo>
                  <a:lnTo>
                    <a:pt x="493" y="0"/>
                  </a:lnTo>
                  <a:lnTo>
                    <a:pt x="1481" y="0"/>
                  </a:lnTo>
                  <a:lnTo>
                    <a:pt x="1975" y="852"/>
                  </a:lnTo>
                  <a:lnTo>
                    <a:pt x="1481" y="1707"/>
                  </a:lnTo>
                  <a:lnTo>
                    <a:pt x="493" y="170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0" name="Freeform 238"/>
            <p:cNvSpPr>
              <a:spLocks/>
            </p:cNvSpPr>
            <p:nvPr/>
          </p:nvSpPr>
          <p:spPr bwMode="auto">
            <a:xfrm>
              <a:off x="11096402" y="2346233"/>
              <a:ext cx="66898" cy="65164"/>
            </a:xfrm>
            <a:custGeom>
              <a:avLst/>
              <a:gdLst>
                <a:gd name="T0" fmla="*/ 134 w 463"/>
                <a:gd name="T1" fmla="*/ 451 h 451"/>
                <a:gd name="T2" fmla="*/ 0 w 463"/>
                <a:gd name="T3" fmla="*/ 309 h 451"/>
                <a:gd name="T4" fmla="*/ 330 w 463"/>
                <a:gd name="T5" fmla="*/ 0 h 451"/>
                <a:gd name="T6" fmla="*/ 463 w 463"/>
                <a:gd name="T7" fmla="*/ 142 h 451"/>
                <a:gd name="T8" fmla="*/ 134 w 463"/>
                <a:gd name="T9" fmla="*/ 451 h 451"/>
              </a:gdLst>
              <a:ahLst/>
              <a:cxnLst>
                <a:cxn ang="0">
                  <a:pos x="T0" y="T1"/>
                </a:cxn>
                <a:cxn ang="0">
                  <a:pos x="T2" y="T3"/>
                </a:cxn>
                <a:cxn ang="0">
                  <a:pos x="T4" y="T5"/>
                </a:cxn>
                <a:cxn ang="0">
                  <a:pos x="T6" y="T7"/>
                </a:cxn>
                <a:cxn ang="0">
                  <a:pos x="T8" y="T9"/>
                </a:cxn>
              </a:cxnLst>
              <a:rect l="0" t="0" r="r" b="b"/>
              <a:pathLst>
                <a:path w="463" h="451">
                  <a:moveTo>
                    <a:pt x="134" y="451"/>
                  </a:moveTo>
                  <a:lnTo>
                    <a:pt x="0" y="309"/>
                  </a:lnTo>
                  <a:lnTo>
                    <a:pt x="330" y="0"/>
                  </a:lnTo>
                  <a:lnTo>
                    <a:pt x="463" y="142"/>
                  </a:lnTo>
                  <a:lnTo>
                    <a:pt x="134" y="4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1" name="Freeform 239"/>
            <p:cNvSpPr>
              <a:spLocks/>
            </p:cNvSpPr>
            <p:nvPr/>
          </p:nvSpPr>
          <p:spPr bwMode="auto">
            <a:xfrm>
              <a:off x="11084698" y="2396805"/>
              <a:ext cx="24997" cy="24563"/>
            </a:xfrm>
            <a:custGeom>
              <a:avLst/>
              <a:gdLst>
                <a:gd name="T0" fmla="*/ 38 w 173"/>
                <a:gd name="T1" fmla="*/ 0 h 170"/>
                <a:gd name="T2" fmla="*/ 0 w 173"/>
                <a:gd name="T3" fmla="*/ 170 h 170"/>
                <a:gd name="T4" fmla="*/ 173 w 173"/>
                <a:gd name="T5" fmla="*/ 141 h 170"/>
                <a:gd name="T6" fmla="*/ 38 w 173"/>
                <a:gd name="T7" fmla="*/ 0 h 170"/>
              </a:gdLst>
              <a:ahLst/>
              <a:cxnLst>
                <a:cxn ang="0">
                  <a:pos x="T0" y="T1"/>
                </a:cxn>
                <a:cxn ang="0">
                  <a:pos x="T2" y="T3"/>
                </a:cxn>
                <a:cxn ang="0">
                  <a:pos x="T4" y="T5"/>
                </a:cxn>
                <a:cxn ang="0">
                  <a:pos x="T6" y="T7"/>
                </a:cxn>
              </a:cxnLst>
              <a:rect l="0" t="0" r="r" b="b"/>
              <a:pathLst>
                <a:path w="173" h="170">
                  <a:moveTo>
                    <a:pt x="38" y="0"/>
                  </a:moveTo>
                  <a:lnTo>
                    <a:pt x="0" y="170"/>
                  </a:lnTo>
                  <a:lnTo>
                    <a:pt x="173" y="141"/>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2" name="Freeform 240"/>
            <p:cNvSpPr>
              <a:spLocks/>
            </p:cNvSpPr>
            <p:nvPr/>
          </p:nvSpPr>
          <p:spPr bwMode="auto">
            <a:xfrm>
              <a:off x="10878224" y="2196687"/>
              <a:ext cx="18495" cy="93918"/>
            </a:xfrm>
            <a:custGeom>
              <a:avLst/>
              <a:gdLst>
                <a:gd name="T0" fmla="*/ 54 w 54"/>
                <a:gd name="T1" fmla="*/ 248 h 275"/>
                <a:gd name="T2" fmla="*/ 27 w 54"/>
                <a:gd name="T3" fmla="*/ 275 h 275"/>
                <a:gd name="T4" fmla="*/ 0 w 54"/>
                <a:gd name="T5" fmla="*/ 248 h 275"/>
                <a:gd name="T6" fmla="*/ 0 w 54"/>
                <a:gd name="T7" fmla="*/ 27 h 275"/>
                <a:gd name="T8" fmla="*/ 27 w 54"/>
                <a:gd name="T9" fmla="*/ 0 h 275"/>
                <a:gd name="T10" fmla="*/ 54 w 54"/>
                <a:gd name="T11" fmla="*/ 27 h 275"/>
                <a:gd name="T12" fmla="*/ 54 w 54"/>
                <a:gd name="T13" fmla="*/ 248 h 275"/>
              </a:gdLst>
              <a:ahLst/>
              <a:cxnLst>
                <a:cxn ang="0">
                  <a:pos x="T0" y="T1"/>
                </a:cxn>
                <a:cxn ang="0">
                  <a:pos x="T2" y="T3"/>
                </a:cxn>
                <a:cxn ang="0">
                  <a:pos x="T4" y="T5"/>
                </a:cxn>
                <a:cxn ang="0">
                  <a:pos x="T6" y="T7"/>
                </a:cxn>
                <a:cxn ang="0">
                  <a:pos x="T8" y="T9"/>
                </a:cxn>
                <a:cxn ang="0">
                  <a:pos x="T10" y="T11"/>
                </a:cxn>
                <a:cxn ang="0">
                  <a:pos x="T12" y="T13"/>
                </a:cxn>
              </a:cxnLst>
              <a:rect l="0" t="0" r="r" b="b"/>
              <a:pathLst>
                <a:path w="54" h="275">
                  <a:moveTo>
                    <a:pt x="54" y="248"/>
                  </a:moveTo>
                  <a:cubicBezTo>
                    <a:pt x="54" y="263"/>
                    <a:pt x="42" y="275"/>
                    <a:pt x="27" y="275"/>
                  </a:cubicBezTo>
                  <a:cubicBezTo>
                    <a:pt x="12" y="275"/>
                    <a:pt x="0" y="263"/>
                    <a:pt x="0" y="248"/>
                  </a:cubicBezTo>
                  <a:cubicBezTo>
                    <a:pt x="0" y="27"/>
                    <a:pt x="0" y="27"/>
                    <a:pt x="0" y="27"/>
                  </a:cubicBezTo>
                  <a:cubicBezTo>
                    <a:pt x="0" y="12"/>
                    <a:pt x="12" y="0"/>
                    <a:pt x="27" y="0"/>
                  </a:cubicBezTo>
                  <a:cubicBezTo>
                    <a:pt x="42" y="0"/>
                    <a:pt x="54" y="12"/>
                    <a:pt x="54" y="27"/>
                  </a:cubicBezTo>
                  <a:lnTo>
                    <a:pt x="5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3" name="Freeform 241"/>
            <p:cNvSpPr>
              <a:spLocks/>
            </p:cNvSpPr>
            <p:nvPr/>
          </p:nvSpPr>
          <p:spPr bwMode="auto">
            <a:xfrm>
              <a:off x="10850916" y="2254050"/>
              <a:ext cx="18495" cy="36556"/>
            </a:xfrm>
            <a:custGeom>
              <a:avLst/>
              <a:gdLst>
                <a:gd name="T0" fmla="*/ 54 w 54"/>
                <a:gd name="T1" fmla="*/ 80 h 107"/>
                <a:gd name="T2" fmla="*/ 27 w 54"/>
                <a:gd name="T3" fmla="*/ 107 h 107"/>
                <a:gd name="T4" fmla="*/ 0 w 54"/>
                <a:gd name="T5" fmla="*/ 80 h 107"/>
                <a:gd name="T6" fmla="*/ 0 w 54"/>
                <a:gd name="T7" fmla="*/ 27 h 107"/>
                <a:gd name="T8" fmla="*/ 27 w 54"/>
                <a:gd name="T9" fmla="*/ 0 h 107"/>
                <a:gd name="T10" fmla="*/ 54 w 54"/>
                <a:gd name="T11" fmla="*/ 27 h 107"/>
                <a:gd name="T12" fmla="*/ 54 w 54"/>
                <a:gd name="T13" fmla="*/ 80 h 107"/>
              </a:gdLst>
              <a:ahLst/>
              <a:cxnLst>
                <a:cxn ang="0">
                  <a:pos x="T0" y="T1"/>
                </a:cxn>
                <a:cxn ang="0">
                  <a:pos x="T2" y="T3"/>
                </a:cxn>
                <a:cxn ang="0">
                  <a:pos x="T4" y="T5"/>
                </a:cxn>
                <a:cxn ang="0">
                  <a:pos x="T6" y="T7"/>
                </a:cxn>
                <a:cxn ang="0">
                  <a:pos x="T8" y="T9"/>
                </a:cxn>
                <a:cxn ang="0">
                  <a:pos x="T10" y="T11"/>
                </a:cxn>
                <a:cxn ang="0">
                  <a:pos x="T12" y="T13"/>
                </a:cxn>
              </a:cxnLst>
              <a:rect l="0" t="0" r="r" b="b"/>
              <a:pathLst>
                <a:path w="54" h="107">
                  <a:moveTo>
                    <a:pt x="54" y="80"/>
                  </a:moveTo>
                  <a:cubicBezTo>
                    <a:pt x="54" y="95"/>
                    <a:pt x="42" y="107"/>
                    <a:pt x="27" y="107"/>
                  </a:cubicBezTo>
                  <a:cubicBezTo>
                    <a:pt x="12" y="107"/>
                    <a:pt x="0" y="95"/>
                    <a:pt x="0" y="80"/>
                  </a:cubicBezTo>
                  <a:cubicBezTo>
                    <a:pt x="0" y="27"/>
                    <a:pt x="0" y="27"/>
                    <a:pt x="0" y="27"/>
                  </a:cubicBezTo>
                  <a:cubicBezTo>
                    <a:pt x="0" y="12"/>
                    <a:pt x="12" y="0"/>
                    <a:pt x="27" y="0"/>
                  </a:cubicBezTo>
                  <a:cubicBezTo>
                    <a:pt x="42" y="0"/>
                    <a:pt x="54" y="12"/>
                    <a:pt x="54" y="27"/>
                  </a:cubicBezTo>
                  <a:lnTo>
                    <a:pt x="54"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4" name="Freeform 242"/>
            <p:cNvSpPr>
              <a:spLocks/>
            </p:cNvSpPr>
            <p:nvPr/>
          </p:nvSpPr>
          <p:spPr bwMode="auto">
            <a:xfrm>
              <a:off x="10905532" y="2226741"/>
              <a:ext cx="18784" cy="63864"/>
            </a:xfrm>
            <a:custGeom>
              <a:avLst/>
              <a:gdLst>
                <a:gd name="T0" fmla="*/ 55 w 55"/>
                <a:gd name="T1" fmla="*/ 160 h 187"/>
                <a:gd name="T2" fmla="*/ 27 w 55"/>
                <a:gd name="T3" fmla="*/ 187 h 187"/>
                <a:gd name="T4" fmla="*/ 0 w 55"/>
                <a:gd name="T5" fmla="*/ 160 h 187"/>
                <a:gd name="T6" fmla="*/ 0 w 55"/>
                <a:gd name="T7" fmla="*/ 28 h 187"/>
                <a:gd name="T8" fmla="*/ 27 w 55"/>
                <a:gd name="T9" fmla="*/ 0 h 187"/>
                <a:gd name="T10" fmla="*/ 55 w 55"/>
                <a:gd name="T11" fmla="*/ 28 h 187"/>
                <a:gd name="T12" fmla="*/ 55 w 55"/>
                <a:gd name="T13" fmla="*/ 160 h 187"/>
              </a:gdLst>
              <a:ahLst/>
              <a:cxnLst>
                <a:cxn ang="0">
                  <a:pos x="T0" y="T1"/>
                </a:cxn>
                <a:cxn ang="0">
                  <a:pos x="T2" y="T3"/>
                </a:cxn>
                <a:cxn ang="0">
                  <a:pos x="T4" y="T5"/>
                </a:cxn>
                <a:cxn ang="0">
                  <a:pos x="T6" y="T7"/>
                </a:cxn>
                <a:cxn ang="0">
                  <a:pos x="T8" y="T9"/>
                </a:cxn>
                <a:cxn ang="0">
                  <a:pos x="T10" y="T11"/>
                </a:cxn>
                <a:cxn ang="0">
                  <a:pos x="T12" y="T13"/>
                </a:cxn>
              </a:cxnLst>
              <a:rect l="0" t="0" r="r" b="b"/>
              <a:pathLst>
                <a:path w="55" h="187">
                  <a:moveTo>
                    <a:pt x="55" y="160"/>
                  </a:moveTo>
                  <a:cubicBezTo>
                    <a:pt x="55" y="175"/>
                    <a:pt x="42" y="187"/>
                    <a:pt x="27" y="187"/>
                  </a:cubicBezTo>
                  <a:cubicBezTo>
                    <a:pt x="12" y="187"/>
                    <a:pt x="0" y="175"/>
                    <a:pt x="0" y="160"/>
                  </a:cubicBezTo>
                  <a:cubicBezTo>
                    <a:pt x="0" y="28"/>
                    <a:pt x="0" y="28"/>
                    <a:pt x="0" y="28"/>
                  </a:cubicBezTo>
                  <a:cubicBezTo>
                    <a:pt x="0" y="13"/>
                    <a:pt x="12" y="0"/>
                    <a:pt x="27" y="0"/>
                  </a:cubicBezTo>
                  <a:cubicBezTo>
                    <a:pt x="42" y="0"/>
                    <a:pt x="55" y="13"/>
                    <a:pt x="55" y="28"/>
                  </a:cubicBezTo>
                  <a:lnTo>
                    <a:pt x="55"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5" name="Freeform 243"/>
            <p:cNvSpPr>
              <a:spLocks/>
            </p:cNvSpPr>
            <p:nvPr/>
          </p:nvSpPr>
          <p:spPr bwMode="auto">
            <a:xfrm>
              <a:off x="10859441" y="2468760"/>
              <a:ext cx="58085" cy="95507"/>
            </a:xfrm>
            <a:custGeom>
              <a:avLst/>
              <a:gdLst>
                <a:gd name="T0" fmla="*/ 161 w 170"/>
                <a:gd name="T1" fmla="*/ 158 h 280"/>
                <a:gd name="T2" fmla="*/ 134 w 170"/>
                <a:gd name="T3" fmla="*/ 136 h 280"/>
                <a:gd name="T4" fmla="*/ 86 w 170"/>
                <a:gd name="T5" fmla="*/ 122 h 280"/>
                <a:gd name="T6" fmla="*/ 44 w 170"/>
                <a:gd name="T7" fmla="*/ 107 h 280"/>
                <a:gd name="T8" fmla="*/ 36 w 170"/>
                <a:gd name="T9" fmla="*/ 88 h 280"/>
                <a:gd name="T10" fmla="*/ 47 w 170"/>
                <a:gd name="T11" fmla="*/ 66 h 280"/>
                <a:gd name="T12" fmla="*/ 85 w 170"/>
                <a:gd name="T13" fmla="*/ 56 h 280"/>
                <a:gd name="T14" fmla="*/ 122 w 170"/>
                <a:gd name="T15" fmla="*/ 67 h 280"/>
                <a:gd name="T16" fmla="*/ 137 w 170"/>
                <a:gd name="T17" fmla="*/ 97 h 280"/>
                <a:gd name="T18" fmla="*/ 163 w 170"/>
                <a:gd name="T19" fmla="*/ 95 h 280"/>
                <a:gd name="T20" fmla="*/ 153 w 170"/>
                <a:gd name="T21" fmla="*/ 62 h 280"/>
                <a:gd name="T22" fmla="*/ 125 w 170"/>
                <a:gd name="T23" fmla="*/ 39 h 280"/>
                <a:gd name="T24" fmla="*/ 108 w 170"/>
                <a:gd name="T25" fmla="*/ 34 h 280"/>
                <a:gd name="T26" fmla="*/ 108 w 170"/>
                <a:gd name="T27" fmla="*/ 0 h 280"/>
                <a:gd name="T28" fmla="*/ 62 w 170"/>
                <a:gd name="T29" fmla="*/ 0 h 280"/>
                <a:gd name="T30" fmla="*/ 62 w 170"/>
                <a:gd name="T31" fmla="*/ 34 h 280"/>
                <a:gd name="T32" fmla="*/ 45 w 170"/>
                <a:gd name="T33" fmla="*/ 39 h 280"/>
                <a:gd name="T34" fmla="*/ 18 w 170"/>
                <a:gd name="T35" fmla="*/ 60 h 280"/>
                <a:gd name="T36" fmla="*/ 9 w 170"/>
                <a:gd name="T37" fmla="*/ 90 h 280"/>
                <a:gd name="T38" fmla="*/ 16 w 170"/>
                <a:gd name="T39" fmla="*/ 117 h 280"/>
                <a:gd name="T40" fmla="*/ 39 w 170"/>
                <a:gd name="T41" fmla="*/ 136 h 280"/>
                <a:gd name="T42" fmla="*/ 80 w 170"/>
                <a:gd name="T43" fmla="*/ 150 h 280"/>
                <a:gd name="T44" fmla="*/ 118 w 170"/>
                <a:gd name="T45" fmla="*/ 160 h 280"/>
                <a:gd name="T46" fmla="*/ 137 w 170"/>
                <a:gd name="T47" fmla="*/ 173 h 280"/>
                <a:gd name="T48" fmla="*/ 143 w 170"/>
                <a:gd name="T49" fmla="*/ 190 h 280"/>
                <a:gd name="T50" fmla="*/ 137 w 170"/>
                <a:gd name="T51" fmla="*/ 208 h 280"/>
                <a:gd name="T52" fmla="*/ 118 w 170"/>
                <a:gd name="T53" fmla="*/ 221 h 280"/>
                <a:gd name="T54" fmla="*/ 90 w 170"/>
                <a:gd name="T55" fmla="*/ 226 h 280"/>
                <a:gd name="T56" fmla="*/ 57 w 170"/>
                <a:gd name="T57" fmla="*/ 220 h 280"/>
                <a:gd name="T58" fmla="*/ 36 w 170"/>
                <a:gd name="T59" fmla="*/ 203 h 280"/>
                <a:gd name="T60" fmla="*/ 27 w 170"/>
                <a:gd name="T61" fmla="*/ 177 h 280"/>
                <a:gd name="T62" fmla="*/ 0 w 170"/>
                <a:gd name="T63" fmla="*/ 179 h 280"/>
                <a:gd name="T64" fmla="*/ 12 w 170"/>
                <a:gd name="T65" fmla="*/ 218 h 280"/>
                <a:gd name="T66" fmla="*/ 43 w 170"/>
                <a:gd name="T67" fmla="*/ 243 h 280"/>
                <a:gd name="T68" fmla="*/ 62 w 170"/>
                <a:gd name="T69" fmla="*/ 249 h 280"/>
                <a:gd name="T70" fmla="*/ 62 w 170"/>
                <a:gd name="T71" fmla="*/ 280 h 280"/>
                <a:gd name="T72" fmla="*/ 108 w 170"/>
                <a:gd name="T73" fmla="*/ 280 h 280"/>
                <a:gd name="T74" fmla="*/ 108 w 170"/>
                <a:gd name="T75" fmla="*/ 250 h 280"/>
                <a:gd name="T76" fmla="*/ 132 w 170"/>
                <a:gd name="T77" fmla="*/ 243 h 280"/>
                <a:gd name="T78" fmla="*/ 160 w 170"/>
                <a:gd name="T79" fmla="*/ 220 h 280"/>
                <a:gd name="T80" fmla="*/ 170 w 170"/>
                <a:gd name="T81" fmla="*/ 188 h 280"/>
                <a:gd name="T82" fmla="*/ 161 w 170"/>
                <a:gd name="T83" fmla="*/ 1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80">
                  <a:moveTo>
                    <a:pt x="161" y="158"/>
                  </a:moveTo>
                  <a:cubicBezTo>
                    <a:pt x="155" y="149"/>
                    <a:pt x="146" y="141"/>
                    <a:pt x="134" y="136"/>
                  </a:cubicBezTo>
                  <a:cubicBezTo>
                    <a:pt x="125" y="132"/>
                    <a:pt x="109" y="127"/>
                    <a:pt x="86" y="122"/>
                  </a:cubicBezTo>
                  <a:cubicBezTo>
                    <a:pt x="63" y="117"/>
                    <a:pt x="49" y="112"/>
                    <a:pt x="44" y="107"/>
                  </a:cubicBezTo>
                  <a:cubicBezTo>
                    <a:pt x="39" y="102"/>
                    <a:pt x="36" y="96"/>
                    <a:pt x="36" y="88"/>
                  </a:cubicBezTo>
                  <a:cubicBezTo>
                    <a:pt x="36" y="80"/>
                    <a:pt x="40" y="72"/>
                    <a:pt x="47" y="66"/>
                  </a:cubicBezTo>
                  <a:cubicBezTo>
                    <a:pt x="55" y="59"/>
                    <a:pt x="68" y="56"/>
                    <a:pt x="85" y="56"/>
                  </a:cubicBezTo>
                  <a:cubicBezTo>
                    <a:pt x="101" y="56"/>
                    <a:pt x="113" y="60"/>
                    <a:pt x="122" y="67"/>
                  </a:cubicBezTo>
                  <a:cubicBezTo>
                    <a:pt x="130" y="74"/>
                    <a:pt x="135" y="84"/>
                    <a:pt x="137" y="97"/>
                  </a:cubicBezTo>
                  <a:cubicBezTo>
                    <a:pt x="163" y="95"/>
                    <a:pt x="163" y="95"/>
                    <a:pt x="163" y="95"/>
                  </a:cubicBezTo>
                  <a:cubicBezTo>
                    <a:pt x="163" y="83"/>
                    <a:pt x="160" y="71"/>
                    <a:pt x="153" y="62"/>
                  </a:cubicBezTo>
                  <a:cubicBezTo>
                    <a:pt x="146" y="52"/>
                    <a:pt x="137" y="44"/>
                    <a:pt x="125" y="39"/>
                  </a:cubicBezTo>
                  <a:cubicBezTo>
                    <a:pt x="120" y="37"/>
                    <a:pt x="114" y="35"/>
                    <a:pt x="108" y="34"/>
                  </a:cubicBezTo>
                  <a:cubicBezTo>
                    <a:pt x="108" y="0"/>
                    <a:pt x="108" y="0"/>
                    <a:pt x="108" y="0"/>
                  </a:cubicBezTo>
                  <a:cubicBezTo>
                    <a:pt x="62" y="0"/>
                    <a:pt x="62" y="0"/>
                    <a:pt x="62" y="0"/>
                  </a:cubicBezTo>
                  <a:cubicBezTo>
                    <a:pt x="62" y="34"/>
                    <a:pt x="62" y="34"/>
                    <a:pt x="62" y="34"/>
                  </a:cubicBezTo>
                  <a:cubicBezTo>
                    <a:pt x="56" y="35"/>
                    <a:pt x="50" y="36"/>
                    <a:pt x="45" y="39"/>
                  </a:cubicBezTo>
                  <a:cubicBezTo>
                    <a:pt x="33" y="44"/>
                    <a:pt x="24" y="51"/>
                    <a:pt x="18" y="60"/>
                  </a:cubicBezTo>
                  <a:cubicBezTo>
                    <a:pt x="12" y="69"/>
                    <a:pt x="9" y="79"/>
                    <a:pt x="9" y="90"/>
                  </a:cubicBezTo>
                  <a:cubicBezTo>
                    <a:pt x="9" y="100"/>
                    <a:pt x="11" y="109"/>
                    <a:pt x="16" y="117"/>
                  </a:cubicBezTo>
                  <a:cubicBezTo>
                    <a:pt x="21" y="124"/>
                    <a:pt x="29" y="131"/>
                    <a:pt x="39" y="136"/>
                  </a:cubicBezTo>
                  <a:cubicBezTo>
                    <a:pt x="47" y="141"/>
                    <a:pt x="60" y="145"/>
                    <a:pt x="80" y="150"/>
                  </a:cubicBezTo>
                  <a:cubicBezTo>
                    <a:pt x="99" y="154"/>
                    <a:pt x="112" y="158"/>
                    <a:pt x="118" y="160"/>
                  </a:cubicBezTo>
                  <a:cubicBezTo>
                    <a:pt x="127" y="163"/>
                    <a:pt x="133" y="168"/>
                    <a:pt x="137" y="173"/>
                  </a:cubicBezTo>
                  <a:cubicBezTo>
                    <a:pt x="141" y="178"/>
                    <a:pt x="143" y="183"/>
                    <a:pt x="143" y="190"/>
                  </a:cubicBezTo>
                  <a:cubicBezTo>
                    <a:pt x="143" y="197"/>
                    <a:pt x="141" y="203"/>
                    <a:pt x="137" y="208"/>
                  </a:cubicBezTo>
                  <a:cubicBezTo>
                    <a:pt x="133" y="214"/>
                    <a:pt x="127" y="218"/>
                    <a:pt x="118" y="221"/>
                  </a:cubicBezTo>
                  <a:cubicBezTo>
                    <a:pt x="110" y="225"/>
                    <a:pt x="101" y="226"/>
                    <a:pt x="90" y="226"/>
                  </a:cubicBezTo>
                  <a:cubicBezTo>
                    <a:pt x="78" y="226"/>
                    <a:pt x="67" y="224"/>
                    <a:pt x="57" y="220"/>
                  </a:cubicBezTo>
                  <a:cubicBezTo>
                    <a:pt x="48" y="216"/>
                    <a:pt x="40" y="210"/>
                    <a:pt x="36" y="203"/>
                  </a:cubicBezTo>
                  <a:cubicBezTo>
                    <a:pt x="31" y="197"/>
                    <a:pt x="28" y="188"/>
                    <a:pt x="27" y="177"/>
                  </a:cubicBezTo>
                  <a:cubicBezTo>
                    <a:pt x="0" y="179"/>
                    <a:pt x="0" y="179"/>
                    <a:pt x="0" y="179"/>
                  </a:cubicBezTo>
                  <a:cubicBezTo>
                    <a:pt x="1" y="194"/>
                    <a:pt x="5" y="206"/>
                    <a:pt x="12" y="218"/>
                  </a:cubicBezTo>
                  <a:cubicBezTo>
                    <a:pt x="20" y="229"/>
                    <a:pt x="30" y="237"/>
                    <a:pt x="43" y="243"/>
                  </a:cubicBezTo>
                  <a:cubicBezTo>
                    <a:pt x="49" y="246"/>
                    <a:pt x="55" y="247"/>
                    <a:pt x="62" y="249"/>
                  </a:cubicBezTo>
                  <a:cubicBezTo>
                    <a:pt x="62" y="280"/>
                    <a:pt x="62" y="280"/>
                    <a:pt x="62" y="280"/>
                  </a:cubicBezTo>
                  <a:cubicBezTo>
                    <a:pt x="108" y="280"/>
                    <a:pt x="108" y="280"/>
                    <a:pt x="108" y="280"/>
                  </a:cubicBezTo>
                  <a:cubicBezTo>
                    <a:pt x="108" y="250"/>
                    <a:pt x="108" y="250"/>
                    <a:pt x="108" y="250"/>
                  </a:cubicBezTo>
                  <a:cubicBezTo>
                    <a:pt x="117" y="248"/>
                    <a:pt x="125" y="246"/>
                    <a:pt x="132" y="243"/>
                  </a:cubicBezTo>
                  <a:cubicBezTo>
                    <a:pt x="144" y="237"/>
                    <a:pt x="154" y="230"/>
                    <a:pt x="160" y="220"/>
                  </a:cubicBezTo>
                  <a:cubicBezTo>
                    <a:pt x="166" y="210"/>
                    <a:pt x="170" y="199"/>
                    <a:pt x="170" y="188"/>
                  </a:cubicBezTo>
                  <a:cubicBezTo>
                    <a:pt x="170" y="176"/>
                    <a:pt x="167" y="166"/>
                    <a:pt x="161"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6" name="Freeform 244"/>
            <p:cNvSpPr>
              <a:spLocks/>
            </p:cNvSpPr>
            <p:nvPr/>
          </p:nvSpPr>
          <p:spPr bwMode="auto">
            <a:xfrm>
              <a:off x="10669437" y="2341176"/>
              <a:ext cx="40168" cy="40601"/>
            </a:xfrm>
            <a:custGeom>
              <a:avLst/>
              <a:gdLst>
                <a:gd name="T0" fmla="*/ 0 w 118"/>
                <a:gd name="T1" fmla="*/ 0 h 119"/>
                <a:gd name="T2" fmla="*/ 0 w 118"/>
                <a:gd name="T3" fmla="*/ 119 h 119"/>
                <a:gd name="T4" fmla="*/ 118 w 118"/>
                <a:gd name="T5" fmla="*/ 119 h 119"/>
                <a:gd name="T6" fmla="*/ 0 w 118"/>
                <a:gd name="T7" fmla="*/ 0 h 119"/>
              </a:gdLst>
              <a:ahLst/>
              <a:cxnLst>
                <a:cxn ang="0">
                  <a:pos x="T0" y="T1"/>
                </a:cxn>
                <a:cxn ang="0">
                  <a:pos x="T2" y="T3"/>
                </a:cxn>
                <a:cxn ang="0">
                  <a:pos x="T4" y="T5"/>
                </a:cxn>
                <a:cxn ang="0">
                  <a:pos x="T6" y="T7"/>
                </a:cxn>
              </a:cxnLst>
              <a:rect l="0" t="0" r="r" b="b"/>
              <a:pathLst>
                <a:path w="118" h="119">
                  <a:moveTo>
                    <a:pt x="0" y="0"/>
                  </a:moveTo>
                  <a:cubicBezTo>
                    <a:pt x="0" y="119"/>
                    <a:pt x="0" y="119"/>
                    <a:pt x="0" y="119"/>
                  </a:cubicBezTo>
                  <a:cubicBezTo>
                    <a:pt x="118" y="119"/>
                    <a:pt x="118" y="119"/>
                    <a:pt x="118" y="119"/>
                  </a:cubicBezTo>
                  <a:cubicBezTo>
                    <a:pt x="115" y="55"/>
                    <a:pt x="6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67" name="Freeform 245"/>
            <p:cNvSpPr>
              <a:spLocks/>
            </p:cNvSpPr>
            <p:nvPr/>
          </p:nvSpPr>
          <p:spPr bwMode="auto">
            <a:xfrm>
              <a:off x="10623635" y="2341176"/>
              <a:ext cx="85970" cy="85971"/>
            </a:xfrm>
            <a:custGeom>
              <a:avLst/>
              <a:gdLst>
                <a:gd name="T0" fmla="*/ 119 w 252"/>
                <a:gd name="T1" fmla="*/ 133 h 252"/>
                <a:gd name="T2" fmla="*/ 119 w 252"/>
                <a:gd name="T3" fmla="*/ 0 h 252"/>
                <a:gd name="T4" fmla="*/ 0 w 252"/>
                <a:gd name="T5" fmla="*/ 126 h 252"/>
                <a:gd name="T6" fmla="*/ 126 w 252"/>
                <a:gd name="T7" fmla="*/ 252 h 252"/>
                <a:gd name="T8" fmla="*/ 252 w 252"/>
                <a:gd name="T9" fmla="*/ 133 h 252"/>
                <a:gd name="T10" fmla="*/ 119 w 252"/>
                <a:gd name="T11" fmla="*/ 133 h 252"/>
              </a:gdLst>
              <a:ahLst/>
              <a:cxnLst>
                <a:cxn ang="0">
                  <a:pos x="T0" y="T1"/>
                </a:cxn>
                <a:cxn ang="0">
                  <a:pos x="T2" y="T3"/>
                </a:cxn>
                <a:cxn ang="0">
                  <a:pos x="T4" y="T5"/>
                </a:cxn>
                <a:cxn ang="0">
                  <a:pos x="T6" y="T7"/>
                </a:cxn>
                <a:cxn ang="0">
                  <a:pos x="T8" y="T9"/>
                </a:cxn>
                <a:cxn ang="0">
                  <a:pos x="T10" y="T11"/>
                </a:cxn>
              </a:cxnLst>
              <a:rect l="0" t="0" r="r" b="b"/>
              <a:pathLst>
                <a:path w="252" h="252">
                  <a:moveTo>
                    <a:pt x="119" y="133"/>
                  </a:moveTo>
                  <a:cubicBezTo>
                    <a:pt x="119" y="0"/>
                    <a:pt x="119" y="0"/>
                    <a:pt x="119" y="0"/>
                  </a:cubicBezTo>
                  <a:cubicBezTo>
                    <a:pt x="53" y="4"/>
                    <a:pt x="0" y="59"/>
                    <a:pt x="0" y="126"/>
                  </a:cubicBezTo>
                  <a:cubicBezTo>
                    <a:pt x="0" y="195"/>
                    <a:pt x="57" y="252"/>
                    <a:pt x="126" y="252"/>
                  </a:cubicBezTo>
                  <a:cubicBezTo>
                    <a:pt x="194" y="252"/>
                    <a:pt x="248" y="199"/>
                    <a:pt x="252" y="133"/>
                  </a:cubicBezTo>
                  <a:lnTo>
                    <a:pt x="119"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spTree>
    <p:extLst>
      <p:ext uri="{BB962C8B-B14F-4D97-AF65-F5344CB8AC3E}">
        <p14:creationId xmlns:p14="http://schemas.microsoft.com/office/powerpoint/2010/main" val="345316235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14:presetBounceEnd="40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0000">
                                          <p:cBhvr additive="base">
                                            <p:cTn id="7" dur="1000" fill="hold"/>
                                            <p:tgtEl>
                                              <p:spTgt spid="135"/>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1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randombar(horizontal)">
                                          <p:cBhvr>
                                            <p:cTn id="12" dur="500"/>
                                            <p:tgtEl>
                                              <p:spTgt spid="153"/>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154"/>
                                            </p:tgtEl>
                                            <p:attrNameLst>
                                              <p:attrName>style.visibility</p:attrName>
                                            </p:attrNameLst>
                                          </p:cBhvr>
                                          <p:to>
                                            <p:strVal val="visible"/>
                                          </p:to>
                                        </p:set>
                                        <p:animEffect transition="in" filter="randombar(horizontal)">
                                          <p:cBhvr>
                                            <p:cTn id="16" dur="500"/>
                                            <p:tgtEl>
                                              <p:spTgt spid="154"/>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55"/>
                                            </p:tgtEl>
                                            <p:attrNameLst>
                                              <p:attrName>style.visibility</p:attrName>
                                            </p:attrNameLst>
                                          </p:cBhvr>
                                          <p:to>
                                            <p:strVal val="visible"/>
                                          </p:to>
                                        </p:set>
                                        <p:animEffect transition="in" filter="randombar(horizontal)">
                                          <p:cBhvr>
                                            <p:cTn id="20" dur="500"/>
                                            <p:tgtEl>
                                              <p:spTgt spid="155"/>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56"/>
                                            </p:tgtEl>
                                            <p:attrNameLst>
                                              <p:attrName>style.visibility</p:attrName>
                                            </p:attrNameLst>
                                          </p:cBhvr>
                                          <p:to>
                                            <p:strVal val="visible"/>
                                          </p:to>
                                        </p:set>
                                        <p:animEffect transition="in" filter="randombar(horizontal)">
                                          <p:cBhvr>
                                            <p:cTn id="24" dur="500"/>
                                            <p:tgtEl>
                                              <p:spTgt spid="156"/>
                                            </p:tgtEl>
                                          </p:cBhvr>
                                        </p:animEffect>
                                      </p:childTnLst>
                                    </p:cTn>
                                  </p:par>
                                </p:childTnLst>
                              </p:cTn>
                            </p:par>
                            <p:par>
                              <p:cTn id="25" fill="hold">
                                <p:stCondLst>
                                  <p:cond delay="3000"/>
                                </p:stCondLst>
                                <p:childTnLst>
                                  <p:par>
                                    <p:cTn id="26" presetID="2" presetClass="entr" presetSubtype="3" accel="40000" fill="hold" grpId="0" nodeType="afterEffect" p14:presetBounceEnd="40000">
                                      <p:stCondLst>
                                        <p:cond delay="0"/>
                                      </p:stCondLst>
                                      <p:childTnLst>
                                        <p:set>
                                          <p:cBhvr>
                                            <p:cTn id="27" dur="1" fill="hold">
                                              <p:stCondLst>
                                                <p:cond delay="0"/>
                                              </p:stCondLst>
                                            </p:cTn>
                                            <p:tgtEl>
                                              <p:spTgt spid="160"/>
                                            </p:tgtEl>
                                            <p:attrNameLst>
                                              <p:attrName>style.visibility</p:attrName>
                                            </p:attrNameLst>
                                          </p:cBhvr>
                                          <p:to>
                                            <p:strVal val="visible"/>
                                          </p:to>
                                        </p:set>
                                        <p:anim calcmode="lin" valueType="num" p14:bounceEnd="40000">
                                          <p:cBhvr additive="base">
                                            <p:cTn id="28" dur="750" fill="hold"/>
                                            <p:tgtEl>
                                              <p:spTgt spid="160"/>
                                            </p:tgtEl>
                                            <p:attrNameLst>
                                              <p:attrName>ppt_x</p:attrName>
                                            </p:attrNameLst>
                                          </p:cBhvr>
                                          <p:tavLst>
                                            <p:tav tm="0">
                                              <p:val>
                                                <p:strVal val="1+#ppt_w/2"/>
                                              </p:val>
                                            </p:tav>
                                            <p:tav tm="100000">
                                              <p:val>
                                                <p:strVal val="#ppt_x"/>
                                              </p:val>
                                            </p:tav>
                                          </p:tavLst>
                                        </p:anim>
                                        <p:anim calcmode="lin" valueType="num" p14:bounceEnd="40000">
                                          <p:cBhvr additive="base">
                                            <p:cTn id="29" dur="750" fill="hold"/>
                                            <p:tgtEl>
                                              <p:spTgt spid="160"/>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14:presetBounceEnd="40000">
                                      <p:stCondLst>
                                        <p:cond delay="250"/>
                                      </p:stCondLst>
                                      <p:childTnLst>
                                        <p:set>
                                          <p:cBhvr>
                                            <p:cTn id="31" dur="1" fill="hold">
                                              <p:stCondLst>
                                                <p:cond delay="0"/>
                                              </p:stCondLst>
                                            </p:cTn>
                                            <p:tgtEl>
                                              <p:spTgt spid="158"/>
                                            </p:tgtEl>
                                            <p:attrNameLst>
                                              <p:attrName>style.visibility</p:attrName>
                                            </p:attrNameLst>
                                          </p:cBhvr>
                                          <p:to>
                                            <p:strVal val="visible"/>
                                          </p:to>
                                        </p:set>
                                        <p:anim calcmode="lin" valueType="num" p14:bounceEnd="40000">
                                          <p:cBhvr additive="base">
                                            <p:cTn id="32" dur="750" fill="hold"/>
                                            <p:tgtEl>
                                              <p:spTgt spid="158"/>
                                            </p:tgtEl>
                                            <p:attrNameLst>
                                              <p:attrName>ppt_x</p:attrName>
                                            </p:attrNameLst>
                                          </p:cBhvr>
                                          <p:tavLst>
                                            <p:tav tm="0">
                                              <p:val>
                                                <p:strVal val="1+#ppt_w/2"/>
                                              </p:val>
                                            </p:tav>
                                            <p:tav tm="100000">
                                              <p:val>
                                                <p:strVal val="#ppt_x"/>
                                              </p:val>
                                            </p:tav>
                                          </p:tavLst>
                                        </p:anim>
                                        <p:anim calcmode="lin" valueType="num" p14:bounceEnd="40000">
                                          <p:cBhvr additive="base">
                                            <p:cTn id="33" dur="750" fill="hold"/>
                                            <p:tgtEl>
                                              <p:spTgt spid="158"/>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14:presetBounceEnd="40000">
                                      <p:stCondLst>
                                        <p:cond delay="500"/>
                                      </p:stCondLst>
                                      <p:childTnLst>
                                        <p:set>
                                          <p:cBhvr>
                                            <p:cTn id="35" dur="1" fill="hold">
                                              <p:stCondLst>
                                                <p:cond delay="0"/>
                                              </p:stCondLst>
                                            </p:cTn>
                                            <p:tgtEl>
                                              <p:spTgt spid="159"/>
                                            </p:tgtEl>
                                            <p:attrNameLst>
                                              <p:attrName>style.visibility</p:attrName>
                                            </p:attrNameLst>
                                          </p:cBhvr>
                                          <p:to>
                                            <p:strVal val="visible"/>
                                          </p:to>
                                        </p:set>
                                        <p:anim calcmode="lin" valueType="num" p14:bounceEnd="40000">
                                          <p:cBhvr additive="base">
                                            <p:cTn id="36" dur="750" fill="hold"/>
                                            <p:tgtEl>
                                              <p:spTgt spid="159"/>
                                            </p:tgtEl>
                                            <p:attrNameLst>
                                              <p:attrName>ppt_x</p:attrName>
                                            </p:attrNameLst>
                                          </p:cBhvr>
                                          <p:tavLst>
                                            <p:tav tm="0">
                                              <p:val>
                                                <p:strVal val="1+#ppt_w/2"/>
                                              </p:val>
                                            </p:tav>
                                            <p:tav tm="100000">
                                              <p:val>
                                                <p:strVal val="#ppt_x"/>
                                              </p:val>
                                            </p:tav>
                                          </p:tavLst>
                                        </p:anim>
                                        <p:anim calcmode="lin" valueType="num" p14:bounceEnd="40000">
                                          <p:cBhvr additive="base">
                                            <p:cTn id="37" dur="750" fill="hold"/>
                                            <p:tgtEl>
                                              <p:spTgt spid="159"/>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14:presetBounceEnd="40000">
                                      <p:stCondLst>
                                        <p:cond delay="750"/>
                                      </p:stCondLst>
                                      <p:childTnLst>
                                        <p:set>
                                          <p:cBhvr>
                                            <p:cTn id="39" dur="1" fill="hold">
                                              <p:stCondLst>
                                                <p:cond delay="0"/>
                                              </p:stCondLst>
                                            </p:cTn>
                                            <p:tgtEl>
                                              <p:spTgt spid="157"/>
                                            </p:tgtEl>
                                            <p:attrNameLst>
                                              <p:attrName>style.visibility</p:attrName>
                                            </p:attrNameLst>
                                          </p:cBhvr>
                                          <p:to>
                                            <p:strVal val="visible"/>
                                          </p:to>
                                        </p:set>
                                        <p:anim calcmode="lin" valueType="num" p14:bounceEnd="40000">
                                          <p:cBhvr additive="base">
                                            <p:cTn id="40" dur="750" fill="hold"/>
                                            <p:tgtEl>
                                              <p:spTgt spid="157"/>
                                            </p:tgtEl>
                                            <p:attrNameLst>
                                              <p:attrName>ppt_x</p:attrName>
                                            </p:attrNameLst>
                                          </p:cBhvr>
                                          <p:tavLst>
                                            <p:tav tm="0">
                                              <p:val>
                                                <p:strVal val="1+#ppt_w/2"/>
                                              </p:val>
                                            </p:tav>
                                            <p:tav tm="100000">
                                              <p:val>
                                                <p:strVal val="#ppt_x"/>
                                              </p:val>
                                            </p:tav>
                                          </p:tavLst>
                                        </p:anim>
                                        <p:anim calcmode="lin" valueType="num" p14:bounceEnd="40000">
                                          <p:cBhvr additive="base">
                                            <p:cTn id="41" dur="750" fill="hold"/>
                                            <p:tgtEl>
                                              <p:spTgt spid="157"/>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180"/>
                                            </p:tgtEl>
                                            <p:attrNameLst>
                                              <p:attrName>style.visibility</p:attrName>
                                            </p:attrNameLst>
                                          </p:cBhvr>
                                          <p:to>
                                            <p:strVal val="visible"/>
                                          </p:to>
                                        </p:set>
                                        <p:animEffect transition="in" filter="randombar(horizontal)">
                                          <p:cBhvr>
                                            <p:cTn id="45" dur="500"/>
                                            <p:tgtEl>
                                              <p:spTgt spid="180"/>
                                            </p:tgtEl>
                                          </p:cBhvr>
                                        </p:animEffect>
                                      </p:childTnLst>
                                    </p:cTn>
                                  </p:par>
                                  <p:par>
                                    <p:cTn id="46" presetID="14" presetClass="entr" presetSubtype="10" fill="hold" nodeType="withEffect">
                                      <p:stCondLst>
                                        <p:cond delay="0"/>
                                      </p:stCondLst>
                                      <p:childTnLst>
                                        <p:set>
                                          <p:cBhvr>
                                            <p:cTn id="47" dur="1" fill="hold">
                                              <p:stCondLst>
                                                <p:cond delay="0"/>
                                              </p:stCondLst>
                                            </p:cTn>
                                            <p:tgtEl>
                                              <p:spTgt spid="173"/>
                                            </p:tgtEl>
                                            <p:attrNameLst>
                                              <p:attrName>style.visibility</p:attrName>
                                            </p:attrNameLst>
                                          </p:cBhvr>
                                          <p:to>
                                            <p:strVal val="visible"/>
                                          </p:to>
                                        </p:set>
                                        <p:animEffect transition="in" filter="randombar(horizontal)">
                                          <p:cBhvr>
                                            <p:cTn id="48" dur="500"/>
                                            <p:tgtEl>
                                              <p:spTgt spid="173"/>
                                            </p:tgtEl>
                                          </p:cBhvr>
                                        </p:animEffect>
                                      </p:childTnLst>
                                    </p:cTn>
                                  </p:par>
                                  <p:par>
                                    <p:cTn id="49" presetID="14" presetClass="entr" presetSubtype="10" fill="hold" nodeType="withEffect">
                                      <p:stCondLst>
                                        <p:cond delay="0"/>
                                      </p:stCondLst>
                                      <p:childTnLst>
                                        <p:set>
                                          <p:cBhvr>
                                            <p:cTn id="50" dur="1" fill="hold">
                                              <p:stCondLst>
                                                <p:cond delay="0"/>
                                              </p:stCondLst>
                                            </p:cTn>
                                            <p:tgtEl>
                                              <p:spTgt spid="255"/>
                                            </p:tgtEl>
                                            <p:attrNameLst>
                                              <p:attrName>style.visibility</p:attrName>
                                            </p:attrNameLst>
                                          </p:cBhvr>
                                          <p:to>
                                            <p:strVal val="visible"/>
                                          </p:to>
                                        </p:set>
                                        <p:animEffect transition="in" filter="randombar(horizontal)">
                                          <p:cBhvr>
                                            <p:cTn id="51" dur="500"/>
                                            <p:tgtEl>
                                              <p:spTgt spid="255"/>
                                            </p:tgtEl>
                                          </p:cBhvr>
                                        </p:animEffect>
                                      </p:childTnLst>
                                    </p:cTn>
                                  </p:par>
                                  <p:par>
                                    <p:cTn id="52" presetID="14" presetClass="entr" presetSubtype="10" fill="hold" nodeType="withEffect">
                                      <p:stCondLst>
                                        <p:cond delay="0"/>
                                      </p:stCondLst>
                                      <p:childTnLst>
                                        <p:set>
                                          <p:cBhvr>
                                            <p:cTn id="53" dur="1" fill="hold">
                                              <p:stCondLst>
                                                <p:cond delay="0"/>
                                              </p:stCondLst>
                                            </p:cTn>
                                            <p:tgtEl>
                                              <p:spTgt spid="242"/>
                                            </p:tgtEl>
                                            <p:attrNameLst>
                                              <p:attrName>style.visibility</p:attrName>
                                            </p:attrNameLst>
                                          </p:cBhvr>
                                          <p:to>
                                            <p:strVal val="visible"/>
                                          </p:to>
                                        </p:set>
                                        <p:animEffect transition="in" filter="randombar(horizontal)">
                                          <p:cBhvr>
                                            <p:cTn id="54" dur="500"/>
                                            <p:tgtEl>
                                              <p:spTgt spid="242"/>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wipe(left)">
                                          <p:cBhvr>
                                            <p:cTn id="58" dur="500"/>
                                            <p:tgtEl>
                                              <p:spTgt spid="167"/>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161"/>
                                            </p:tgtEl>
                                            <p:attrNameLst>
                                              <p:attrName>style.visibility</p:attrName>
                                            </p:attrNameLst>
                                          </p:cBhvr>
                                          <p:to>
                                            <p:strVal val="visible"/>
                                          </p:to>
                                        </p:set>
                                        <p:animEffect transition="in" filter="wipe(right)">
                                          <p:cBhvr>
                                            <p:cTn id="62" dur="500"/>
                                            <p:tgtEl>
                                              <p:spTgt spid="161"/>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164"/>
                                            </p:tgtEl>
                                            <p:attrNameLst>
                                              <p:attrName>style.visibility</p:attrName>
                                            </p:attrNameLst>
                                          </p:cBhvr>
                                          <p:to>
                                            <p:strVal val="visible"/>
                                          </p:to>
                                        </p:set>
                                        <p:animEffect transition="in" filter="wipe(left)">
                                          <p:cBhvr>
                                            <p:cTn id="66" dur="500"/>
                                            <p:tgtEl>
                                              <p:spTgt spid="164"/>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170"/>
                                            </p:tgtEl>
                                            <p:attrNameLst>
                                              <p:attrName>style.visibility</p:attrName>
                                            </p:attrNameLst>
                                          </p:cBhvr>
                                          <p:to>
                                            <p:strVal val="visible"/>
                                          </p:to>
                                        </p:set>
                                        <p:animEffect transition="in" filter="wipe(right)">
                                          <p:cBhvr>
                                            <p:cTn id="70"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P spid="155" grpId="0"/>
          <p:bldP spid="156" grpId="0"/>
          <p:bldP spid="157" grpId="0" animBg="1"/>
          <p:bldP spid="158" grpId="0" animBg="1"/>
          <p:bldP spid="159" grpId="0" animBg="1"/>
          <p:bldP spid="1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1000" fill="hold"/>
                                            <p:tgtEl>
                                              <p:spTgt spid="135"/>
                                            </p:tgtEl>
                                            <p:attrNameLst>
                                              <p:attrName>ppt_x</p:attrName>
                                            </p:attrNameLst>
                                          </p:cBhvr>
                                          <p:tavLst>
                                            <p:tav tm="0">
                                              <p:val>
                                                <p:strVal val="1+#ppt_w/2"/>
                                              </p:val>
                                            </p:tav>
                                            <p:tav tm="100000">
                                              <p:val>
                                                <p:strVal val="#ppt_x"/>
                                              </p:val>
                                            </p:tav>
                                          </p:tavLst>
                                        </p:anim>
                                        <p:anim calcmode="lin" valueType="num">
                                          <p:cBhvr additive="base">
                                            <p:cTn id="8" dur="1000" fill="hold"/>
                                            <p:tgtEl>
                                              <p:spTgt spid="1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randombar(horizontal)">
                                          <p:cBhvr>
                                            <p:cTn id="12" dur="500"/>
                                            <p:tgtEl>
                                              <p:spTgt spid="153"/>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154"/>
                                            </p:tgtEl>
                                            <p:attrNameLst>
                                              <p:attrName>style.visibility</p:attrName>
                                            </p:attrNameLst>
                                          </p:cBhvr>
                                          <p:to>
                                            <p:strVal val="visible"/>
                                          </p:to>
                                        </p:set>
                                        <p:animEffect transition="in" filter="randombar(horizontal)">
                                          <p:cBhvr>
                                            <p:cTn id="16" dur="500"/>
                                            <p:tgtEl>
                                              <p:spTgt spid="154"/>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55"/>
                                            </p:tgtEl>
                                            <p:attrNameLst>
                                              <p:attrName>style.visibility</p:attrName>
                                            </p:attrNameLst>
                                          </p:cBhvr>
                                          <p:to>
                                            <p:strVal val="visible"/>
                                          </p:to>
                                        </p:set>
                                        <p:animEffect transition="in" filter="randombar(horizontal)">
                                          <p:cBhvr>
                                            <p:cTn id="20" dur="500"/>
                                            <p:tgtEl>
                                              <p:spTgt spid="155"/>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56"/>
                                            </p:tgtEl>
                                            <p:attrNameLst>
                                              <p:attrName>style.visibility</p:attrName>
                                            </p:attrNameLst>
                                          </p:cBhvr>
                                          <p:to>
                                            <p:strVal val="visible"/>
                                          </p:to>
                                        </p:set>
                                        <p:animEffect transition="in" filter="randombar(horizontal)">
                                          <p:cBhvr>
                                            <p:cTn id="24" dur="500"/>
                                            <p:tgtEl>
                                              <p:spTgt spid="156"/>
                                            </p:tgtEl>
                                          </p:cBhvr>
                                        </p:animEffect>
                                      </p:childTnLst>
                                    </p:cTn>
                                  </p:par>
                                </p:childTnLst>
                              </p:cTn>
                            </p:par>
                            <p:par>
                              <p:cTn id="25" fill="hold">
                                <p:stCondLst>
                                  <p:cond delay="3000"/>
                                </p:stCondLst>
                                <p:childTnLst>
                                  <p:par>
                                    <p:cTn id="26" presetID="2" presetClass="entr" presetSubtype="3" accel="40000" fill="hold" grpId="0" nodeType="afterEffect">
                                      <p:stCondLst>
                                        <p:cond delay="0"/>
                                      </p:stCondLst>
                                      <p:childTnLst>
                                        <p:set>
                                          <p:cBhvr>
                                            <p:cTn id="27" dur="1" fill="hold">
                                              <p:stCondLst>
                                                <p:cond delay="0"/>
                                              </p:stCondLst>
                                            </p:cTn>
                                            <p:tgtEl>
                                              <p:spTgt spid="160"/>
                                            </p:tgtEl>
                                            <p:attrNameLst>
                                              <p:attrName>style.visibility</p:attrName>
                                            </p:attrNameLst>
                                          </p:cBhvr>
                                          <p:to>
                                            <p:strVal val="visible"/>
                                          </p:to>
                                        </p:set>
                                        <p:anim calcmode="lin" valueType="num">
                                          <p:cBhvr additive="base">
                                            <p:cTn id="28" dur="750" fill="hold"/>
                                            <p:tgtEl>
                                              <p:spTgt spid="160"/>
                                            </p:tgtEl>
                                            <p:attrNameLst>
                                              <p:attrName>ppt_x</p:attrName>
                                            </p:attrNameLst>
                                          </p:cBhvr>
                                          <p:tavLst>
                                            <p:tav tm="0">
                                              <p:val>
                                                <p:strVal val="1+#ppt_w/2"/>
                                              </p:val>
                                            </p:tav>
                                            <p:tav tm="100000">
                                              <p:val>
                                                <p:strVal val="#ppt_x"/>
                                              </p:val>
                                            </p:tav>
                                          </p:tavLst>
                                        </p:anim>
                                        <p:anim calcmode="lin" valueType="num">
                                          <p:cBhvr additive="base">
                                            <p:cTn id="29" dur="750" fill="hold"/>
                                            <p:tgtEl>
                                              <p:spTgt spid="160"/>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stCondLst>
                                        <p:cond delay="250"/>
                                      </p:stCondLst>
                                      <p:childTnLst>
                                        <p:set>
                                          <p:cBhvr>
                                            <p:cTn id="31" dur="1" fill="hold">
                                              <p:stCondLst>
                                                <p:cond delay="0"/>
                                              </p:stCondLst>
                                            </p:cTn>
                                            <p:tgtEl>
                                              <p:spTgt spid="158"/>
                                            </p:tgtEl>
                                            <p:attrNameLst>
                                              <p:attrName>style.visibility</p:attrName>
                                            </p:attrNameLst>
                                          </p:cBhvr>
                                          <p:to>
                                            <p:strVal val="visible"/>
                                          </p:to>
                                        </p:set>
                                        <p:anim calcmode="lin" valueType="num">
                                          <p:cBhvr additive="base">
                                            <p:cTn id="32" dur="750" fill="hold"/>
                                            <p:tgtEl>
                                              <p:spTgt spid="158"/>
                                            </p:tgtEl>
                                            <p:attrNameLst>
                                              <p:attrName>ppt_x</p:attrName>
                                            </p:attrNameLst>
                                          </p:cBhvr>
                                          <p:tavLst>
                                            <p:tav tm="0">
                                              <p:val>
                                                <p:strVal val="1+#ppt_w/2"/>
                                              </p:val>
                                            </p:tav>
                                            <p:tav tm="100000">
                                              <p:val>
                                                <p:strVal val="#ppt_x"/>
                                              </p:val>
                                            </p:tav>
                                          </p:tavLst>
                                        </p:anim>
                                        <p:anim calcmode="lin" valueType="num">
                                          <p:cBhvr additive="base">
                                            <p:cTn id="33" dur="750" fill="hold"/>
                                            <p:tgtEl>
                                              <p:spTgt spid="158"/>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stCondLst>
                                        <p:cond delay="500"/>
                                      </p:stCondLst>
                                      <p:childTnLst>
                                        <p:set>
                                          <p:cBhvr>
                                            <p:cTn id="35" dur="1" fill="hold">
                                              <p:stCondLst>
                                                <p:cond delay="0"/>
                                              </p:stCondLst>
                                            </p:cTn>
                                            <p:tgtEl>
                                              <p:spTgt spid="159"/>
                                            </p:tgtEl>
                                            <p:attrNameLst>
                                              <p:attrName>style.visibility</p:attrName>
                                            </p:attrNameLst>
                                          </p:cBhvr>
                                          <p:to>
                                            <p:strVal val="visible"/>
                                          </p:to>
                                        </p:set>
                                        <p:anim calcmode="lin" valueType="num">
                                          <p:cBhvr additive="base">
                                            <p:cTn id="36" dur="750" fill="hold"/>
                                            <p:tgtEl>
                                              <p:spTgt spid="159"/>
                                            </p:tgtEl>
                                            <p:attrNameLst>
                                              <p:attrName>ppt_x</p:attrName>
                                            </p:attrNameLst>
                                          </p:cBhvr>
                                          <p:tavLst>
                                            <p:tav tm="0">
                                              <p:val>
                                                <p:strVal val="1+#ppt_w/2"/>
                                              </p:val>
                                            </p:tav>
                                            <p:tav tm="100000">
                                              <p:val>
                                                <p:strVal val="#ppt_x"/>
                                              </p:val>
                                            </p:tav>
                                          </p:tavLst>
                                        </p:anim>
                                        <p:anim calcmode="lin" valueType="num">
                                          <p:cBhvr additive="base">
                                            <p:cTn id="37" dur="750" fill="hold"/>
                                            <p:tgtEl>
                                              <p:spTgt spid="159"/>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stCondLst>
                                        <p:cond delay="750"/>
                                      </p:stCondLst>
                                      <p:childTnLst>
                                        <p:set>
                                          <p:cBhvr>
                                            <p:cTn id="39" dur="1" fill="hold">
                                              <p:stCondLst>
                                                <p:cond delay="0"/>
                                              </p:stCondLst>
                                            </p:cTn>
                                            <p:tgtEl>
                                              <p:spTgt spid="157"/>
                                            </p:tgtEl>
                                            <p:attrNameLst>
                                              <p:attrName>style.visibility</p:attrName>
                                            </p:attrNameLst>
                                          </p:cBhvr>
                                          <p:to>
                                            <p:strVal val="visible"/>
                                          </p:to>
                                        </p:set>
                                        <p:anim calcmode="lin" valueType="num">
                                          <p:cBhvr additive="base">
                                            <p:cTn id="40" dur="750" fill="hold"/>
                                            <p:tgtEl>
                                              <p:spTgt spid="157"/>
                                            </p:tgtEl>
                                            <p:attrNameLst>
                                              <p:attrName>ppt_x</p:attrName>
                                            </p:attrNameLst>
                                          </p:cBhvr>
                                          <p:tavLst>
                                            <p:tav tm="0">
                                              <p:val>
                                                <p:strVal val="1+#ppt_w/2"/>
                                              </p:val>
                                            </p:tav>
                                            <p:tav tm="100000">
                                              <p:val>
                                                <p:strVal val="#ppt_x"/>
                                              </p:val>
                                            </p:tav>
                                          </p:tavLst>
                                        </p:anim>
                                        <p:anim calcmode="lin" valueType="num">
                                          <p:cBhvr additive="base">
                                            <p:cTn id="41" dur="750" fill="hold"/>
                                            <p:tgtEl>
                                              <p:spTgt spid="157"/>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180"/>
                                            </p:tgtEl>
                                            <p:attrNameLst>
                                              <p:attrName>style.visibility</p:attrName>
                                            </p:attrNameLst>
                                          </p:cBhvr>
                                          <p:to>
                                            <p:strVal val="visible"/>
                                          </p:to>
                                        </p:set>
                                        <p:animEffect transition="in" filter="randombar(horizontal)">
                                          <p:cBhvr>
                                            <p:cTn id="45" dur="500"/>
                                            <p:tgtEl>
                                              <p:spTgt spid="180"/>
                                            </p:tgtEl>
                                          </p:cBhvr>
                                        </p:animEffect>
                                      </p:childTnLst>
                                    </p:cTn>
                                  </p:par>
                                  <p:par>
                                    <p:cTn id="46" presetID="14" presetClass="entr" presetSubtype="10" fill="hold" nodeType="withEffect">
                                      <p:stCondLst>
                                        <p:cond delay="0"/>
                                      </p:stCondLst>
                                      <p:childTnLst>
                                        <p:set>
                                          <p:cBhvr>
                                            <p:cTn id="47" dur="1" fill="hold">
                                              <p:stCondLst>
                                                <p:cond delay="0"/>
                                              </p:stCondLst>
                                            </p:cTn>
                                            <p:tgtEl>
                                              <p:spTgt spid="173"/>
                                            </p:tgtEl>
                                            <p:attrNameLst>
                                              <p:attrName>style.visibility</p:attrName>
                                            </p:attrNameLst>
                                          </p:cBhvr>
                                          <p:to>
                                            <p:strVal val="visible"/>
                                          </p:to>
                                        </p:set>
                                        <p:animEffect transition="in" filter="randombar(horizontal)">
                                          <p:cBhvr>
                                            <p:cTn id="48" dur="500"/>
                                            <p:tgtEl>
                                              <p:spTgt spid="173"/>
                                            </p:tgtEl>
                                          </p:cBhvr>
                                        </p:animEffect>
                                      </p:childTnLst>
                                    </p:cTn>
                                  </p:par>
                                  <p:par>
                                    <p:cTn id="49" presetID="14" presetClass="entr" presetSubtype="10" fill="hold" nodeType="withEffect">
                                      <p:stCondLst>
                                        <p:cond delay="0"/>
                                      </p:stCondLst>
                                      <p:childTnLst>
                                        <p:set>
                                          <p:cBhvr>
                                            <p:cTn id="50" dur="1" fill="hold">
                                              <p:stCondLst>
                                                <p:cond delay="0"/>
                                              </p:stCondLst>
                                            </p:cTn>
                                            <p:tgtEl>
                                              <p:spTgt spid="255"/>
                                            </p:tgtEl>
                                            <p:attrNameLst>
                                              <p:attrName>style.visibility</p:attrName>
                                            </p:attrNameLst>
                                          </p:cBhvr>
                                          <p:to>
                                            <p:strVal val="visible"/>
                                          </p:to>
                                        </p:set>
                                        <p:animEffect transition="in" filter="randombar(horizontal)">
                                          <p:cBhvr>
                                            <p:cTn id="51" dur="500"/>
                                            <p:tgtEl>
                                              <p:spTgt spid="255"/>
                                            </p:tgtEl>
                                          </p:cBhvr>
                                        </p:animEffect>
                                      </p:childTnLst>
                                    </p:cTn>
                                  </p:par>
                                  <p:par>
                                    <p:cTn id="52" presetID="14" presetClass="entr" presetSubtype="10" fill="hold" nodeType="withEffect">
                                      <p:stCondLst>
                                        <p:cond delay="0"/>
                                      </p:stCondLst>
                                      <p:childTnLst>
                                        <p:set>
                                          <p:cBhvr>
                                            <p:cTn id="53" dur="1" fill="hold">
                                              <p:stCondLst>
                                                <p:cond delay="0"/>
                                              </p:stCondLst>
                                            </p:cTn>
                                            <p:tgtEl>
                                              <p:spTgt spid="242"/>
                                            </p:tgtEl>
                                            <p:attrNameLst>
                                              <p:attrName>style.visibility</p:attrName>
                                            </p:attrNameLst>
                                          </p:cBhvr>
                                          <p:to>
                                            <p:strVal val="visible"/>
                                          </p:to>
                                        </p:set>
                                        <p:animEffect transition="in" filter="randombar(horizontal)">
                                          <p:cBhvr>
                                            <p:cTn id="54" dur="500"/>
                                            <p:tgtEl>
                                              <p:spTgt spid="242"/>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wipe(left)">
                                          <p:cBhvr>
                                            <p:cTn id="58" dur="500"/>
                                            <p:tgtEl>
                                              <p:spTgt spid="167"/>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161"/>
                                            </p:tgtEl>
                                            <p:attrNameLst>
                                              <p:attrName>style.visibility</p:attrName>
                                            </p:attrNameLst>
                                          </p:cBhvr>
                                          <p:to>
                                            <p:strVal val="visible"/>
                                          </p:to>
                                        </p:set>
                                        <p:animEffect transition="in" filter="wipe(right)">
                                          <p:cBhvr>
                                            <p:cTn id="62" dur="500"/>
                                            <p:tgtEl>
                                              <p:spTgt spid="161"/>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164"/>
                                            </p:tgtEl>
                                            <p:attrNameLst>
                                              <p:attrName>style.visibility</p:attrName>
                                            </p:attrNameLst>
                                          </p:cBhvr>
                                          <p:to>
                                            <p:strVal val="visible"/>
                                          </p:to>
                                        </p:set>
                                        <p:animEffect transition="in" filter="wipe(left)">
                                          <p:cBhvr>
                                            <p:cTn id="66" dur="500"/>
                                            <p:tgtEl>
                                              <p:spTgt spid="164"/>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170"/>
                                            </p:tgtEl>
                                            <p:attrNameLst>
                                              <p:attrName>style.visibility</p:attrName>
                                            </p:attrNameLst>
                                          </p:cBhvr>
                                          <p:to>
                                            <p:strVal val="visible"/>
                                          </p:to>
                                        </p:set>
                                        <p:animEffect transition="in" filter="wipe(right)">
                                          <p:cBhvr>
                                            <p:cTn id="70"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P spid="155" grpId="0"/>
          <p:bldP spid="156" grpId="0"/>
          <p:bldP spid="157" grpId="0" animBg="1"/>
          <p:bldP spid="158" grpId="0" animBg="1"/>
          <p:bldP spid="159" grpId="0" animBg="1"/>
          <p:bldP spid="160"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1415043" y="4567606"/>
            <a:ext cx="1660141" cy="1065932"/>
            <a:chOff x="915563" y="4467229"/>
            <a:chExt cx="1850713" cy="1128012"/>
          </a:xfrm>
        </p:grpSpPr>
        <p:grpSp>
          <p:nvGrpSpPr>
            <p:cNvPr id="99" name="组合 98"/>
            <p:cNvGrpSpPr/>
            <p:nvPr/>
          </p:nvGrpSpPr>
          <p:grpSpPr>
            <a:xfrm>
              <a:off x="915563" y="4471078"/>
              <a:ext cx="1482449" cy="770171"/>
              <a:chOff x="1612612" y="4305978"/>
              <a:chExt cx="1441557" cy="770171"/>
            </a:xfrm>
          </p:grpSpPr>
          <p:grpSp>
            <p:nvGrpSpPr>
              <p:cNvPr id="109" name="组合 108"/>
              <p:cNvGrpSpPr/>
              <p:nvPr/>
            </p:nvGrpSpPr>
            <p:grpSpPr>
              <a:xfrm>
                <a:off x="1612612" y="4305978"/>
                <a:ext cx="1441557" cy="770171"/>
                <a:chOff x="1612612" y="4305978"/>
                <a:chExt cx="1441557" cy="770171"/>
              </a:xfrm>
            </p:grpSpPr>
            <p:sp>
              <p:nvSpPr>
                <p:cNvPr id="111" name="任意多边形 110"/>
                <p:cNvSpPr/>
                <p:nvPr/>
              </p:nvSpPr>
              <p:spPr>
                <a:xfrm>
                  <a:off x="1612612" y="4305978"/>
                  <a:ext cx="1340135" cy="770171"/>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0135" h="770171">
                      <a:moveTo>
                        <a:pt x="0" y="372499"/>
                      </a:moveTo>
                      <a:lnTo>
                        <a:pt x="587660" y="0"/>
                      </a:lnTo>
                      <a:lnTo>
                        <a:pt x="1340135" y="0"/>
                      </a:lnTo>
                      <a:lnTo>
                        <a:pt x="1340135" y="770171"/>
                      </a:lnTo>
                      <a:lnTo>
                        <a:pt x="587660" y="770171"/>
                      </a:lnTo>
                      <a:lnTo>
                        <a:pt x="0" y="372499"/>
                      </a:lnTo>
                      <a:close/>
                    </a:path>
                  </a:pathLst>
                </a:cu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2" name="任意多边形 111"/>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cap="flat" cmpd="sng" algn="ctr">
                  <a:solidFill>
                    <a:sysClr val="windowText" lastClr="000000">
                      <a:lumMod val="65000"/>
                      <a:lumOff val="35000"/>
                    </a:sysClr>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3" name="任意多边形 112"/>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cap="flat" cmpd="sng" algn="ctr">
                  <a:solidFill>
                    <a:sysClr val="window" lastClr="FFFFFF"/>
                  </a:solidFill>
                  <a:prstDash val="sysDash"/>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0" name="矩形 109"/>
              <p:cNvSpPr/>
              <p:nvPr/>
            </p:nvSpPr>
            <p:spPr>
              <a:xfrm>
                <a:off x="2762250" y="4305978"/>
                <a:ext cx="237154" cy="770171"/>
              </a:xfrm>
              <a:prstGeom prst="rect">
                <a:avLst/>
              </a:prstGeom>
              <a:gradFill flip="none" rotWithShape="1">
                <a:gsLst>
                  <a:gs pos="100000">
                    <a:sysClr val="windowText" lastClr="000000">
                      <a:alpha val="60000"/>
                    </a:sysClr>
                  </a:gs>
                  <a:gs pos="0">
                    <a:srgbClr val="FFB850">
                      <a:alpha val="0"/>
                    </a:srgbClr>
                  </a:gs>
                </a:gsLst>
                <a:lin ang="0" scaled="0"/>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00" name="平行四边形 99"/>
            <p:cNvSpPr/>
            <p:nvPr/>
          </p:nvSpPr>
          <p:spPr>
            <a:xfrm rot="5400000">
              <a:off x="1955399" y="4784364"/>
              <a:ext cx="1128012" cy="493742"/>
            </a:xfrm>
            <a:prstGeom prst="parallelogram">
              <a:avLst>
                <a:gd name="adj" fmla="val 90440"/>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01" name="Group 181"/>
            <p:cNvGrpSpPr>
              <a:grpSpLocks noChangeAspect="1"/>
            </p:cNvGrpSpPr>
            <p:nvPr/>
          </p:nvGrpSpPr>
          <p:grpSpPr bwMode="auto">
            <a:xfrm>
              <a:off x="1566081" y="4634347"/>
              <a:ext cx="458282" cy="442387"/>
              <a:chOff x="2160" y="2262"/>
              <a:chExt cx="411" cy="408"/>
            </a:xfrm>
            <a:solidFill>
              <a:sysClr val="window" lastClr="FFFFFF"/>
            </a:solidFill>
            <a:effectLst>
              <a:outerShdw blurRad="50800" dist="25400" dir="2700000" algn="tl" rotWithShape="0">
                <a:prstClr val="black">
                  <a:alpha val="30000"/>
                </a:prstClr>
              </a:outerShdw>
            </a:effectLst>
          </p:grpSpPr>
          <p:sp>
            <p:nvSpPr>
              <p:cNvPr id="102"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3"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4"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5"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6"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7"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08"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14" name="组合 113"/>
          <p:cNvGrpSpPr/>
          <p:nvPr/>
        </p:nvGrpSpPr>
        <p:grpSpPr>
          <a:xfrm>
            <a:off x="2310419" y="3837457"/>
            <a:ext cx="1460297" cy="730035"/>
            <a:chOff x="1874322" y="3694556"/>
            <a:chExt cx="1627928" cy="772552"/>
          </a:xfrm>
        </p:grpSpPr>
        <p:grpSp>
          <p:nvGrpSpPr>
            <p:cNvPr id="115" name="组合 114"/>
            <p:cNvGrpSpPr/>
            <p:nvPr/>
          </p:nvGrpSpPr>
          <p:grpSpPr>
            <a:xfrm>
              <a:off x="1874322" y="3694556"/>
              <a:ext cx="1627928" cy="772552"/>
              <a:chOff x="1612612" y="4305979"/>
              <a:chExt cx="1583023" cy="772552"/>
            </a:xfrm>
          </p:grpSpPr>
          <p:grpSp>
            <p:nvGrpSpPr>
              <p:cNvPr id="117" name="组合 116"/>
              <p:cNvGrpSpPr/>
              <p:nvPr/>
            </p:nvGrpSpPr>
            <p:grpSpPr>
              <a:xfrm>
                <a:off x="1612612" y="4305979"/>
                <a:ext cx="1583023" cy="772552"/>
                <a:chOff x="1612612" y="4305979"/>
                <a:chExt cx="1583023" cy="772552"/>
              </a:xfrm>
            </p:grpSpPr>
            <p:sp>
              <p:nvSpPr>
                <p:cNvPr id="119" name="任意多边形 118"/>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0AF92"/>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0" name="任意多边形 119"/>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cap="flat" cmpd="sng" algn="ctr">
                  <a:solidFill>
                    <a:sysClr val="windowText" lastClr="000000">
                      <a:lumMod val="65000"/>
                      <a:lumOff val="35000"/>
                    </a:sysClr>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1" name="任意多边形 120"/>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cap="flat" cmpd="sng" algn="ctr">
                  <a:solidFill>
                    <a:sysClr val="window" lastClr="FFFFFF"/>
                  </a:solidFill>
                  <a:prstDash val="sysDash"/>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8" name="矩形 117"/>
              <p:cNvSpPr/>
              <p:nvPr/>
            </p:nvSpPr>
            <p:spPr>
              <a:xfrm>
                <a:off x="2851150" y="4316519"/>
                <a:ext cx="237154" cy="759630"/>
              </a:xfrm>
              <a:prstGeom prst="rect">
                <a:avLst/>
              </a:prstGeom>
              <a:gradFill flip="none" rotWithShape="1">
                <a:gsLst>
                  <a:gs pos="100000">
                    <a:sysClr val="windowText" lastClr="000000">
                      <a:alpha val="60000"/>
                    </a:sysClr>
                  </a:gs>
                  <a:gs pos="0">
                    <a:srgbClr val="FFB850">
                      <a:alpha val="0"/>
                    </a:srgbClr>
                  </a:gs>
                </a:gsLst>
                <a:lin ang="0" scaled="0"/>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6" name="Freeform 19"/>
            <p:cNvSpPr>
              <a:spLocks/>
            </p:cNvSpPr>
            <p:nvPr/>
          </p:nvSpPr>
          <p:spPr bwMode="auto">
            <a:xfrm>
              <a:off x="2581341" y="3854744"/>
              <a:ext cx="237200" cy="45145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ysClr val="window" lastClr="FFFFFF"/>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22" name="组合 121"/>
          <p:cNvGrpSpPr/>
          <p:nvPr/>
        </p:nvGrpSpPr>
        <p:grpSpPr>
          <a:xfrm>
            <a:off x="4276029" y="2396137"/>
            <a:ext cx="1460297" cy="730035"/>
            <a:chOff x="3954218" y="2169295"/>
            <a:chExt cx="1627928" cy="772552"/>
          </a:xfrm>
        </p:grpSpPr>
        <p:grpSp>
          <p:nvGrpSpPr>
            <p:cNvPr id="123" name="组合 122"/>
            <p:cNvGrpSpPr/>
            <p:nvPr/>
          </p:nvGrpSpPr>
          <p:grpSpPr>
            <a:xfrm>
              <a:off x="3954218" y="2169295"/>
              <a:ext cx="1627928" cy="772552"/>
              <a:chOff x="1612612" y="4305979"/>
              <a:chExt cx="1583023" cy="772552"/>
            </a:xfrm>
          </p:grpSpPr>
          <p:grpSp>
            <p:nvGrpSpPr>
              <p:cNvPr id="127" name="组合 126"/>
              <p:cNvGrpSpPr/>
              <p:nvPr/>
            </p:nvGrpSpPr>
            <p:grpSpPr>
              <a:xfrm>
                <a:off x="1612612" y="4305979"/>
                <a:ext cx="1583023" cy="772552"/>
                <a:chOff x="1612612" y="4305979"/>
                <a:chExt cx="1583023" cy="772552"/>
              </a:xfrm>
            </p:grpSpPr>
            <p:sp>
              <p:nvSpPr>
                <p:cNvPr id="129" name="任意多边形 128"/>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0" name="任意多边形 129"/>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cap="flat" cmpd="sng" algn="ctr">
                  <a:solidFill>
                    <a:sysClr val="windowText" lastClr="000000">
                      <a:lumMod val="65000"/>
                      <a:lumOff val="35000"/>
                    </a:sysClr>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1" name="任意多边形 130"/>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cap="flat" cmpd="sng" algn="ctr">
                  <a:solidFill>
                    <a:sysClr val="window" lastClr="FFFFFF"/>
                  </a:solidFill>
                  <a:prstDash val="sysDash"/>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28" name="矩形 127"/>
              <p:cNvSpPr/>
              <p:nvPr/>
            </p:nvSpPr>
            <p:spPr>
              <a:xfrm>
                <a:off x="2851150" y="4316519"/>
                <a:ext cx="237154" cy="759630"/>
              </a:xfrm>
              <a:prstGeom prst="rect">
                <a:avLst/>
              </a:prstGeom>
              <a:gradFill flip="none" rotWithShape="1">
                <a:gsLst>
                  <a:gs pos="100000">
                    <a:sysClr val="windowText" lastClr="000000">
                      <a:alpha val="60000"/>
                    </a:sysClr>
                  </a:gs>
                  <a:gs pos="0">
                    <a:srgbClr val="FFB850">
                      <a:alpha val="0"/>
                    </a:srgbClr>
                  </a:gs>
                </a:gsLst>
                <a:lin ang="0" scaled="0"/>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24" name="Group 22"/>
            <p:cNvGrpSpPr>
              <a:grpSpLocks noChangeAspect="1"/>
            </p:cNvGrpSpPr>
            <p:nvPr/>
          </p:nvGrpSpPr>
          <p:grpSpPr bwMode="auto">
            <a:xfrm>
              <a:off x="4574840" y="2371154"/>
              <a:ext cx="373636" cy="363329"/>
              <a:chOff x="3617" y="1935"/>
              <a:chExt cx="446" cy="446"/>
            </a:xfrm>
            <a:solidFill>
              <a:sysClr val="window" lastClr="FFFFFF"/>
            </a:solidFill>
            <a:effectLst>
              <a:outerShdw blurRad="50800" dist="25400" dir="2700000" algn="tl" rotWithShape="0">
                <a:prstClr val="black">
                  <a:alpha val="30000"/>
                </a:prstClr>
              </a:outerShdw>
            </a:effectLst>
          </p:grpSpPr>
          <p:sp>
            <p:nvSpPr>
              <p:cNvPr id="125"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26"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32" name="组合 131"/>
          <p:cNvGrpSpPr/>
          <p:nvPr/>
        </p:nvGrpSpPr>
        <p:grpSpPr>
          <a:xfrm>
            <a:off x="3291368" y="3117215"/>
            <a:ext cx="1460297" cy="730035"/>
            <a:chOff x="2912306" y="2932369"/>
            <a:chExt cx="1627928" cy="772552"/>
          </a:xfrm>
        </p:grpSpPr>
        <p:grpSp>
          <p:nvGrpSpPr>
            <p:cNvPr id="133" name="组合 132"/>
            <p:cNvGrpSpPr/>
            <p:nvPr/>
          </p:nvGrpSpPr>
          <p:grpSpPr>
            <a:xfrm>
              <a:off x="2912306" y="2932369"/>
              <a:ext cx="1627928" cy="772552"/>
              <a:chOff x="1612612" y="4305979"/>
              <a:chExt cx="1583023" cy="772552"/>
            </a:xfrm>
          </p:grpSpPr>
          <p:grpSp>
            <p:nvGrpSpPr>
              <p:cNvPr id="135" name="组合 134"/>
              <p:cNvGrpSpPr/>
              <p:nvPr/>
            </p:nvGrpSpPr>
            <p:grpSpPr>
              <a:xfrm>
                <a:off x="1612612" y="4305979"/>
                <a:ext cx="1583023" cy="772552"/>
                <a:chOff x="1612612" y="4305979"/>
                <a:chExt cx="1583023" cy="772552"/>
              </a:xfrm>
            </p:grpSpPr>
            <p:sp>
              <p:nvSpPr>
                <p:cNvPr id="137" name="任意多边形 136"/>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8" name="任意多边形 137"/>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cap="flat" cmpd="sng" algn="ctr">
                  <a:solidFill>
                    <a:sysClr val="windowText" lastClr="000000">
                      <a:lumMod val="65000"/>
                      <a:lumOff val="35000"/>
                    </a:sysClr>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9" name="任意多边形 138"/>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cap="flat" cmpd="sng" algn="ctr">
                  <a:solidFill>
                    <a:sysClr val="window" lastClr="FFFFFF"/>
                  </a:solidFill>
                  <a:prstDash val="sysDash"/>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36" name="矩形 135"/>
              <p:cNvSpPr/>
              <p:nvPr/>
            </p:nvSpPr>
            <p:spPr>
              <a:xfrm>
                <a:off x="2851150" y="4316519"/>
                <a:ext cx="237154" cy="759630"/>
              </a:xfrm>
              <a:prstGeom prst="rect">
                <a:avLst/>
              </a:prstGeom>
              <a:gradFill flip="none" rotWithShape="1">
                <a:gsLst>
                  <a:gs pos="100000">
                    <a:sysClr val="windowText" lastClr="000000">
                      <a:alpha val="60000"/>
                    </a:sysClr>
                  </a:gs>
                  <a:gs pos="0">
                    <a:srgbClr val="FFB850">
                      <a:alpha val="0"/>
                    </a:srgbClr>
                  </a:gs>
                </a:gsLst>
                <a:lin ang="0" scaled="0"/>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34" name="Freeform 28"/>
            <p:cNvSpPr>
              <a:spLocks noEditPoints="1"/>
            </p:cNvSpPr>
            <p:nvPr/>
          </p:nvSpPr>
          <p:spPr bwMode="auto">
            <a:xfrm>
              <a:off x="3528631" y="3119717"/>
              <a:ext cx="485550" cy="38245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ysClr val="window" lastClr="FFFFFF"/>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40" name="组合 139"/>
          <p:cNvGrpSpPr/>
          <p:nvPr/>
        </p:nvGrpSpPr>
        <p:grpSpPr>
          <a:xfrm>
            <a:off x="5255899" y="1683172"/>
            <a:ext cx="1460297" cy="730035"/>
            <a:chOff x="4991060" y="1414806"/>
            <a:chExt cx="1627928" cy="772552"/>
          </a:xfrm>
        </p:grpSpPr>
        <p:grpSp>
          <p:nvGrpSpPr>
            <p:cNvPr id="141" name="组合 140"/>
            <p:cNvGrpSpPr/>
            <p:nvPr/>
          </p:nvGrpSpPr>
          <p:grpSpPr>
            <a:xfrm>
              <a:off x="4991060" y="1414806"/>
              <a:ext cx="1627928" cy="772552"/>
              <a:chOff x="1612612" y="4305979"/>
              <a:chExt cx="1583023" cy="772552"/>
            </a:xfrm>
          </p:grpSpPr>
          <p:grpSp>
            <p:nvGrpSpPr>
              <p:cNvPr id="149" name="组合 148"/>
              <p:cNvGrpSpPr/>
              <p:nvPr/>
            </p:nvGrpSpPr>
            <p:grpSpPr>
              <a:xfrm>
                <a:off x="1612612" y="4305979"/>
                <a:ext cx="1583023" cy="772552"/>
                <a:chOff x="1612612" y="4305979"/>
                <a:chExt cx="1583023" cy="772552"/>
              </a:xfrm>
            </p:grpSpPr>
            <p:sp>
              <p:nvSpPr>
                <p:cNvPr id="151" name="任意多边形 150"/>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663A7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2" name="任意多边形 151"/>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cap="flat" cmpd="sng" algn="ctr">
                  <a:solidFill>
                    <a:sysClr val="windowText" lastClr="000000">
                      <a:lumMod val="65000"/>
                      <a:lumOff val="35000"/>
                    </a:sysClr>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3" name="任意多边形 152"/>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cap="flat" cmpd="sng" algn="ctr">
                  <a:solidFill>
                    <a:sysClr val="window" lastClr="FFFFFF"/>
                  </a:solidFill>
                  <a:prstDash val="sysDash"/>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50" name="矩形 149"/>
              <p:cNvSpPr/>
              <p:nvPr/>
            </p:nvSpPr>
            <p:spPr>
              <a:xfrm>
                <a:off x="2851150" y="4316519"/>
                <a:ext cx="237154" cy="759630"/>
              </a:xfrm>
              <a:prstGeom prst="rect">
                <a:avLst/>
              </a:prstGeom>
              <a:gradFill flip="none" rotWithShape="1">
                <a:gsLst>
                  <a:gs pos="100000">
                    <a:sysClr val="windowText" lastClr="000000">
                      <a:alpha val="60000"/>
                    </a:sysClr>
                  </a:gs>
                  <a:gs pos="0">
                    <a:srgbClr val="FFB850">
                      <a:alpha val="0"/>
                    </a:srgbClr>
                  </a:gs>
                </a:gsLst>
                <a:lin ang="0" scaled="0"/>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42" name="Group 198"/>
            <p:cNvGrpSpPr>
              <a:grpSpLocks noChangeAspect="1"/>
            </p:cNvGrpSpPr>
            <p:nvPr/>
          </p:nvGrpSpPr>
          <p:grpSpPr bwMode="auto">
            <a:xfrm>
              <a:off x="5621384" y="1618731"/>
              <a:ext cx="439327" cy="328539"/>
              <a:chOff x="2216" y="2944"/>
              <a:chExt cx="394" cy="303"/>
            </a:xfrm>
            <a:solidFill>
              <a:sysClr val="window" lastClr="FFFFFF"/>
            </a:solidFill>
            <a:effectLst>
              <a:outerShdw blurRad="50800" dist="25400" dir="2700000" algn="tl" rotWithShape="0">
                <a:prstClr val="black">
                  <a:alpha val="30000"/>
                </a:prstClr>
              </a:outerShdw>
            </a:effectLst>
          </p:grpSpPr>
          <p:sp>
            <p:nvSpPr>
              <p:cNvPr id="143"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4"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5"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6"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7"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48"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54" name="组合 153"/>
          <p:cNvGrpSpPr/>
          <p:nvPr/>
        </p:nvGrpSpPr>
        <p:grpSpPr>
          <a:xfrm>
            <a:off x="14421" y="1594981"/>
            <a:ext cx="12539634" cy="4693189"/>
            <a:chOff x="-472447" y="1626279"/>
            <a:chExt cx="13268723" cy="4966520"/>
          </a:xfrm>
        </p:grpSpPr>
        <p:sp>
          <p:nvSpPr>
            <p:cNvPr id="155" name="椭圆 154"/>
            <p:cNvSpPr/>
            <p:nvPr/>
          </p:nvSpPr>
          <p:spPr>
            <a:xfrm>
              <a:off x="-472447" y="5301665"/>
              <a:ext cx="13268723" cy="1291134"/>
            </a:xfrm>
            <a:prstGeom prst="ellipse">
              <a:avLst/>
            </a:prstGeom>
            <a:gradFill flip="none" rotWithShape="1">
              <a:gsLst>
                <a:gs pos="50000">
                  <a:srgbClr val="777777">
                    <a:alpha val="25000"/>
                  </a:srgbClr>
                </a:gs>
                <a:gs pos="0">
                  <a:sysClr val="windowText" lastClr="000000">
                    <a:alpha val="40000"/>
                  </a:sysClr>
                </a:gs>
                <a:gs pos="100000">
                  <a:srgbClr val="EDEDED">
                    <a:alpha val="0"/>
                  </a:srgbClr>
                </a:gs>
              </a:gsLst>
              <a:path path="shape">
                <a:fillToRect l="50000" t="50000" r="50000" b="50000"/>
              </a:path>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56" name="组合 155"/>
            <p:cNvGrpSpPr/>
            <p:nvPr/>
          </p:nvGrpSpPr>
          <p:grpSpPr>
            <a:xfrm>
              <a:off x="2272535" y="1626279"/>
              <a:ext cx="8979665" cy="4273760"/>
              <a:chOff x="2272535" y="1626279"/>
              <a:chExt cx="8979665" cy="4273760"/>
            </a:xfrm>
          </p:grpSpPr>
          <p:sp>
            <p:nvSpPr>
              <p:cNvPr id="157" name="椭圆 156"/>
              <p:cNvSpPr/>
              <p:nvPr/>
            </p:nvSpPr>
            <p:spPr>
              <a:xfrm>
                <a:off x="6021488" y="1626279"/>
                <a:ext cx="5230712" cy="255443"/>
              </a:xfrm>
              <a:prstGeom prst="ellipse">
                <a:avLst/>
              </a:prstGeom>
              <a:gradFill flip="none" rotWithShape="1">
                <a:gsLst>
                  <a:gs pos="50000">
                    <a:srgbClr val="777777">
                      <a:alpha val="17000"/>
                    </a:srgbClr>
                  </a:gs>
                  <a:gs pos="0">
                    <a:sysClr val="windowText" lastClr="000000">
                      <a:alpha val="32000"/>
                    </a:sysClr>
                  </a:gs>
                  <a:gs pos="100000">
                    <a:srgbClr val="EDEDED">
                      <a:alpha val="0"/>
                    </a:srgbClr>
                  </a:gs>
                </a:gsLst>
                <a:path path="shape">
                  <a:fillToRect l="50000" t="50000" r="50000" b="50000"/>
                </a:path>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8" name="任意多边形 157"/>
              <p:cNvSpPr/>
              <p:nvPr/>
            </p:nvSpPr>
            <p:spPr>
              <a:xfrm>
                <a:off x="2766281" y="2073374"/>
                <a:ext cx="8449536" cy="3826665"/>
              </a:xfrm>
              <a:custGeom>
                <a:avLst/>
                <a:gdLst>
                  <a:gd name="connsiteX0" fmla="*/ 3367467 w 6829499"/>
                  <a:gd name="connsiteY0" fmla="*/ 0 h 3826665"/>
                  <a:gd name="connsiteX1" fmla="*/ 5369938 w 6829499"/>
                  <a:gd name="connsiteY1" fmla="*/ 0 h 3826665"/>
                  <a:gd name="connsiteX2" fmla="*/ 5488339 w 6829499"/>
                  <a:gd name="connsiteY2" fmla="*/ 0 h 3826665"/>
                  <a:gd name="connsiteX3" fmla="*/ 6829499 w 6829499"/>
                  <a:gd name="connsiteY3" fmla="*/ 0 h 3826665"/>
                  <a:gd name="connsiteX4" fmla="*/ 6829499 w 6829499"/>
                  <a:gd name="connsiteY4" fmla="*/ 3826665 h 3826665"/>
                  <a:gd name="connsiteX5" fmla="*/ 5488341 w 6829499"/>
                  <a:gd name="connsiteY5" fmla="*/ 3826665 h 3826665"/>
                  <a:gd name="connsiteX6" fmla="*/ 5369938 w 6829499"/>
                  <a:gd name="connsiteY6" fmla="*/ 3826665 h 3826665"/>
                  <a:gd name="connsiteX7" fmla="*/ 0 w 6829499"/>
                  <a:gd name="connsiteY7" fmla="*/ 3826665 h 3826665"/>
                  <a:gd name="connsiteX8" fmla="*/ 0 w 6829499"/>
                  <a:gd name="connsiteY8" fmla="*/ 3061332 h 3826665"/>
                  <a:gd name="connsiteX9" fmla="*/ 841867 w 6829499"/>
                  <a:gd name="connsiteY9" fmla="*/ 3061332 h 3826665"/>
                  <a:gd name="connsiteX10" fmla="*/ 841867 w 6829499"/>
                  <a:gd name="connsiteY10" fmla="*/ 2295999 h 3826665"/>
                  <a:gd name="connsiteX11" fmla="*/ 1683734 w 6829499"/>
                  <a:gd name="connsiteY11" fmla="*/ 2295999 h 3826665"/>
                  <a:gd name="connsiteX12" fmla="*/ 1683734 w 6829499"/>
                  <a:gd name="connsiteY12" fmla="*/ 1530666 h 3826665"/>
                  <a:gd name="connsiteX13" fmla="*/ 2525600 w 6829499"/>
                  <a:gd name="connsiteY13" fmla="*/ 1530666 h 3826665"/>
                  <a:gd name="connsiteX14" fmla="*/ 2525600 w 6829499"/>
                  <a:gd name="connsiteY14" fmla="*/ 765333 h 3826665"/>
                  <a:gd name="connsiteX15" fmla="*/ 3367467 w 6829499"/>
                  <a:gd name="connsiteY15" fmla="*/ 765333 h 382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9499" h="3826665">
                    <a:moveTo>
                      <a:pt x="3367467" y="0"/>
                    </a:moveTo>
                    <a:lnTo>
                      <a:pt x="5369938" y="0"/>
                    </a:lnTo>
                    <a:lnTo>
                      <a:pt x="5488339" y="0"/>
                    </a:lnTo>
                    <a:lnTo>
                      <a:pt x="6829499" y="0"/>
                    </a:lnTo>
                    <a:lnTo>
                      <a:pt x="6829499" y="3826665"/>
                    </a:lnTo>
                    <a:lnTo>
                      <a:pt x="5488341" y="3826665"/>
                    </a:lnTo>
                    <a:lnTo>
                      <a:pt x="5369938" y="3826665"/>
                    </a:lnTo>
                    <a:lnTo>
                      <a:pt x="0" y="3826665"/>
                    </a:lnTo>
                    <a:lnTo>
                      <a:pt x="0" y="3061332"/>
                    </a:lnTo>
                    <a:lnTo>
                      <a:pt x="841867" y="3061332"/>
                    </a:lnTo>
                    <a:lnTo>
                      <a:pt x="841867" y="2295999"/>
                    </a:lnTo>
                    <a:lnTo>
                      <a:pt x="1683734" y="2295999"/>
                    </a:lnTo>
                    <a:lnTo>
                      <a:pt x="1683734" y="1530666"/>
                    </a:lnTo>
                    <a:lnTo>
                      <a:pt x="2525600" y="1530666"/>
                    </a:lnTo>
                    <a:lnTo>
                      <a:pt x="2525600" y="765333"/>
                    </a:lnTo>
                    <a:lnTo>
                      <a:pt x="3367467" y="765333"/>
                    </a:lnTo>
                    <a:close/>
                  </a:path>
                </a:pathLst>
              </a:custGeom>
              <a:solidFill>
                <a:srgbClr val="F7F7F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9" name="平行四边形 158"/>
              <p:cNvSpPr/>
              <p:nvPr/>
            </p:nvSpPr>
            <p:spPr>
              <a:xfrm rot="10800000" flipH="1">
                <a:off x="2272535" y="4772027"/>
                <a:ext cx="1535309" cy="362675"/>
              </a:xfrm>
              <a:prstGeom prst="parallelogram">
                <a:avLst>
                  <a:gd name="adj" fmla="val 1097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0" name="平行四边形 159"/>
              <p:cNvSpPr/>
              <p:nvPr/>
            </p:nvSpPr>
            <p:spPr>
              <a:xfrm rot="5400000">
                <a:off x="2996967" y="4327033"/>
                <a:ext cx="1128012" cy="493742"/>
              </a:xfrm>
              <a:prstGeom prst="parallelogram">
                <a:avLst>
                  <a:gd name="adj" fmla="val 90440"/>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1" name="平行四边形 160"/>
              <p:cNvSpPr/>
              <p:nvPr/>
            </p:nvSpPr>
            <p:spPr>
              <a:xfrm rot="10800000" flipH="1">
                <a:off x="3314102" y="4009896"/>
                <a:ext cx="1535309" cy="362675"/>
              </a:xfrm>
              <a:prstGeom prst="parallelogram">
                <a:avLst>
                  <a:gd name="adj" fmla="val 1097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2" name="平行四边形 161"/>
              <p:cNvSpPr/>
              <p:nvPr/>
            </p:nvSpPr>
            <p:spPr>
              <a:xfrm rot="5400000">
                <a:off x="4038515" y="3566067"/>
                <a:ext cx="1128012" cy="493742"/>
              </a:xfrm>
              <a:prstGeom prst="parallelogram">
                <a:avLst>
                  <a:gd name="adj" fmla="val 90440"/>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3" name="平行四边形 162"/>
              <p:cNvSpPr/>
              <p:nvPr/>
            </p:nvSpPr>
            <p:spPr>
              <a:xfrm rot="10800000" flipH="1">
                <a:off x="4355650" y="3248930"/>
                <a:ext cx="1535309" cy="362675"/>
              </a:xfrm>
              <a:prstGeom prst="parallelogram">
                <a:avLst>
                  <a:gd name="adj" fmla="val 1097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4" name="平行四边形 163"/>
              <p:cNvSpPr/>
              <p:nvPr/>
            </p:nvSpPr>
            <p:spPr>
              <a:xfrm rot="5400000">
                <a:off x="5076610" y="2800832"/>
                <a:ext cx="1128012" cy="493742"/>
              </a:xfrm>
              <a:prstGeom prst="parallelogram">
                <a:avLst>
                  <a:gd name="adj" fmla="val 90440"/>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5" name="平行四边形 164"/>
              <p:cNvSpPr/>
              <p:nvPr/>
            </p:nvSpPr>
            <p:spPr>
              <a:xfrm rot="10800000" flipH="1">
                <a:off x="5393745" y="2483695"/>
                <a:ext cx="1535309" cy="362675"/>
              </a:xfrm>
              <a:prstGeom prst="parallelogram">
                <a:avLst>
                  <a:gd name="adj" fmla="val 1097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6" name="平行四边形 165"/>
              <p:cNvSpPr/>
              <p:nvPr/>
            </p:nvSpPr>
            <p:spPr>
              <a:xfrm rot="5400000">
                <a:off x="6124108" y="2046151"/>
                <a:ext cx="1128012" cy="493742"/>
              </a:xfrm>
              <a:prstGeom prst="parallelogram">
                <a:avLst>
                  <a:gd name="adj" fmla="val 90440"/>
                </a:avLst>
              </a:prstGeom>
              <a:solidFill>
                <a:srgbClr val="E8E8E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7" name="平行四边形 166"/>
              <p:cNvSpPr/>
              <p:nvPr/>
            </p:nvSpPr>
            <p:spPr>
              <a:xfrm rot="10800000" flipH="1">
                <a:off x="6441243" y="1729012"/>
                <a:ext cx="4774575" cy="362675"/>
              </a:xfrm>
              <a:prstGeom prst="parallelogram">
                <a:avLst>
                  <a:gd name="adj" fmla="val 1097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grpSp>
        <p:nvGrpSpPr>
          <p:cNvPr id="168" name="组合 167"/>
          <p:cNvGrpSpPr/>
          <p:nvPr/>
        </p:nvGrpSpPr>
        <p:grpSpPr>
          <a:xfrm>
            <a:off x="2975586" y="4908317"/>
            <a:ext cx="1169366" cy="657565"/>
            <a:chOff x="1317673" y="3472323"/>
            <a:chExt cx="1000117" cy="695861"/>
          </a:xfrm>
        </p:grpSpPr>
        <p:sp>
          <p:nvSpPr>
            <p:cNvPr id="169" name="文本框 101"/>
            <p:cNvSpPr txBox="1"/>
            <p:nvPr/>
          </p:nvSpPr>
          <p:spPr>
            <a:xfrm>
              <a:off x="1317673" y="3472323"/>
              <a:ext cx="1000117" cy="677107"/>
            </a:xfrm>
            <a:prstGeom prst="rect">
              <a:avLst/>
            </a:prstGeom>
            <a:noFill/>
          </p:spPr>
          <p:txBody>
            <a:bodyPr wrap="square" rtlCol="0">
              <a:spAutoFit/>
            </a:bodyPr>
            <a:lstStyle/>
            <a:p>
              <a:pPr algn="ctr" defTabSz="864108"/>
              <a:r>
                <a:rPr lang="en-US" altLang="zh-CN" sz="3400" dirty="0">
                  <a:solidFill>
                    <a:srgbClr val="FFB850"/>
                  </a:solidFill>
                  <a:latin typeface="Impact" panose="020B0806030902050204" pitchFamily="34" charset="0"/>
                  <a:ea typeface="宋体"/>
                </a:rPr>
                <a:t>01</a:t>
              </a:r>
              <a:endParaRPr lang="zh-CN" altLang="en-US" sz="3400" dirty="0">
                <a:solidFill>
                  <a:srgbClr val="FFB850"/>
                </a:solidFill>
                <a:latin typeface="Impact" panose="020B0806030902050204" pitchFamily="34" charset="0"/>
                <a:ea typeface="宋体"/>
              </a:endParaRPr>
            </a:p>
          </p:txBody>
        </p:sp>
        <p:sp>
          <p:nvSpPr>
            <p:cNvPr id="170" name="文本框 102"/>
            <p:cNvSpPr txBox="1"/>
            <p:nvPr/>
          </p:nvSpPr>
          <p:spPr>
            <a:xfrm>
              <a:off x="1493089" y="3907623"/>
              <a:ext cx="673100" cy="260561"/>
            </a:xfrm>
            <a:prstGeom prst="rect">
              <a:avLst/>
            </a:prstGeom>
            <a:noFill/>
          </p:spPr>
          <p:txBody>
            <a:bodyPr wrap="square" rtlCol="0">
              <a:spAutoFit/>
            </a:bodyPr>
            <a:lstStyle/>
            <a:p>
              <a:pPr algn="ctr" defTabSz="864108"/>
              <a:r>
                <a:rPr lang="en-US" altLang="zh-CN" sz="1000" dirty="0">
                  <a:solidFill>
                    <a:srgbClr val="FFB850"/>
                  </a:solidFill>
                  <a:latin typeface="LiHei Pro" panose="020B0500000000000000" pitchFamily="34" charset="-122"/>
                  <a:ea typeface="LiHei Pro" panose="020B0500000000000000" pitchFamily="34" charset="-122"/>
                </a:rPr>
                <a:t>OPTION</a:t>
              </a:r>
              <a:endParaRPr lang="zh-CN" altLang="en-US" sz="1000" dirty="0">
                <a:solidFill>
                  <a:srgbClr val="FFB850"/>
                </a:solidFill>
                <a:latin typeface="LiHei Pro" panose="020B0500000000000000" pitchFamily="34" charset="-122"/>
                <a:ea typeface="LiHei Pro" panose="020B0500000000000000" pitchFamily="34" charset="-122"/>
              </a:endParaRPr>
            </a:p>
          </p:txBody>
        </p:sp>
      </p:grpSp>
      <p:grpSp>
        <p:nvGrpSpPr>
          <p:cNvPr id="171" name="组合 170"/>
          <p:cNvGrpSpPr/>
          <p:nvPr/>
        </p:nvGrpSpPr>
        <p:grpSpPr>
          <a:xfrm>
            <a:off x="3992219" y="4225705"/>
            <a:ext cx="1169366" cy="657565"/>
            <a:chOff x="1317673" y="3472323"/>
            <a:chExt cx="1000117" cy="695861"/>
          </a:xfrm>
        </p:grpSpPr>
        <p:sp>
          <p:nvSpPr>
            <p:cNvPr id="172" name="文本框 105"/>
            <p:cNvSpPr txBox="1"/>
            <p:nvPr/>
          </p:nvSpPr>
          <p:spPr>
            <a:xfrm>
              <a:off x="1317673" y="3472323"/>
              <a:ext cx="1000117" cy="677107"/>
            </a:xfrm>
            <a:prstGeom prst="rect">
              <a:avLst/>
            </a:prstGeom>
            <a:noFill/>
          </p:spPr>
          <p:txBody>
            <a:bodyPr wrap="square" rtlCol="0">
              <a:spAutoFit/>
            </a:bodyPr>
            <a:lstStyle/>
            <a:p>
              <a:pPr algn="ctr" defTabSz="864108"/>
              <a:r>
                <a:rPr lang="en-US" altLang="zh-CN" sz="3400" dirty="0">
                  <a:solidFill>
                    <a:srgbClr val="00AF92"/>
                  </a:solidFill>
                  <a:latin typeface="Impact" panose="020B0806030902050204" pitchFamily="34" charset="0"/>
                  <a:ea typeface="宋体"/>
                </a:rPr>
                <a:t>02</a:t>
              </a:r>
              <a:endParaRPr lang="zh-CN" altLang="en-US" sz="3400" dirty="0">
                <a:solidFill>
                  <a:srgbClr val="00AF92"/>
                </a:solidFill>
                <a:latin typeface="Impact" panose="020B0806030902050204" pitchFamily="34" charset="0"/>
                <a:ea typeface="宋体"/>
              </a:endParaRPr>
            </a:p>
          </p:txBody>
        </p:sp>
        <p:sp>
          <p:nvSpPr>
            <p:cNvPr id="173" name="文本框 106"/>
            <p:cNvSpPr txBox="1"/>
            <p:nvPr/>
          </p:nvSpPr>
          <p:spPr>
            <a:xfrm>
              <a:off x="1493089" y="3907623"/>
              <a:ext cx="673100" cy="260561"/>
            </a:xfrm>
            <a:prstGeom prst="rect">
              <a:avLst/>
            </a:prstGeom>
            <a:noFill/>
          </p:spPr>
          <p:txBody>
            <a:bodyPr wrap="square" rtlCol="0">
              <a:spAutoFit/>
            </a:bodyPr>
            <a:lstStyle/>
            <a:p>
              <a:pPr algn="ctr" defTabSz="864108"/>
              <a:r>
                <a:rPr lang="en-US" altLang="zh-CN" sz="1000" dirty="0">
                  <a:solidFill>
                    <a:srgbClr val="00AF92"/>
                  </a:solidFill>
                  <a:latin typeface="LiHei Pro" panose="020B0500000000000000" pitchFamily="34" charset="-122"/>
                  <a:ea typeface="LiHei Pro" panose="020B0500000000000000" pitchFamily="34" charset="-122"/>
                </a:rPr>
                <a:t>OPTION</a:t>
              </a:r>
              <a:endParaRPr lang="zh-CN" altLang="en-US" sz="1000" dirty="0">
                <a:solidFill>
                  <a:srgbClr val="00AF92"/>
                </a:solidFill>
                <a:latin typeface="LiHei Pro" panose="020B0500000000000000" pitchFamily="34" charset="-122"/>
                <a:ea typeface="LiHei Pro" panose="020B0500000000000000" pitchFamily="34" charset="-122"/>
              </a:endParaRPr>
            </a:p>
          </p:txBody>
        </p:sp>
      </p:grpSp>
      <p:grpSp>
        <p:nvGrpSpPr>
          <p:cNvPr id="174" name="组合 173"/>
          <p:cNvGrpSpPr/>
          <p:nvPr/>
        </p:nvGrpSpPr>
        <p:grpSpPr>
          <a:xfrm>
            <a:off x="4986836" y="3515852"/>
            <a:ext cx="1169366" cy="657565"/>
            <a:chOff x="1317673" y="3472323"/>
            <a:chExt cx="1000117" cy="695861"/>
          </a:xfrm>
        </p:grpSpPr>
        <p:sp>
          <p:nvSpPr>
            <p:cNvPr id="175" name="文本框 108"/>
            <p:cNvSpPr txBox="1"/>
            <p:nvPr/>
          </p:nvSpPr>
          <p:spPr>
            <a:xfrm>
              <a:off x="1317673" y="3472323"/>
              <a:ext cx="1000117" cy="677107"/>
            </a:xfrm>
            <a:prstGeom prst="rect">
              <a:avLst/>
            </a:prstGeom>
            <a:noFill/>
          </p:spPr>
          <p:txBody>
            <a:bodyPr wrap="square" rtlCol="0">
              <a:spAutoFit/>
            </a:bodyPr>
            <a:lstStyle/>
            <a:p>
              <a:pPr algn="ctr" defTabSz="864108"/>
              <a:r>
                <a:rPr lang="en-US" altLang="zh-CN" sz="3400" dirty="0">
                  <a:solidFill>
                    <a:srgbClr val="01ACBE"/>
                  </a:solidFill>
                  <a:latin typeface="Impact" panose="020B0806030902050204" pitchFamily="34" charset="0"/>
                  <a:ea typeface="宋体"/>
                </a:rPr>
                <a:t>03</a:t>
              </a:r>
              <a:endParaRPr lang="zh-CN" altLang="en-US" sz="3400" dirty="0">
                <a:solidFill>
                  <a:srgbClr val="01ACBE"/>
                </a:solidFill>
                <a:latin typeface="Impact" panose="020B0806030902050204" pitchFamily="34" charset="0"/>
                <a:ea typeface="宋体"/>
              </a:endParaRPr>
            </a:p>
          </p:txBody>
        </p:sp>
        <p:sp>
          <p:nvSpPr>
            <p:cNvPr id="176" name="文本框 109"/>
            <p:cNvSpPr txBox="1"/>
            <p:nvPr/>
          </p:nvSpPr>
          <p:spPr>
            <a:xfrm>
              <a:off x="1493089" y="3907623"/>
              <a:ext cx="673100" cy="260561"/>
            </a:xfrm>
            <a:prstGeom prst="rect">
              <a:avLst/>
            </a:prstGeom>
            <a:noFill/>
          </p:spPr>
          <p:txBody>
            <a:bodyPr wrap="square" rtlCol="0">
              <a:spAutoFit/>
            </a:bodyPr>
            <a:lstStyle/>
            <a:p>
              <a:pPr algn="ctr" defTabSz="864108"/>
              <a:r>
                <a:rPr lang="en-US" altLang="zh-CN" sz="1000" dirty="0">
                  <a:solidFill>
                    <a:srgbClr val="01ACBE"/>
                  </a:solidFill>
                  <a:latin typeface="LiHei Pro" panose="020B0500000000000000" pitchFamily="34" charset="-122"/>
                  <a:ea typeface="LiHei Pro" panose="020B0500000000000000" pitchFamily="34" charset="-122"/>
                </a:rPr>
                <a:t>OPTION</a:t>
              </a:r>
              <a:endParaRPr lang="zh-CN" altLang="en-US" sz="1000" dirty="0">
                <a:solidFill>
                  <a:srgbClr val="01ACBE"/>
                </a:solidFill>
                <a:latin typeface="LiHei Pro" panose="020B0500000000000000" pitchFamily="34" charset="-122"/>
                <a:ea typeface="LiHei Pro" panose="020B0500000000000000" pitchFamily="34" charset="-122"/>
              </a:endParaRPr>
            </a:p>
          </p:txBody>
        </p:sp>
      </p:grpSp>
      <p:grpSp>
        <p:nvGrpSpPr>
          <p:cNvPr id="177" name="组合 176"/>
          <p:cNvGrpSpPr/>
          <p:nvPr/>
        </p:nvGrpSpPr>
        <p:grpSpPr>
          <a:xfrm>
            <a:off x="5953865" y="2788197"/>
            <a:ext cx="1169366" cy="657565"/>
            <a:chOff x="1317673" y="3472323"/>
            <a:chExt cx="1000117" cy="695861"/>
          </a:xfrm>
        </p:grpSpPr>
        <p:sp>
          <p:nvSpPr>
            <p:cNvPr id="178" name="文本框 111"/>
            <p:cNvSpPr txBox="1"/>
            <p:nvPr/>
          </p:nvSpPr>
          <p:spPr>
            <a:xfrm>
              <a:off x="1317673" y="3472323"/>
              <a:ext cx="1000117" cy="677107"/>
            </a:xfrm>
            <a:prstGeom prst="rect">
              <a:avLst/>
            </a:prstGeom>
            <a:noFill/>
          </p:spPr>
          <p:txBody>
            <a:bodyPr wrap="square" rtlCol="0">
              <a:spAutoFit/>
            </a:bodyPr>
            <a:lstStyle/>
            <a:p>
              <a:pPr algn="ctr" defTabSz="864108"/>
              <a:r>
                <a:rPr lang="en-US" altLang="zh-CN" sz="3400" dirty="0">
                  <a:solidFill>
                    <a:srgbClr val="E87071"/>
                  </a:solidFill>
                  <a:latin typeface="Impact" panose="020B0806030902050204" pitchFamily="34" charset="0"/>
                  <a:ea typeface="宋体"/>
                </a:rPr>
                <a:t>04</a:t>
              </a:r>
              <a:endParaRPr lang="zh-CN" altLang="en-US" sz="3400" dirty="0">
                <a:solidFill>
                  <a:srgbClr val="E87071"/>
                </a:solidFill>
                <a:latin typeface="Impact" panose="020B0806030902050204" pitchFamily="34" charset="0"/>
                <a:ea typeface="宋体"/>
              </a:endParaRPr>
            </a:p>
          </p:txBody>
        </p:sp>
        <p:sp>
          <p:nvSpPr>
            <p:cNvPr id="179" name="文本框 112"/>
            <p:cNvSpPr txBox="1"/>
            <p:nvPr/>
          </p:nvSpPr>
          <p:spPr>
            <a:xfrm>
              <a:off x="1493089" y="3907623"/>
              <a:ext cx="673100" cy="260561"/>
            </a:xfrm>
            <a:prstGeom prst="rect">
              <a:avLst/>
            </a:prstGeom>
            <a:noFill/>
          </p:spPr>
          <p:txBody>
            <a:bodyPr wrap="square" rtlCol="0">
              <a:spAutoFit/>
            </a:bodyPr>
            <a:lstStyle/>
            <a:p>
              <a:pPr algn="ctr" defTabSz="864108"/>
              <a:r>
                <a:rPr lang="en-US" altLang="zh-CN" sz="1000" dirty="0">
                  <a:solidFill>
                    <a:srgbClr val="E87071"/>
                  </a:solidFill>
                  <a:latin typeface="LiHei Pro" panose="020B0500000000000000" pitchFamily="34" charset="-122"/>
                  <a:ea typeface="LiHei Pro" panose="020B0500000000000000" pitchFamily="34" charset="-122"/>
                </a:rPr>
                <a:t>OPTION</a:t>
              </a:r>
              <a:endParaRPr lang="zh-CN" altLang="en-US" sz="1000" dirty="0">
                <a:solidFill>
                  <a:srgbClr val="E87071"/>
                </a:solidFill>
                <a:latin typeface="LiHei Pro" panose="020B0500000000000000" pitchFamily="34" charset="-122"/>
                <a:ea typeface="LiHei Pro" panose="020B0500000000000000" pitchFamily="34" charset="-122"/>
              </a:endParaRPr>
            </a:p>
          </p:txBody>
        </p:sp>
      </p:grpSp>
      <p:grpSp>
        <p:nvGrpSpPr>
          <p:cNvPr id="180" name="组合 179"/>
          <p:cNvGrpSpPr/>
          <p:nvPr/>
        </p:nvGrpSpPr>
        <p:grpSpPr>
          <a:xfrm>
            <a:off x="6868950" y="2090891"/>
            <a:ext cx="1169366" cy="657565"/>
            <a:chOff x="1317673" y="3472323"/>
            <a:chExt cx="1000117" cy="695861"/>
          </a:xfrm>
        </p:grpSpPr>
        <p:sp>
          <p:nvSpPr>
            <p:cNvPr id="181" name="文本框 118"/>
            <p:cNvSpPr txBox="1"/>
            <p:nvPr/>
          </p:nvSpPr>
          <p:spPr>
            <a:xfrm>
              <a:off x="1317673" y="3472323"/>
              <a:ext cx="1000117" cy="677107"/>
            </a:xfrm>
            <a:prstGeom prst="rect">
              <a:avLst/>
            </a:prstGeom>
            <a:noFill/>
          </p:spPr>
          <p:txBody>
            <a:bodyPr wrap="square" rtlCol="0">
              <a:spAutoFit/>
            </a:bodyPr>
            <a:lstStyle/>
            <a:p>
              <a:pPr algn="ctr" defTabSz="864108"/>
              <a:r>
                <a:rPr lang="en-US" altLang="zh-CN" sz="3400" dirty="0">
                  <a:solidFill>
                    <a:srgbClr val="663A77"/>
                  </a:solidFill>
                  <a:latin typeface="Impact" panose="020B0806030902050204" pitchFamily="34" charset="0"/>
                  <a:ea typeface="宋体"/>
                </a:rPr>
                <a:t>05</a:t>
              </a:r>
              <a:endParaRPr lang="zh-CN" altLang="en-US" sz="3400" dirty="0">
                <a:solidFill>
                  <a:srgbClr val="663A77"/>
                </a:solidFill>
                <a:latin typeface="Impact" panose="020B0806030902050204" pitchFamily="34" charset="0"/>
                <a:ea typeface="宋体"/>
              </a:endParaRPr>
            </a:p>
          </p:txBody>
        </p:sp>
        <p:sp>
          <p:nvSpPr>
            <p:cNvPr id="182" name="文本框 119"/>
            <p:cNvSpPr txBox="1"/>
            <p:nvPr/>
          </p:nvSpPr>
          <p:spPr>
            <a:xfrm>
              <a:off x="1493089" y="3907623"/>
              <a:ext cx="673100" cy="260561"/>
            </a:xfrm>
            <a:prstGeom prst="rect">
              <a:avLst/>
            </a:prstGeom>
            <a:noFill/>
          </p:spPr>
          <p:txBody>
            <a:bodyPr wrap="square" rtlCol="0">
              <a:spAutoFit/>
            </a:bodyPr>
            <a:lstStyle/>
            <a:p>
              <a:pPr algn="ctr" defTabSz="864108"/>
              <a:r>
                <a:rPr lang="en-US" altLang="zh-CN" sz="1000" dirty="0">
                  <a:solidFill>
                    <a:srgbClr val="663A77"/>
                  </a:solidFill>
                  <a:latin typeface="LiHei Pro" panose="020B0500000000000000" pitchFamily="34" charset="-122"/>
                  <a:ea typeface="LiHei Pro" panose="020B0500000000000000" pitchFamily="34" charset="-122"/>
                </a:rPr>
                <a:t>OPTION</a:t>
              </a:r>
              <a:endParaRPr lang="zh-CN" altLang="en-US" sz="1000" dirty="0">
                <a:solidFill>
                  <a:srgbClr val="663A77"/>
                </a:solidFill>
                <a:latin typeface="LiHei Pro" panose="020B0500000000000000" pitchFamily="34" charset="-122"/>
                <a:ea typeface="LiHei Pro" panose="020B0500000000000000" pitchFamily="34" charset="-122"/>
              </a:endParaRPr>
            </a:p>
          </p:txBody>
        </p:sp>
      </p:grpSp>
      <p:sp>
        <p:nvSpPr>
          <p:cNvPr id="183" name="文本框 121"/>
          <p:cNvSpPr txBox="1"/>
          <p:nvPr/>
        </p:nvSpPr>
        <p:spPr>
          <a:xfrm>
            <a:off x="3858507" y="5028145"/>
            <a:ext cx="1266782" cy="349006"/>
          </a:xfrm>
          <a:prstGeom prst="rect">
            <a:avLst/>
          </a:prstGeom>
          <a:noFill/>
        </p:spPr>
        <p:txBody>
          <a:bodyPr wrap="square" lIns="115214" tIns="57607" rIns="115214" bIns="57607" rtlCol="0">
            <a:spAutoFit/>
          </a:bodyPr>
          <a:lstStyle/>
          <a:p>
            <a:pPr defTabSz="864108"/>
            <a:r>
              <a:rPr lang="zh-CN" altLang="en-US" sz="1500" b="1" dirty="0">
                <a:solidFill>
                  <a:srgbClr val="EB9624"/>
                </a:solidFill>
                <a:latin typeface="宋体"/>
                <a:ea typeface="宋体"/>
              </a:rPr>
              <a:t>添加标题</a:t>
            </a:r>
          </a:p>
        </p:txBody>
      </p:sp>
      <p:sp>
        <p:nvSpPr>
          <p:cNvPr id="184" name="文本框 127"/>
          <p:cNvSpPr txBox="1"/>
          <p:nvPr/>
        </p:nvSpPr>
        <p:spPr>
          <a:xfrm>
            <a:off x="4912867" y="4358873"/>
            <a:ext cx="1266782" cy="349006"/>
          </a:xfrm>
          <a:prstGeom prst="rect">
            <a:avLst/>
          </a:prstGeom>
          <a:noFill/>
        </p:spPr>
        <p:txBody>
          <a:bodyPr wrap="square" lIns="115214" tIns="57607" rIns="115214" bIns="57607" rtlCol="0">
            <a:spAutoFit/>
          </a:bodyPr>
          <a:lstStyle/>
          <a:p>
            <a:pPr defTabSz="864108"/>
            <a:r>
              <a:rPr lang="zh-CN" altLang="en-US" sz="1500" b="1" dirty="0">
                <a:solidFill>
                  <a:srgbClr val="00AF92"/>
                </a:solidFill>
                <a:latin typeface="宋体"/>
                <a:ea typeface="宋体"/>
              </a:rPr>
              <a:t>添加标题</a:t>
            </a:r>
          </a:p>
        </p:txBody>
      </p:sp>
      <p:sp>
        <p:nvSpPr>
          <p:cNvPr id="185" name="文本框 130"/>
          <p:cNvSpPr txBox="1"/>
          <p:nvPr/>
        </p:nvSpPr>
        <p:spPr>
          <a:xfrm>
            <a:off x="5892327" y="3646063"/>
            <a:ext cx="1266782" cy="349006"/>
          </a:xfrm>
          <a:prstGeom prst="rect">
            <a:avLst/>
          </a:prstGeom>
          <a:noFill/>
        </p:spPr>
        <p:txBody>
          <a:bodyPr wrap="square" lIns="115214" tIns="57607" rIns="115214" bIns="57607" rtlCol="0">
            <a:spAutoFit/>
          </a:bodyPr>
          <a:lstStyle/>
          <a:p>
            <a:pPr defTabSz="864108"/>
            <a:r>
              <a:rPr lang="zh-CN" altLang="en-US" sz="1500" b="1" dirty="0">
                <a:solidFill>
                  <a:srgbClr val="01ACBE"/>
                </a:solidFill>
                <a:latin typeface="宋体"/>
                <a:ea typeface="宋体"/>
              </a:rPr>
              <a:t>添加标题</a:t>
            </a:r>
          </a:p>
        </p:txBody>
      </p:sp>
      <p:sp>
        <p:nvSpPr>
          <p:cNvPr id="186" name="文本框 133"/>
          <p:cNvSpPr txBox="1"/>
          <p:nvPr/>
        </p:nvSpPr>
        <p:spPr>
          <a:xfrm>
            <a:off x="6884669" y="2928462"/>
            <a:ext cx="1266782" cy="349006"/>
          </a:xfrm>
          <a:prstGeom prst="rect">
            <a:avLst/>
          </a:prstGeom>
          <a:noFill/>
        </p:spPr>
        <p:txBody>
          <a:bodyPr wrap="square" lIns="115214" tIns="57607" rIns="115214" bIns="57607" rtlCol="0">
            <a:spAutoFit/>
          </a:bodyPr>
          <a:lstStyle/>
          <a:p>
            <a:pPr defTabSz="864108"/>
            <a:r>
              <a:rPr lang="zh-CN" altLang="en-US" sz="1500" b="1" dirty="0">
                <a:solidFill>
                  <a:srgbClr val="E87071"/>
                </a:solidFill>
                <a:latin typeface="宋体"/>
                <a:ea typeface="宋体"/>
              </a:rPr>
              <a:t>添加标题</a:t>
            </a:r>
          </a:p>
        </p:txBody>
      </p:sp>
      <p:sp>
        <p:nvSpPr>
          <p:cNvPr id="187" name="文本框 136"/>
          <p:cNvSpPr txBox="1"/>
          <p:nvPr/>
        </p:nvSpPr>
        <p:spPr>
          <a:xfrm>
            <a:off x="7798405" y="2215950"/>
            <a:ext cx="1266782" cy="349006"/>
          </a:xfrm>
          <a:prstGeom prst="rect">
            <a:avLst/>
          </a:prstGeom>
          <a:noFill/>
        </p:spPr>
        <p:txBody>
          <a:bodyPr wrap="square" lIns="115214" tIns="57607" rIns="115214" bIns="57607" rtlCol="0">
            <a:spAutoFit/>
          </a:bodyPr>
          <a:lstStyle/>
          <a:p>
            <a:pPr defTabSz="864108"/>
            <a:r>
              <a:rPr lang="zh-CN" altLang="en-US" sz="1500" b="1" dirty="0">
                <a:solidFill>
                  <a:srgbClr val="663A77"/>
                </a:solidFill>
                <a:latin typeface="宋体"/>
                <a:ea typeface="宋体"/>
              </a:rPr>
              <a:t>添加标题</a:t>
            </a:r>
          </a:p>
        </p:txBody>
      </p:sp>
      <p:sp>
        <p:nvSpPr>
          <p:cNvPr id="188" name="文本框 129"/>
          <p:cNvSpPr txBox="1"/>
          <p:nvPr/>
        </p:nvSpPr>
        <p:spPr>
          <a:xfrm>
            <a:off x="8904696" y="2085101"/>
            <a:ext cx="2056442" cy="639844"/>
          </a:xfrm>
          <a:prstGeom prst="rect">
            <a:avLst/>
          </a:prstGeom>
          <a:noFill/>
        </p:spPr>
        <p:txBody>
          <a:bodyPr wrap="square" lIns="115214" tIns="57607" rIns="115214" bIns="57607" rtlCol="0">
            <a:spAutoFit/>
          </a:bodyPr>
          <a:lstStyle/>
          <a:p>
            <a:pPr algn="just" defTabSz="864108">
              <a:lnSpc>
                <a:spcPct val="150000"/>
              </a:lnSpc>
            </a:pP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9" name="文本框 129"/>
          <p:cNvSpPr txBox="1"/>
          <p:nvPr/>
        </p:nvSpPr>
        <p:spPr>
          <a:xfrm>
            <a:off x="8038316" y="2788195"/>
            <a:ext cx="2056442" cy="639844"/>
          </a:xfrm>
          <a:prstGeom prst="rect">
            <a:avLst/>
          </a:prstGeom>
          <a:noFill/>
        </p:spPr>
        <p:txBody>
          <a:bodyPr wrap="square" lIns="115214" tIns="57607" rIns="115214" bIns="57607" rtlCol="0">
            <a:spAutoFit/>
          </a:bodyPr>
          <a:lstStyle/>
          <a:p>
            <a:pPr algn="just" defTabSz="864108">
              <a:lnSpc>
                <a:spcPct val="150000"/>
              </a:lnSpc>
            </a:pP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90" name="文本框 129"/>
          <p:cNvSpPr txBox="1"/>
          <p:nvPr/>
        </p:nvSpPr>
        <p:spPr>
          <a:xfrm>
            <a:off x="7123231" y="3520124"/>
            <a:ext cx="2056442" cy="639844"/>
          </a:xfrm>
          <a:prstGeom prst="rect">
            <a:avLst/>
          </a:prstGeom>
          <a:noFill/>
        </p:spPr>
        <p:txBody>
          <a:bodyPr wrap="square" lIns="115214" tIns="57607" rIns="115214" bIns="57607" rtlCol="0">
            <a:spAutoFit/>
          </a:bodyPr>
          <a:lstStyle/>
          <a:p>
            <a:pPr algn="just" defTabSz="864108">
              <a:lnSpc>
                <a:spcPct val="150000"/>
              </a:lnSpc>
            </a:pP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91" name="文本框 129"/>
          <p:cNvSpPr txBox="1"/>
          <p:nvPr/>
        </p:nvSpPr>
        <p:spPr>
          <a:xfrm>
            <a:off x="6024893" y="4225703"/>
            <a:ext cx="2056442" cy="639844"/>
          </a:xfrm>
          <a:prstGeom prst="rect">
            <a:avLst/>
          </a:prstGeom>
          <a:noFill/>
        </p:spPr>
        <p:txBody>
          <a:bodyPr wrap="square" lIns="115214" tIns="57607" rIns="115214" bIns="57607" rtlCol="0">
            <a:spAutoFit/>
          </a:bodyPr>
          <a:lstStyle/>
          <a:p>
            <a:pPr algn="just" defTabSz="864108">
              <a:lnSpc>
                <a:spcPct val="150000"/>
              </a:lnSpc>
            </a:pP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92" name="文本框 129"/>
          <p:cNvSpPr txBox="1"/>
          <p:nvPr/>
        </p:nvSpPr>
        <p:spPr>
          <a:xfrm>
            <a:off x="4989050" y="4898322"/>
            <a:ext cx="2056442" cy="639844"/>
          </a:xfrm>
          <a:prstGeom prst="rect">
            <a:avLst/>
          </a:prstGeom>
          <a:noFill/>
        </p:spPr>
        <p:txBody>
          <a:bodyPr wrap="square" lIns="115214" tIns="57607" rIns="115214" bIns="57607" rtlCol="0">
            <a:spAutoFit/>
          </a:bodyPr>
          <a:lstStyle/>
          <a:p>
            <a:pPr algn="just" defTabSz="864108">
              <a:lnSpc>
                <a:spcPct val="150000"/>
              </a:lnSpc>
            </a:pP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93" name="文本框 129"/>
          <p:cNvSpPr txBox="1"/>
          <p:nvPr/>
        </p:nvSpPr>
        <p:spPr>
          <a:xfrm>
            <a:off x="1431645" y="1603751"/>
            <a:ext cx="2021293" cy="1163353"/>
          </a:xfrm>
          <a:prstGeom prst="rect">
            <a:avLst/>
          </a:prstGeom>
          <a:noFill/>
        </p:spPr>
        <p:txBody>
          <a:bodyPr wrap="square" lIns="115214" tIns="57607" rIns="115214" bIns="57607" rtlCol="0">
            <a:spAutoFit/>
          </a:bodyPr>
          <a:lstStyle/>
          <a:p>
            <a:pPr algn="just" defTabSz="864108">
              <a:lnSpc>
                <a:spcPct val="150000"/>
              </a:lnSpc>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864108">
              <a:lnSpc>
                <a:spcPct val="150000"/>
              </a:lnSpc>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rPr>
              <a:t>详情介绍点击添加</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864108">
              <a:lnSpc>
                <a:spcPct val="150000"/>
              </a:lnSpc>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rPr>
              <a:t>文字说明详情介绍</a:t>
            </a:r>
          </a:p>
        </p:txBody>
      </p:sp>
    </p:spTree>
    <p:extLst>
      <p:ext uri="{BB962C8B-B14F-4D97-AF65-F5344CB8AC3E}">
        <p14:creationId xmlns:p14="http://schemas.microsoft.com/office/powerpoint/2010/main" val="9586410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3"/>
                                            </p:tgtEl>
                                            <p:attrNameLst>
                                              <p:attrName>style.visibility</p:attrName>
                                            </p:attrNameLst>
                                          </p:cBhvr>
                                          <p:to>
                                            <p:strVal val="visible"/>
                                          </p:to>
                                        </p:set>
                                        <p:anim by="(-#ppt_w*2)" calcmode="lin" valueType="num">
                                          <p:cBhvr rctx="PPT">
                                            <p:cTn id="7" dur="500" autoRev="1" fill="hold">
                                              <p:stCondLst>
                                                <p:cond delay="0"/>
                                              </p:stCondLst>
                                            </p:cTn>
                                            <p:tgtEl>
                                              <p:spTgt spid="193"/>
                                            </p:tgtEl>
                                            <p:attrNameLst>
                                              <p:attrName>ppt_w</p:attrName>
                                            </p:attrNameLst>
                                          </p:cBhvr>
                                        </p:anim>
                                        <p:anim by="(#ppt_w*0.50)" calcmode="lin" valueType="num">
                                          <p:cBhvr>
                                            <p:cTn id="8" dur="500" decel="50000" autoRev="1" fill="hold">
                                              <p:stCondLst>
                                                <p:cond delay="0"/>
                                              </p:stCondLst>
                                            </p:cTn>
                                            <p:tgtEl>
                                              <p:spTgt spid="193"/>
                                            </p:tgtEl>
                                            <p:attrNameLst>
                                              <p:attrName>ppt_x</p:attrName>
                                            </p:attrNameLst>
                                          </p:cBhvr>
                                        </p:anim>
                                        <p:anim from="(-#ppt_h/2)" to="(#ppt_y)" calcmode="lin" valueType="num">
                                          <p:cBhvr>
                                            <p:cTn id="9" dur="1000" fill="hold">
                                              <p:stCondLst>
                                                <p:cond delay="0"/>
                                              </p:stCondLst>
                                            </p:cTn>
                                            <p:tgtEl>
                                              <p:spTgt spid="193"/>
                                            </p:tgtEl>
                                            <p:attrNameLst>
                                              <p:attrName>ppt_y</p:attrName>
                                            </p:attrNameLst>
                                          </p:cBhvr>
                                        </p:anim>
                                        <p:animRot by="21600000">
                                          <p:cBhvr>
                                            <p:cTn id="10" dur="1000" fill="hold">
                                              <p:stCondLst>
                                                <p:cond delay="0"/>
                                              </p:stCondLst>
                                            </p:cTn>
                                            <p:tgtEl>
                                              <p:spTgt spid="193"/>
                                            </p:tgtEl>
                                            <p:attrNameLst>
                                              <p:attrName>r</p:attrName>
                                            </p:attrNameLst>
                                          </p:cBhvr>
                                        </p:animRot>
                                      </p:childTnLst>
                                    </p:cTn>
                                  </p:par>
                                  <p:par>
                                    <p:cTn id="11" presetID="2" presetClass="entr" presetSubtype="1" accel="60000" fill="hold" nodeType="withEffect" p14:presetBounceEnd="60000">
                                      <p:stCondLst>
                                        <p:cond delay="0"/>
                                      </p:stCondLst>
                                      <p:childTnLst>
                                        <p:set>
                                          <p:cBhvr>
                                            <p:cTn id="12" dur="1" fill="hold">
                                              <p:stCondLst>
                                                <p:cond delay="0"/>
                                              </p:stCondLst>
                                            </p:cTn>
                                            <p:tgtEl>
                                              <p:spTgt spid="154"/>
                                            </p:tgtEl>
                                            <p:attrNameLst>
                                              <p:attrName>style.visibility</p:attrName>
                                            </p:attrNameLst>
                                          </p:cBhvr>
                                          <p:to>
                                            <p:strVal val="visible"/>
                                          </p:to>
                                        </p:set>
                                        <p:anim calcmode="lin" valueType="num" p14:bounceEnd="60000">
                                          <p:cBhvr additive="base">
                                            <p:cTn id="13" dur="1000" fill="hold"/>
                                            <p:tgtEl>
                                              <p:spTgt spid="154"/>
                                            </p:tgtEl>
                                            <p:attrNameLst>
                                              <p:attrName>ppt_x</p:attrName>
                                            </p:attrNameLst>
                                          </p:cBhvr>
                                          <p:tavLst>
                                            <p:tav tm="0">
                                              <p:val>
                                                <p:strVal val="#ppt_x"/>
                                              </p:val>
                                            </p:tav>
                                            <p:tav tm="100000">
                                              <p:val>
                                                <p:strVal val="#ppt_x"/>
                                              </p:val>
                                            </p:tav>
                                          </p:tavLst>
                                        </p:anim>
                                        <p:anim calcmode="lin" valueType="num" p14:bounceEnd="60000">
                                          <p:cBhvr additive="base">
                                            <p:cTn id="14" dur="1000" fill="hold"/>
                                            <p:tgtEl>
                                              <p:spTgt spid="154"/>
                                            </p:tgtEl>
                                            <p:attrNameLst>
                                              <p:attrName>ppt_y</p:attrName>
                                            </p:attrNameLst>
                                          </p:cBhvr>
                                          <p:tavLst>
                                            <p:tav tm="0">
                                              <p:val>
                                                <p:strVal val="0-#ppt_h/2"/>
                                              </p:val>
                                            </p:tav>
                                            <p:tav tm="100000">
                                              <p:val>
                                                <p:strVal val="#ppt_y"/>
                                              </p:val>
                                            </p:tav>
                                          </p:tavLst>
                                        </p:anim>
                                      </p:childTnLst>
                                    </p:cTn>
                                  </p:par>
                                </p:childTnLst>
                              </p:cTn>
                            </p:par>
                            <p:par>
                              <p:cTn id="15" fill="hold">
                                <p:stCondLst>
                                  <p:cond delay="3300"/>
                                </p:stCondLst>
                                <p:childTnLst>
                                  <p:par>
                                    <p:cTn id="16" presetID="12" presetClass="entr" presetSubtype="2" fill="hold" nodeType="after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p:tgtEl>
                                              <p:spTgt spid="140"/>
                                            </p:tgtEl>
                                            <p:attrNameLst>
                                              <p:attrName>ppt_x</p:attrName>
                                            </p:attrNameLst>
                                          </p:cBhvr>
                                          <p:tavLst>
                                            <p:tav tm="0">
                                              <p:val>
                                                <p:strVal val="#ppt_x+#ppt_w*1.125000"/>
                                              </p:val>
                                            </p:tav>
                                            <p:tav tm="100000">
                                              <p:val>
                                                <p:strVal val="#ppt_x"/>
                                              </p:val>
                                            </p:tav>
                                          </p:tavLst>
                                        </p:anim>
                                        <p:animEffect transition="in" filter="wipe(left)">
                                          <p:cBhvr>
                                            <p:cTn id="19" dur="500"/>
                                            <p:tgtEl>
                                              <p:spTgt spid="140"/>
                                            </p:tgtEl>
                                          </p:cBhvr>
                                        </p:animEffect>
                                      </p:childTnLst>
                                    </p:cTn>
                                  </p:par>
                                </p:childTnLst>
                              </p:cTn>
                            </p:par>
                            <p:par>
                              <p:cTn id="20" fill="hold">
                                <p:stCondLst>
                                  <p:cond delay="3800"/>
                                </p:stCondLst>
                                <p:childTnLst>
                                  <p:par>
                                    <p:cTn id="21" presetID="12" presetClass="entr" presetSubtype="2" fill="hold" nodeType="afterEffect">
                                      <p:stCondLst>
                                        <p:cond delay="0"/>
                                      </p:stCondLst>
                                      <p:childTnLst>
                                        <p:set>
                                          <p:cBhvr>
                                            <p:cTn id="22" dur="1" fill="hold">
                                              <p:stCondLst>
                                                <p:cond delay="0"/>
                                              </p:stCondLst>
                                            </p:cTn>
                                            <p:tgtEl>
                                              <p:spTgt spid="122"/>
                                            </p:tgtEl>
                                            <p:attrNameLst>
                                              <p:attrName>style.visibility</p:attrName>
                                            </p:attrNameLst>
                                          </p:cBhvr>
                                          <p:to>
                                            <p:strVal val="visible"/>
                                          </p:to>
                                        </p:set>
                                        <p:anim calcmode="lin" valueType="num">
                                          <p:cBhvr additive="base">
                                            <p:cTn id="23" dur="500"/>
                                            <p:tgtEl>
                                              <p:spTgt spid="122"/>
                                            </p:tgtEl>
                                            <p:attrNameLst>
                                              <p:attrName>ppt_x</p:attrName>
                                            </p:attrNameLst>
                                          </p:cBhvr>
                                          <p:tavLst>
                                            <p:tav tm="0">
                                              <p:val>
                                                <p:strVal val="#ppt_x+#ppt_w*1.125000"/>
                                              </p:val>
                                            </p:tav>
                                            <p:tav tm="100000">
                                              <p:val>
                                                <p:strVal val="#ppt_x"/>
                                              </p:val>
                                            </p:tav>
                                          </p:tavLst>
                                        </p:anim>
                                        <p:animEffect transition="in" filter="wipe(left)">
                                          <p:cBhvr>
                                            <p:cTn id="24" dur="500"/>
                                            <p:tgtEl>
                                              <p:spTgt spid="122"/>
                                            </p:tgtEl>
                                          </p:cBhvr>
                                        </p:animEffect>
                                      </p:childTnLst>
                                    </p:cTn>
                                  </p:par>
                                </p:childTnLst>
                              </p:cTn>
                            </p:par>
                            <p:par>
                              <p:cTn id="25" fill="hold">
                                <p:stCondLst>
                                  <p:cond delay="4300"/>
                                </p:stCondLst>
                                <p:childTnLst>
                                  <p:par>
                                    <p:cTn id="26" presetID="12" presetClass="entr" presetSubtype="2" fill="hold" nodeType="afterEffect">
                                      <p:stCondLst>
                                        <p:cond delay="0"/>
                                      </p:stCondLst>
                                      <p:childTnLst>
                                        <p:set>
                                          <p:cBhvr>
                                            <p:cTn id="27" dur="1" fill="hold">
                                              <p:stCondLst>
                                                <p:cond delay="0"/>
                                              </p:stCondLst>
                                            </p:cTn>
                                            <p:tgtEl>
                                              <p:spTgt spid="132"/>
                                            </p:tgtEl>
                                            <p:attrNameLst>
                                              <p:attrName>style.visibility</p:attrName>
                                            </p:attrNameLst>
                                          </p:cBhvr>
                                          <p:to>
                                            <p:strVal val="visible"/>
                                          </p:to>
                                        </p:set>
                                        <p:anim calcmode="lin" valueType="num">
                                          <p:cBhvr additive="base">
                                            <p:cTn id="28" dur="500"/>
                                            <p:tgtEl>
                                              <p:spTgt spid="132"/>
                                            </p:tgtEl>
                                            <p:attrNameLst>
                                              <p:attrName>ppt_x</p:attrName>
                                            </p:attrNameLst>
                                          </p:cBhvr>
                                          <p:tavLst>
                                            <p:tav tm="0">
                                              <p:val>
                                                <p:strVal val="#ppt_x+#ppt_w*1.125000"/>
                                              </p:val>
                                            </p:tav>
                                            <p:tav tm="100000">
                                              <p:val>
                                                <p:strVal val="#ppt_x"/>
                                              </p:val>
                                            </p:tav>
                                          </p:tavLst>
                                        </p:anim>
                                        <p:animEffect transition="in" filter="wipe(left)">
                                          <p:cBhvr>
                                            <p:cTn id="29" dur="500"/>
                                            <p:tgtEl>
                                              <p:spTgt spid="132"/>
                                            </p:tgtEl>
                                          </p:cBhvr>
                                        </p:animEffect>
                                      </p:childTnLst>
                                    </p:cTn>
                                  </p:par>
                                </p:childTnLst>
                              </p:cTn>
                            </p:par>
                            <p:par>
                              <p:cTn id="30" fill="hold">
                                <p:stCondLst>
                                  <p:cond delay="4800"/>
                                </p:stCondLst>
                                <p:childTnLst>
                                  <p:par>
                                    <p:cTn id="31" presetID="12" presetClass="entr" presetSubtype="2" fill="hold" nodeType="afterEffect">
                                      <p:stCondLst>
                                        <p:cond delay="0"/>
                                      </p:stCondLst>
                                      <p:childTnLst>
                                        <p:set>
                                          <p:cBhvr>
                                            <p:cTn id="32" dur="1" fill="hold">
                                              <p:stCondLst>
                                                <p:cond delay="0"/>
                                              </p:stCondLst>
                                            </p:cTn>
                                            <p:tgtEl>
                                              <p:spTgt spid="114"/>
                                            </p:tgtEl>
                                            <p:attrNameLst>
                                              <p:attrName>style.visibility</p:attrName>
                                            </p:attrNameLst>
                                          </p:cBhvr>
                                          <p:to>
                                            <p:strVal val="visible"/>
                                          </p:to>
                                        </p:set>
                                        <p:anim calcmode="lin" valueType="num">
                                          <p:cBhvr additive="base">
                                            <p:cTn id="33" dur="500"/>
                                            <p:tgtEl>
                                              <p:spTgt spid="114"/>
                                            </p:tgtEl>
                                            <p:attrNameLst>
                                              <p:attrName>ppt_x</p:attrName>
                                            </p:attrNameLst>
                                          </p:cBhvr>
                                          <p:tavLst>
                                            <p:tav tm="0">
                                              <p:val>
                                                <p:strVal val="#ppt_x+#ppt_w*1.125000"/>
                                              </p:val>
                                            </p:tav>
                                            <p:tav tm="100000">
                                              <p:val>
                                                <p:strVal val="#ppt_x"/>
                                              </p:val>
                                            </p:tav>
                                          </p:tavLst>
                                        </p:anim>
                                        <p:animEffect transition="in" filter="wipe(left)">
                                          <p:cBhvr>
                                            <p:cTn id="34" dur="500"/>
                                            <p:tgtEl>
                                              <p:spTgt spid="114"/>
                                            </p:tgtEl>
                                          </p:cBhvr>
                                        </p:animEffect>
                                      </p:childTnLst>
                                    </p:cTn>
                                  </p:par>
                                </p:childTnLst>
                              </p:cTn>
                            </p:par>
                            <p:par>
                              <p:cTn id="35" fill="hold">
                                <p:stCondLst>
                                  <p:cond delay="5300"/>
                                </p:stCondLst>
                                <p:childTnLst>
                                  <p:par>
                                    <p:cTn id="36" presetID="12" presetClass="entr" presetSubtype="2" fill="hold" nodeType="afterEffect">
                                      <p:stCondLst>
                                        <p:cond delay="0"/>
                                      </p:stCondLst>
                                      <p:childTnLst>
                                        <p:set>
                                          <p:cBhvr>
                                            <p:cTn id="37" dur="1" fill="hold">
                                              <p:stCondLst>
                                                <p:cond delay="0"/>
                                              </p:stCondLst>
                                            </p:cTn>
                                            <p:tgtEl>
                                              <p:spTgt spid="98"/>
                                            </p:tgtEl>
                                            <p:attrNameLst>
                                              <p:attrName>style.visibility</p:attrName>
                                            </p:attrNameLst>
                                          </p:cBhvr>
                                          <p:to>
                                            <p:strVal val="visible"/>
                                          </p:to>
                                        </p:set>
                                        <p:anim calcmode="lin" valueType="num">
                                          <p:cBhvr additive="base">
                                            <p:cTn id="38" dur="500"/>
                                            <p:tgtEl>
                                              <p:spTgt spid="98"/>
                                            </p:tgtEl>
                                            <p:attrNameLst>
                                              <p:attrName>ppt_x</p:attrName>
                                            </p:attrNameLst>
                                          </p:cBhvr>
                                          <p:tavLst>
                                            <p:tav tm="0">
                                              <p:val>
                                                <p:strVal val="#ppt_x+#ppt_w*1.125000"/>
                                              </p:val>
                                            </p:tav>
                                            <p:tav tm="100000">
                                              <p:val>
                                                <p:strVal val="#ppt_x"/>
                                              </p:val>
                                            </p:tav>
                                          </p:tavLst>
                                        </p:anim>
                                        <p:animEffect transition="in" filter="wipe(left)">
                                          <p:cBhvr>
                                            <p:cTn id="39" dur="500"/>
                                            <p:tgtEl>
                                              <p:spTgt spid="98"/>
                                            </p:tgtEl>
                                          </p:cBhvr>
                                        </p:animEffect>
                                      </p:childTnLst>
                                    </p:cTn>
                                  </p:par>
                                </p:childTnLst>
                              </p:cTn>
                            </p:par>
                            <p:par>
                              <p:cTn id="40" fill="hold">
                                <p:stCondLst>
                                  <p:cond delay="5800"/>
                                </p:stCondLst>
                                <p:childTnLst>
                                  <p:par>
                                    <p:cTn id="41" presetID="22" presetClass="entr" presetSubtype="8" fill="hold" nodeType="afterEffect">
                                      <p:stCondLst>
                                        <p:cond delay="0"/>
                                      </p:stCondLst>
                                      <p:childTnLst>
                                        <p:set>
                                          <p:cBhvr>
                                            <p:cTn id="42" dur="1" fill="hold">
                                              <p:stCondLst>
                                                <p:cond delay="0"/>
                                              </p:stCondLst>
                                            </p:cTn>
                                            <p:tgtEl>
                                              <p:spTgt spid="168"/>
                                            </p:tgtEl>
                                            <p:attrNameLst>
                                              <p:attrName>style.visibility</p:attrName>
                                            </p:attrNameLst>
                                          </p:cBhvr>
                                          <p:to>
                                            <p:strVal val="visible"/>
                                          </p:to>
                                        </p:set>
                                        <p:animEffect transition="in" filter="wipe(left)">
                                          <p:cBhvr>
                                            <p:cTn id="43" dur="500"/>
                                            <p:tgtEl>
                                              <p:spTgt spid="168"/>
                                            </p:tgtEl>
                                          </p:cBhvr>
                                        </p:animEffect>
                                      </p:childTnLst>
                                    </p:cTn>
                                  </p:par>
                                  <p:par>
                                    <p:cTn id="44" presetID="22" presetClass="entr" presetSubtype="8" fill="hold" nodeType="with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wipe(left)">
                                          <p:cBhvr>
                                            <p:cTn id="46" dur="500"/>
                                            <p:tgtEl>
                                              <p:spTgt spid="171"/>
                                            </p:tgtEl>
                                          </p:cBhvr>
                                        </p:animEffect>
                                      </p:childTnLst>
                                    </p:cTn>
                                  </p:par>
                                  <p:par>
                                    <p:cTn id="47" presetID="22" presetClass="entr" presetSubtype="8" fill="hold" nodeType="withEffect">
                                      <p:stCondLst>
                                        <p:cond delay="0"/>
                                      </p:stCondLst>
                                      <p:childTnLst>
                                        <p:set>
                                          <p:cBhvr>
                                            <p:cTn id="48" dur="1" fill="hold">
                                              <p:stCondLst>
                                                <p:cond delay="0"/>
                                              </p:stCondLst>
                                            </p:cTn>
                                            <p:tgtEl>
                                              <p:spTgt spid="174"/>
                                            </p:tgtEl>
                                            <p:attrNameLst>
                                              <p:attrName>style.visibility</p:attrName>
                                            </p:attrNameLst>
                                          </p:cBhvr>
                                          <p:to>
                                            <p:strVal val="visible"/>
                                          </p:to>
                                        </p:set>
                                        <p:animEffect transition="in" filter="wipe(left)">
                                          <p:cBhvr>
                                            <p:cTn id="49" dur="500"/>
                                            <p:tgtEl>
                                              <p:spTgt spid="174"/>
                                            </p:tgtEl>
                                          </p:cBhvr>
                                        </p:animEffect>
                                      </p:childTnLst>
                                    </p:cTn>
                                  </p:par>
                                  <p:par>
                                    <p:cTn id="50" presetID="22" presetClass="entr" presetSubtype="8" fill="hold"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wipe(left)">
                                          <p:cBhvr>
                                            <p:cTn id="52" dur="500"/>
                                            <p:tgtEl>
                                              <p:spTgt spid="177"/>
                                            </p:tgtEl>
                                          </p:cBhvr>
                                        </p:animEffect>
                                      </p:childTnLst>
                                    </p:cTn>
                                  </p:par>
                                  <p:par>
                                    <p:cTn id="53" presetID="22" presetClass="entr" presetSubtype="8" fill="hold" nodeType="withEffect">
                                      <p:stCondLst>
                                        <p:cond delay="0"/>
                                      </p:stCondLst>
                                      <p:childTnLst>
                                        <p:set>
                                          <p:cBhvr>
                                            <p:cTn id="54" dur="1" fill="hold">
                                              <p:stCondLst>
                                                <p:cond delay="0"/>
                                              </p:stCondLst>
                                            </p:cTn>
                                            <p:tgtEl>
                                              <p:spTgt spid="180"/>
                                            </p:tgtEl>
                                            <p:attrNameLst>
                                              <p:attrName>style.visibility</p:attrName>
                                            </p:attrNameLst>
                                          </p:cBhvr>
                                          <p:to>
                                            <p:strVal val="visible"/>
                                          </p:to>
                                        </p:set>
                                        <p:animEffect transition="in" filter="wipe(left)">
                                          <p:cBhvr>
                                            <p:cTn id="55" dur="500"/>
                                            <p:tgtEl>
                                              <p:spTgt spid="180"/>
                                            </p:tgtEl>
                                          </p:cBhvr>
                                        </p:animEffect>
                                      </p:childTnLst>
                                    </p:cTn>
                                  </p:par>
                                </p:childTnLst>
                              </p:cTn>
                            </p:par>
                            <p:par>
                              <p:cTn id="56" fill="hold">
                                <p:stCondLst>
                                  <p:cond delay="6300"/>
                                </p:stCondLst>
                                <p:childTnLst>
                                  <p:par>
                                    <p:cTn id="57" presetID="22" presetClass="entr" presetSubtype="8" fill="hold" grpId="0" nodeType="afterEffect">
                                      <p:stCondLst>
                                        <p:cond delay="0"/>
                                      </p:stCondLst>
                                      <p:childTnLst>
                                        <p:set>
                                          <p:cBhvr>
                                            <p:cTn id="58" dur="1" fill="hold">
                                              <p:stCondLst>
                                                <p:cond delay="0"/>
                                              </p:stCondLst>
                                            </p:cTn>
                                            <p:tgtEl>
                                              <p:spTgt spid="187"/>
                                            </p:tgtEl>
                                            <p:attrNameLst>
                                              <p:attrName>style.visibility</p:attrName>
                                            </p:attrNameLst>
                                          </p:cBhvr>
                                          <p:to>
                                            <p:strVal val="visible"/>
                                          </p:to>
                                        </p:set>
                                        <p:animEffect transition="in" filter="wipe(left)">
                                          <p:cBhvr>
                                            <p:cTn id="59" dur="500"/>
                                            <p:tgtEl>
                                              <p:spTgt spid="18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86"/>
                                            </p:tgtEl>
                                            <p:attrNameLst>
                                              <p:attrName>style.visibility</p:attrName>
                                            </p:attrNameLst>
                                          </p:cBhvr>
                                          <p:to>
                                            <p:strVal val="visible"/>
                                          </p:to>
                                        </p:set>
                                        <p:animEffect transition="in" filter="wipe(left)">
                                          <p:cBhvr>
                                            <p:cTn id="62" dur="500"/>
                                            <p:tgtEl>
                                              <p:spTgt spid="18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85"/>
                                            </p:tgtEl>
                                            <p:attrNameLst>
                                              <p:attrName>style.visibility</p:attrName>
                                            </p:attrNameLst>
                                          </p:cBhvr>
                                          <p:to>
                                            <p:strVal val="visible"/>
                                          </p:to>
                                        </p:set>
                                        <p:animEffect transition="in" filter="wipe(left)">
                                          <p:cBhvr>
                                            <p:cTn id="65" dur="500"/>
                                            <p:tgtEl>
                                              <p:spTgt spid="1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4"/>
                                            </p:tgtEl>
                                            <p:attrNameLst>
                                              <p:attrName>style.visibility</p:attrName>
                                            </p:attrNameLst>
                                          </p:cBhvr>
                                          <p:to>
                                            <p:strVal val="visible"/>
                                          </p:to>
                                        </p:set>
                                        <p:animEffect transition="in" filter="wipe(left)">
                                          <p:cBhvr>
                                            <p:cTn id="68" dur="500"/>
                                            <p:tgtEl>
                                              <p:spTgt spid="1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childTnLst>
                              </p:cTn>
                            </p:par>
                            <p:par>
                              <p:cTn id="72" fill="hold">
                                <p:stCondLst>
                                  <p:cond delay="6800"/>
                                </p:stCondLst>
                                <p:childTnLst>
                                  <p:par>
                                    <p:cTn id="73" presetID="14" presetClass="entr" presetSubtype="10" fill="hold" grpId="0" nodeType="afterEffect">
                                      <p:stCondLst>
                                        <p:cond delay="0"/>
                                      </p:stCondLst>
                                      <p:childTnLst>
                                        <p:set>
                                          <p:cBhvr>
                                            <p:cTn id="74" dur="1" fill="hold">
                                              <p:stCondLst>
                                                <p:cond delay="0"/>
                                              </p:stCondLst>
                                            </p:cTn>
                                            <p:tgtEl>
                                              <p:spTgt spid="188"/>
                                            </p:tgtEl>
                                            <p:attrNameLst>
                                              <p:attrName>style.visibility</p:attrName>
                                            </p:attrNameLst>
                                          </p:cBhvr>
                                          <p:to>
                                            <p:strVal val="visible"/>
                                          </p:to>
                                        </p:set>
                                        <p:animEffect transition="in" filter="randombar(horizontal)">
                                          <p:cBhvr>
                                            <p:cTn id="75" dur="500"/>
                                            <p:tgtEl>
                                              <p:spTgt spid="188"/>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89"/>
                                            </p:tgtEl>
                                            <p:attrNameLst>
                                              <p:attrName>style.visibility</p:attrName>
                                            </p:attrNameLst>
                                          </p:cBhvr>
                                          <p:to>
                                            <p:strVal val="visible"/>
                                          </p:to>
                                        </p:set>
                                        <p:animEffect transition="in" filter="randombar(horizontal)">
                                          <p:cBhvr>
                                            <p:cTn id="78" dur="500"/>
                                            <p:tgtEl>
                                              <p:spTgt spid="189"/>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90"/>
                                            </p:tgtEl>
                                            <p:attrNameLst>
                                              <p:attrName>style.visibility</p:attrName>
                                            </p:attrNameLst>
                                          </p:cBhvr>
                                          <p:to>
                                            <p:strVal val="visible"/>
                                          </p:to>
                                        </p:set>
                                        <p:animEffect transition="in" filter="randombar(horizontal)">
                                          <p:cBhvr>
                                            <p:cTn id="81" dur="500"/>
                                            <p:tgtEl>
                                              <p:spTgt spid="19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91"/>
                                            </p:tgtEl>
                                            <p:attrNameLst>
                                              <p:attrName>style.visibility</p:attrName>
                                            </p:attrNameLst>
                                          </p:cBhvr>
                                          <p:to>
                                            <p:strVal val="visible"/>
                                          </p:to>
                                        </p:set>
                                        <p:animEffect transition="in" filter="randombar(horizontal)">
                                          <p:cBhvr>
                                            <p:cTn id="84" dur="500"/>
                                            <p:tgtEl>
                                              <p:spTgt spid="191"/>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92"/>
                                            </p:tgtEl>
                                            <p:attrNameLst>
                                              <p:attrName>style.visibility</p:attrName>
                                            </p:attrNameLst>
                                          </p:cBhvr>
                                          <p:to>
                                            <p:strVal val="visible"/>
                                          </p:to>
                                        </p:set>
                                        <p:animEffect transition="in" filter="randombar(horizontal)">
                                          <p:cBhvr>
                                            <p:cTn id="87"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p:bldP spid="184" grpId="0"/>
          <p:bldP spid="185" grpId="0"/>
          <p:bldP spid="186" grpId="0"/>
          <p:bldP spid="187" grpId="0"/>
          <p:bldP spid="188" grpId="0"/>
          <p:bldP spid="189" grpId="0"/>
          <p:bldP spid="190" grpId="0"/>
          <p:bldP spid="191" grpId="0"/>
          <p:bldP spid="192" grpId="0"/>
          <p:bldP spid="1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3"/>
                                            </p:tgtEl>
                                            <p:attrNameLst>
                                              <p:attrName>style.visibility</p:attrName>
                                            </p:attrNameLst>
                                          </p:cBhvr>
                                          <p:to>
                                            <p:strVal val="visible"/>
                                          </p:to>
                                        </p:set>
                                        <p:anim by="(-#ppt_w*2)" calcmode="lin" valueType="num">
                                          <p:cBhvr rctx="PPT">
                                            <p:cTn id="7" dur="500" autoRev="1" fill="hold">
                                              <p:stCondLst>
                                                <p:cond delay="0"/>
                                              </p:stCondLst>
                                            </p:cTn>
                                            <p:tgtEl>
                                              <p:spTgt spid="193"/>
                                            </p:tgtEl>
                                            <p:attrNameLst>
                                              <p:attrName>ppt_w</p:attrName>
                                            </p:attrNameLst>
                                          </p:cBhvr>
                                        </p:anim>
                                        <p:anim by="(#ppt_w*0.50)" calcmode="lin" valueType="num">
                                          <p:cBhvr>
                                            <p:cTn id="8" dur="500" decel="50000" autoRev="1" fill="hold">
                                              <p:stCondLst>
                                                <p:cond delay="0"/>
                                              </p:stCondLst>
                                            </p:cTn>
                                            <p:tgtEl>
                                              <p:spTgt spid="193"/>
                                            </p:tgtEl>
                                            <p:attrNameLst>
                                              <p:attrName>ppt_x</p:attrName>
                                            </p:attrNameLst>
                                          </p:cBhvr>
                                        </p:anim>
                                        <p:anim from="(-#ppt_h/2)" to="(#ppt_y)" calcmode="lin" valueType="num">
                                          <p:cBhvr>
                                            <p:cTn id="9" dur="1000" fill="hold">
                                              <p:stCondLst>
                                                <p:cond delay="0"/>
                                              </p:stCondLst>
                                            </p:cTn>
                                            <p:tgtEl>
                                              <p:spTgt spid="193"/>
                                            </p:tgtEl>
                                            <p:attrNameLst>
                                              <p:attrName>ppt_y</p:attrName>
                                            </p:attrNameLst>
                                          </p:cBhvr>
                                        </p:anim>
                                        <p:animRot by="21600000">
                                          <p:cBhvr>
                                            <p:cTn id="10" dur="1000" fill="hold">
                                              <p:stCondLst>
                                                <p:cond delay="0"/>
                                              </p:stCondLst>
                                            </p:cTn>
                                            <p:tgtEl>
                                              <p:spTgt spid="193"/>
                                            </p:tgtEl>
                                            <p:attrNameLst>
                                              <p:attrName>r</p:attrName>
                                            </p:attrNameLst>
                                          </p:cBhvr>
                                        </p:animRot>
                                      </p:childTnLst>
                                    </p:cTn>
                                  </p:par>
                                  <p:par>
                                    <p:cTn id="11" presetID="2" presetClass="entr" presetSubtype="1" accel="60000" fill="hold" nodeType="withEffect">
                                      <p:stCondLst>
                                        <p:cond delay="0"/>
                                      </p:stCondLst>
                                      <p:childTnLst>
                                        <p:set>
                                          <p:cBhvr>
                                            <p:cTn id="12" dur="1" fill="hold">
                                              <p:stCondLst>
                                                <p:cond delay="0"/>
                                              </p:stCondLst>
                                            </p:cTn>
                                            <p:tgtEl>
                                              <p:spTgt spid="154"/>
                                            </p:tgtEl>
                                            <p:attrNameLst>
                                              <p:attrName>style.visibility</p:attrName>
                                            </p:attrNameLst>
                                          </p:cBhvr>
                                          <p:to>
                                            <p:strVal val="visible"/>
                                          </p:to>
                                        </p:set>
                                        <p:anim calcmode="lin" valueType="num">
                                          <p:cBhvr additive="base">
                                            <p:cTn id="13" dur="1000" fill="hold"/>
                                            <p:tgtEl>
                                              <p:spTgt spid="154"/>
                                            </p:tgtEl>
                                            <p:attrNameLst>
                                              <p:attrName>ppt_x</p:attrName>
                                            </p:attrNameLst>
                                          </p:cBhvr>
                                          <p:tavLst>
                                            <p:tav tm="0">
                                              <p:val>
                                                <p:strVal val="#ppt_x"/>
                                              </p:val>
                                            </p:tav>
                                            <p:tav tm="100000">
                                              <p:val>
                                                <p:strVal val="#ppt_x"/>
                                              </p:val>
                                            </p:tav>
                                          </p:tavLst>
                                        </p:anim>
                                        <p:anim calcmode="lin" valueType="num">
                                          <p:cBhvr additive="base">
                                            <p:cTn id="14" dur="1000" fill="hold"/>
                                            <p:tgtEl>
                                              <p:spTgt spid="154"/>
                                            </p:tgtEl>
                                            <p:attrNameLst>
                                              <p:attrName>ppt_y</p:attrName>
                                            </p:attrNameLst>
                                          </p:cBhvr>
                                          <p:tavLst>
                                            <p:tav tm="0">
                                              <p:val>
                                                <p:strVal val="0-#ppt_h/2"/>
                                              </p:val>
                                            </p:tav>
                                            <p:tav tm="100000">
                                              <p:val>
                                                <p:strVal val="#ppt_y"/>
                                              </p:val>
                                            </p:tav>
                                          </p:tavLst>
                                        </p:anim>
                                      </p:childTnLst>
                                    </p:cTn>
                                  </p:par>
                                </p:childTnLst>
                              </p:cTn>
                            </p:par>
                            <p:par>
                              <p:cTn id="15" fill="hold">
                                <p:stCondLst>
                                  <p:cond delay="3300"/>
                                </p:stCondLst>
                                <p:childTnLst>
                                  <p:par>
                                    <p:cTn id="16" presetID="12" presetClass="entr" presetSubtype="2" fill="hold" nodeType="after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p:tgtEl>
                                              <p:spTgt spid="140"/>
                                            </p:tgtEl>
                                            <p:attrNameLst>
                                              <p:attrName>ppt_x</p:attrName>
                                            </p:attrNameLst>
                                          </p:cBhvr>
                                          <p:tavLst>
                                            <p:tav tm="0">
                                              <p:val>
                                                <p:strVal val="#ppt_x+#ppt_w*1.125000"/>
                                              </p:val>
                                            </p:tav>
                                            <p:tav tm="100000">
                                              <p:val>
                                                <p:strVal val="#ppt_x"/>
                                              </p:val>
                                            </p:tav>
                                          </p:tavLst>
                                        </p:anim>
                                        <p:animEffect transition="in" filter="wipe(left)">
                                          <p:cBhvr>
                                            <p:cTn id="19" dur="500"/>
                                            <p:tgtEl>
                                              <p:spTgt spid="140"/>
                                            </p:tgtEl>
                                          </p:cBhvr>
                                        </p:animEffect>
                                      </p:childTnLst>
                                    </p:cTn>
                                  </p:par>
                                </p:childTnLst>
                              </p:cTn>
                            </p:par>
                            <p:par>
                              <p:cTn id="20" fill="hold">
                                <p:stCondLst>
                                  <p:cond delay="3800"/>
                                </p:stCondLst>
                                <p:childTnLst>
                                  <p:par>
                                    <p:cTn id="21" presetID="12" presetClass="entr" presetSubtype="2" fill="hold" nodeType="afterEffect">
                                      <p:stCondLst>
                                        <p:cond delay="0"/>
                                      </p:stCondLst>
                                      <p:childTnLst>
                                        <p:set>
                                          <p:cBhvr>
                                            <p:cTn id="22" dur="1" fill="hold">
                                              <p:stCondLst>
                                                <p:cond delay="0"/>
                                              </p:stCondLst>
                                            </p:cTn>
                                            <p:tgtEl>
                                              <p:spTgt spid="122"/>
                                            </p:tgtEl>
                                            <p:attrNameLst>
                                              <p:attrName>style.visibility</p:attrName>
                                            </p:attrNameLst>
                                          </p:cBhvr>
                                          <p:to>
                                            <p:strVal val="visible"/>
                                          </p:to>
                                        </p:set>
                                        <p:anim calcmode="lin" valueType="num">
                                          <p:cBhvr additive="base">
                                            <p:cTn id="23" dur="500"/>
                                            <p:tgtEl>
                                              <p:spTgt spid="122"/>
                                            </p:tgtEl>
                                            <p:attrNameLst>
                                              <p:attrName>ppt_x</p:attrName>
                                            </p:attrNameLst>
                                          </p:cBhvr>
                                          <p:tavLst>
                                            <p:tav tm="0">
                                              <p:val>
                                                <p:strVal val="#ppt_x+#ppt_w*1.125000"/>
                                              </p:val>
                                            </p:tav>
                                            <p:tav tm="100000">
                                              <p:val>
                                                <p:strVal val="#ppt_x"/>
                                              </p:val>
                                            </p:tav>
                                          </p:tavLst>
                                        </p:anim>
                                        <p:animEffect transition="in" filter="wipe(left)">
                                          <p:cBhvr>
                                            <p:cTn id="24" dur="500"/>
                                            <p:tgtEl>
                                              <p:spTgt spid="122"/>
                                            </p:tgtEl>
                                          </p:cBhvr>
                                        </p:animEffect>
                                      </p:childTnLst>
                                    </p:cTn>
                                  </p:par>
                                </p:childTnLst>
                              </p:cTn>
                            </p:par>
                            <p:par>
                              <p:cTn id="25" fill="hold">
                                <p:stCondLst>
                                  <p:cond delay="4300"/>
                                </p:stCondLst>
                                <p:childTnLst>
                                  <p:par>
                                    <p:cTn id="26" presetID="12" presetClass="entr" presetSubtype="2" fill="hold" nodeType="afterEffect">
                                      <p:stCondLst>
                                        <p:cond delay="0"/>
                                      </p:stCondLst>
                                      <p:childTnLst>
                                        <p:set>
                                          <p:cBhvr>
                                            <p:cTn id="27" dur="1" fill="hold">
                                              <p:stCondLst>
                                                <p:cond delay="0"/>
                                              </p:stCondLst>
                                            </p:cTn>
                                            <p:tgtEl>
                                              <p:spTgt spid="132"/>
                                            </p:tgtEl>
                                            <p:attrNameLst>
                                              <p:attrName>style.visibility</p:attrName>
                                            </p:attrNameLst>
                                          </p:cBhvr>
                                          <p:to>
                                            <p:strVal val="visible"/>
                                          </p:to>
                                        </p:set>
                                        <p:anim calcmode="lin" valueType="num">
                                          <p:cBhvr additive="base">
                                            <p:cTn id="28" dur="500"/>
                                            <p:tgtEl>
                                              <p:spTgt spid="132"/>
                                            </p:tgtEl>
                                            <p:attrNameLst>
                                              <p:attrName>ppt_x</p:attrName>
                                            </p:attrNameLst>
                                          </p:cBhvr>
                                          <p:tavLst>
                                            <p:tav tm="0">
                                              <p:val>
                                                <p:strVal val="#ppt_x+#ppt_w*1.125000"/>
                                              </p:val>
                                            </p:tav>
                                            <p:tav tm="100000">
                                              <p:val>
                                                <p:strVal val="#ppt_x"/>
                                              </p:val>
                                            </p:tav>
                                          </p:tavLst>
                                        </p:anim>
                                        <p:animEffect transition="in" filter="wipe(left)">
                                          <p:cBhvr>
                                            <p:cTn id="29" dur="500"/>
                                            <p:tgtEl>
                                              <p:spTgt spid="132"/>
                                            </p:tgtEl>
                                          </p:cBhvr>
                                        </p:animEffect>
                                      </p:childTnLst>
                                    </p:cTn>
                                  </p:par>
                                </p:childTnLst>
                              </p:cTn>
                            </p:par>
                            <p:par>
                              <p:cTn id="30" fill="hold">
                                <p:stCondLst>
                                  <p:cond delay="4800"/>
                                </p:stCondLst>
                                <p:childTnLst>
                                  <p:par>
                                    <p:cTn id="31" presetID="12" presetClass="entr" presetSubtype="2" fill="hold" nodeType="afterEffect">
                                      <p:stCondLst>
                                        <p:cond delay="0"/>
                                      </p:stCondLst>
                                      <p:childTnLst>
                                        <p:set>
                                          <p:cBhvr>
                                            <p:cTn id="32" dur="1" fill="hold">
                                              <p:stCondLst>
                                                <p:cond delay="0"/>
                                              </p:stCondLst>
                                            </p:cTn>
                                            <p:tgtEl>
                                              <p:spTgt spid="114"/>
                                            </p:tgtEl>
                                            <p:attrNameLst>
                                              <p:attrName>style.visibility</p:attrName>
                                            </p:attrNameLst>
                                          </p:cBhvr>
                                          <p:to>
                                            <p:strVal val="visible"/>
                                          </p:to>
                                        </p:set>
                                        <p:anim calcmode="lin" valueType="num">
                                          <p:cBhvr additive="base">
                                            <p:cTn id="33" dur="500"/>
                                            <p:tgtEl>
                                              <p:spTgt spid="114"/>
                                            </p:tgtEl>
                                            <p:attrNameLst>
                                              <p:attrName>ppt_x</p:attrName>
                                            </p:attrNameLst>
                                          </p:cBhvr>
                                          <p:tavLst>
                                            <p:tav tm="0">
                                              <p:val>
                                                <p:strVal val="#ppt_x+#ppt_w*1.125000"/>
                                              </p:val>
                                            </p:tav>
                                            <p:tav tm="100000">
                                              <p:val>
                                                <p:strVal val="#ppt_x"/>
                                              </p:val>
                                            </p:tav>
                                          </p:tavLst>
                                        </p:anim>
                                        <p:animEffect transition="in" filter="wipe(left)">
                                          <p:cBhvr>
                                            <p:cTn id="34" dur="500"/>
                                            <p:tgtEl>
                                              <p:spTgt spid="114"/>
                                            </p:tgtEl>
                                          </p:cBhvr>
                                        </p:animEffect>
                                      </p:childTnLst>
                                    </p:cTn>
                                  </p:par>
                                </p:childTnLst>
                              </p:cTn>
                            </p:par>
                            <p:par>
                              <p:cTn id="35" fill="hold">
                                <p:stCondLst>
                                  <p:cond delay="5300"/>
                                </p:stCondLst>
                                <p:childTnLst>
                                  <p:par>
                                    <p:cTn id="36" presetID="12" presetClass="entr" presetSubtype="2" fill="hold" nodeType="afterEffect">
                                      <p:stCondLst>
                                        <p:cond delay="0"/>
                                      </p:stCondLst>
                                      <p:childTnLst>
                                        <p:set>
                                          <p:cBhvr>
                                            <p:cTn id="37" dur="1" fill="hold">
                                              <p:stCondLst>
                                                <p:cond delay="0"/>
                                              </p:stCondLst>
                                            </p:cTn>
                                            <p:tgtEl>
                                              <p:spTgt spid="98"/>
                                            </p:tgtEl>
                                            <p:attrNameLst>
                                              <p:attrName>style.visibility</p:attrName>
                                            </p:attrNameLst>
                                          </p:cBhvr>
                                          <p:to>
                                            <p:strVal val="visible"/>
                                          </p:to>
                                        </p:set>
                                        <p:anim calcmode="lin" valueType="num">
                                          <p:cBhvr additive="base">
                                            <p:cTn id="38" dur="500"/>
                                            <p:tgtEl>
                                              <p:spTgt spid="98"/>
                                            </p:tgtEl>
                                            <p:attrNameLst>
                                              <p:attrName>ppt_x</p:attrName>
                                            </p:attrNameLst>
                                          </p:cBhvr>
                                          <p:tavLst>
                                            <p:tav tm="0">
                                              <p:val>
                                                <p:strVal val="#ppt_x+#ppt_w*1.125000"/>
                                              </p:val>
                                            </p:tav>
                                            <p:tav tm="100000">
                                              <p:val>
                                                <p:strVal val="#ppt_x"/>
                                              </p:val>
                                            </p:tav>
                                          </p:tavLst>
                                        </p:anim>
                                        <p:animEffect transition="in" filter="wipe(left)">
                                          <p:cBhvr>
                                            <p:cTn id="39" dur="500"/>
                                            <p:tgtEl>
                                              <p:spTgt spid="98"/>
                                            </p:tgtEl>
                                          </p:cBhvr>
                                        </p:animEffect>
                                      </p:childTnLst>
                                    </p:cTn>
                                  </p:par>
                                </p:childTnLst>
                              </p:cTn>
                            </p:par>
                            <p:par>
                              <p:cTn id="40" fill="hold">
                                <p:stCondLst>
                                  <p:cond delay="5800"/>
                                </p:stCondLst>
                                <p:childTnLst>
                                  <p:par>
                                    <p:cTn id="41" presetID="22" presetClass="entr" presetSubtype="8" fill="hold" nodeType="afterEffect">
                                      <p:stCondLst>
                                        <p:cond delay="0"/>
                                      </p:stCondLst>
                                      <p:childTnLst>
                                        <p:set>
                                          <p:cBhvr>
                                            <p:cTn id="42" dur="1" fill="hold">
                                              <p:stCondLst>
                                                <p:cond delay="0"/>
                                              </p:stCondLst>
                                            </p:cTn>
                                            <p:tgtEl>
                                              <p:spTgt spid="168"/>
                                            </p:tgtEl>
                                            <p:attrNameLst>
                                              <p:attrName>style.visibility</p:attrName>
                                            </p:attrNameLst>
                                          </p:cBhvr>
                                          <p:to>
                                            <p:strVal val="visible"/>
                                          </p:to>
                                        </p:set>
                                        <p:animEffect transition="in" filter="wipe(left)">
                                          <p:cBhvr>
                                            <p:cTn id="43" dur="500"/>
                                            <p:tgtEl>
                                              <p:spTgt spid="168"/>
                                            </p:tgtEl>
                                          </p:cBhvr>
                                        </p:animEffect>
                                      </p:childTnLst>
                                    </p:cTn>
                                  </p:par>
                                  <p:par>
                                    <p:cTn id="44" presetID="22" presetClass="entr" presetSubtype="8" fill="hold" nodeType="with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wipe(left)">
                                          <p:cBhvr>
                                            <p:cTn id="46" dur="500"/>
                                            <p:tgtEl>
                                              <p:spTgt spid="171"/>
                                            </p:tgtEl>
                                          </p:cBhvr>
                                        </p:animEffect>
                                      </p:childTnLst>
                                    </p:cTn>
                                  </p:par>
                                  <p:par>
                                    <p:cTn id="47" presetID="22" presetClass="entr" presetSubtype="8" fill="hold" nodeType="withEffect">
                                      <p:stCondLst>
                                        <p:cond delay="0"/>
                                      </p:stCondLst>
                                      <p:childTnLst>
                                        <p:set>
                                          <p:cBhvr>
                                            <p:cTn id="48" dur="1" fill="hold">
                                              <p:stCondLst>
                                                <p:cond delay="0"/>
                                              </p:stCondLst>
                                            </p:cTn>
                                            <p:tgtEl>
                                              <p:spTgt spid="174"/>
                                            </p:tgtEl>
                                            <p:attrNameLst>
                                              <p:attrName>style.visibility</p:attrName>
                                            </p:attrNameLst>
                                          </p:cBhvr>
                                          <p:to>
                                            <p:strVal val="visible"/>
                                          </p:to>
                                        </p:set>
                                        <p:animEffect transition="in" filter="wipe(left)">
                                          <p:cBhvr>
                                            <p:cTn id="49" dur="500"/>
                                            <p:tgtEl>
                                              <p:spTgt spid="174"/>
                                            </p:tgtEl>
                                          </p:cBhvr>
                                        </p:animEffect>
                                      </p:childTnLst>
                                    </p:cTn>
                                  </p:par>
                                  <p:par>
                                    <p:cTn id="50" presetID="22" presetClass="entr" presetSubtype="8" fill="hold"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wipe(left)">
                                          <p:cBhvr>
                                            <p:cTn id="52" dur="500"/>
                                            <p:tgtEl>
                                              <p:spTgt spid="177"/>
                                            </p:tgtEl>
                                          </p:cBhvr>
                                        </p:animEffect>
                                      </p:childTnLst>
                                    </p:cTn>
                                  </p:par>
                                  <p:par>
                                    <p:cTn id="53" presetID="22" presetClass="entr" presetSubtype="8" fill="hold" nodeType="withEffect">
                                      <p:stCondLst>
                                        <p:cond delay="0"/>
                                      </p:stCondLst>
                                      <p:childTnLst>
                                        <p:set>
                                          <p:cBhvr>
                                            <p:cTn id="54" dur="1" fill="hold">
                                              <p:stCondLst>
                                                <p:cond delay="0"/>
                                              </p:stCondLst>
                                            </p:cTn>
                                            <p:tgtEl>
                                              <p:spTgt spid="180"/>
                                            </p:tgtEl>
                                            <p:attrNameLst>
                                              <p:attrName>style.visibility</p:attrName>
                                            </p:attrNameLst>
                                          </p:cBhvr>
                                          <p:to>
                                            <p:strVal val="visible"/>
                                          </p:to>
                                        </p:set>
                                        <p:animEffect transition="in" filter="wipe(left)">
                                          <p:cBhvr>
                                            <p:cTn id="55" dur="500"/>
                                            <p:tgtEl>
                                              <p:spTgt spid="180"/>
                                            </p:tgtEl>
                                          </p:cBhvr>
                                        </p:animEffect>
                                      </p:childTnLst>
                                    </p:cTn>
                                  </p:par>
                                </p:childTnLst>
                              </p:cTn>
                            </p:par>
                            <p:par>
                              <p:cTn id="56" fill="hold">
                                <p:stCondLst>
                                  <p:cond delay="6300"/>
                                </p:stCondLst>
                                <p:childTnLst>
                                  <p:par>
                                    <p:cTn id="57" presetID="22" presetClass="entr" presetSubtype="8" fill="hold" grpId="0" nodeType="afterEffect">
                                      <p:stCondLst>
                                        <p:cond delay="0"/>
                                      </p:stCondLst>
                                      <p:childTnLst>
                                        <p:set>
                                          <p:cBhvr>
                                            <p:cTn id="58" dur="1" fill="hold">
                                              <p:stCondLst>
                                                <p:cond delay="0"/>
                                              </p:stCondLst>
                                            </p:cTn>
                                            <p:tgtEl>
                                              <p:spTgt spid="187"/>
                                            </p:tgtEl>
                                            <p:attrNameLst>
                                              <p:attrName>style.visibility</p:attrName>
                                            </p:attrNameLst>
                                          </p:cBhvr>
                                          <p:to>
                                            <p:strVal val="visible"/>
                                          </p:to>
                                        </p:set>
                                        <p:animEffect transition="in" filter="wipe(left)">
                                          <p:cBhvr>
                                            <p:cTn id="59" dur="500"/>
                                            <p:tgtEl>
                                              <p:spTgt spid="18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86"/>
                                            </p:tgtEl>
                                            <p:attrNameLst>
                                              <p:attrName>style.visibility</p:attrName>
                                            </p:attrNameLst>
                                          </p:cBhvr>
                                          <p:to>
                                            <p:strVal val="visible"/>
                                          </p:to>
                                        </p:set>
                                        <p:animEffect transition="in" filter="wipe(left)">
                                          <p:cBhvr>
                                            <p:cTn id="62" dur="500"/>
                                            <p:tgtEl>
                                              <p:spTgt spid="18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85"/>
                                            </p:tgtEl>
                                            <p:attrNameLst>
                                              <p:attrName>style.visibility</p:attrName>
                                            </p:attrNameLst>
                                          </p:cBhvr>
                                          <p:to>
                                            <p:strVal val="visible"/>
                                          </p:to>
                                        </p:set>
                                        <p:animEffect transition="in" filter="wipe(left)">
                                          <p:cBhvr>
                                            <p:cTn id="65" dur="500"/>
                                            <p:tgtEl>
                                              <p:spTgt spid="1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4"/>
                                            </p:tgtEl>
                                            <p:attrNameLst>
                                              <p:attrName>style.visibility</p:attrName>
                                            </p:attrNameLst>
                                          </p:cBhvr>
                                          <p:to>
                                            <p:strVal val="visible"/>
                                          </p:to>
                                        </p:set>
                                        <p:animEffect transition="in" filter="wipe(left)">
                                          <p:cBhvr>
                                            <p:cTn id="68" dur="500"/>
                                            <p:tgtEl>
                                              <p:spTgt spid="1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childTnLst>
                              </p:cTn>
                            </p:par>
                            <p:par>
                              <p:cTn id="72" fill="hold">
                                <p:stCondLst>
                                  <p:cond delay="6800"/>
                                </p:stCondLst>
                                <p:childTnLst>
                                  <p:par>
                                    <p:cTn id="73" presetID="14" presetClass="entr" presetSubtype="10" fill="hold" grpId="0" nodeType="afterEffect">
                                      <p:stCondLst>
                                        <p:cond delay="0"/>
                                      </p:stCondLst>
                                      <p:childTnLst>
                                        <p:set>
                                          <p:cBhvr>
                                            <p:cTn id="74" dur="1" fill="hold">
                                              <p:stCondLst>
                                                <p:cond delay="0"/>
                                              </p:stCondLst>
                                            </p:cTn>
                                            <p:tgtEl>
                                              <p:spTgt spid="188"/>
                                            </p:tgtEl>
                                            <p:attrNameLst>
                                              <p:attrName>style.visibility</p:attrName>
                                            </p:attrNameLst>
                                          </p:cBhvr>
                                          <p:to>
                                            <p:strVal val="visible"/>
                                          </p:to>
                                        </p:set>
                                        <p:animEffect transition="in" filter="randombar(horizontal)">
                                          <p:cBhvr>
                                            <p:cTn id="75" dur="500"/>
                                            <p:tgtEl>
                                              <p:spTgt spid="188"/>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89"/>
                                            </p:tgtEl>
                                            <p:attrNameLst>
                                              <p:attrName>style.visibility</p:attrName>
                                            </p:attrNameLst>
                                          </p:cBhvr>
                                          <p:to>
                                            <p:strVal val="visible"/>
                                          </p:to>
                                        </p:set>
                                        <p:animEffect transition="in" filter="randombar(horizontal)">
                                          <p:cBhvr>
                                            <p:cTn id="78" dur="500"/>
                                            <p:tgtEl>
                                              <p:spTgt spid="189"/>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90"/>
                                            </p:tgtEl>
                                            <p:attrNameLst>
                                              <p:attrName>style.visibility</p:attrName>
                                            </p:attrNameLst>
                                          </p:cBhvr>
                                          <p:to>
                                            <p:strVal val="visible"/>
                                          </p:to>
                                        </p:set>
                                        <p:animEffect transition="in" filter="randombar(horizontal)">
                                          <p:cBhvr>
                                            <p:cTn id="81" dur="500"/>
                                            <p:tgtEl>
                                              <p:spTgt spid="19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91"/>
                                            </p:tgtEl>
                                            <p:attrNameLst>
                                              <p:attrName>style.visibility</p:attrName>
                                            </p:attrNameLst>
                                          </p:cBhvr>
                                          <p:to>
                                            <p:strVal val="visible"/>
                                          </p:to>
                                        </p:set>
                                        <p:animEffect transition="in" filter="randombar(horizontal)">
                                          <p:cBhvr>
                                            <p:cTn id="84" dur="500"/>
                                            <p:tgtEl>
                                              <p:spTgt spid="191"/>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92"/>
                                            </p:tgtEl>
                                            <p:attrNameLst>
                                              <p:attrName>style.visibility</p:attrName>
                                            </p:attrNameLst>
                                          </p:cBhvr>
                                          <p:to>
                                            <p:strVal val="visible"/>
                                          </p:to>
                                        </p:set>
                                        <p:animEffect transition="in" filter="randombar(horizontal)">
                                          <p:cBhvr>
                                            <p:cTn id="87"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p:bldP spid="184" grpId="0"/>
          <p:bldP spid="185" grpId="0"/>
          <p:bldP spid="186" grpId="0"/>
          <p:bldP spid="187" grpId="0"/>
          <p:bldP spid="188" grpId="0"/>
          <p:bldP spid="189" grpId="0"/>
          <p:bldP spid="190" grpId="0"/>
          <p:bldP spid="191" grpId="0"/>
          <p:bldP spid="192" grpId="0"/>
          <p:bldP spid="193"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3646763" y="1617284"/>
            <a:ext cx="2085720" cy="1268888"/>
            <a:chOff x="3106438" y="1380321"/>
            <a:chExt cx="2206989" cy="1342788"/>
          </a:xfrm>
        </p:grpSpPr>
        <p:sp>
          <p:nvSpPr>
            <p:cNvPr id="118" name="同侧圆角矩形 117"/>
            <p:cNvSpPr/>
            <p:nvPr/>
          </p:nvSpPr>
          <p:spPr>
            <a:xfrm rot="16200000">
              <a:off x="3538539" y="948220"/>
              <a:ext cx="1342788" cy="2206989"/>
            </a:xfrm>
            <a:prstGeom prst="round2SameRect">
              <a:avLst>
                <a:gd name="adj1" fmla="val 50000"/>
                <a:gd name="adj2" fmla="val 8985"/>
              </a:avLst>
            </a:prstGeom>
            <a:gradFill flip="none" rotWithShape="1">
              <a:gsLst>
                <a:gs pos="100000">
                  <a:sysClr val="window" lastClr="FFFFFF">
                    <a:lumMod val="85000"/>
                  </a:sysClr>
                </a:gs>
                <a:gs pos="0">
                  <a:sysClr val="window" lastClr="FFFFFF"/>
                </a:gs>
              </a:gsLst>
              <a:lin ang="81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9" name="同侧圆角矩形 118"/>
            <p:cNvSpPr/>
            <p:nvPr/>
          </p:nvSpPr>
          <p:spPr>
            <a:xfrm rot="16200000">
              <a:off x="3616287" y="1036385"/>
              <a:ext cx="1187295" cy="2030659"/>
            </a:xfrm>
            <a:prstGeom prst="round2SameRect">
              <a:avLst>
                <a:gd name="adj1" fmla="val 50000"/>
                <a:gd name="adj2" fmla="val 8208"/>
              </a:avLst>
            </a:prstGeom>
            <a:solidFill>
              <a:srgbClr val="FFA725"/>
            </a:solidFill>
            <a:ln w="22225" cap="flat" cmpd="sng" algn="ctr">
              <a:gradFill flip="none" rotWithShape="1">
                <a:gsLst>
                  <a:gs pos="0">
                    <a:sysClr val="window" lastClr="FFFFFF">
                      <a:lumMod val="85000"/>
                    </a:sysClr>
                  </a:gs>
                  <a:gs pos="100000">
                    <a:sysClr val="window" lastClr="FFFFFF"/>
                  </a:gs>
                </a:gsLst>
                <a:lin ang="8100000" scaled="1"/>
                <a:tileRect/>
              </a:gradFill>
              <a:prstDash val="solid"/>
              <a:miter lim="800000"/>
            </a:ln>
            <a:effectLst>
              <a:innerShdw blurRad="114300" dist="50800" dir="18900000">
                <a:prstClr val="black">
                  <a:alpha val="35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20" name="组合 119"/>
          <p:cNvGrpSpPr/>
          <p:nvPr/>
        </p:nvGrpSpPr>
        <p:grpSpPr>
          <a:xfrm>
            <a:off x="5478863" y="1557582"/>
            <a:ext cx="1267079" cy="1115490"/>
            <a:chOff x="4826146" y="1399826"/>
            <a:chExt cx="1340751" cy="1180456"/>
          </a:xfrm>
        </p:grpSpPr>
        <p:sp>
          <p:nvSpPr>
            <p:cNvPr id="121" name="任意多边形 120"/>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ysClr val="window" lastClr="FFFFFF">
                    <a:lumMod val="85000"/>
                  </a:sysClr>
                </a:gs>
                <a:gs pos="0">
                  <a:srgbClr val="FBFBFB"/>
                </a:gs>
              </a:gsLst>
              <a:lin ang="27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2" name="任意多边形 121"/>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23" name="组合 122"/>
          <p:cNvGrpSpPr/>
          <p:nvPr/>
        </p:nvGrpSpPr>
        <p:grpSpPr>
          <a:xfrm>
            <a:off x="3628068" y="1875056"/>
            <a:ext cx="2098052" cy="865748"/>
            <a:chOff x="3616333" y="5191936"/>
            <a:chExt cx="2220039" cy="916168"/>
          </a:xfrm>
        </p:grpSpPr>
        <p:grpSp>
          <p:nvGrpSpPr>
            <p:cNvPr id="124" name="组合 123"/>
            <p:cNvGrpSpPr/>
            <p:nvPr/>
          </p:nvGrpSpPr>
          <p:grpSpPr>
            <a:xfrm>
              <a:off x="3616333" y="5209973"/>
              <a:ext cx="1000117" cy="764586"/>
              <a:chOff x="3521074" y="5343323"/>
              <a:chExt cx="1000117" cy="764586"/>
            </a:xfrm>
          </p:grpSpPr>
          <p:sp>
            <p:nvSpPr>
              <p:cNvPr id="128" name="文本框 19"/>
              <p:cNvSpPr txBox="1"/>
              <p:nvPr/>
            </p:nvSpPr>
            <p:spPr>
              <a:xfrm>
                <a:off x="3521074" y="5343323"/>
                <a:ext cx="1000117" cy="677107"/>
              </a:xfrm>
              <a:prstGeom prst="rect">
                <a:avLst/>
              </a:prstGeom>
              <a:noFill/>
            </p:spPr>
            <p:txBody>
              <a:bodyPr wrap="square" rtlCol="0">
                <a:spAutoFit/>
              </a:bodyPr>
              <a:lstStyle/>
              <a:p>
                <a:pPr algn="ctr" defTabSz="864108"/>
                <a:r>
                  <a:rPr lang="en-US" altLang="zh-CN" sz="3400" dirty="0">
                    <a:solidFill>
                      <a:prstClr val="white"/>
                    </a:solidFill>
                    <a:latin typeface="Impact" panose="020B0806030902050204" pitchFamily="34" charset="0"/>
                    <a:ea typeface="宋体"/>
                  </a:rPr>
                  <a:t>01</a:t>
                </a:r>
                <a:endParaRPr lang="zh-CN" altLang="en-US" sz="3400" dirty="0">
                  <a:solidFill>
                    <a:prstClr val="white"/>
                  </a:solidFill>
                  <a:latin typeface="Impact" panose="020B0806030902050204" pitchFamily="34" charset="0"/>
                  <a:ea typeface="宋体"/>
                </a:endParaRPr>
              </a:p>
            </p:txBody>
          </p:sp>
          <p:sp>
            <p:nvSpPr>
              <p:cNvPr id="129" name="文本框 20"/>
              <p:cNvSpPr txBox="1"/>
              <p:nvPr/>
            </p:nvSpPr>
            <p:spPr>
              <a:xfrm>
                <a:off x="3696490" y="5765923"/>
                <a:ext cx="673100" cy="341986"/>
              </a:xfrm>
              <a:prstGeom prst="rect">
                <a:avLst/>
              </a:prstGeom>
              <a:noFill/>
            </p:spPr>
            <p:txBody>
              <a:bodyPr wrap="square" rtlCol="0">
                <a:spAutoFit/>
              </a:bodyPr>
              <a:lstStyle/>
              <a:p>
                <a:pPr algn="ctr" defTabSz="864108"/>
                <a:r>
                  <a:rPr lang="en-US" altLang="zh-CN" sz="1500" dirty="0">
                    <a:solidFill>
                      <a:prstClr val="white"/>
                    </a:solidFill>
                    <a:latin typeface="LiHei Pro" panose="020B0500000000000000" pitchFamily="34" charset="-122"/>
                    <a:ea typeface="LiHei Pro" panose="020B0500000000000000" pitchFamily="34" charset="-122"/>
                  </a:rPr>
                  <a:t>DATA</a:t>
                </a:r>
                <a:endParaRPr lang="zh-CN" altLang="en-US" sz="1500" dirty="0">
                  <a:solidFill>
                    <a:prstClr val="white"/>
                  </a:solidFill>
                  <a:latin typeface="LiHei Pro" panose="020B0500000000000000" pitchFamily="34" charset="-122"/>
                  <a:ea typeface="LiHei Pro" panose="020B0500000000000000" pitchFamily="34" charset="-122"/>
                </a:endParaRPr>
              </a:p>
            </p:txBody>
          </p:sp>
        </p:grpSp>
        <p:grpSp>
          <p:nvGrpSpPr>
            <p:cNvPr id="125" name="组合 124"/>
            <p:cNvGrpSpPr/>
            <p:nvPr/>
          </p:nvGrpSpPr>
          <p:grpSpPr>
            <a:xfrm>
              <a:off x="4317206" y="5191936"/>
              <a:ext cx="1519166" cy="916168"/>
              <a:chOff x="4420271" y="5132049"/>
              <a:chExt cx="1519166" cy="916168"/>
            </a:xfrm>
          </p:grpSpPr>
          <p:sp>
            <p:nvSpPr>
              <p:cNvPr id="126" name="文本框 17"/>
              <p:cNvSpPr txBox="1"/>
              <p:nvPr/>
            </p:nvSpPr>
            <p:spPr>
              <a:xfrm>
                <a:off x="4420271" y="5132049"/>
                <a:ext cx="1519166" cy="341986"/>
              </a:xfrm>
              <a:prstGeom prst="rect">
                <a:avLst/>
              </a:prstGeom>
              <a:noFill/>
            </p:spPr>
            <p:txBody>
              <a:bodyPr wrap="square" rtlCol="0">
                <a:spAutoFit/>
              </a:bodyPr>
              <a:lstStyle/>
              <a:p>
                <a:pPr defTabSz="864108"/>
                <a:r>
                  <a:rPr lang="zh-CN" altLang="en-US" sz="15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27" name="文本框 18"/>
              <p:cNvSpPr txBox="1"/>
              <p:nvPr/>
            </p:nvSpPr>
            <p:spPr>
              <a:xfrm>
                <a:off x="4424521" y="5378901"/>
                <a:ext cx="1393002" cy="669316"/>
              </a:xfrm>
              <a:prstGeom prst="rect">
                <a:avLst/>
              </a:prstGeom>
              <a:noFill/>
            </p:spPr>
            <p:txBody>
              <a:bodyPr wrap="square" rtlCol="0">
                <a:spAutoFit/>
              </a:bodyPr>
              <a:lstStyle/>
              <a:p>
                <a:pPr algn="just" defTabSz="864108">
                  <a:lnSpc>
                    <a:spcPct val="130000"/>
                  </a:lnSpc>
                </a:pPr>
                <a:r>
                  <a:rPr lang="zh-CN" altLang="en-US" sz="900" dirty="0">
                    <a:solidFill>
                      <a:prstClr val="white"/>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30" name="组合 129"/>
          <p:cNvGrpSpPr/>
          <p:nvPr/>
        </p:nvGrpSpPr>
        <p:grpSpPr>
          <a:xfrm>
            <a:off x="3646763" y="3135418"/>
            <a:ext cx="2085720" cy="1268888"/>
            <a:chOff x="3106438" y="2986871"/>
            <a:chExt cx="2206989" cy="1342788"/>
          </a:xfrm>
        </p:grpSpPr>
        <p:sp>
          <p:nvSpPr>
            <p:cNvPr id="131" name="同侧圆角矩形 130"/>
            <p:cNvSpPr/>
            <p:nvPr/>
          </p:nvSpPr>
          <p:spPr>
            <a:xfrm rot="16200000">
              <a:off x="3538539" y="2554770"/>
              <a:ext cx="1342788" cy="2206989"/>
            </a:xfrm>
            <a:prstGeom prst="round2SameRect">
              <a:avLst>
                <a:gd name="adj1" fmla="val 50000"/>
                <a:gd name="adj2" fmla="val 8985"/>
              </a:avLst>
            </a:prstGeom>
            <a:gradFill flip="none" rotWithShape="1">
              <a:gsLst>
                <a:gs pos="100000">
                  <a:sysClr val="window" lastClr="FFFFFF">
                    <a:lumMod val="85000"/>
                  </a:sysClr>
                </a:gs>
                <a:gs pos="0">
                  <a:sysClr val="window" lastClr="FFFFFF"/>
                </a:gs>
              </a:gsLst>
              <a:lin ang="81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2" name="同侧圆角矩形 131"/>
            <p:cNvSpPr/>
            <p:nvPr/>
          </p:nvSpPr>
          <p:spPr>
            <a:xfrm rot="16200000">
              <a:off x="3616287" y="2642935"/>
              <a:ext cx="1187295" cy="2030659"/>
            </a:xfrm>
            <a:prstGeom prst="round2SameRect">
              <a:avLst>
                <a:gd name="adj1" fmla="val 50000"/>
                <a:gd name="adj2" fmla="val 8208"/>
              </a:avLst>
            </a:prstGeom>
            <a:solidFill>
              <a:srgbClr val="E87071"/>
            </a:solidFill>
            <a:ln w="22225" cap="flat" cmpd="sng" algn="ctr">
              <a:gradFill flip="none" rotWithShape="1">
                <a:gsLst>
                  <a:gs pos="0">
                    <a:sysClr val="window" lastClr="FFFFFF">
                      <a:lumMod val="85000"/>
                    </a:sysClr>
                  </a:gs>
                  <a:gs pos="100000">
                    <a:sysClr val="window" lastClr="FFFFFF"/>
                  </a:gs>
                </a:gsLst>
                <a:lin ang="8100000" scaled="1"/>
                <a:tileRect/>
              </a:gradFill>
              <a:prstDash val="solid"/>
              <a:miter lim="800000"/>
            </a:ln>
            <a:effectLst>
              <a:innerShdw blurRad="114300" dist="50800" dir="18900000">
                <a:prstClr val="black">
                  <a:alpha val="35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33" name="组合 132"/>
          <p:cNvGrpSpPr/>
          <p:nvPr/>
        </p:nvGrpSpPr>
        <p:grpSpPr>
          <a:xfrm>
            <a:off x="5478863" y="3075717"/>
            <a:ext cx="1267079" cy="1115490"/>
            <a:chOff x="4826146" y="1399826"/>
            <a:chExt cx="1340751" cy="1180456"/>
          </a:xfrm>
        </p:grpSpPr>
        <p:sp>
          <p:nvSpPr>
            <p:cNvPr id="134" name="任意多边形 133"/>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ysClr val="window" lastClr="FFFFFF">
                    <a:lumMod val="85000"/>
                  </a:sysClr>
                </a:gs>
                <a:gs pos="0">
                  <a:srgbClr val="FBFBFB"/>
                </a:gs>
              </a:gsLst>
              <a:lin ang="27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5" name="任意多边形 134"/>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36" name="组合 135"/>
          <p:cNvGrpSpPr/>
          <p:nvPr/>
        </p:nvGrpSpPr>
        <p:grpSpPr>
          <a:xfrm>
            <a:off x="3628068" y="3393190"/>
            <a:ext cx="2098052" cy="865748"/>
            <a:chOff x="3616333" y="5191936"/>
            <a:chExt cx="2220039" cy="916168"/>
          </a:xfrm>
        </p:grpSpPr>
        <p:grpSp>
          <p:nvGrpSpPr>
            <p:cNvPr id="137" name="组合 136"/>
            <p:cNvGrpSpPr/>
            <p:nvPr/>
          </p:nvGrpSpPr>
          <p:grpSpPr>
            <a:xfrm>
              <a:off x="3616333" y="5209973"/>
              <a:ext cx="1000117" cy="764586"/>
              <a:chOff x="3521074" y="5343323"/>
              <a:chExt cx="1000117" cy="764586"/>
            </a:xfrm>
          </p:grpSpPr>
          <p:sp>
            <p:nvSpPr>
              <p:cNvPr id="141" name="文本框 32"/>
              <p:cNvSpPr txBox="1"/>
              <p:nvPr/>
            </p:nvSpPr>
            <p:spPr>
              <a:xfrm>
                <a:off x="3521074" y="5343323"/>
                <a:ext cx="1000117" cy="677107"/>
              </a:xfrm>
              <a:prstGeom prst="rect">
                <a:avLst/>
              </a:prstGeom>
              <a:noFill/>
            </p:spPr>
            <p:txBody>
              <a:bodyPr wrap="square" rtlCol="0">
                <a:spAutoFit/>
              </a:bodyPr>
              <a:lstStyle/>
              <a:p>
                <a:pPr algn="ctr" defTabSz="864108"/>
                <a:r>
                  <a:rPr lang="en-US" altLang="zh-CN" sz="3400" dirty="0">
                    <a:solidFill>
                      <a:prstClr val="white"/>
                    </a:solidFill>
                    <a:latin typeface="Impact" panose="020B0806030902050204" pitchFamily="34" charset="0"/>
                    <a:ea typeface="宋体"/>
                  </a:rPr>
                  <a:t>03</a:t>
                </a:r>
                <a:endParaRPr lang="zh-CN" altLang="en-US" sz="3400" dirty="0">
                  <a:solidFill>
                    <a:prstClr val="white"/>
                  </a:solidFill>
                  <a:latin typeface="Impact" panose="020B0806030902050204" pitchFamily="34" charset="0"/>
                  <a:ea typeface="宋体"/>
                </a:endParaRPr>
              </a:p>
            </p:txBody>
          </p:sp>
          <p:sp>
            <p:nvSpPr>
              <p:cNvPr id="142" name="文本框 33"/>
              <p:cNvSpPr txBox="1"/>
              <p:nvPr/>
            </p:nvSpPr>
            <p:spPr>
              <a:xfrm>
                <a:off x="3696490" y="5765923"/>
                <a:ext cx="673100" cy="341986"/>
              </a:xfrm>
              <a:prstGeom prst="rect">
                <a:avLst/>
              </a:prstGeom>
              <a:noFill/>
            </p:spPr>
            <p:txBody>
              <a:bodyPr wrap="square" rtlCol="0">
                <a:spAutoFit/>
              </a:bodyPr>
              <a:lstStyle/>
              <a:p>
                <a:pPr algn="ctr" defTabSz="864108"/>
                <a:r>
                  <a:rPr lang="en-US" altLang="zh-CN" sz="1500" dirty="0">
                    <a:solidFill>
                      <a:prstClr val="white"/>
                    </a:solidFill>
                    <a:latin typeface="LiHei Pro" panose="020B0500000000000000" pitchFamily="34" charset="-122"/>
                    <a:ea typeface="LiHei Pro" panose="020B0500000000000000" pitchFamily="34" charset="-122"/>
                  </a:rPr>
                  <a:t>DATA</a:t>
                </a:r>
                <a:endParaRPr lang="zh-CN" altLang="en-US" sz="1500" dirty="0">
                  <a:solidFill>
                    <a:prstClr val="white"/>
                  </a:solidFill>
                  <a:latin typeface="LiHei Pro" panose="020B0500000000000000" pitchFamily="34" charset="-122"/>
                  <a:ea typeface="LiHei Pro" panose="020B0500000000000000" pitchFamily="34" charset="-122"/>
                </a:endParaRPr>
              </a:p>
            </p:txBody>
          </p:sp>
        </p:grpSp>
        <p:grpSp>
          <p:nvGrpSpPr>
            <p:cNvPr id="138" name="组合 137"/>
            <p:cNvGrpSpPr/>
            <p:nvPr/>
          </p:nvGrpSpPr>
          <p:grpSpPr>
            <a:xfrm>
              <a:off x="4317206" y="5191936"/>
              <a:ext cx="1519166" cy="916168"/>
              <a:chOff x="4420271" y="5132049"/>
              <a:chExt cx="1519166" cy="916168"/>
            </a:xfrm>
          </p:grpSpPr>
          <p:sp>
            <p:nvSpPr>
              <p:cNvPr id="139" name="文本框 30"/>
              <p:cNvSpPr txBox="1"/>
              <p:nvPr/>
            </p:nvSpPr>
            <p:spPr>
              <a:xfrm>
                <a:off x="4420271" y="5132049"/>
                <a:ext cx="1519166" cy="341986"/>
              </a:xfrm>
              <a:prstGeom prst="rect">
                <a:avLst/>
              </a:prstGeom>
              <a:noFill/>
            </p:spPr>
            <p:txBody>
              <a:bodyPr wrap="square" rtlCol="0">
                <a:spAutoFit/>
              </a:bodyPr>
              <a:lstStyle/>
              <a:p>
                <a:pPr defTabSz="864108"/>
                <a:r>
                  <a:rPr lang="zh-CN" altLang="en-US" sz="15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40" name="文本框 31"/>
              <p:cNvSpPr txBox="1"/>
              <p:nvPr/>
            </p:nvSpPr>
            <p:spPr>
              <a:xfrm>
                <a:off x="4424521" y="5378901"/>
                <a:ext cx="1393002" cy="669316"/>
              </a:xfrm>
              <a:prstGeom prst="rect">
                <a:avLst/>
              </a:prstGeom>
              <a:noFill/>
            </p:spPr>
            <p:txBody>
              <a:bodyPr wrap="square" rtlCol="0">
                <a:spAutoFit/>
              </a:bodyPr>
              <a:lstStyle/>
              <a:p>
                <a:pPr algn="just" defTabSz="864108">
                  <a:lnSpc>
                    <a:spcPct val="130000"/>
                  </a:lnSpc>
                </a:pPr>
                <a:r>
                  <a:rPr lang="zh-CN" altLang="en-US" sz="900" dirty="0">
                    <a:solidFill>
                      <a:prstClr val="white"/>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43" name="组合 142"/>
          <p:cNvGrpSpPr/>
          <p:nvPr/>
        </p:nvGrpSpPr>
        <p:grpSpPr>
          <a:xfrm>
            <a:off x="3646763" y="4653554"/>
            <a:ext cx="2085720" cy="1268888"/>
            <a:chOff x="3106438" y="4593421"/>
            <a:chExt cx="2206989" cy="1342788"/>
          </a:xfrm>
        </p:grpSpPr>
        <p:sp>
          <p:nvSpPr>
            <p:cNvPr id="144" name="同侧圆角矩形 143"/>
            <p:cNvSpPr/>
            <p:nvPr/>
          </p:nvSpPr>
          <p:spPr>
            <a:xfrm rot="16200000">
              <a:off x="3538539" y="4161320"/>
              <a:ext cx="1342788" cy="2206989"/>
            </a:xfrm>
            <a:prstGeom prst="round2SameRect">
              <a:avLst>
                <a:gd name="adj1" fmla="val 50000"/>
                <a:gd name="adj2" fmla="val 8985"/>
              </a:avLst>
            </a:prstGeom>
            <a:gradFill flip="none" rotWithShape="1">
              <a:gsLst>
                <a:gs pos="100000">
                  <a:sysClr val="window" lastClr="FFFFFF">
                    <a:lumMod val="85000"/>
                  </a:sysClr>
                </a:gs>
                <a:gs pos="0">
                  <a:sysClr val="window" lastClr="FFFFFF"/>
                </a:gs>
              </a:gsLst>
              <a:lin ang="81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5" name="同侧圆角矩形 144"/>
            <p:cNvSpPr/>
            <p:nvPr/>
          </p:nvSpPr>
          <p:spPr>
            <a:xfrm rot="16200000">
              <a:off x="3616287" y="4249485"/>
              <a:ext cx="1187295" cy="2030659"/>
            </a:xfrm>
            <a:prstGeom prst="round2SameRect">
              <a:avLst>
                <a:gd name="adj1" fmla="val 50000"/>
                <a:gd name="adj2" fmla="val 8208"/>
              </a:avLst>
            </a:prstGeom>
            <a:solidFill>
              <a:srgbClr val="663A77"/>
            </a:solidFill>
            <a:ln w="22225" cap="flat" cmpd="sng" algn="ctr">
              <a:gradFill flip="none" rotWithShape="1">
                <a:gsLst>
                  <a:gs pos="0">
                    <a:sysClr val="window" lastClr="FFFFFF">
                      <a:lumMod val="85000"/>
                    </a:sysClr>
                  </a:gs>
                  <a:gs pos="100000">
                    <a:sysClr val="window" lastClr="FFFFFF"/>
                  </a:gs>
                </a:gsLst>
                <a:lin ang="8100000" scaled="1"/>
                <a:tileRect/>
              </a:gradFill>
              <a:prstDash val="solid"/>
              <a:miter lim="800000"/>
            </a:ln>
            <a:effectLst>
              <a:innerShdw blurRad="114300" dist="50800" dir="18900000">
                <a:prstClr val="black">
                  <a:alpha val="35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46" name="组合 145"/>
          <p:cNvGrpSpPr/>
          <p:nvPr/>
        </p:nvGrpSpPr>
        <p:grpSpPr>
          <a:xfrm>
            <a:off x="5478863" y="4593850"/>
            <a:ext cx="1267079" cy="1115490"/>
            <a:chOff x="4826146" y="1399826"/>
            <a:chExt cx="1340751" cy="1180456"/>
          </a:xfrm>
        </p:grpSpPr>
        <p:sp>
          <p:nvSpPr>
            <p:cNvPr id="147" name="任意多边形 146"/>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ysClr val="window" lastClr="FFFFFF">
                    <a:lumMod val="85000"/>
                  </a:sysClr>
                </a:gs>
                <a:gs pos="0">
                  <a:srgbClr val="FBFBFB"/>
                </a:gs>
              </a:gsLst>
              <a:lin ang="27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8" name="任意多边形 147"/>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49" name="组合 148"/>
          <p:cNvGrpSpPr/>
          <p:nvPr/>
        </p:nvGrpSpPr>
        <p:grpSpPr>
          <a:xfrm>
            <a:off x="3628068" y="4911323"/>
            <a:ext cx="2098052" cy="865748"/>
            <a:chOff x="3616333" y="5191936"/>
            <a:chExt cx="2220039" cy="916168"/>
          </a:xfrm>
        </p:grpSpPr>
        <p:grpSp>
          <p:nvGrpSpPr>
            <p:cNvPr id="150" name="组合 149"/>
            <p:cNvGrpSpPr/>
            <p:nvPr/>
          </p:nvGrpSpPr>
          <p:grpSpPr>
            <a:xfrm>
              <a:off x="3616333" y="5209973"/>
              <a:ext cx="1000117" cy="764586"/>
              <a:chOff x="3521074" y="5343323"/>
              <a:chExt cx="1000117" cy="764586"/>
            </a:xfrm>
          </p:grpSpPr>
          <p:sp>
            <p:nvSpPr>
              <p:cNvPr id="154" name="文本框 45"/>
              <p:cNvSpPr txBox="1"/>
              <p:nvPr/>
            </p:nvSpPr>
            <p:spPr>
              <a:xfrm>
                <a:off x="3521074" y="5343323"/>
                <a:ext cx="1000117" cy="677107"/>
              </a:xfrm>
              <a:prstGeom prst="rect">
                <a:avLst/>
              </a:prstGeom>
              <a:noFill/>
            </p:spPr>
            <p:txBody>
              <a:bodyPr wrap="square" rtlCol="0">
                <a:spAutoFit/>
              </a:bodyPr>
              <a:lstStyle/>
              <a:p>
                <a:pPr algn="ctr" defTabSz="864108"/>
                <a:r>
                  <a:rPr lang="en-US" altLang="zh-CN" sz="3400" dirty="0">
                    <a:solidFill>
                      <a:prstClr val="white"/>
                    </a:solidFill>
                    <a:latin typeface="Impact" panose="020B0806030902050204" pitchFamily="34" charset="0"/>
                    <a:ea typeface="宋体"/>
                  </a:rPr>
                  <a:t>05</a:t>
                </a:r>
                <a:endParaRPr lang="zh-CN" altLang="en-US" sz="3400" dirty="0">
                  <a:solidFill>
                    <a:prstClr val="white"/>
                  </a:solidFill>
                  <a:latin typeface="Impact" panose="020B0806030902050204" pitchFamily="34" charset="0"/>
                  <a:ea typeface="宋体"/>
                </a:endParaRPr>
              </a:p>
            </p:txBody>
          </p:sp>
          <p:sp>
            <p:nvSpPr>
              <p:cNvPr id="155" name="文本框 46"/>
              <p:cNvSpPr txBox="1"/>
              <p:nvPr/>
            </p:nvSpPr>
            <p:spPr>
              <a:xfrm>
                <a:off x="3696490" y="5765923"/>
                <a:ext cx="673100" cy="341986"/>
              </a:xfrm>
              <a:prstGeom prst="rect">
                <a:avLst/>
              </a:prstGeom>
              <a:noFill/>
            </p:spPr>
            <p:txBody>
              <a:bodyPr wrap="square" rtlCol="0">
                <a:spAutoFit/>
              </a:bodyPr>
              <a:lstStyle/>
              <a:p>
                <a:pPr algn="ctr" defTabSz="864108"/>
                <a:r>
                  <a:rPr lang="en-US" altLang="zh-CN" sz="1500" dirty="0">
                    <a:solidFill>
                      <a:prstClr val="white"/>
                    </a:solidFill>
                    <a:latin typeface="LiHei Pro" panose="020B0500000000000000" pitchFamily="34" charset="-122"/>
                    <a:ea typeface="LiHei Pro" panose="020B0500000000000000" pitchFamily="34" charset="-122"/>
                  </a:rPr>
                  <a:t>DATA</a:t>
                </a:r>
                <a:endParaRPr lang="zh-CN" altLang="en-US" sz="1500" dirty="0">
                  <a:solidFill>
                    <a:prstClr val="white"/>
                  </a:solidFill>
                  <a:latin typeface="LiHei Pro" panose="020B0500000000000000" pitchFamily="34" charset="-122"/>
                  <a:ea typeface="LiHei Pro" panose="020B0500000000000000" pitchFamily="34" charset="-122"/>
                </a:endParaRPr>
              </a:p>
            </p:txBody>
          </p:sp>
        </p:grpSp>
        <p:grpSp>
          <p:nvGrpSpPr>
            <p:cNvPr id="151" name="组合 150"/>
            <p:cNvGrpSpPr/>
            <p:nvPr/>
          </p:nvGrpSpPr>
          <p:grpSpPr>
            <a:xfrm>
              <a:off x="4317206" y="5191936"/>
              <a:ext cx="1519166" cy="916168"/>
              <a:chOff x="4420271" y="5132049"/>
              <a:chExt cx="1519166" cy="916168"/>
            </a:xfrm>
          </p:grpSpPr>
          <p:sp>
            <p:nvSpPr>
              <p:cNvPr id="152" name="文本框 43"/>
              <p:cNvSpPr txBox="1"/>
              <p:nvPr/>
            </p:nvSpPr>
            <p:spPr>
              <a:xfrm>
                <a:off x="4420271" y="5132049"/>
                <a:ext cx="1519166" cy="341986"/>
              </a:xfrm>
              <a:prstGeom prst="rect">
                <a:avLst/>
              </a:prstGeom>
              <a:noFill/>
            </p:spPr>
            <p:txBody>
              <a:bodyPr wrap="square" rtlCol="0">
                <a:spAutoFit/>
              </a:bodyPr>
              <a:lstStyle/>
              <a:p>
                <a:pPr defTabSz="864108"/>
                <a:r>
                  <a:rPr lang="zh-CN" altLang="en-US" sz="15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53" name="文本框 44"/>
              <p:cNvSpPr txBox="1"/>
              <p:nvPr/>
            </p:nvSpPr>
            <p:spPr>
              <a:xfrm>
                <a:off x="4424521" y="5378901"/>
                <a:ext cx="1393002" cy="669316"/>
              </a:xfrm>
              <a:prstGeom prst="rect">
                <a:avLst/>
              </a:prstGeom>
              <a:noFill/>
            </p:spPr>
            <p:txBody>
              <a:bodyPr wrap="square" rtlCol="0">
                <a:spAutoFit/>
              </a:bodyPr>
              <a:lstStyle/>
              <a:p>
                <a:pPr algn="just" defTabSz="864108">
                  <a:lnSpc>
                    <a:spcPct val="130000"/>
                  </a:lnSpc>
                </a:pPr>
                <a:r>
                  <a:rPr lang="zh-CN" altLang="en-US" sz="900" dirty="0">
                    <a:solidFill>
                      <a:prstClr val="white"/>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56" name="组合 155"/>
          <p:cNvGrpSpPr/>
          <p:nvPr/>
        </p:nvGrpSpPr>
        <p:grpSpPr>
          <a:xfrm>
            <a:off x="7230313" y="2373351"/>
            <a:ext cx="2085720" cy="1268888"/>
            <a:chOff x="6898345" y="2180421"/>
            <a:chExt cx="2206989" cy="1342788"/>
          </a:xfrm>
        </p:grpSpPr>
        <p:sp>
          <p:nvSpPr>
            <p:cNvPr id="157" name="同侧圆角矩形 156"/>
            <p:cNvSpPr/>
            <p:nvPr/>
          </p:nvSpPr>
          <p:spPr>
            <a:xfrm rot="5400000" flipH="1">
              <a:off x="7330446" y="1748320"/>
              <a:ext cx="1342788" cy="2206989"/>
            </a:xfrm>
            <a:prstGeom prst="round2SameRect">
              <a:avLst>
                <a:gd name="adj1" fmla="val 50000"/>
                <a:gd name="adj2" fmla="val 8985"/>
              </a:avLst>
            </a:prstGeom>
            <a:gradFill flip="none" rotWithShape="1">
              <a:gsLst>
                <a:gs pos="100000">
                  <a:sysClr val="window" lastClr="FFFFFF">
                    <a:lumMod val="85000"/>
                  </a:sysClr>
                </a:gs>
                <a:gs pos="0">
                  <a:sysClr val="window" lastClr="FFFFFF"/>
                </a:gs>
              </a:gsLst>
              <a:lin ang="13500000" scaled="0"/>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8" name="同侧圆角矩形 157"/>
            <p:cNvSpPr/>
            <p:nvPr/>
          </p:nvSpPr>
          <p:spPr>
            <a:xfrm rot="5400000" flipH="1">
              <a:off x="7408191" y="1836485"/>
              <a:ext cx="1187295" cy="2030659"/>
            </a:xfrm>
            <a:prstGeom prst="round2SameRect">
              <a:avLst>
                <a:gd name="adj1" fmla="val 50000"/>
                <a:gd name="adj2" fmla="val 8208"/>
              </a:avLst>
            </a:prstGeom>
            <a:solidFill>
              <a:srgbClr val="0192A1"/>
            </a:solidFill>
            <a:ln w="22225" cap="flat" cmpd="sng" algn="ctr">
              <a:gradFill flip="none" rotWithShape="1">
                <a:gsLst>
                  <a:gs pos="0">
                    <a:sysClr val="window" lastClr="FFFFFF">
                      <a:lumMod val="85000"/>
                    </a:sysClr>
                  </a:gs>
                  <a:gs pos="100000">
                    <a:sysClr val="window" lastClr="FFFFFF"/>
                  </a:gs>
                </a:gsLst>
                <a:lin ang="13500000" scaled="0"/>
                <a:tileRect/>
              </a:gradFill>
              <a:prstDash val="solid"/>
              <a:miter lim="800000"/>
            </a:ln>
            <a:effectLst>
              <a:innerShdw blurRad="114300" dist="50800" dir="2700000">
                <a:prstClr val="black">
                  <a:alpha val="35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59" name="组合 158"/>
          <p:cNvGrpSpPr/>
          <p:nvPr/>
        </p:nvGrpSpPr>
        <p:grpSpPr>
          <a:xfrm flipH="1">
            <a:off x="6216858" y="2313649"/>
            <a:ext cx="1267079" cy="1115490"/>
            <a:chOff x="4826146" y="1399826"/>
            <a:chExt cx="1340751" cy="1180456"/>
          </a:xfrm>
        </p:grpSpPr>
        <p:sp>
          <p:nvSpPr>
            <p:cNvPr id="160" name="任意多边形 159"/>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ysClr val="window" lastClr="FFFFFF">
                    <a:lumMod val="85000"/>
                  </a:sysClr>
                </a:gs>
                <a:gs pos="0">
                  <a:srgbClr val="FBFBFB"/>
                </a:gs>
              </a:gsLst>
              <a:lin ang="27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1" name="任意多边形 160"/>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62" name="组合 161"/>
          <p:cNvGrpSpPr/>
          <p:nvPr/>
        </p:nvGrpSpPr>
        <p:grpSpPr>
          <a:xfrm>
            <a:off x="7352942" y="2631122"/>
            <a:ext cx="1963104" cy="865748"/>
            <a:chOff x="4317206" y="5191936"/>
            <a:chExt cx="2077244" cy="916168"/>
          </a:xfrm>
        </p:grpSpPr>
        <p:grpSp>
          <p:nvGrpSpPr>
            <p:cNvPr id="163" name="组合 162"/>
            <p:cNvGrpSpPr/>
            <p:nvPr/>
          </p:nvGrpSpPr>
          <p:grpSpPr>
            <a:xfrm>
              <a:off x="5394333" y="5209973"/>
              <a:ext cx="1000117" cy="764586"/>
              <a:chOff x="5299074" y="5343323"/>
              <a:chExt cx="1000117" cy="764586"/>
            </a:xfrm>
          </p:grpSpPr>
          <p:sp>
            <p:nvSpPr>
              <p:cNvPr id="167" name="文本框 58"/>
              <p:cNvSpPr txBox="1"/>
              <p:nvPr/>
            </p:nvSpPr>
            <p:spPr>
              <a:xfrm>
                <a:off x="5299074" y="5343323"/>
                <a:ext cx="1000117" cy="677107"/>
              </a:xfrm>
              <a:prstGeom prst="rect">
                <a:avLst/>
              </a:prstGeom>
              <a:noFill/>
            </p:spPr>
            <p:txBody>
              <a:bodyPr wrap="square" rtlCol="0">
                <a:spAutoFit/>
              </a:bodyPr>
              <a:lstStyle/>
              <a:p>
                <a:pPr algn="ctr" defTabSz="864108"/>
                <a:r>
                  <a:rPr lang="en-US" altLang="zh-CN" sz="3400" dirty="0">
                    <a:solidFill>
                      <a:prstClr val="white"/>
                    </a:solidFill>
                    <a:latin typeface="Impact" panose="020B0806030902050204" pitchFamily="34" charset="0"/>
                    <a:ea typeface="宋体"/>
                  </a:rPr>
                  <a:t>02</a:t>
                </a:r>
                <a:endParaRPr lang="zh-CN" altLang="en-US" sz="3400" dirty="0">
                  <a:solidFill>
                    <a:prstClr val="white"/>
                  </a:solidFill>
                  <a:latin typeface="Impact" panose="020B0806030902050204" pitchFamily="34" charset="0"/>
                  <a:ea typeface="宋体"/>
                </a:endParaRPr>
              </a:p>
            </p:txBody>
          </p:sp>
          <p:sp>
            <p:nvSpPr>
              <p:cNvPr id="168" name="文本框 59"/>
              <p:cNvSpPr txBox="1"/>
              <p:nvPr/>
            </p:nvSpPr>
            <p:spPr>
              <a:xfrm>
                <a:off x="5474490" y="5765923"/>
                <a:ext cx="673100" cy="341986"/>
              </a:xfrm>
              <a:prstGeom prst="rect">
                <a:avLst/>
              </a:prstGeom>
              <a:noFill/>
            </p:spPr>
            <p:txBody>
              <a:bodyPr wrap="square" rtlCol="0">
                <a:spAutoFit/>
              </a:bodyPr>
              <a:lstStyle/>
              <a:p>
                <a:pPr algn="ctr" defTabSz="864108"/>
                <a:r>
                  <a:rPr lang="en-US" altLang="zh-CN" sz="1500" dirty="0">
                    <a:solidFill>
                      <a:prstClr val="white"/>
                    </a:solidFill>
                    <a:latin typeface="LiHei Pro" panose="020B0500000000000000" pitchFamily="34" charset="-122"/>
                    <a:ea typeface="LiHei Pro" panose="020B0500000000000000" pitchFamily="34" charset="-122"/>
                  </a:rPr>
                  <a:t>DATA</a:t>
                </a:r>
                <a:endParaRPr lang="zh-CN" altLang="en-US" sz="1500" dirty="0">
                  <a:solidFill>
                    <a:prstClr val="white"/>
                  </a:solidFill>
                  <a:latin typeface="LiHei Pro" panose="020B0500000000000000" pitchFamily="34" charset="-122"/>
                  <a:ea typeface="LiHei Pro" panose="020B0500000000000000" pitchFamily="34" charset="-122"/>
                </a:endParaRPr>
              </a:p>
            </p:txBody>
          </p:sp>
        </p:grpSp>
        <p:grpSp>
          <p:nvGrpSpPr>
            <p:cNvPr id="164" name="组合 163"/>
            <p:cNvGrpSpPr/>
            <p:nvPr/>
          </p:nvGrpSpPr>
          <p:grpSpPr>
            <a:xfrm>
              <a:off x="4317206" y="5191936"/>
              <a:ext cx="1519166" cy="916168"/>
              <a:chOff x="4420271" y="5132049"/>
              <a:chExt cx="1519166" cy="916168"/>
            </a:xfrm>
          </p:grpSpPr>
          <p:sp>
            <p:nvSpPr>
              <p:cNvPr id="165" name="文本框 56"/>
              <p:cNvSpPr txBox="1"/>
              <p:nvPr/>
            </p:nvSpPr>
            <p:spPr>
              <a:xfrm>
                <a:off x="4420271" y="5132049"/>
                <a:ext cx="1519166" cy="341986"/>
              </a:xfrm>
              <a:prstGeom prst="rect">
                <a:avLst/>
              </a:prstGeom>
              <a:noFill/>
            </p:spPr>
            <p:txBody>
              <a:bodyPr wrap="square" rtlCol="0">
                <a:spAutoFit/>
              </a:bodyPr>
              <a:lstStyle/>
              <a:p>
                <a:pPr defTabSz="864108"/>
                <a:r>
                  <a:rPr lang="zh-CN" altLang="en-US" sz="15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6" name="文本框 57"/>
              <p:cNvSpPr txBox="1"/>
              <p:nvPr/>
            </p:nvSpPr>
            <p:spPr>
              <a:xfrm>
                <a:off x="4424522" y="5378901"/>
                <a:ext cx="1393002" cy="669316"/>
              </a:xfrm>
              <a:prstGeom prst="rect">
                <a:avLst/>
              </a:prstGeom>
              <a:noFill/>
            </p:spPr>
            <p:txBody>
              <a:bodyPr wrap="square" rtlCol="0">
                <a:spAutoFit/>
              </a:bodyPr>
              <a:lstStyle/>
              <a:p>
                <a:pPr algn="just" defTabSz="864108">
                  <a:lnSpc>
                    <a:spcPct val="130000"/>
                  </a:lnSpc>
                </a:pPr>
                <a:r>
                  <a:rPr lang="zh-CN" altLang="en-US" sz="900" dirty="0">
                    <a:solidFill>
                      <a:prstClr val="white"/>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69" name="组合 168"/>
          <p:cNvGrpSpPr/>
          <p:nvPr/>
        </p:nvGrpSpPr>
        <p:grpSpPr>
          <a:xfrm>
            <a:off x="7230313" y="3885631"/>
            <a:ext cx="2085720" cy="1268888"/>
            <a:chOff x="6898345" y="3780775"/>
            <a:chExt cx="2206989" cy="1342788"/>
          </a:xfrm>
        </p:grpSpPr>
        <p:sp>
          <p:nvSpPr>
            <p:cNvPr id="170" name="同侧圆角矩形 169"/>
            <p:cNvSpPr/>
            <p:nvPr/>
          </p:nvSpPr>
          <p:spPr>
            <a:xfrm rot="5400000" flipH="1">
              <a:off x="7330446" y="3348674"/>
              <a:ext cx="1342788" cy="2206989"/>
            </a:xfrm>
            <a:prstGeom prst="round2SameRect">
              <a:avLst>
                <a:gd name="adj1" fmla="val 50000"/>
                <a:gd name="adj2" fmla="val 8985"/>
              </a:avLst>
            </a:prstGeom>
            <a:gradFill flip="none" rotWithShape="1">
              <a:gsLst>
                <a:gs pos="100000">
                  <a:sysClr val="window" lastClr="FFFFFF">
                    <a:lumMod val="85000"/>
                  </a:sysClr>
                </a:gs>
                <a:gs pos="0">
                  <a:sysClr val="window" lastClr="FFFFFF"/>
                </a:gs>
              </a:gsLst>
              <a:lin ang="13500000" scaled="0"/>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71" name="同侧圆角矩形 170"/>
            <p:cNvSpPr/>
            <p:nvPr/>
          </p:nvSpPr>
          <p:spPr>
            <a:xfrm rot="5400000" flipH="1">
              <a:off x="7408191" y="3436839"/>
              <a:ext cx="1187295" cy="2030659"/>
            </a:xfrm>
            <a:prstGeom prst="round2SameRect">
              <a:avLst>
                <a:gd name="adj1" fmla="val 50000"/>
                <a:gd name="adj2" fmla="val 8208"/>
              </a:avLst>
            </a:prstGeom>
            <a:solidFill>
              <a:srgbClr val="00AF92"/>
            </a:solidFill>
            <a:ln w="22225" cap="flat" cmpd="sng" algn="ctr">
              <a:gradFill flip="none" rotWithShape="1">
                <a:gsLst>
                  <a:gs pos="0">
                    <a:sysClr val="window" lastClr="FFFFFF">
                      <a:lumMod val="85000"/>
                    </a:sysClr>
                  </a:gs>
                  <a:gs pos="100000">
                    <a:sysClr val="window" lastClr="FFFFFF"/>
                  </a:gs>
                </a:gsLst>
                <a:lin ang="13500000" scaled="0"/>
                <a:tileRect/>
              </a:gradFill>
              <a:prstDash val="solid"/>
              <a:miter lim="800000"/>
            </a:ln>
            <a:effectLst>
              <a:innerShdw blurRad="114300" dist="50800" dir="2700000">
                <a:prstClr val="black">
                  <a:alpha val="35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72" name="组合 171"/>
          <p:cNvGrpSpPr/>
          <p:nvPr/>
        </p:nvGrpSpPr>
        <p:grpSpPr>
          <a:xfrm flipH="1">
            <a:off x="6216858" y="3825928"/>
            <a:ext cx="1267079" cy="1115490"/>
            <a:chOff x="4826146" y="1399826"/>
            <a:chExt cx="1340751" cy="1180456"/>
          </a:xfrm>
        </p:grpSpPr>
        <p:sp>
          <p:nvSpPr>
            <p:cNvPr id="173" name="任意多边形 172"/>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ysClr val="window" lastClr="FFFFFF">
                    <a:lumMod val="85000"/>
                  </a:sysClr>
                </a:gs>
                <a:gs pos="0">
                  <a:srgbClr val="FBFBFB"/>
                </a:gs>
              </a:gsLst>
              <a:lin ang="2700000" scaled="1"/>
              <a:tileRect/>
            </a:gradFill>
            <a:ln w="12700" cap="flat" cmpd="sng" algn="ctr">
              <a:noFill/>
              <a:prstDash val="solid"/>
              <a:miter lim="800000"/>
            </a:ln>
            <a:effectLst>
              <a:outerShdw blurRad="190500" dist="76200" dir="2700000" algn="tl" rotWithShape="0">
                <a:prstClr val="black">
                  <a:alpha val="3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74" name="任意多边形 173"/>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75" name="组合 174"/>
          <p:cNvGrpSpPr/>
          <p:nvPr/>
        </p:nvGrpSpPr>
        <p:grpSpPr>
          <a:xfrm>
            <a:off x="7352942" y="4143401"/>
            <a:ext cx="1963104" cy="865748"/>
            <a:chOff x="4317206" y="5191936"/>
            <a:chExt cx="2077244" cy="916168"/>
          </a:xfrm>
        </p:grpSpPr>
        <p:grpSp>
          <p:nvGrpSpPr>
            <p:cNvPr id="176" name="组合 175"/>
            <p:cNvGrpSpPr/>
            <p:nvPr/>
          </p:nvGrpSpPr>
          <p:grpSpPr>
            <a:xfrm>
              <a:off x="5394333" y="5209973"/>
              <a:ext cx="1000117" cy="764586"/>
              <a:chOff x="5299074" y="5343323"/>
              <a:chExt cx="1000117" cy="764586"/>
            </a:xfrm>
          </p:grpSpPr>
          <p:sp>
            <p:nvSpPr>
              <p:cNvPr id="180" name="文本框 71"/>
              <p:cNvSpPr txBox="1"/>
              <p:nvPr/>
            </p:nvSpPr>
            <p:spPr>
              <a:xfrm>
                <a:off x="5299074" y="5343323"/>
                <a:ext cx="1000117" cy="677107"/>
              </a:xfrm>
              <a:prstGeom prst="rect">
                <a:avLst/>
              </a:prstGeom>
              <a:noFill/>
            </p:spPr>
            <p:txBody>
              <a:bodyPr wrap="square" rtlCol="0">
                <a:spAutoFit/>
              </a:bodyPr>
              <a:lstStyle/>
              <a:p>
                <a:pPr algn="ctr" defTabSz="864108"/>
                <a:r>
                  <a:rPr lang="en-US" altLang="zh-CN" sz="3400" dirty="0">
                    <a:solidFill>
                      <a:prstClr val="white"/>
                    </a:solidFill>
                    <a:latin typeface="Impact" panose="020B0806030902050204" pitchFamily="34" charset="0"/>
                    <a:ea typeface="宋体"/>
                  </a:rPr>
                  <a:t>04</a:t>
                </a:r>
                <a:endParaRPr lang="zh-CN" altLang="en-US" sz="3400" dirty="0">
                  <a:solidFill>
                    <a:prstClr val="white"/>
                  </a:solidFill>
                  <a:latin typeface="Impact" panose="020B0806030902050204" pitchFamily="34" charset="0"/>
                  <a:ea typeface="宋体"/>
                </a:endParaRPr>
              </a:p>
            </p:txBody>
          </p:sp>
          <p:sp>
            <p:nvSpPr>
              <p:cNvPr id="181" name="文本框 72"/>
              <p:cNvSpPr txBox="1"/>
              <p:nvPr/>
            </p:nvSpPr>
            <p:spPr>
              <a:xfrm>
                <a:off x="5474490" y="5765923"/>
                <a:ext cx="673100" cy="341986"/>
              </a:xfrm>
              <a:prstGeom prst="rect">
                <a:avLst/>
              </a:prstGeom>
              <a:noFill/>
            </p:spPr>
            <p:txBody>
              <a:bodyPr wrap="square" rtlCol="0">
                <a:spAutoFit/>
              </a:bodyPr>
              <a:lstStyle/>
              <a:p>
                <a:pPr algn="ctr" defTabSz="864108"/>
                <a:r>
                  <a:rPr lang="en-US" altLang="zh-CN" sz="1500" dirty="0">
                    <a:solidFill>
                      <a:prstClr val="white"/>
                    </a:solidFill>
                    <a:latin typeface="LiHei Pro" panose="020B0500000000000000" pitchFamily="34" charset="-122"/>
                    <a:ea typeface="LiHei Pro" panose="020B0500000000000000" pitchFamily="34" charset="-122"/>
                  </a:rPr>
                  <a:t>DATA</a:t>
                </a:r>
                <a:endParaRPr lang="zh-CN" altLang="en-US" sz="1500" dirty="0">
                  <a:solidFill>
                    <a:prstClr val="white"/>
                  </a:solidFill>
                  <a:latin typeface="LiHei Pro" panose="020B0500000000000000" pitchFamily="34" charset="-122"/>
                  <a:ea typeface="LiHei Pro" panose="020B0500000000000000" pitchFamily="34" charset="-122"/>
                </a:endParaRPr>
              </a:p>
            </p:txBody>
          </p:sp>
        </p:grpSp>
        <p:grpSp>
          <p:nvGrpSpPr>
            <p:cNvPr id="177" name="组合 176"/>
            <p:cNvGrpSpPr/>
            <p:nvPr/>
          </p:nvGrpSpPr>
          <p:grpSpPr>
            <a:xfrm>
              <a:off x="4317206" y="5191936"/>
              <a:ext cx="1519166" cy="916168"/>
              <a:chOff x="4420271" y="5132049"/>
              <a:chExt cx="1519166" cy="916168"/>
            </a:xfrm>
          </p:grpSpPr>
          <p:sp>
            <p:nvSpPr>
              <p:cNvPr id="178" name="文本框 69"/>
              <p:cNvSpPr txBox="1"/>
              <p:nvPr/>
            </p:nvSpPr>
            <p:spPr>
              <a:xfrm>
                <a:off x="4420271" y="5132049"/>
                <a:ext cx="1519166" cy="341986"/>
              </a:xfrm>
              <a:prstGeom prst="rect">
                <a:avLst/>
              </a:prstGeom>
              <a:noFill/>
            </p:spPr>
            <p:txBody>
              <a:bodyPr wrap="square" rtlCol="0">
                <a:spAutoFit/>
              </a:bodyPr>
              <a:lstStyle/>
              <a:p>
                <a:pPr defTabSz="864108"/>
                <a:r>
                  <a:rPr lang="zh-CN" altLang="en-US" sz="15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9" name="文本框 70"/>
              <p:cNvSpPr txBox="1"/>
              <p:nvPr/>
            </p:nvSpPr>
            <p:spPr>
              <a:xfrm>
                <a:off x="4424522" y="5378901"/>
                <a:ext cx="1393002" cy="669316"/>
              </a:xfrm>
              <a:prstGeom prst="rect">
                <a:avLst/>
              </a:prstGeom>
              <a:noFill/>
            </p:spPr>
            <p:txBody>
              <a:bodyPr wrap="square" rtlCol="0">
                <a:spAutoFit/>
              </a:bodyPr>
              <a:lstStyle/>
              <a:p>
                <a:pPr algn="just" defTabSz="864108">
                  <a:lnSpc>
                    <a:spcPct val="130000"/>
                  </a:lnSpc>
                </a:pPr>
                <a:r>
                  <a:rPr lang="zh-CN" altLang="en-US" sz="900" dirty="0">
                    <a:solidFill>
                      <a:prstClr val="white"/>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82" name="组合 181"/>
          <p:cNvGrpSpPr/>
          <p:nvPr/>
        </p:nvGrpSpPr>
        <p:grpSpPr>
          <a:xfrm>
            <a:off x="5940805" y="1987703"/>
            <a:ext cx="528095" cy="528047"/>
            <a:chOff x="5533863" y="1772314"/>
            <a:chExt cx="558800" cy="558800"/>
          </a:xfrm>
        </p:grpSpPr>
        <p:sp>
          <p:nvSpPr>
            <p:cNvPr id="183" name="椭圆 182"/>
            <p:cNvSpPr/>
            <p:nvPr/>
          </p:nvSpPr>
          <p:spPr>
            <a:xfrm>
              <a:off x="5533863" y="1772314"/>
              <a:ext cx="558800" cy="558800"/>
            </a:xfrm>
            <a:prstGeom prst="ellipse">
              <a:avLst/>
            </a:prstGeom>
            <a:solidFill>
              <a:srgbClr val="FFA725"/>
            </a:solidFill>
            <a:ln w="19050" cap="flat" cmpd="sng" algn="ctr">
              <a:gradFill flip="none" rotWithShape="1">
                <a:gsLst>
                  <a:gs pos="0">
                    <a:srgbClr val="C9C9C9"/>
                  </a:gs>
                  <a:gs pos="100000">
                    <a:sysClr val="window" lastClr="FFFFFF"/>
                  </a:gs>
                </a:gsLst>
                <a:lin ang="2700000" scaled="1"/>
                <a:tileRect/>
              </a:gradFill>
              <a:prstDash val="solid"/>
              <a:miter lim="800000"/>
            </a:ln>
            <a:effectLst>
              <a:innerShdw blurRad="76200" dist="38100" dir="13500000">
                <a:prstClr val="black">
                  <a:alpha val="4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84" name="组合 183"/>
            <p:cNvGrpSpPr/>
            <p:nvPr/>
          </p:nvGrpSpPr>
          <p:grpSpPr>
            <a:xfrm>
              <a:off x="5642766" y="1844527"/>
              <a:ext cx="348943" cy="405128"/>
              <a:chOff x="3267075" y="2523213"/>
              <a:chExt cx="561976" cy="652463"/>
            </a:xfrm>
            <a:solidFill>
              <a:sysClr val="window" lastClr="FFFFFF"/>
            </a:solidFill>
            <a:effectLst/>
          </p:grpSpPr>
          <p:sp>
            <p:nvSpPr>
              <p:cNvPr id="185" name="Freeform 153"/>
              <p:cNvSpPr>
                <a:spLocks/>
              </p:cNvSpPr>
              <p:nvPr/>
            </p:nvSpPr>
            <p:spPr bwMode="auto">
              <a:xfrm>
                <a:off x="3671888" y="2596238"/>
                <a:ext cx="80963" cy="82550"/>
              </a:xfrm>
              <a:custGeom>
                <a:avLst/>
                <a:gdLst>
                  <a:gd name="T0" fmla="*/ 7 w 21"/>
                  <a:gd name="T1" fmla="*/ 22 h 22"/>
                  <a:gd name="T2" fmla="*/ 20 w 21"/>
                  <a:gd name="T3" fmla="*/ 9 h 22"/>
                  <a:gd name="T4" fmla="*/ 20 w 21"/>
                  <a:gd name="T5" fmla="*/ 2 h 22"/>
                  <a:gd name="T6" fmla="*/ 13 w 21"/>
                  <a:gd name="T7" fmla="*/ 2 h 22"/>
                  <a:gd name="T8" fmla="*/ 0 w 21"/>
                  <a:gd name="T9" fmla="*/ 14 h 22"/>
                  <a:gd name="T10" fmla="*/ 7 w 21"/>
                  <a:gd name="T11" fmla="*/ 22 h 22"/>
                </a:gdLst>
                <a:ahLst/>
                <a:cxnLst>
                  <a:cxn ang="0">
                    <a:pos x="T0" y="T1"/>
                  </a:cxn>
                  <a:cxn ang="0">
                    <a:pos x="T2" y="T3"/>
                  </a:cxn>
                  <a:cxn ang="0">
                    <a:pos x="T4" y="T5"/>
                  </a:cxn>
                  <a:cxn ang="0">
                    <a:pos x="T6" y="T7"/>
                  </a:cxn>
                  <a:cxn ang="0">
                    <a:pos x="T8" y="T9"/>
                  </a:cxn>
                  <a:cxn ang="0">
                    <a:pos x="T10" y="T11"/>
                  </a:cxn>
                </a:cxnLst>
                <a:rect l="0" t="0" r="r" b="b"/>
                <a:pathLst>
                  <a:path w="21" h="22">
                    <a:moveTo>
                      <a:pt x="7" y="22"/>
                    </a:moveTo>
                    <a:cubicBezTo>
                      <a:pt x="20" y="9"/>
                      <a:pt x="20" y="9"/>
                      <a:pt x="20" y="9"/>
                    </a:cubicBezTo>
                    <a:cubicBezTo>
                      <a:pt x="21" y="7"/>
                      <a:pt x="21" y="4"/>
                      <a:pt x="20" y="2"/>
                    </a:cubicBezTo>
                    <a:cubicBezTo>
                      <a:pt x="18" y="0"/>
                      <a:pt x="15" y="0"/>
                      <a:pt x="13" y="2"/>
                    </a:cubicBezTo>
                    <a:cubicBezTo>
                      <a:pt x="0" y="14"/>
                      <a:pt x="0" y="14"/>
                      <a:pt x="0" y="14"/>
                    </a:cubicBezTo>
                    <a:cubicBezTo>
                      <a:pt x="3" y="17"/>
                      <a:pt x="5" y="19"/>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6" name="Freeform 154"/>
              <p:cNvSpPr>
                <a:spLocks/>
              </p:cNvSpPr>
              <p:nvPr/>
            </p:nvSpPr>
            <p:spPr bwMode="auto">
              <a:xfrm>
                <a:off x="3530600" y="2523213"/>
                <a:ext cx="38100" cy="80963"/>
              </a:xfrm>
              <a:custGeom>
                <a:avLst/>
                <a:gdLst>
                  <a:gd name="T0" fmla="*/ 5 w 10"/>
                  <a:gd name="T1" fmla="*/ 21 h 21"/>
                  <a:gd name="T2" fmla="*/ 5 w 10"/>
                  <a:gd name="T3" fmla="*/ 21 h 21"/>
                  <a:gd name="T4" fmla="*/ 10 w 10"/>
                  <a:gd name="T5" fmla="*/ 21 h 21"/>
                  <a:gd name="T6" fmla="*/ 10 w 10"/>
                  <a:gd name="T7" fmla="*/ 5 h 21"/>
                  <a:gd name="T8" fmla="*/ 5 w 10"/>
                  <a:gd name="T9" fmla="*/ 0 h 21"/>
                  <a:gd name="T10" fmla="*/ 0 w 10"/>
                  <a:gd name="T11" fmla="*/ 5 h 21"/>
                  <a:gd name="T12" fmla="*/ 0 w 10"/>
                  <a:gd name="T13" fmla="*/ 21 h 21"/>
                  <a:gd name="T14" fmla="*/ 4 w 10"/>
                  <a:gd name="T15" fmla="*/ 21 h 21"/>
                  <a:gd name="T16" fmla="*/ 5 w 1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1">
                    <a:moveTo>
                      <a:pt x="5" y="21"/>
                    </a:moveTo>
                    <a:cubicBezTo>
                      <a:pt x="5" y="21"/>
                      <a:pt x="5" y="21"/>
                      <a:pt x="5" y="21"/>
                    </a:cubicBezTo>
                    <a:cubicBezTo>
                      <a:pt x="6" y="21"/>
                      <a:pt x="8" y="21"/>
                      <a:pt x="10" y="21"/>
                    </a:cubicBezTo>
                    <a:cubicBezTo>
                      <a:pt x="10" y="5"/>
                      <a:pt x="10" y="5"/>
                      <a:pt x="10" y="5"/>
                    </a:cubicBezTo>
                    <a:cubicBezTo>
                      <a:pt x="10" y="2"/>
                      <a:pt x="7" y="0"/>
                      <a:pt x="5" y="0"/>
                    </a:cubicBezTo>
                    <a:cubicBezTo>
                      <a:pt x="2" y="0"/>
                      <a:pt x="0" y="2"/>
                      <a:pt x="0" y="5"/>
                    </a:cubicBezTo>
                    <a:cubicBezTo>
                      <a:pt x="0" y="21"/>
                      <a:pt x="0" y="21"/>
                      <a:pt x="0" y="21"/>
                    </a:cubicBezTo>
                    <a:cubicBezTo>
                      <a:pt x="1" y="21"/>
                      <a:pt x="3" y="21"/>
                      <a:pt x="4" y="21"/>
                    </a:cubicBezTo>
                    <a:lnTo>
                      <a:pt x="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7" name="Freeform 155"/>
              <p:cNvSpPr>
                <a:spLocks/>
              </p:cNvSpPr>
              <p:nvPr/>
            </p:nvSpPr>
            <p:spPr bwMode="auto">
              <a:xfrm>
                <a:off x="3343275" y="2596238"/>
                <a:ext cx="80963" cy="82550"/>
              </a:xfrm>
              <a:custGeom>
                <a:avLst/>
                <a:gdLst>
                  <a:gd name="T0" fmla="*/ 14 w 21"/>
                  <a:gd name="T1" fmla="*/ 22 h 22"/>
                  <a:gd name="T2" fmla="*/ 21 w 21"/>
                  <a:gd name="T3" fmla="*/ 14 h 22"/>
                  <a:gd name="T4" fmla="*/ 9 w 21"/>
                  <a:gd name="T5" fmla="*/ 2 h 22"/>
                  <a:gd name="T6" fmla="*/ 2 w 21"/>
                  <a:gd name="T7" fmla="*/ 2 h 22"/>
                  <a:gd name="T8" fmla="*/ 2 w 21"/>
                  <a:gd name="T9" fmla="*/ 9 h 22"/>
                  <a:gd name="T10" fmla="*/ 14 w 21"/>
                  <a:gd name="T11" fmla="*/ 22 h 22"/>
                </a:gdLst>
                <a:ahLst/>
                <a:cxnLst>
                  <a:cxn ang="0">
                    <a:pos x="T0" y="T1"/>
                  </a:cxn>
                  <a:cxn ang="0">
                    <a:pos x="T2" y="T3"/>
                  </a:cxn>
                  <a:cxn ang="0">
                    <a:pos x="T4" y="T5"/>
                  </a:cxn>
                  <a:cxn ang="0">
                    <a:pos x="T6" y="T7"/>
                  </a:cxn>
                  <a:cxn ang="0">
                    <a:pos x="T8" y="T9"/>
                  </a:cxn>
                  <a:cxn ang="0">
                    <a:pos x="T10" y="T11"/>
                  </a:cxn>
                </a:cxnLst>
                <a:rect l="0" t="0" r="r" b="b"/>
                <a:pathLst>
                  <a:path w="21" h="22">
                    <a:moveTo>
                      <a:pt x="14" y="22"/>
                    </a:moveTo>
                    <a:cubicBezTo>
                      <a:pt x="16" y="19"/>
                      <a:pt x="18" y="17"/>
                      <a:pt x="21" y="14"/>
                    </a:cubicBezTo>
                    <a:cubicBezTo>
                      <a:pt x="9" y="2"/>
                      <a:pt x="9" y="2"/>
                      <a:pt x="9" y="2"/>
                    </a:cubicBezTo>
                    <a:cubicBezTo>
                      <a:pt x="7" y="0"/>
                      <a:pt x="4" y="0"/>
                      <a:pt x="2" y="2"/>
                    </a:cubicBezTo>
                    <a:cubicBezTo>
                      <a:pt x="0" y="4"/>
                      <a:pt x="0" y="7"/>
                      <a:pt x="2" y="9"/>
                    </a:cubicBezTo>
                    <a:lnTo>
                      <a:pt x="1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8" name="Freeform 156"/>
              <p:cNvSpPr>
                <a:spLocks/>
              </p:cNvSpPr>
              <p:nvPr/>
            </p:nvSpPr>
            <p:spPr bwMode="auto">
              <a:xfrm>
                <a:off x="3267075" y="2781976"/>
                <a:ext cx="87313" cy="38100"/>
              </a:xfrm>
              <a:custGeom>
                <a:avLst/>
                <a:gdLst>
                  <a:gd name="T0" fmla="*/ 22 w 23"/>
                  <a:gd name="T1" fmla="*/ 7 h 10"/>
                  <a:gd name="T2" fmla="*/ 23 w 23"/>
                  <a:gd name="T3" fmla="*/ 0 h 10"/>
                  <a:gd name="T4" fmla="*/ 5 w 23"/>
                  <a:gd name="T5" fmla="*/ 0 h 10"/>
                  <a:gd name="T6" fmla="*/ 0 w 23"/>
                  <a:gd name="T7" fmla="*/ 5 h 10"/>
                  <a:gd name="T8" fmla="*/ 5 w 23"/>
                  <a:gd name="T9" fmla="*/ 10 h 10"/>
                  <a:gd name="T10" fmla="*/ 22 w 23"/>
                  <a:gd name="T11" fmla="*/ 10 h 10"/>
                  <a:gd name="T12" fmla="*/ 22 w 23"/>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22" y="7"/>
                    </a:moveTo>
                    <a:cubicBezTo>
                      <a:pt x="22" y="5"/>
                      <a:pt x="22" y="3"/>
                      <a:pt x="23" y="0"/>
                    </a:cubicBezTo>
                    <a:cubicBezTo>
                      <a:pt x="5" y="0"/>
                      <a:pt x="5" y="0"/>
                      <a:pt x="5" y="0"/>
                    </a:cubicBezTo>
                    <a:cubicBezTo>
                      <a:pt x="2" y="0"/>
                      <a:pt x="0" y="2"/>
                      <a:pt x="0" y="5"/>
                    </a:cubicBezTo>
                    <a:cubicBezTo>
                      <a:pt x="0" y="8"/>
                      <a:pt x="2" y="10"/>
                      <a:pt x="5" y="10"/>
                    </a:cubicBezTo>
                    <a:cubicBezTo>
                      <a:pt x="22" y="10"/>
                      <a:pt x="22" y="10"/>
                      <a:pt x="22" y="10"/>
                    </a:cubicBezTo>
                    <a:cubicBezTo>
                      <a:pt x="22" y="9"/>
                      <a:pt x="22" y="8"/>
                      <a:pt x="2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9" name="Freeform 157"/>
              <p:cNvSpPr>
                <a:spLocks/>
              </p:cNvSpPr>
              <p:nvPr/>
            </p:nvSpPr>
            <p:spPr bwMode="auto">
              <a:xfrm>
                <a:off x="3508375" y="3156626"/>
                <a:ext cx="79375" cy="19050"/>
              </a:xfrm>
              <a:custGeom>
                <a:avLst/>
                <a:gdLst>
                  <a:gd name="T0" fmla="*/ 13 w 21"/>
                  <a:gd name="T1" fmla="*/ 0 h 5"/>
                  <a:gd name="T2" fmla="*/ 8 w 21"/>
                  <a:gd name="T3" fmla="*/ 0 h 5"/>
                  <a:gd name="T4" fmla="*/ 0 w 21"/>
                  <a:gd name="T5" fmla="*/ 0 h 5"/>
                  <a:gd name="T6" fmla="*/ 0 w 21"/>
                  <a:gd name="T7" fmla="*/ 0 h 5"/>
                  <a:gd name="T8" fmla="*/ 8 w 21"/>
                  <a:gd name="T9" fmla="*/ 5 h 5"/>
                  <a:gd name="T10" fmla="*/ 8 w 21"/>
                  <a:gd name="T11" fmla="*/ 5 h 5"/>
                  <a:gd name="T12" fmla="*/ 13 w 21"/>
                  <a:gd name="T13" fmla="*/ 5 h 5"/>
                  <a:gd name="T14" fmla="*/ 14 w 21"/>
                  <a:gd name="T15" fmla="*/ 5 h 5"/>
                  <a:gd name="T16" fmla="*/ 21 w 21"/>
                  <a:gd name="T17" fmla="*/ 0 h 5"/>
                  <a:gd name="T18" fmla="*/ 21 w 21"/>
                  <a:gd name="T19" fmla="*/ 0 h 5"/>
                  <a:gd name="T20" fmla="*/ 13 w 2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5">
                    <a:moveTo>
                      <a:pt x="13" y="0"/>
                    </a:moveTo>
                    <a:cubicBezTo>
                      <a:pt x="8" y="0"/>
                      <a:pt x="8" y="0"/>
                      <a:pt x="8" y="0"/>
                    </a:cubicBezTo>
                    <a:cubicBezTo>
                      <a:pt x="0" y="0"/>
                      <a:pt x="0" y="0"/>
                      <a:pt x="0" y="0"/>
                    </a:cubicBezTo>
                    <a:cubicBezTo>
                      <a:pt x="0" y="0"/>
                      <a:pt x="0" y="0"/>
                      <a:pt x="0" y="0"/>
                    </a:cubicBezTo>
                    <a:cubicBezTo>
                      <a:pt x="0" y="3"/>
                      <a:pt x="4" y="5"/>
                      <a:pt x="8" y="5"/>
                    </a:cubicBezTo>
                    <a:cubicBezTo>
                      <a:pt x="8" y="5"/>
                      <a:pt x="8" y="5"/>
                      <a:pt x="8" y="5"/>
                    </a:cubicBezTo>
                    <a:cubicBezTo>
                      <a:pt x="13" y="5"/>
                      <a:pt x="13" y="5"/>
                      <a:pt x="13" y="5"/>
                    </a:cubicBezTo>
                    <a:cubicBezTo>
                      <a:pt x="14" y="5"/>
                      <a:pt x="14" y="5"/>
                      <a:pt x="14" y="5"/>
                    </a:cubicBezTo>
                    <a:cubicBezTo>
                      <a:pt x="17" y="5"/>
                      <a:pt x="21" y="3"/>
                      <a:pt x="21" y="0"/>
                    </a:cubicBezTo>
                    <a:cubicBezTo>
                      <a:pt x="21" y="0"/>
                      <a:pt x="21" y="0"/>
                      <a:pt x="21" y="0"/>
                    </a:cubicBez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0" name="Freeform 158"/>
              <p:cNvSpPr>
                <a:spLocks/>
              </p:cNvSpPr>
              <p:nvPr/>
            </p:nvSpPr>
            <p:spPr bwMode="auto">
              <a:xfrm>
                <a:off x="3481388" y="3112176"/>
                <a:ext cx="133350" cy="33338"/>
              </a:xfrm>
              <a:custGeom>
                <a:avLst/>
                <a:gdLst>
                  <a:gd name="T0" fmla="*/ 30 w 35"/>
                  <a:gd name="T1" fmla="*/ 0 h 9"/>
                  <a:gd name="T2" fmla="*/ 5 w 35"/>
                  <a:gd name="T3" fmla="*/ 0 h 9"/>
                  <a:gd name="T4" fmla="*/ 0 w 35"/>
                  <a:gd name="T5" fmla="*/ 4 h 9"/>
                  <a:gd name="T6" fmla="*/ 5 w 35"/>
                  <a:gd name="T7" fmla="*/ 9 h 9"/>
                  <a:gd name="T8" fmla="*/ 30 w 35"/>
                  <a:gd name="T9" fmla="*/ 9 h 9"/>
                  <a:gd name="T10" fmla="*/ 35 w 35"/>
                  <a:gd name="T11" fmla="*/ 4 h 9"/>
                  <a:gd name="T12" fmla="*/ 30 w 3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5" h="9">
                    <a:moveTo>
                      <a:pt x="30" y="0"/>
                    </a:moveTo>
                    <a:cubicBezTo>
                      <a:pt x="5" y="0"/>
                      <a:pt x="5" y="0"/>
                      <a:pt x="5" y="0"/>
                    </a:cubicBezTo>
                    <a:cubicBezTo>
                      <a:pt x="3" y="0"/>
                      <a:pt x="0" y="2"/>
                      <a:pt x="0" y="4"/>
                    </a:cubicBezTo>
                    <a:cubicBezTo>
                      <a:pt x="0" y="7"/>
                      <a:pt x="3" y="9"/>
                      <a:pt x="5" y="9"/>
                    </a:cubicBezTo>
                    <a:cubicBezTo>
                      <a:pt x="30" y="9"/>
                      <a:pt x="30" y="9"/>
                      <a:pt x="30" y="9"/>
                    </a:cubicBezTo>
                    <a:cubicBezTo>
                      <a:pt x="33" y="9"/>
                      <a:pt x="35" y="7"/>
                      <a:pt x="35" y="4"/>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1" name="Freeform 159"/>
              <p:cNvSpPr>
                <a:spLocks/>
              </p:cNvSpPr>
              <p:nvPr/>
            </p:nvSpPr>
            <p:spPr bwMode="auto">
              <a:xfrm>
                <a:off x="3481388" y="3066138"/>
                <a:ext cx="133350" cy="34925"/>
              </a:xfrm>
              <a:custGeom>
                <a:avLst/>
                <a:gdLst>
                  <a:gd name="T0" fmla="*/ 30 w 35"/>
                  <a:gd name="T1" fmla="*/ 0 h 9"/>
                  <a:gd name="T2" fmla="*/ 5 w 35"/>
                  <a:gd name="T3" fmla="*/ 0 h 9"/>
                  <a:gd name="T4" fmla="*/ 0 w 35"/>
                  <a:gd name="T5" fmla="*/ 5 h 9"/>
                  <a:gd name="T6" fmla="*/ 5 w 35"/>
                  <a:gd name="T7" fmla="*/ 9 h 9"/>
                  <a:gd name="T8" fmla="*/ 30 w 35"/>
                  <a:gd name="T9" fmla="*/ 9 h 9"/>
                  <a:gd name="T10" fmla="*/ 35 w 35"/>
                  <a:gd name="T11" fmla="*/ 5 h 9"/>
                  <a:gd name="T12" fmla="*/ 30 w 3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5" h="9">
                    <a:moveTo>
                      <a:pt x="30" y="0"/>
                    </a:moveTo>
                    <a:cubicBezTo>
                      <a:pt x="5" y="0"/>
                      <a:pt x="5" y="0"/>
                      <a:pt x="5" y="0"/>
                    </a:cubicBezTo>
                    <a:cubicBezTo>
                      <a:pt x="3" y="0"/>
                      <a:pt x="0" y="2"/>
                      <a:pt x="0" y="5"/>
                    </a:cubicBezTo>
                    <a:cubicBezTo>
                      <a:pt x="0" y="7"/>
                      <a:pt x="3" y="9"/>
                      <a:pt x="5" y="9"/>
                    </a:cubicBezTo>
                    <a:cubicBezTo>
                      <a:pt x="30" y="9"/>
                      <a:pt x="30" y="9"/>
                      <a:pt x="30" y="9"/>
                    </a:cubicBezTo>
                    <a:cubicBezTo>
                      <a:pt x="33" y="9"/>
                      <a:pt x="35" y="7"/>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2" name="Freeform 160"/>
              <p:cNvSpPr>
                <a:spLocks noEditPoints="1"/>
              </p:cNvSpPr>
              <p:nvPr/>
            </p:nvSpPr>
            <p:spPr bwMode="auto">
              <a:xfrm>
                <a:off x="3378200" y="2637513"/>
                <a:ext cx="339725" cy="417513"/>
              </a:xfrm>
              <a:custGeom>
                <a:avLst/>
                <a:gdLst>
                  <a:gd name="T0" fmla="*/ 80 w 89"/>
                  <a:gd name="T1" fmla="*/ 18 h 110"/>
                  <a:gd name="T2" fmla="*/ 61 w 89"/>
                  <a:gd name="T3" fmla="*/ 3 h 110"/>
                  <a:gd name="T4" fmla="*/ 49 w 89"/>
                  <a:gd name="T5" fmla="*/ 1 h 110"/>
                  <a:gd name="T6" fmla="*/ 49 w 89"/>
                  <a:gd name="T7" fmla="*/ 1 h 110"/>
                  <a:gd name="T8" fmla="*/ 45 w 89"/>
                  <a:gd name="T9" fmla="*/ 0 h 110"/>
                  <a:gd name="T10" fmla="*/ 45 w 89"/>
                  <a:gd name="T11" fmla="*/ 0 h 110"/>
                  <a:gd name="T12" fmla="*/ 40 w 89"/>
                  <a:gd name="T13" fmla="*/ 1 h 110"/>
                  <a:gd name="T14" fmla="*/ 40 w 89"/>
                  <a:gd name="T15" fmla="*/ 1 h 110"/>
                  <a:gd name="T16" fmla="*/ 29 w 89"/>
                  <a:gd name="T17" fmla="*/ 3 h 110"/>
                  <a:gd name="T18" fmla="*/ 9 w 89"/>
                  <a:gd name="T19" fmla="*/ 18 h 110"/>
                  <a:gd name="T20" fmla="*/ 3 w 89"/>
                  <a:gd name="T21" fmla="*/ 63 h 110"/>
                  <a:gd name="T22" fmla="*/ 19 w 89"/>
                  <a:gd name="T23" fmla="*/ 85 h 110"/>
                  <a:gd name="T24" fmla="*/ 21 w 89"/>
                  <a:gd name="T25" fmla="*/ 99 h 110"/>
                  <a:gd name="T26" fmla="*/ 21 w 89"/>
                  <a:gd name="T27" fmla="*/ 99 h 110"/>
                  <a:gd name="T28" fmla="*/ 21 w 89"/>
                  <a:gd name="T29" fmla="*/ 99 h 110"/>
                  <a:gd name="T30" fmla="*/ 57 w 89"/>
                  <a:gd name="T31" fmla="*/ 110 h 110"/>
                  <a:gd name="T32" fmla="*/ 68 w 89"/>
                  <a:gd name="T33" fmla="*/ 99 h 110"/>
                  <a:gd name="T34" fmla="*/ 68 w 89"/>
                  <a:gd name="T35" fmla="*/ 99 h 110"/>
                  <a:gd name="T36" fmla="*/ 69 w 89"/>
                  <a:gd name="T37" fmla="*/ 88 h 110"/>
                  <a:gd name="T38" fmla="*/ 74 w 89"/>
                  <a:gd name="T39" fmla="*/ 81 h 110"/>
                  <a:gd name="T40" fmla="*/ 89 w 89"/>
                  <a:gd name="T41" fmla="*/ 45 h 110"/>
                  <a:gd name="T42" fmla="*/ 70 w 89"/>
                  <a:gd name="T43" fmla="*/ 74 h 110"/>
                  <a:gd name="T44" fmla="*/ 61 w 89"/>
                  <a:gd name="T45" fmla="*/ 87 h 110"/>
                  <a:gd name="T46" fmla="*/ 60 w 89"/>
                  <a:gd name="T47" fmla="*/ 99 h 110"/>
                  <a:gd name="T48" fmla="*/ 32 w 89"/>
                  <a:gd name="T49" fmla="*/ 102 h 110"/>
                  <a:gd name="T50" fmla="*/ 29 w 89"/>
                  <a:gd name="T51" fmla="*/ 99 h 110"/>
                  <a:gd name="T52" fmla="*/ 28 w 89"/>
                  <a:gd name="T53" fmla="*/ 87 h 110"/>
                  <a:gd name="T54" fmla="*/ 20 w 89"/>
                  <a:gd name="T55" fmla="*/ 75 h 110"/>
                  <a:gd name="T56" fmla="*/ 7 w 89"/>
                  <a:gd name="T57" fmla="*/ 45 h 110"/>
                  <a:gd name="T58" fmla="*/ 34 w 89"/>
                  <a:gd name="T59" fmla="*/ 9 h 110"/>
                  <a:gd name="T60" fmla="*/ 41 w 89"/>
                  <a:gd name="T61" fmla="*/ 8 h 110"/>
                  <a:gd name="T62" fmla="*/ 41 w 89"/>
                  <a:gd name="T63" fmla="*/ 8 h 110"/>
                  <a:gd name="T64" fmla="*/ 45 w 89"/>
                  <a:gd name="T65" fmla="*/ 8 h 110"/>
                  <a:gd name="T66" fmla="*/ 48 w 89"/>
                  <a:gd name="T67" fmla="*/ 8 h 110"/>
                  <a:gd name="T68" fmla="*/ 49 w 89"/>
                  <a:gd name="T69" fmla="*/ 8 h 110"/>
                  <a:gd name="T70" fmla="*/ 54 w 89"/>
                  <a:gd name="T71" fmla="*/ 9 h 110"/>
                  <a:gd name="T72" fmla="*/ 74 w 89"/>
                  <a:gd name="T73" fmla="*/ 23 h 110"/>
                  <a:gd name="T74" fmla="*/ 79 w 89"/>
                  <a:gd name="T75" fmla="*/ 6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110">
                    <a:moveTo>
                      <a:pt x="89" y="45"/>
                    </a:moveTo>
                    <a:cubicBezTo>
                      <a:pt x="89" y="35"/>
                      <a:pt x="86" y="26"/>
                      <a:pt x="80" y="18"/>
                    </a:cubicBezTo>
                    <a:cubicBezTo>
                      <a:pt x="75" y="12"/>
                      <a:pt x="69" y="6"/>
                      <a:pt x="61" y="3"/>
                    </a:cubicBezTo>
                    <a:cubicBezTo>
                      <a:pt x="61" y="3"/>
                      <a:pt x="61" y="3"/>
                      <a:pt x="61" y="3"/>
                    </a:cubicBezTo>
                    <a:cubicBezTo>
                      <a:pt x="57" y="2"/>
                      <a:pt x="57" y="2"/>
                      <a:pt x="57" y="2"/>
                    </a:cubicBezTo>
                    <a:cubicBezTo>
                      <a:pt x="55" y="1"/>
                      <a:pt x="52" y="1"/>
                      <a:pt x="49" y="1"/>
                    </a:cubicBezTo>
                    <a:cubicBezTo>
                      <a:pt x="49" y="1"/>
                      <a:pt x="49" y="1"/>
                      <a:pt x="49" y="1"/>
                    </a:cubicBezTo>
                    <a:cubicBezTo>
                      <a:pt x="49" y="1"/>
                      <a:pt x="49" y="1"/>
                      <a:pt x="49" y="1"/>
                    </a:cubicBezTo>
                    <a:cubicBezTo>
                      <a:pt x="49" y="1"/>
                      <a:pt x="49" y="1"/>
                      <a:pt x="49" y="1"/>
                    </a:cubicBezTo>
                    <a:cubicBezTo>
                      <a:pt x="48" y="0"/>
                      <a:pt x="46" y="0"/>
                      <a:pt x="45" y="0"/>
                    </a:cubicBezTo>
                    <a:cubicBezTo>
                      <a:pt x="45" y="0"/>
                      <a:pt x="45" y="0"/>
                      <a:pt x="45" y="0"/>
                    </a:cubicBezTo>
                    <a:cubicBezTo>
                      <a:pt x="45" y="0"/>
                      <a:pt x="45" y="0"/>
                      <a:pt x="45" y="0"/>
                    </a:cubicBezTo>
                    <a:cubicBezTo>
                      <a:pt x="45" y="0"/>
                      <a:pt x="45" y="0"/>
                      <a:pt x="45" y="0"/>
                    </a:cubicBezTo>
                    <a:cubicBezTo>
                      <a:pt x="43" y="0"/>
                      <a:pt x="42" y="0"/>
                      <a:pt x="40" y="1"/>
                    </a:cubicBezTo>
                    <a:cubicBezTo>
                      <a:pt x="40" y="1"/>
                      <a:pt x="40" y="1"/>
                      <a:pt x="40" y="1"/>
                    </a:cubicBezTo>
                    <a:cubicBezTo>
                      <a:pt x="40" y="1"/>
                      <a:pt x="40" y="1"/>
                      <a:pt x="40" y="1"/>
                    </a:cubicBezTo>
                    <a:cubicBezTo>
                      <a:pt x="37" y="1"/>
                      <a:pt x="34" y="1"/>
                      <a:pt x="32" y="2"/>
                    </a:cubicBezTo>
                    <a:cubicBezTo>
                      <a:pt x="29" y="3"/>
                      <a:pt x="29" y="3"/>
                      <a:pt x="29" y="3"/>
                    </a:cubicBezTo>
                    <a:cubicBezTo>
                      <a:pt x="29" y="3"/>
                      <a:pt x="29" y="3"/>
                      <a:pt x="29" y="3"/>
                    </a:cubicBezTo>
                    <a:cubicBezTo>
                      <a:pt x="21" y="6"/>
                      <a:pt x="14" y="12"/>
                      <a:pt x="9" y="18"/>
                    </a:cubicBezTo>
                    <a:cubicBezTo>
                      <a:pt x="3" y="26"/>
                      <a:pt x="0" y="35"/>
                      <a:pt x="0" y="45"/>
                    </a:cubicBezTo>
                    <a:cubicBezTo>
                      <a:pt x="0" y="52"/>
                      <a:pt x="1" y="58"/>
                      <a:pt x="3" y="63"/>
                    </a:cubicBezTo>
                    <a:cubicBezTo>
                      <a:pt x="6" y="71"/>
                      <a:pt x="10" y="76"/>
                      <a:pt x="14" y="80"/>
                    </a:cubicBezTo>
                    <a:cubicBezTo>
                      <a:pt x="16" y="82"/>
                      <a:pt x="17" y="83"/>
                      <a:pt x="19" y="85"/>
                    </a:cubicBezTo>
                    <a:cubicBezTo>
                      <a:pt x="20" y="86"/>
                      <a:pt x="20" y="87"/>
                      <a:pt x="20" y="88"/>
                    </a:cubicBezTo>
                    <a:cubicBezTo>
                      <a:pt x="21" y="92"/>
                      <a:pt x="21" y="97"/>
                      <a:pt x="21" y="99"/>
                    </a:cubicBezTo>
                    <a:cubicBezTo>
                      <a:pt x="21" y="99"/>
                      <a:pt x="21" y="99"/>
                      <a:pt x="21" y="99"/>
                    </a:cubicBezTo>
                    <a:cubicBezTo>
                      <a:pt x="21" y="99"/>
                      <a:pt x="21" y="99"/>
                      <a:pt x="21" y="99"/>
                    </a:cubicBezTo>
                    <a:cubicBezTo>
                      <a:pt x="21" y="99"/>
                      <a:pt x="21" y="99"/>
                      <a:pt x="21" y="99"/>
                    </a:cubicBezTo>
                    <a:cubicBezTo>
                      <a:pt x="21" y="99"/>
                      <a:pt x="21" y="99"/>
                      <a:pt x="21" y="99"/>
                    </a:cubicBezTo>
                    <a:cubicBezTo>
                      <a:pt x="21" y="105"/>
                      <a:pt x="26" y="110"/>
                      <a:pt x="32" y="110"/>
                    </a:cubicBezTo>
                    <a:cubicBezTo>
                      <a:pt x="57" y="110"/>
                      <a:pt x="57" y="110"/>
                      <a:pt x="57" y="110"/>
                    </a:cubicBezTo>
                    <a:cubicBezTo>
                      <a:pt x="63" y="110"/>
                      <a:pt x="68" y="105"/>
                      <a:pt x="68" y="99"/>
                    </a:cubicBezTo>
                    <a:cubicBezTo>
                      <a:pt x="68" y="99"/>
                      <a:pt x="68" y="99"/>
                      <a:pt x="68" y="99"/>
                    </a:cubicBezTo>
                    <a:cubicBezTo>
                      <a:pt x="68" y="99"/>
                      <a:pt x="68" y="99"/>
                      <a:pt x="68" y="99"/>
                    </a:cubicBezTo>
                    <a:cubicBezTo>
                      <a:pt x="68" y="99"/>
                      <a:pt x="68" y="99"/>
                      <a:pt x="68" y="99"/>
                    </a:cubicBezTo>
                    <a:cubicBezTo>
                      <a:pt x="68" y="99"/>
                      <a:pt x="68" y="99"/>
                      <a:pt x="68" y="99"/>
                    </a:cubicBezTo>
                    <a:cubicBezTo>
                      <a:pt x="68" y="97"/>
                      <a:pt x="68" y="92"/>
                      <a:pt x="69" y="88"/>
                    </a:cubicBezTo>
                    <a:cubicBezTo>
                      <a:pt x="69" y="87"/>
                      <a:pt x="69" y="87"/>
                      <a:pt x="70" y="86"/>
                    </a:cubicBezTo>
                    <a:cubicBezTo>
                      <a:pt x="71" y="84"/>
                      <a:pt x="72" y="83"/>
                      <a:pt x="74" y="81"/>
                    </a:cubicBezTo>
                    <a:cubicBezTo>
                      <a:pt x="77" y="77"/>
                      <a:pt x="81" y="73"/>
                      <a:pt x="84" y="68"/>
                    </a:cubicBezTo>
                    <a:cubicBezTo>
                      <a:pt x="87" y="62"/>
                      <a:pt x="89" y="55"/>
                      <a:pt x="89" y="45"/>
                    </a:cubicBezTo>
                    <a:close/>
                    <a:moveTo>
                      <a:pt x="79" y="61"/>
                    </a:moveTo>
                    <a:cubicBezTo>
                      <a:pt x="77" y="67"/>
                      <a:pt x="73" y="71"/>
                      <a:pt x="70" y="74"/>
                    </a:cubicBezTo>
                    <a:cubicBezTo>
                      <a:pt x="68" y="76"/>
                      <a:pt x="66" y="78"/>
                      <a:pt x="65" y="80"/>
                    </a:cubicBezTo>
                    <a:cubicBezTo>
                      <a:pt x="63" y="82"/>
                      <a:pt x="62" y="84"/>
                      <a:pt x="61" y="87"/>
                    </a:cubicBezTo>
                    <a:cubicBezTo>
                      <a:pt x="60" y="92"/>
                      <a:pt x="60" y="97"/>
                      <a:pt x="60" y="99"/>
                    </a:cubicBezTo>
                    <a:cubicBezTo>
                      <a:pt x="60" y="99"/>
                      <a:pt x="60" y="99"/>
                      <a:pt x="60" y="99"/>
                    </a:cubicBezTo>
                    <a:cubicBezTo>
                      <a:pt x="60" y="101"/>
                      <a:pt x="59" y="102"/>
                      <a:pt x="57" y="102"/>
                    </a:cubicBezTo>
                    <a:cubicBezTo>
                      <a:pt x="32" y="102"/>
                      <a:pt x="32" y="102"/>
                      <a:pt x="32" y="102"/>
                    </a:cubicBezTo>
                    <a:cubicBezTo>
                      <a:pt x="31" y="102"/>
                      <a:pt x="30" y="102"/>
                      <a:pt x="30" y="101"/>
                    </a:cubicBezTo>
                    <a:cubicBezTo>
                      <a:pt x="29" y="101"/>
                      <a:pt x="29" y="100"/>
                      <a:pt x="29" y="99"/>
                    </a:cubicBezTo>
                    <a:cubicBezTo>
                      <a:pt x="29" y="99"/>
                      <a:pt x="29" y="99"/>
                      <a:pt x="29" y="99"/>
                    </a:cubicBezTo>
                    <a:cubicBezTo>
                      <a:pt x="29" y="97"/>
                      <a:pt x="29" y="92"/>
                      <a:pt x="28" y="87"/>
                    </a:cubicBezTo>
                    <a:cubicBezTo>
                      <a:pt x="27" y="85"/>
                      <a:pt x="27" y="83"/>
                      <a:pt x="26" y="82"/>
                    </a:cubicBezTo>
                    <a:cubicBezTo>
                      <a:pt x="24" y="79"/>
                      <a:pt x="22" y="77"/>
                      <a:pt x="20" y="75"/>
                    </a:cubicBezTo>
                    <a:cubicBezTo>
                      <a:pt x="17" y="72"/>
                      <a:pt x="14" y="69"/>
                      <a:pt x="12" y="64"/>
                    </a:cubicBezTo>
                    <a:cubicBezTo>
                      <a:pt x="9" y="60"/>
                      <a:pt x="7" y="54"/>
                      <a:pt x="7" y="45"/>
                    </a:cubicBezTo>
                    <a:cubicBezTo>
                      <a:pt x="7" y="37"/>
                      <a:pt x="10" y="29"/>
                      <a:pt x="15" y="23"/>
                    </a:cubicBezTo>
                    <a:cubicBezTo>
                      <a:pt x="20" y="17"/>
                      <a:pt x="26" y="12"/>
                      <a:pt x="34" y="9"/>
                    </a:cubicBezTo>
                    <a:cubicBezTo>
                      <a:pt x="35" y="9"/>
                      <a:pt x="35" y="9"/>
                      <a:pt x="35" y="9"/>
                    </a:cubicBezTo>
                    <a:cubicBezTo>
                      <a:pt x="37" y="9"/>
                      <a:pt x="39" y="8"/>
                      <a:pt x="41" y="8"/>
                    </a:cubicBezTo>
                    <a:cubicBezTo>
                      <a:pt x="41" y="8"/>
                      <a:pt x="41" y="8"/>
                      <a:pt x="41" y="8"/>
                    </a:cubicBezTo>
                    <a:cubicBezTo>
                      <a:pt x="41" y="8"/>
                      <a:pt x="41" y="8"/>
                      <a:pt x="41" y="8"/>
                    </a:cubicBezTo>
                    <a:cubicBezTo>
                      <a:pt x="42" y="8"/>
                      <a:pt x="43" y="8"/>
                      <a:pt x="44" y="8"/>
                    </a:cubicBezTo>
                    <a:cubicBezTo>
                      <a:pt x="45" y="8"/>
                      <a:pt x="45" y="8"/>
                      <a:pt x="45" y="8"/>
                    </a:cubicBezTo>
                    <a:cubicBezTo>
                      <a:pt x="45" y="8"/>
                      <a:pt x="45" y="8"/>
                      <a:pt x="45" y="8"/>
                    </a:cubicBezTo>
                    <a:cubicBezTo>
                      <a:pt x="46" y="8"/>
                      <a:pt x="47" y="8"/>
                      <a:pt x="48" y="8"/>
                    </a:cubicBezTo>
                    <a:cubicBezTo>
                      <a:pt x="48" y="8"/>
                      <a:pt x="48" y="8"/>
                      <a:pt x="48" y="8"/>
                    </a:cubicBezTo>
                    <a:cubicBezTo>
                      <a:pt x="49" y="8"/>
                      <a:pt x="49" y="8"/>
                      <a:pt x="49" y="8"/>
                    </a:cubicBezTo>
                    <a:cubicBezTo>
                      <a:pt x="49" y="8"/>
                      <a:pt x="49" y="8"/>
                      <a:pt x="49" y="8"/>
                    </a:cubicBezTo>
                    <a:cubicBezTo>
                      <a:pt x="51" y="8"/>
                      <a:pt x="52" y="9"/>
                      <a:pt x="54" y="9"/>
                    </a:cubicBezTo>
                    <a:cubicBezTo>
                      <a:pt x="55" y="9"/>
                      <a:pt x="55" y="9"/>
                      <a:pt x="55" y="9"/>
                    </a:cubicBezTo>
                    <a:cubicBezTo>
                      <a:pt x="63" y="12"/>
                      <a:pt x="70" y="17"/>
                      <a:pt x="74" y="23"/>
                    </a:cubicBezTo>
                    <a:cubicBezTo>
                      <a:pt x="79" y="29"/>
                      <a:pt x="82" y="37"/>
                      <a:pt x="82" y="45"/>
                    </a:cubicBezTo>
                    <a:cubicBezTo>
                      <a:pt x="82" y="52"/>
                      <a:pt x="81" y="57"/>
                      <a:pt x="7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3" name="Freeform 161"/>
              <p:cNvSpPr>
                <a:spLocks/>
              </p:cNvSpPr>
              <p:nvPr/>
            </p:nvSpPr>
            <p:spPr bwMode="auto">
              <a:xfrm>
                <a:off x="3687763" y="2932788"/>
                <a:ext cx="65088" cy="73025"/>
              </a:xfrm>
              <a:custGeom>
                <a:avLst/>
                <a:gdLst>
                  <a:gd name="T0" fmla="*/ 6 w 17"/>
                  <a:gd name="T1" fmla="*/ 0 h 19"/>
                  <a:gd name="T2" fmla="*/ 0 w 17"/>
                  <a:gd name="T3" fmla="*/ 8 h 19"/>
                  <a:gd name="T4" fmla="*/ 9 w 17"/>
                  <a:gd name="T5" fmla="*/ 17 h 19"/>
                  <a:gd name="T6" fmla="*/ 16 w 17"/>
                  <a:gd name="T7" fmla="*/ 17 h 19"/>
                  <a:gd name="T8" fmla="*/ 16 w 17"/>
                  <a:gd name="T9" fmla="*/ 10 h 19"/>
                  <a:gd name="T10" fmla="*/ 6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6" y="0"/>
                    </a:moveTo>
                    <a:cubicBezTo>
                      <a:pt x="4" y="3"/>
                      <a:pt x="2" y="6"/>
                      <a:pt x="0" y="8"/>
                    </a:cubicBezTo>
                    <a:cubicBezTo>
                      <a:pt x="9" y="17"/>
                      <a:pt x="9" y="17"/>
                      <a:pt x="9" y="17"/>
                    </a:cubicBezTo>
                    <a:cubicBezTo>
                      <a:pt x="11" y="19"/>
                      <a:pt x="14" y="19"/>
                      <a:pt x="16" y="17"/>
                    </a:cubicBezTo>
                    <a:cubicBezTo>
                      <a:pt x="17" y="15"/>
                      <a:pt x="17" y="12"/>
                      <a:pt x="16" y="1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4" name="Freeform 162"/>
              <p:cNvSpPr>
                <a:spLocks/>
              </p:cNvSpPr>
              <p:nvPr/>
            </p:nvSpPr>
            <p:spPr bwMode="auto">
              <a:xfrm>
                <a:off x="3744913" y="2781976"/>
                <a:ext cx="84138" cy="38100"/>
              </a:xfrm>
              <a:custGeom>
                <a:avLst/>
                <a:gdLst>
                  <a:gd name="T0" fmla="*/ 17 w 22"/>
                  <a:gd name="T1" fmla="*/ 0 h 10"/>
                  <a:gd name="T2" fmla="*/ 0 w 22"/>
                  <a:gd name="T3" fmla="*/ 0 h 10"/>
                  <a:gd name="T4" fmla="*/ 0 w 22"/>
                  <a:gd name="T5" fmla="*/ 7 h 10"/>
                  <a:gd name="T6" fmla="*/ 0 w 22"/>
                  <a:gd name="T7" fmla="*/ 10 h 10"/>
                  <a:gd name="T8" fmla="*/ 17 w 22"/>
                  <a:gd name="T9" fmla="*/ 10 h 10"/>
                  <a:gd name="T10" fmla="*/ 22 w 22"/>
                  <a:gd name="T11" fmla="*/ 5 h 10"/>
                  <a:gd name="T12" fmla="*/ 17 w 2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17" y="0"/>
                    </a:moveTo>
                    <a:cubicBezTo>
                      <a:pt x="0" y="0"/>
                      <a:pt x="0" y="0"/>
                      <a:pt x="0" y="0"/>
                    </a:cubicBezTo>
                    <a:cubicBezTo>
                      <a:pt x="0" y="3"/>
                      <a:pt x="0" y="5"/>
                      <a:pt x="0" y="7"/>
                    </a:cubicBezTo>
                    <a:cubicBezTo>
                      <a:pt x="0" y="8"/>
                      <a:pt x="0" y="9"/>
                      <a:pt x="0" y="10"/>
                    </a:cubicBezTo>
                    <a:cubicBezTo>
                      <a:pt x="17" y="10"/>
                      <a:pt x="17" y="10"/>
                      <a:pt x="17" y="10"/>
                    </a:cubicBezTo>
                    <a:cubicBezTo>
                      <a:pt x="20" y="10"/>
                      <a:pt x="22" y="8"/>
                      <a:pt x="22" y="5"/>
                    </a:cubicBezTo>
                    <a:cubicBezTo>
                      <a:pt x="22" y="2"/>
                      <a:pt x="20"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5" name="Freeform 163"/>
              <p:cNvSpPr>
                <a:spLocks/>
              </p:cNvSpPr>
              <p:nvPr/>
            </p:nvSpPr>
            <p:spPr bwMode="auto">
              <a:xfrm>
                <a:off x="3492500" y="2880401"/>
                <a:ext cx="111125" cy="117475"/>
              </a:xfrm>
              <a:custGeom>
                <a:avLst/>
                <a:gdLst>
                  <a:gd name="T0" fmla="*/ 24 w 29"/>
                  <a:gd name="T1" fmla="*/ 0 h 31"/>
                  <a:gd name="T2" fmla="*/ 24 w 29"/>
                  <a:gd name="T3" fmla="*/ 0 h 31"/>
                  <a:gd name="T4" fmla="*/ 22 w 29"/>
                  <a:gd name="T5" fmla="*/ 1 h 31"/>
                  <a:gd name="T6" fmla="*/ 20 w 29"/>
                  <a:gd name="T7" fmla="*/ 1 h 31"/>
                  <a:gd name="T8" fmla="*/ 20 w 29"/>
                  <a:gd name="T9" fmla="*/ 2 h 31"/>
                  <a:gd name="T10" fmla="*/ 19 w 29"/>
                  <a:gd name="T11" fmla="*/ 2 h 31"/>
                  <a:gd name="T12" fmla="*/ 15 w 29"/>
                  <a:gd name="T13" fmla="*/ 0 h 31"/>
                  <a:gd name="T14" fmla="*/ 14 w 29"/>
                  <a:gd name="T15" fmla="*/ 0 h 31"/>
                  <a:gd name="T16" fmla="*/ 10 w 29"/>
                  <a:gd name="T17" fmla="*/ 2 h 31"/>
                  <a:gd name="T18" fmla="*/ 10 w 29"/>
                  <a:gd name="T19" fmla="*/ 2 h 31"/>
                  <a:gd name="T20" fmla="*/ 9 w 29"/>
                  <a:gd name="T21" fmla="*/ 1 h 31"/>
                  <a:gd name="T22" fmla="*/ 7 w 29"/>
                  <a:gd name="T23" fmla="*/ 1 h 31"/>
                  <a:gd name="T24" fmla="*/ 5 w 29"/>
                  <a:gd name="T25" fmla="*/ 0 h 31"/>
                  <a:gd name="T26" fmla="*/ 2 w 29"/>
                  <a:gd name="T27" fmla="*/ 1 h 31"/>
                  <a:gd name="T28" fmla="*/ 0 w 29"/>
                  <a:gd name="T29" fmla="*/ 5 h 31"/>
                  <a:gd name="T30" fmla="*/ 6 w 29"/>
                  <a:gd name="T31" fmla="*/ 17 h 31"/>
                  <a:gd name="T32" fmla="*/ 12 w 29"/>
                  <a:gd name="T33" fmla="*/ 31 h 31"/>
                  <a:gd name="T34" fmla="*/ 4 w 29"/>
                  <a:gd name="T35" fmla="*/ 8 h 31"/>
                  <a:gd name="T36" fmla="*/ 3 w 29"/>
                  <a:gd name="T37" fmla="*/ 5 h 31"/>
                  <a:gd name="T38" fmla="*/ 5 w 29"/>
                  <a:gd name="T39" fmla="*/ 3 h 31"/>
                  <a:gd name="T40" fmla="*/ 7 w 29"/>
                  <a:gd name="T41" fmla="*/ 4 h 31"/>
                  <a:gd name="T42" fmla="*/ 9 w 29"/>
                  <a:gd name="T43" fmla="*/ 6 h 31"/>
                  <a:gd name="T44" fmla="*/ 12 w 29"/>
                  <a:gd name="T45" fmla="*/ 6 h 31"/>
                  <a:gd name="T46" fmla="*/ 12 w 29"/>
                  <a:gd name="T47" fmla="*/ 4 h 31"/>
                  <a:gd name="T48" fmla="*/ 12 w 29"/>
                  <a:gd name="T49" fmla="*/ 4 h 31"/>
                  <a:gd name="T50" fmla="*/ 14 w 29"/>
                  <a:gd name="T51" fmla="*/ 3 h 31"/>
                  <a:gd name="T52" fmla="*/ 15 w 29"/>
                  <a:gd name="T53" fmla="*/ 3 h 31"/>
                  <a:gd name="T54" fmla="*/ 17 w 29"/>
                  <a:gd name="T55" fmla="*/ 4 h 31"/>
                  <a:gd name="T56" fmla="*/ 17 w 29"/>
                  <a:gd name="T57" fmla="*/ 4 h 31"/>
                  <a:gd name="T58" fmla="*/ 18 w 29"/>
                  <a:gd name="T59" fmla="*/ 6 h 31"/>
                  <a:gd name="T60" fmla="*/ 20 w 29"/>
                  <a:gd name="T61" fmla="*/ 6 h 31"/>
                  <a:gd name="T62" fmla="*/ 22 w 29"/>
                  <a:gd name="T63" fmla="*/ 4 h 31"/>
                  <a:gd name="T64" fmla="*/ 24 w 29"/>
                  <a:gd name="T65" fmla="*/ 3 h 31"/>
                  <a:gd name="T66" fmla="*/ 26 w 29"/>
                  <a:gd name="T67" fmla="*/ 5 h 31"/>
                  <a:gd name="T68" fmla="*/ 25 w 29"/>
                  <a:gd name="T69" fmla="*/ 8 h 31"/>
                  <a:gd name="T70" fmla="*/ 17 w 29"/>
                  <a:gd name="T71" fmla="*/ 31 h 31"/>
                  <a:gd name="T72" fmla="*/ 24 w 29"/>
                  <a:gd name="T73" fmla="*/ 17 h 31"/>
                  <a:gd name="T74" fmla="*/ 29 w 29"/>
                  <a:gd name="T75" fmla="*/ 5 h 31"/>
                  <a:gd name="T76" fmla="*/ 27 w 29"/>
                  <a:gd name="T77"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31">
                    <a:moveTo>
                      <a:pt x="27" y="1"/>
                    </a:moveTo>
                    <a:cubicBezTo>
                      <a:pt x="26" y="0"/>
                      <a:pt x="25" y="0"/>
                      <a:pt x="24" y="0"/>
                    </a:cubicBezTo>
                    <a:cubicBezTo>
                      <a:pt x="24" y="0"/>
                      <a:pt x="24" y="0"/>
                      <a:pt x="24" y="0"/>
                    </a:cubicBezTo>
                    <a:cubicBezTo>
                      <a:pt x="24" y="0"/>
                      <a:pt x="24" y="0"/>
                      <a:pt x="24" y="0"/>
                    </a:cubicBezTo>
                    <a:cubicBezTo>
                      <a:pt x="23" y="0"/>
                      <a:pt x="23" y="0"/>
                      <a:pt x="22" y="0"/>
                    </a:cubicBezTo>
                    <a:cubicBezTo>
                      <a:pt x="22" y="1"/>
                      <a:pt x="22" y="1"/>
                      <a:pt x="22" y="1"/>
                    </a:cubicBezTo>
                    <a:cubicBezTo>
                      <a:pt x="21" y="1"/>
                      <a:pt x="21" y="1"/>
                      <a:pt x="21" y="1"/>
                    </a:cubicBezTo>
                    <a:cubicBezTo>
                      <a:pt x="20" y="1"/>
                      <a:pt x="20" y="1"/>
                      <a:pt x="20" y="1"/>
                    </a:cubicBezTo>
                    <a:cubicBezTo>
                      <a:pt x="20" y="1"/>
                      <a:pt x="20" y="1"/>
                      <a:pt x="20" y="1"/>
                    </a:cubicBezTo>
                    <a:cubicBezTo>
                      <a:pt x="20" y="2"/>
                      <a:pt x="20" y="2"/>
                      <a:pt x="20" y="2"/>
                    </a:cubicBezTo>
                    <a:cubicBezTo>
                      <a:pt x="19" y="2"/>
                      <a:pt x="19" y="2"/>
                      <a:pt x="19" y="2"/>
                    </a:cubicBezTo>
                    <a:cubicBezTo>
                      <a:pt x="19" y="2"/>
                      <a:pt x="19" y="2"/>
                      <a:pt x="19" y="2"/>
                    </a:cubicBezTo>
                    <a:cubicBezTo>
                      <a:pt x="19" y="2"/>
                      <a:pt x="19" y="1"/>
                      <a:pt x="18" y="1"/>
                    </a:cubicBezTo>
                    <a:cubicBezTo>
                      <a:pt x="17" y="0"/>
                      <a:pt x="16" y="0"/>
                      <a:pt x="15" y="0"/>
                    </a:cubicBezTo>
                    <a:cubicBezTo>
                      <a:pt x="15" y="0"/>
                      <a:pt x="15" y="0"/>
                      <a:pt x="15" y="0"/>
                    </a:cubicBezTo>
                    <a:cubicBezTo>
                      <a:pt x="14" y="0"/>
                      <a:pt x="14" y="0"/>
                      <a:pt x="14" y="0"/>
                    </a:cubicBezTo>
                    <a:cubicBezTo>
                      <a:pt x="13" y="0"/>
                      <a:pt x="12" y="0"/>
                      <a:pt x="11" y="1"/>
                    </a:cubicBezTo>
                    <a:cubicBezTo>
                      <a:pt x="11" y="1"/>
                      <a:pt x="10" y="2"/>
                      <a:pt x="10" y="2"/>
                    </a:cubicBezTo>
                    <a:cubicBezTo>
                      <a:pt x="10" y="2"/>
                      <a:pt x="10" y="2"/>
                      <a:pt x="10" y="2"/>
                    </a:cubicBezTo>
                    <a:cubicBezTo>
                      <a:pt x="10" y="2"/>
                      <a:pt x="10" y="2"/>
                      <a:pt x="10" y="2"/>
                    </a:cubicBezTo>
                    <a:cubicBezTo>
                      <a:pt x="9" y="1"/>
                      <a:pt x="9" y="1"/>
                      <a:pt x="9" y="1"/>
                    </a:cubicBezTo>
                    <a:cubicBezTo>
                      <a:pt x="9" y="1"/>
                      <a:pt x="9" y="1"/>
                      <a:pt x="9" y="1"/>
                    </a:cubicBezTo>
                    <a:cubicBezTo>
                      <a:pt x="8" y="1"/>
                      <a:pt x="8" y="1"/>
                      <a:pt x="8" y="1"/>
                    </a:cubicBezTo>
                    <a:cubicBezTo>
                      <a:pt x="7" y="1"/>
                      <a:pt x="7" y="1"/>
                      <a:pt x="7" y="1"/>
                    </a:cubicBezTo>
                    <a:cubicBezTo>
                      <a:pt x="7" y="0"/>
                      <a:pt x="7" y="0"/>
                      <a:pt x="7" y="0"/>
                    </a:cubicBezTo>
                    <a:cubicBezTo>
                      <a:pt x="6" y="0"/>
                      <a:pt x="6" y="0"/>
                      <a:pt x="5" y="0"/>
                    </a:cubicBezTo>
                    <a:cubicBezTo>
                      <a:pt x="5" y="0"/>
                      <a:pt x="5" y="0"/>
                      <a:pt x="5" y="0"/>
                    </a:cubicBezTo>
                    <a:cubicBezTo>
                      <a:pt x="4" y="0"/>
                      <a:pt x="3" y="0"/>
                      <a:pt x="2" y="1"/>
                    </a:cubicBezTo>
                    <a:cubicBezTo>
                      <a:pt x="1" y="1"/>
                      <a:pt x="1" y="1"/>
                      <a:pt x="1" y="1"/>
                    </a:cubicBezTo>
                    <a:cubicBezTo>
                      <a:pt x="0" y="2"/>
                      <a:pt x="0" y="3"/>
                      <a:pt x="0" y="5"/>
                    </a:cubicBezTo>
                    <a:cubicBezTo>
                      <a:pt x="0" y="6"/>
                      <a:pt x="0" y="8"/>
                      <a:pt x="1" y="9"/>
                    </a:cubicBezTo>
                    <a:cubicBezTo>
                      <a:pt x="2" y="11"/>
                      <a:pt x="4" y="13"/>
                      <a:pt x="6" y="17"/>
                    </a:cubicBezTo>
                    <a:cubicBezTo>
                      <a:pt x="7" y="20"/>
                      <a:pt x="8" y="25"/>
                      <a:pt x="9" y="31"/>
                    </a:cubicBezTo>
                    <a:cubicBezTo>
                      <a:pt x="12" y="31"/>
                      <a:pt x="12" y="31"/>
                      <a:pt x="12" y="31"/>
                    </a:cubicBezTo>
                    <a:cubicBezTo>
                      <a:pt x="11" y="24"/>
                      <a:pt x="10" y="20"/>
                      <a:pt x="8" y="16"/>
                    </a:cubicBezTo>
                    <a:cubicBezTo>
                      <a:pt x="6" y="12"/>
                      <a:pt x="4" y="9"/>
                      <a:pt x="4" y="8"/>
                    </a:cubicBezTo>
                    <a:cubicBezTo>
                      <a:pt x="3" y="7"/>
                      <a:pt x="3" y="7"/>
                      <a:pt x="3" y="7"/>
                    </a:cubicBezTo>
                    <a:cubicBezTo>
                      <a:pt x="3" y="6"/>
                      <a:pt x="3" y="5"/>
                      <a:pt x="3" y="5"/>
                    </a:cubicBezTo>
                    <a:cubicBezTo>
                      <a:pt x="3" y="4"/>
                      <a:pt x="3" y="4"/>
                      <a:pt x="3" y="3"/>
                    </a:cubicBezTo>
                    <a:cubicBezTo>
                      <a:pt x="4" y="3"/>
                      <a:pt x="4" y="3"/>
                      <a:pt x="5" y="3"/>
                    </a:cubicBezTo>
                    <a:cubicBezTo>
                      <a:pt x="5" y="3"/>
                      <a:pt x="5" y="3"/>
                      <a:pt x="5" y="3"/>
                    </a:cubicBezTo>
                    <a:cubicBezTo>
                      <a:pt x="6" y="3"/>
                      <a:pt x="7" y="3"/>
                      <a:pt x="7" y="4"/>
                    </a:cubicBezTo>
                    <a:cubicBezTo>
                      <a:pt x="8" y="4"/>
                      <a:pt x="8" y="4"/>
                      <a:pt x="8" y="4"/>
                    </a:cubicBezTo>
                    <a:cubicBezTo>
                      <a:pt x="8" y="5"/>
                      <a:pt x="8" y="6"/>
                      <a:pt x="9" y="6"/>
                    </a:cubicBezTo>
                    <a:cubicBezTo>
                      <a:pt x="9" y="7"/>
                      <a:pt x="10" y="7"/>
                      <a:pt x="11" y="7"/>
                    </a:cubicBezTo>
                    <a:cubicBezTo>
                      <a:pt x="11" y="7"/>
                      <a:pt x="11" y="6"/>
                      <a:pt x="12" y="6"/>
                    </a:cubicBezTo>
                    <a:cubicBezTo>
                      <a:pt x="12" y="5"/>
                      <a:pt x="12" y="5"/>
                      <a:pt x="12" y="4"/>
                    </a:cubicBezTo>
                    <a:cubicBezTo>
                      <a:pt x="12" y="4"/>
                      <a:pt x="12" y="4"/>
                      <a:pt x="12" y="4"/>
                    </a:cubicBezTo>
                    <a:cubicBezTo>
                      <a:pt x="12" y="4"/>
                      <a:pt x="12" y="4"/>
                      <a:pt x="12" y="4"/>
                    </a:cubicBezTo>
                    <a:cubicBezTo>
                      <a:pt x="12" y="4"/>
                      <a:pt x="12" y="4"/>
                      <a:pt x="12" y="4"/>
                    </a:cubicBezTo>
                    <a:cubicBezTo>
                      <a:pt x="13" y="3"/>
                      <a:pt x="13" y="3"/>
                      <a:pt x="13" y="3"/>
                    </a:cubicBezTo>
                    <a:cubicBezTo>
                      <a:pt x="13" y="3"/>
                      <a:pt x="14" y="3"/>
                      <a:pt x="14" y="3"/>
                    </a:cubicBezTo>
                    <a:cubicBezTo>
                      <a:pt x="15" y="3"/>
                      <a:pt x="15" y="3"/>
                      <a:pt x="15" y="3"/>
                    </a:cubicBezTo>
                    <a:cubicBezTo>
                      <a:pt x="15" y="3"/>
                      <a:pt x="15" y="3"/>
                      <a:pt x="15" y="3"/>
                    </a:cubicBezTo>
                    <a:cubicBezTo>
                      <a:pt x="16" y="3"/>
                      <a:pt x="16" y="3"/>
                      <a:pt x="16" y="3"/>
                    </a:cubicBezTo>
                    <a:cubicBezTo>
                      <a:pt x="17" y="4"/>
                      <a:pt x="17" y="4"/>
                      <a:pt x="17" y="4"/>
                    </a:cubicBezTo>
                    <a:cubicBezTo>
                      <a:pt x="17" y="4"/>
                      <a:pt x="17" y="4"/>
                      <a:pt x="17" y="4"/>
                    </a:cubicBezTo>
                    <a:cubicBezTo>
                      <a:pt x="17" y="4"/>
                      <a:pt x="17" y="4"/>
                      <a:pt x="17" y="4"/>
                    </a:cubicBezTo>
                    <a:cubicBezTo>
                      <a:pt x="17" y="4"/>
                      <a:pt x="17" y="4"/>
                      <a:pt x="17" y="4"/>
                    </a:cubicBezTo>
                    <a:cubicBezTo>
                      <a:pt x="17" y="5"/>
                      <a:pt x="18" y="5"/>
                      <a:pt x="18" y="6"/>
                    </a:cubicBezTo>
                    <a:cubicBezTo>
                      <a:pt x="18" y="6"/>
                      <a:pt x="18" y="7"/>
                      <a:pt x="19" y="7"/>
                    </a:cubicBezTo>
                    <a:cubicBezTo>
                      <a:pt x="19" y="7"/>
                      <a:pt x="20" y="7"/>
                      <a:pt x="20" y="6"/>
                    </a:cubicBezTo>
                    <a:cubicBezTo>
                      <a:pt x="21" y="6"/>
                      <a:pt x="21" y="5"/>
                      <a:pt x="22" y="4"/>
                    </a:cubicBezTo>
                    <a:cubicBezTo>
                      <a:pt x="22" y="4"/>
                      <a:pt x="22" y="4"/>
                      <a:pt x="22" y="4"/>
                    </a:cubicBezTo>
                    <a:cubicBezTo>
                      <a:pt x="23" y="3"/>
                      <a:pt x="23" y="3"/>
                      <a:pt x="24" y="3"/>
                    </a:cubicBezTo>
                    <a:cubicBezTo>
                      <a:pt x="24" y="3"/>
                      <a:pt x="24" y="3"/>
                      <a:pt x="24" y="3"/>
                    </a:cubicBezTo>
                    <a:cubicBezTo>
                      <a:pt x="25" y="3"/>
                      <a:pt x="26" y="3"/>
                      <a:pt x="26" y="3"/>
                    </a:cubicBezTo>
                    <a:cubicBezTo>
                      <a:pt x="26" y="4"/>
                      <a:pt x="26" y="4"/>
                      <a:pt x="26" y="5"/>
                    </a:cubicBezTo>
                    <a:cubicBezTo>
                      <a:pt x="26" y="5"/>
                      <a:pt x="26" y="6"/>
                      <a:pt x="26" y="7"/>
                    </a:cubicBezTo>
                    <a:cubicBezTo>
                      <a:pt x="25" y="8"/>
                      <a:pt x="25" y="8"/>
                      <a:pt x="25" y="8"/>
                    </a:cubicBezTo>
                    <a:cubicBezTo>
                      <a:pt x="25" y="9"/>
                      <a:pt x="23" y="12"/>
                      <a:pt x="21" y="16"/>
                    </a:cubicBezTo>
                    <a:cubicBezTo>
                      <a:pt x="19" y="20"/>
                      <a:pt x="18" y="24"/>
                      <a:pt x="17" y="31"/>
                    </a:cubicBezTo>
                    <a:cubicBezTo>
                      <a:pt x="20" y="31"/>
                      <a:pt x="20" y="31"/>
                      <a:pt x="20" y="31"/>
                    </a:cubicBezTo>
                    <a:cubicBezTo>
                      <a:pt x="21" y="25"/>
                      <a:pt x="22" y="20"/>
                      <a:pt x="24" y="17"/>
                    </a:cubicBezTo>
                    <a:cubicBezTo>
                      <a:pt x="25" y="13"/>
                      <a:pt x="27" y="11"/>
                      <a:pt x="28" y="9"/>
                    </a:cubicBezTo>
                    <a:cubicBezTo>
                      <a:pt x="29" y="8"/>
                      <a:pt x="29" y="6"/>
                      <a:pt x="29" y="5"/>
                    </a:cubicBezTo>
                    <a:cubicBezTo>
                      <a:pt x="29" y="3"/>
                      <a:pt x="29" y="2"/>
                      <a:pt x="28" y="1"/>
                    </a:cubicBezTo>
                    <a:lnTo>
                      <a:pt x="2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6" name="Freeform 164"/>
              <p:cNvSpPr>
                <a:spLocks/>
              </p:cNvSpPr>
              <p:nvPr/>
            </p:nvSpPr>
            <p:spPr bwMode="auto">
              <a:xfrm>
                <a:off x="3343275" y="2932788"/>
                <a:ext cx="69850" cy="73025"/>
              </a:xfrm>
              <a:custGeom>
                <a:avLst/>
                <a:gdLst>
                  <a:gd name="T0" fmla="*/ 2 w 18"/>
                  <a:gd name="T1" fmla="*/ 10 h 19"/>
                  <a:gd name="T2" fmla="*/ 2 w 18"/>
                  <a:gd name="T3" fmla="*/ 17 h 19"/>
                  <a:gd name="T4" fmla="*/ 9 w 18"/>
                  <a:gd name="T5" fmla="*/ 17 h 19"/>
                  <a:gd name="T6" fmla="*/ 18 w 18"/>
                  <a:gd name="T7" fmla="*/ 8 h 19"/>
                  <a:gd name="T8" fmla="*/ 11 w 18"/>
                  <a:gd name="T9" fmla="*/ 0 h 19"/>
                  <a:gd name="T10" fmla="*/ 2 w 18"/>
                  <a:gd name="T11" fmla="*/ 10 h 19"/>
                </a:gdLst>
                <a:ahLst/>
                <a:cxnLst>
                  <a:cxn ang="0">
                    <a:pos x="T0" y="T1"/>
                  </a:cxn>
                  <a:cxn ang="0">
                    <a:pos x="T2" y="T3"/>
                  </a:cxn>
                  <a:cxn ang="0">
                    <a:pos x="T4" y="T5"/>
                  </a:cxn>
                  <a:cxn ang="0">
                    <a:pos x="T6" y="T7"/>
                  </a:cxn>
                  <a:cxn ang="0">
                    <a:pos x="T8" y="T9"/>
                  </a:cxn>
                  <a:cxn ang="0">
                    <a:pos x="T10" y="T11"/>
                  </a:cxn>
                </a:cxnLst>
                <a:rect l="0" t="0" r="r" b="b"/>
                <a:pathLst>
                  <a:path w="18" h="19">
                    <a:moveTo>
                      <a:pt x="2" y="10"/>
                    </a:moveTo>
                    <a:cubicBezTo>
                      <a:pt x="0" y="12"/>
                      <a:pt x="0" y="15"/>
                      <a:pt x="2" y="17"/>
                    </a:cubicBezTo>
                    <a:cubicBezTo>
                      <a:pt x="4" y="19"/>
                      <a:pt x="7" y="19"/>
                      <a:pt x="9" y="17"/>
                    </a:cubicBezTo>
                    <a:cubicBezTo>
                      <a:pt x="18" y="8"/>
                      <a:pt x="18" y="8"/>
                      <a:pt x="18" y="8"/>
                    </a:cubicBezTo>
                    <a:cubicBezTo>
                      <a:pt x="16" y="6"/>
                      <a:pt x="13" y="3"/>
                      <a:pt x="11" y="0"/>
                    </a:cubicBez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197" name="组合 196"/>
          <p:cNvGrpSpPr/>
          <p:nvPr/>
        </p:nvGrpSpPr>
        <p:grpSpPr>
          <a:xfrm>
            <a:off x="6493895" y="2743769"/>
            <a:ext cx="528095" cy="528047"/>
            <a:chOff x="6119110" y="2572414"/>
            <a:chExt cx="558800" cy="558800"/>
          </a:xfrm>
        </p:grpSpPr>
        <p:sp>
          <p:nvSpPr>
            <p:cNvPr id="198" name="椭圆 197"/>
            <p:cNvSpPr/>
            <p:nvPr/>
          </p:nvSpPr>
          <p:spPr>
            <a:xfrm>
              <a:off x="6119110" y="2572414"/>
              <a:ext cx="558800" cy="558800"/>
            </a:xfrm>
            <a:prstGeom prst="ellipse">
              <a:avLst/>
            </a:prstGeom>
            <a:solidFill>
              <a:srgbClr val="0192A1"/>
            </a:solidFill>
            <a:ln w="19050" cap="flat" cmpd="sng" algn="ctr">
              <a:gradFill flip="none" rotWithShape="1">
                <a:gsLst>
                  <a:gs pos="0">
                    <a:srgbClr val="C9C9C9"/>
                  </a:gs>
                  <a:gs pos="100000">
                    <a:sysClr val="window" lastClr="FFFFFF"/>
                  </a:gs>
                </a:gsLst>
                <a:lin ang="2700000" scaled="1"/>
                <a:tileRect/>
              </a:gradFill>
              <a:prstDash val="solid"/>
              <a:miter lim="800000"/>
            </a:ln>
            <a:effectLst>
              <a:innerShdw blurRad="76200" dist="38100" dir="13500000">
                <a:prstClr val="black">
                  <a:alpha val="4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99" name="Group 167"/>
            <p:cNvGrpSpPr>
              <a:grpSpLocks noChangeAspect="1"/>
            </p:cNvGrpSpPr>
            <p:nvPr/>
          </p:nvGrpSpPr>
          <p:grpSpPr bwMode="auto">
            <a:xfrm>
              <a:off x="6232936" y="2672997"/>
              <a:ext cx="329114" cy="326669"/>
              <a:chOff x="2072" y="1904"/>
              <a:chExt cx="404" cy="401"/>
            </a:xfrm>
            <a:solidFill>
              <a:sysClr val="window" lastClr="FFFFFF"/>
            </a:solidFill>
            <a:effectLst/>
          </p:grpSpPr>
          <p:sp>
            <p:nvSpPr>
              <p:cNvPr id="200" name="Freeform 173"/>
              <p:cNvSpPr>
                <a:spLocks noEditPoints="1"/>
              </p:cNvSpPr>
              <p:nvPr/>
            </p:nvSpPr>
            <p:spPr bwMode="auto">
              <a:xfrm>
                <a:off x="2224" y="1945"/>
                <a:ext cx="101" cy="121"/>
              </a:xfrm>
              <a:custGeom>
                <a:avLst/>
                <a:gdLst>
                  <a:gd name="T0" fmla="*/ 2 w 42"/>
                  <a:gd name="T1" fmla="*/ 51 h 51"/>
                  <a:gd name="T2" fmla="*/ 7 w 42"/>
                  <a:gd name="T3" fmla="*/ 51 h 51"/>
                  <a:gd name="T4" fmla="*/ 9 w 42"/>
                  <a:gd name="T5" fmla="*/ 50 h 51"/>
                  <a:gd name="T6" fmla="*/ 10 w 42"/>
                  <a:gd name="T7" fmla="*/ 48 h 51"/>
                  <a:gd name="T8" fmla="*/ 13 w 42"/>
                  <a:gd name="T9" fmla="*/ 39 h 51"/>
                  <a:gd name="T10" fmla="*/ 29 w 42"/>
                  <a:gd name="T11" fmla="*/ 39 h 51"/>
                  <a:gd name="T12" fmla="*/ 32 w 42"/>
                  <a:gd name="T13" fmla="*/ 49 h 51"/>
                  <a:gd name="T14" fmla="*/ 33 w 42"/>
                  <a:gd name="T15" fmla="*/ 50 h 51"/>
                  <a:gd name="T16" fmla="*/ 34 w 42"/>
                  <a:gd name="T17" fmla="*/ 51 h 51"/>
                  <a:gd name="T18" fmla="*/ 39 w 42"/>
                  <a:gd name="T19" fmla="*/ 51 h 51"/>
                  <a:gd name="T20" fmla="*/ 42 w 42"/>
                  <a:gd name="T21" fmla="*/ 50 h 51"/>
                  <a:gd name="T22" fmla="*/ 42 w 42"/>
                  <a:gd name="T23" fmla="*/ 47 h 51"/>
                  <a:gd name="T24" fmla="*/ 27 w 42"/>
                  <a:gd name="T25" fmla="*/ 2 h 51"/>
                  <a:gd name="T26" fmla="*/ 26 w 42"/>
                  <a:gd name="T27" fmla="*/ 0 h 51"/>
                  <a:gd name="T28" fmla="*/ 24 w 42"/>
                  <a:gd name="T29" fmla="*/ 0 h 51"/>
                  <a:gd name="T30" fmla="*/ 19 w 42"/>
                  <a:gd name="T31" fmla="*/ 0 h 51"/>
                  <a:gd name="T32" fmla="*/ 16 w 42"/>
                  <a:gd name="T33" fmla="*/ 0 h 51"/>
                  <a:gd name="T34" fmla="*/ 15 w 42"/>
                  <a:gd name="T35" fmla="*/ 2 h 51"/>
                  <a:gd name="T36" fmla="*/ 1 w 42"/>
                  <a:gd name="T37" fmla="*/ 47 h 51"/>
                  <a:gd name="T38" fmla="*/ 0 w 42"/>
                  <a:gd name="T39" fmla="*/ 50 h 51"/>
                  <a:gd name="T40" fmla="*/ 2 w 42"/>
                  <a:gd name="T41" fmla="*/ 51 h 51"/>
                  <a:gd name="T42" fmla="*/ 21 w 42"/>
                  <a:gd name="T43" fmla="*/ 13 h 51"/>
                  <a:gd name="T44" fmla="*/ 27 w 42"/>
                  <a:gd name="T45" fmla="*/ 32 h 51"/>
                  <a:gd name="T46" fmla="*/ 15 w 42"/>
                  <a:gd name="T47" fmla="*/ 32 h 51"/>
                  <a:gd name="T48" fmla="*/ 21 w 42"/>
                  <a:gd name="T49"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51">
                    <a:moveTo>
                      <a:pt x="2" y="51"/>
                    </a:moveTo>
                    <a:cubicBezTo>
                      <a:pt x="7" y="51"/>
                      <a:pt x="7" y="51"/>
                      <a:pt x="7" y="51"/>
                    </a:cubicBezTo>
                    <a:cubicBezTo>
                      <a:pt x="8" y="51"/>
                      <a:pt x="9" y="50"/>
                      <a:pt x="9" y="50"/>
                    </a:cubicBezTo>
                    <a:cubicBezTo>
                      <a:pt x="9" y="50"/>
                      <a:pt x="10" y="49"/>
                      <a:pt x="10" y="48"/>
                    </a:cubicBezTo>
                    <a:cubicBezTo>
                      <a:pt x="13" y="39"/>
                      <a:pt x="13" y="39"/>
                      <a:pt x="13" y="39"/>
                    </a:cubicBezTo>
                    <a:cubicBezTo>
                      <a:pt x="29" y="39"/>
                      <a:pt x="29" y="39"/>
                      <a:pt x="29" y="39"/>
                    </a:cubicBezTo>
                    <a:cubicBezTo>
                      <a:pt x="32" y="49"/>
                      <a:pt x="32" y="49"/>
                      <a:pt x="32" y="49"/>
                    </a:cubicBezTo>
                    <a:cubicBezTo>
                      <a:pt x="32" y="50"/>
                      <a:pt x="33" y="50"/>
                      <a:pt x="33" y="50"/>
                    </a:cubicBezTo>
                    <a:cubicBezTo>
                      <a:pt x="33" y="50"/>
                      <a:pt x="34" y="51"/>
                      <a:pt x="34" y="51"/>
                    </a:cubicBezTo>
                    <a:cubicBezTo>
                      <a:pt x="39" y="51"/>
                      <a:pt x="39" y="51"/>
                      <a:pt x="39" y="51"/>
                    </a:cubicBezTo>
                    <a:cubicBezTo>
                      <a:pt x="40" y="51"/>
                      <a:pt x="41" y="50"/>
                      <a:pt x="42" y="50"/>
                    </a:cubicBezTo>
                    <a:cubicBezTo>
                      <a:pt x="42" y="50"/>
                      <a:pt x="42" y="49"/>
                      <a:pt x="42" y="47"/>
                    </a:cubicBezTo>
                    <a:cubicBezTo>
                      <a:pt x="27" y="2"/>
                      <a:pt x="27" y="2"/>
                      <a:pt x="27" y="2"/>
                    </a:cubicBezTo>
                    <a:cubicBezTo>
                      <a:pt x="27" y="1"/>
                      <a:pt x="27" y="1"/>
                      <a:pt x="26" y="0"/>
                    </a:cubicBezTo>
                    <a:cubicBezTo>
                      <a:pt x="26" y="0"/>
                      <a:pt x="25" y="0"/>
                      <a:pt x="24" y="0"/>
                    </a:cubicBezTo>
                    <a:cubicBezTo>
                      <a:pt x="19" y="0"/>
                      <a:pt x="19" y="0"/>
                      <a:pt x="19" y="0"/>
                    </a:cubicBezTo>
                    <a:cubicBezTo>
                      <a:pt x="18" y="0"/>
                      <a:pt x="17" y="0"/>
                      <a:pt x="16" y="0"/>
                    </a:cubicBezTo>
                    <a:cubicBezTo>
                      <a:pt x="16" y="1"/>
                      <a:pt x="16" y="1"/>
                      <a:pt x="15" y="2"/>
                    </a:cubicBezTo>
                    <a:cubicBezTo>
                      <a:pt x="1" y="47"/>
                      <a:pt x="1" y="47"/>
                      <a:pt x="1" y="47"/>
                    </a:cubicBezTo>
                    <a:cubicBezTo>
                      <a:pt x="0" y="49"/>
                      <a:pt x="0" y="50"/>
                      <a:pt x="0" y="50"/>
                    </a:cubicBezTo>
                    <a:cubicBezTo>
                      <a:pt x="1" y="50"/>
                      <a:pt x="1" y="51"/>
                      <a:pt x="2" y="51"/>
                    </a:cubicBezTo>
                    <a:close/>
                    <a:moveTo>
                      <a:pt x="21" y="13"/>
                    </a:moveTo>
                    <a:cubicBezTo>
                      <a:pt x="27" y="32"/>
                      <a:pt x="27" y="32"/>
                      <a:pt x="27" y="32"/>
                    </a:cubicBezTo>
                    <a:cubicBezTo>
                      <a:pt x="15" y="32"/>
                      <a:pt x="15" y="32"/>
                      <a:pt x="15" y="32"/>
                    </a:cubicBezTo>
                    <a:lnTo>
                      <a:pt x="21"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1" name="Freeform 174"/>
              <p:cNvSpPr>
                <a:spLocks noEditPoints="1"/>
              </p:cNvSpPr>
              <p:nvPr/>
            </p:nvSpPr>
            <p:spPr bwMode="auto">
              <a:xfrm>
                <a:off x="2173" y="1904"/>
                <a:ext cx="202" cy="201"/>
              </a:xfrm>
              <a:custGeom>
                <a:avLst/>
                <a:gdLst>
                  <a:gd name="T0" fmla="*/ 12 w 84"/>
                  <a:gd name="T1" fmla="*/ 84 h 84"/>
                  <a:gd name="T2" fmla="*/ 73 w 84"/>
                  <a:gd name="T3" fmla="*/ 84 h 84"/>
                  <a:gd name="T4" fmla="*/ 84 w 84"/>
                  <a:gd name="T5" fmla="*/ 73 h 84"/>
                  <a:gd name="T6" fmla="*/ 84 w 84"/>
                  <a:gd name="T7" fmla="*/ 12 h 84"/>
                  <a:gd name="T8" fmla="*/ 73 w 84"/>
                  <a:gd name="T9" fmla="*/ 0 h 84"/>
                  <a:gd name="T10" fmla="*/ 12 w 84"/>
                  <a:gd name="T11" fmla="*/ 0 h 84"/>
                  <a:gd name="T12" fmla="*/ 0 w 84"/>
                  <a:gd name="T13" fmla="*/ 12 h 84"/>
                  <a:gd name="T14" fmla="*/ 0 w 84"/>
                  <a:gd name="T15" fmla="*/ 73 h 84"/>
                  <a:gd name="T16" fmla="*/ 12 w 84"/>
                  <a:gd name="T17" fmla="*/ 84 h 84"/>
                  <a:gd name="T18" fmla="*/ 9 w 84"/>
                  <a:gd name="T19" fmla="*/ 12 h 84"/>
                  <a:gd name="T20" fmla="*/ 12 w 84"/>
                  <a:gd name="T21" fmla="*/ 9 h 84"/>
                  <a:gd name="T22" fmla="*/ 72 w 84"/>
                  <a:gd name="T23" fmla="*/ 9 h 84"/>
                  <a:gd name="T24" fmla="*/ 75 w 84"/>
                  <a:gd name="T25" fmla="*/ 12 h 84"/>
                  <a:gd name="T26" fmla="*/ 75 w 84"/>
                  <a:gd name="T27" fmla="*/ 72 h 84"/>
                  <a:gd name="T28" fmla="*/ 72 w 84"/>
                  <a:gd name="T29" fmla="*/ 75 h 84"/>
                  <a:gd name="T30" fmla="*/ 12 w 84"/>
                  <a:gd name="T31" fmla="*/ 75 h 84"/>
                  <a:gd name="T32" fmla="*/ 9 w 84"/>
                  <a:gd name="T33" fmla="*/ 72 h 84"/>
                  <a:gd name="T34" fmla="*/ 9 w 84"/>
                  <a:gd name="T3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 h="84">
                    <a:moveTo>
                      <a:pt x="12" y="84"/>
                    </a:moveTo>
                    <a:cubicBezTo>
                      <a:pt x="73" y="84"/>
                      <a:pt x="73" y="84"/>
                      <a:pt x="73" y="84"/>
                    </a:cubicBezTo>
                    <a:cubicBezTo>
                      <a:pt x="79" y="84"/>
                      <a:pt x="84" y="79"/>
                      <a:pt x="84" y="73"/>
                    </a:cubicBezTo>
                    <a:cubicBezTo>
                      <a:pt x="84" y="12"/>
                      <a:pt x="84" y="12"/>
                      <a:pt x="84" y="12"/>
                    </a:cubicBezTo>
                    <a:cubicBezTo>
                      <a:pt x="84" y="5"/>
                      <a:pt x="79" y="0"/>
                      <a:pt x="73" y="0"/>
                    </a:cubicBezTo>
                    <a:cubicBezTo>
                      <a:pt x="12" y="0"/>
                      <a:pt x="12" y="0"/>
                      <a:pt x="12" y="0"/>
                    </a:cubicBezTo>
                    <a:cubicBezTo>
                      <a:pt x="5" y="0"/>
                      <a:pt x="0" y="5"/>
                      <a:pt x="0" y="12"/>
                    </a:cubicBezTo>
                    <a:cubicBezTo>
                      <a:pt x="0" y="73"/>
                      <a:pt x="0" y="73"/>
                      <a:pt x="0" y="73"/>
                    </a:cubicBezTo>
                    <a:cubicBezTo>
                      <a:pt x="0" y="79"/>
                      <a:pt x="5" y="84"/>
                      <a:pt x="12" y="84"/>
                    </a:cubicBezTo>
                    <a:close/>
                    <a:moveTo>
                      <a:pt x="9" y="12"/>
                    </a:moveTo>
                    <a:cubicBezTo>
                      <a:pt x="9" y="10"/>
                      <a:pt x="11" y="9"/>
                      <a:pt x="12" y="9"/>
                    </a:cubicBezTo>
                    <a:cubicBezTo>
                      <a:pt x="72" y="9"/>
                      <a:pt x="72" y="9"/>
                      <a:pt x="72" y="9"/>
                    </a:cubicBezTo>
                    <a:cubicBezTo>
                      <a:pt x="74" y="9"/>
                      <a:pt x="75" y="10"/>
                      <a:pt x="75" y="12"/>
                    </a:cubicBezTo>
                    <a:cubicBezTo>
                      <a:pt x="75" y="72"/>
                      <a:pt x="75" y="72"/>
                      <a:pt x="75" y="72"/>
                    </a:cubicBezTo>
                    <a:cubicBezTo>
                      <a:pt x="75" y="74"/>
                      <a:pt x="74" y="75"/>
                      <a:pt x="72" y="75"/>
                    </a:cubicBezTo>
                    <a:cubicBezTo>
                      <a:pt x="12" y="75"/>
                      <a:pt x="12" y="75"/>
                      <a:pt x="12" y="75"/>
                    </a:cubicBezTo>
                    <a:cubicBezTo>
                      <a:pt x="11" y="75"/>
                      <a:pt x="9" y="74"/>
                      <a:pt x="9" y="72"/>
                    </a:cubicBezTo>
                    <a:lnTo>
                      <a:pt x="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2" name="Freeform 175"/>
              <p:cNvSpPr>
                <a:spLocks noEditPoints="1"/>
              </p:cNvSpPr>
              <p:nvPr/>
            </p:nvSpPr>
            <p:spPr bwMode="auto">
              <a:xfrm>
                <a:off x="2130" y="2145"/>
                <a:ext cx="87" cy="122"/>
              </a:xfrm>
              <a:custGeom>
                <a:avLst/>
                <a:gdLst>
                  <a:gd name="T0" fmla="*/ 29 w 36"/>
                  <a:gd name="T1" fmla="*/ 25 h 51"/>
                  <a:gd name="T2" fmla="*/ 35 w 36"/>
                  <a:gd name="T3" fmla="*/ 13 h 51"/>
                  <a:gd name="T4" fmla="*/ 30 w 36"/>
                  <a:gd name="T5" fmla="*/ 3 h 51"/>
                  <a:gd name="T6" fmla="*/ 16 w 36"/>
                  <a:gd name="T7" fmla="*/ 0 h 51"/>
                  <a:gd name="T8" fmla="*/ 3 w 36"/>
                  <a:gd name="T9" fmla="*/ 0 h 51"/>
                  <a:gd name="T10" fmla="*/ 1 w 36"/>
                  <a:gd name="T11" fmla="*/ 1 h 51"/>
                  <a:gd name="T12" fmla="*/ 0 w 36"/>
                  <a:gd name="T13" fmla="*/ 3 h 51"/>
                  <a:gd name="T14" fmla="*/ 0 w 36"/>
                  <a:gd name="T15" fmla="*/ 48 h 51"/>
                  <a:gd name="T16" fmla="*/ 1 w 36"/>
                  <a:gd name="T17" fmla="*/ 50 h 51"/>
                  <a:gd name="T18" fmla="*/ 3 w 36"/>
                  <a:gd name="T19" fmla="*/ 51 h 51"/>
                  <a:gd name="T20" fmla="*/ 18 w 36"/>
                  <a:gd name="T21" fmla="*/ 51 h 51"/>
                  <a:gd name="T22" fmla="*/ 26 w 36"/>
                  <a:gd name="T23" fmla="*/ 50 h 51"/>
                  <a:gd name="T24" fmla="*/ 32 w 36"/>
                  <a:gd name="T25" fmla="*/ 47 h 51"/>
                  <a:gd name="T26" fmla="*/ 35 w 36"/>
                  <a:gd name="T27" fmla="*/ 43 h 51"/>
                  <a:gd name="T28" fmla="*/ 36 w 36"/>
                  <a:gd name="T29" fmla="*/ 37 h 51"/>
                  <a:gd name="T30" fmla="*/ 34 w 36"/>
                  <a:gd name="T31" fmla="*/ 29 h 51"/>
                  <a:gd name="T32" fmla="*/ 29 w 36"/>
                  <a:gd name="T33" fmla="*/ 25 h 51"/>
                  <a:gd name="T34" fmla="*/ 10 w 36"/>
                  <a:gd name="T35" fmla="*/ 8 h 51"/>
                  <a:gd name="T36" fmla="*/ 10 w 36"/>
                  <a:gd name="T37" fmla="*/ 7 h 51"/>
                  <a:gd name="T38" fmla="*/ 16 w 36"/>
                  <a:gd name="T39" fmla="*/ 7 h 51"/>
                  <a:gd name="T40" fmla="*/ 23 w 36"/>
                  <a:gd name="T41" fmla="*/ 9 h 51"/>
                  <a:gd name="T42" fmla="*/ 25 w 36"/>
                  <a:gd name="T43" fmla="*/ 14 h 51"/>
                  <a:gd name="T44" fmla="*/ 23 w 36"/>
                  <a:gd name="T45" fmla="*/ 20 h 51"/>
                  <a:gd name="T46" fmla="*/ 16 w 36"/>
                  <a:gd name="T47" fmla="*/ 21 h 51"/>
                  <a:gd name="T48" fmla="*/ 10 w 36"/>
                  <a:gd name="T49" fmla="*/ 21 h 51"/>
                  <a:gd name="T50" fmla="*/ 10 w 36"/>
                  <a:gd name="T51" fmla="*/ 21 h 51"/>
                  <a:gd name="T52" fmla="*/ 10 w 36"/>
                  <a:gd name="T53" fmla="*/ 8 h 51"/>
                  <a:gd name="T54" fmla="*/ 24 w 36"/>
                  <a:gd name="T55" fmla="*/ 42 h 51"/>
                  <a:gd name="T56" fmla="*/ 16 w 36"/>
                  <a:gd name="T57" fmla="*/ 44 h 51"/>
                  <a:gd name="T58" fmla="*/ 10 w 36"/>
                  <a:gd name="T59" fmla="*/ 44 h 51"/>
                  <a:gd name="T60" fmla="*/ 10 w 36"/>
                  <a:gd name="T61" fmla="*/ 43 h 51"/>
                  <a:gd name="T62" fmla="*/ 10 w 36"/>
                  <a:gd name="T63" fmla="*/ 30 h 51"/>
                  <a:gd name="T64" fmla="*/ 10 w 36"/>
                  <a:gd name="T65" fmla="*/ 29 h 51"/>
                  <a:gd name="T66" fmla="*/ 16 w 36"/>
                  <a:gd name="T67" fmla="*/ 29 h 51"/>
                  <a:gd name="T68" fmla="*/ 24 w 36"/>
                  <a:gd name="T69" fmla="*/ 31 h 51"/>
                  <a:gd name="T70" fmla="*/ 26 w 36"/>
                  <a:gd name="T71" fmla="*/ 37 h 51"/>
                  <a:gd name="T72" fmla="*/ 24 w 36"/>
                  <a:gd name="T7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51">
                    <a:moveTo>
                      <a:pt x="29" y="25"/>
                    </a:moveTo>
                    <a:cubicBezTo>
                      <a:pt x="33" y="23"/>
                      <a:pt x="35" y="19"/>
                      <a:pt x="35" y="13"/>
                    </a:cubicBezTo>
                    <a:cubicBezTo>
                      <a:pt x="35" y="9"/>
                      <a:pt x="33" y="5"/>
                      <a:pt x="30" y="3"/>
                    </a:cubicBezTo>
                    <a:cubicBezTo>
                      <a:pt x="27" y="1"/>
                      <a:pt x="22" y="0"/>
                      <a:pt x="16" y="0"/>
                    </a:cubicBezTo>
                    <a:cubicBezTo>
                      <a:pt x="3" y="0"/>
                      <a:pt x="3" y="0"/>
                      <a:pt x="3" y="0"/>
                    </a:cubicBezTo>
                    <a:cubicBezTo>
                      <a:pt x="2" y="0"/>
                      <a:pt x="1" y="0"/>
                      <a:pt x="1" y="1"/>
                    </a:cubicBezTo>
                    <a:cubicBezTo>
                      <a:pt x="1" y="1"/>
                      <a:pt x="0" y="2"/>
                      <a:pt x="0" y="3"/>
                    </a:cubicBezTo>
                    <a:cubicBezTo>
                      <a:pt x="0" y="48"/>
                      <a:pt x="0" y="48"/>
                      <a:pt x="0" y="48"/>
                    </a:cubicBezTo>
                    <a:cubicBezTo>
                      <a:pt x="0" y="49"/>
                      <a:pt x="1" y="50"/>
                      <a:pt x="1" y="50"/>
                    </a:cubicBezTo>
                    <a:cubicBezTo>
                      <a:pt x="1" y="51"/>
                      <a:pt x="2" y="51"/>
                      <a:pt x="3" y="51"/>
                    </a:cubicBezTo>
                    <a:cubicBezTo>
                      <a:pt x="18" y="51"/>
                      <a:pt x="18" y="51"/>
                      <a:pt x="18" y="51"/>
                    </a:cubicBezTo>
                    <a:cubicBezTo>
                      <a:pt x="21" y="51"/>
                      <a:pt x="24" y="51"/>
                      <a:pt x="26" y="50"/>
                    </a:cubicBezTo>
                    <a:cubicBezTo>
                      <a:pt x="29" y="49"/>
                      <a:pt x="30" y="49"/>
                      <a:pt x="32" y="47"/>
                    </a:cubicBezTo>
                    <a:cubicBezTo>
                      <a:pt x="33" y="46"/>
                      <a:pt x="34" y="45"/>
                      <a:pt x="35" y="43"/>
                    </a:cubicBezTo>
                    <a:cubicBezTo>
                      <a:pt x="36" y="41"/>
                      <a:pt x="36" y="39"/>
                      <a:pt x="36" y="37"/>
                    </a:cubicBezTo>
                    <a:cubicBezTo>
                      <a:pt x="36" y="34"/>
                      <a:pt x="35" y="31"/>
                      <a:pt x="34" y="29"/>
                    </a:cubicBezTo>
                    <a:cubicBezTo>
                      <a:pt x="33" y="27"/>
                      <a:pt x="31" y="26"/>
                      <a:pt x="29" y="25"/>
                    </a:cubicBezTo>
                    <a:close/>
                    <a:moveTo>
                      <a:pt x="10" y="8"/>
                    </a:moveTo>
                    <a:cubicBezTo>
                      <a:pt x="10" y="7"/>
                      <a:pt x="10" y="7"/>
                      <a:pt x="10" y="7"/>
                    </a:cubicBezTo>
                    <a:cubicBezTo>
                      <a:pt x="16" y="7"/>
                      <a:pt x="16" y="7"/>
                      <a:pt x="16" y="7"/>
                    </a:cubicBezTo>
                    <a:cubicBezTo>
                      <a:pt x="19" y="7"/>
                      <a:pt x="21" y="8"/>
                      <a:pt x="23" y="9"/>
                    </a:cubicBezTo>
                    <a:cubicBezTo>
                      <a:pt x="25" y="10"/>
                      <a:pt x="25" y="12"/>
                      <a:pt x="25" y="14"/>
                    </a:cubicBezTo>
                    <a:cubicBezTo>
                      <a:pt x="25" y="17"/>
                      <a:pt x="25" y="18"/>
                      <a:pt x="23" y="20"/>
                    </a:cubicBezTo>
                    <a:cubicBezTo>
                      <a:pt x="22" y="21"/>
                      <a:pt x="19" y="21"/>
                      <a:pt x="16" y="21"/>
                    </a:cubicBezTo>
                    <a:cubicBezTo>
                      <a:pt x="10" y="21"/>
                      <a:pt x="10" y="21"/>
                      <a:pt x="10" y="21"/>
                    </a:cubicBezTo>
                    <a:cubicBezTo>
                      <a:pt x="10" y="21"/>
                      <a:pt x="10" y="21"/>
                      <a:pt x="10" y="21"/>
                    </a:cubicBezTo>
                    <a:lnTo>
                      <a:pt x="10" y="8"/>
                    </a:lnTo>
                    <a:close/>
                    <a:moveTo>
                      <a:pt x="24" y="42"/>
                    </a:moveTo>
                    <a:cubicBezTo>
                      <a:pt x="22" y="43"/>
                      <a:pt x="19" y="44"/>
                      <a:pt x="16" y="44"/>
                    </a:cubicBezTo>
                    <a:cubicBezTo>
                      <a:pt x="10" y="44"/>
                      <a:pt x="10" y="44"/>
                      <a:pt x="10" y="44"/>
                    </a:cubicBezTo>
                    <a:cubicBezTo>
                      <a:pt x="10" y="43"/>
                      <a:pt x="10" y="43"/>
                      <a:pt x="10" y="43"/>
                    </a:cubicBezTo>
                    <a:cubicBezTo>
                      <a:pt x="10" y="30"/>
                      <a:pt x="10" y="30"/>
                      <a:pt x="10" y="30"/>
                    </a:cubicBezTo>
                    <a:cubicBezTo>
                      <a:pt x="10" y="29"/>
                      <a:pt x="10" y="29"/>
                      <a:pt x="10" y="29"/>
                    </a:cubicBezTo>
                    <a:cubicBezTo>
                      <a:pt x="16" y="29"/>
                      <a:pt x="16" y="29"/>
                      <a:pt x="16" y="29"/>
                    </a:cubicBezTo>
                    <a:cubicBezTo>
                      <a:pt x="19" y="29"/>
                      <a:pt x="22" y="30"/>
                      <a:pt x="24" y="31"/>
                    </a:cubicBezTo>
                    <a:cubicBezTo>
                      <a:pt x="25" y="32"/>
                      <a:pt x="26" y="34"/>
                      <a:pt x="26" y="37"/>
                    </a:cubicBezTo>
                    <a:cubicBezTo>
                      <a:pt x="26" y="39"/>
                      <a:pt x="25" y="41"/>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3" name="Freeform 176"/>
              <p:cNvSpPr>
                <a:spLocks noEditPoints="1"/>
              </p:cNvSpPr>
              <p:nvPr/>
            </p:nvSpPr>
            <p:spPr bwMode="auto">
              <a:xfrm>
                <a:off x="2072" y="2107"/>
                <a:ext cx="202" cy="198"/>
              </a:xfrm>
              <a:custGeom>
                <a:avLst/>
                <a:gdLst>
                  <a:gd name="T0" fmla="*/ 73 w 84"/>
                  <a:gd name="T1" fmla="*/ 0 h 83"/>
                  <a:gd name="T2" fmla="*/ 12 w 84"/>
                  <a:gd name="T3" fmla="*/ 0 h 83"/>
                  <a:gd name="T4" fmla="*/ 0 w 84"/>
                  <a:gd name="T5" fmla="*/ 11 h 83"/>
                  <a:gd name="T6" fmla="*/ 0 w 84"/>
                  <a:gd name="T7" fmla="*/ 72 h 83"/>
                  <a:gd name="T8" fmla="*/ 12 w 84"/>
                  <a:gd name="T9" fmla="*/ 83 h 83"/>
                  <a:gd name="T10" fmla="*/ 73 w 84"/>
                  <a:gd name="T11" fmla="*/ 83 h 83"/>
                  <a:gd name="T12" fmla="*/ 84 w 84"/>
                  <a:gd name="T13" fmla="*/ 72 h 83"/>
                  <a:gd name="T14" fmla="*/ 84 w 84"/>
                  <a:gd name="T15" fmla="*/ 11 h 83"/>
                  <a:gd name="T16" fmla="*/ 73 w 84"/>
                  <a:gd name="T17" fmla="*/ 0 h 83"/>
                  <a:gd name="T18" fmla="*/ 75 w 84"/>
                  <a:gd name="T19" fmla="*/ 72 h 83"/>
                  <a:gd name="T20" fmla="*/ 72 w 84"/>
                  <a:gd name="T21" fmla="*/ 74 h 83"/>
                  <a:gd name="T22" fmla="*/ 12 w 84"/>
                  <a:gd name="T23" fmla="*/ 74 h 83"/>
                  <a:gd name="T24" fmla="*/ 9 w 84"/>
                  <a:gd name="T25" fmla="*/ 72 h 83"/>
                  <a:gd name="T26" fmla="*/ 9 w 84"/>
                  <a:gd name="T27" fmla="*/ 12 h 83"/>
                  <a:gd name="T28" fmla="*/ 12 w 84"/>
                  <a:gd name="T29" fmla="*/ 9 h 83"/>
                  <a:gd name="T30" fmla="*/ 72 w 84"/>
                  <a:gd name="T31" fmla="*/ 9 h 83"/>
                  <a:gd name="T32" fmla="*/ 75 w 84"/>
                  <a:gd name="T33" fmla="*/ 12 h 83"/>
                  <a:gd name="T34" fmla="*/ 75 w 84"/>
                  <a:gd name="T3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 h="83">
                    <a:moveTo>
                      <a:pt x="73" y="0"/>
                    </a:moveTo>
                    <a:cubicBezTo>
                      <a:pt x="12" y="0"/>
                      <a:pt x="12" y="0"/>
                      <a:pt x="12" y="0"/>
                    </a:cubicBezTo>
                    <a:cubicBezTo>
                      <a:pt x="5" y="0"/>
                      <a:pt x="0" y="5"/>
                      <a:pt x="0" y="11"/>
                    </a:cubicBezTo>
                    <a:cubicBezTo>
                      <a:pt x="0" y="72"/>
                      <a:pt x="0" y="72"/>
                      <a:pt x="0" y="72"/>
                    </a:cubicBezTo>
                    <a:cubicBezTo>
                      <a:pt x="0" y="78"/>
                      <a:pt x="5" y="83"/>
                      <a:pt x="12" y="83"/>
                    </a:cubicBezTo>
                    <a:cubicBezTo>
                      <a:pt x="73" y="83"/>
                      <a:pt x="73" y="83"/>
                      <a:pt x="73" y="83"/>
                    </a:cubicBezTo>
                    <a:cubicBezTo>
                      <a:pt x="79" y="83"/>
                      <a:pt x="84" y="78"/>
                      <a:pt x="84" y="72"/>
                    </a:cubicBezTo>
                    <a:cubicBezTo>
                      <a:pt x="84" y="11"/>
                      <a:pt x="84" y="11"/>
                      <a:pt x="84" y="11"/>
                    </a:cubicBezTo>
                    <a:cubicBezTo>
                      <a:pt x="84" y="5"/>
                      <a:pt x="79" y="0"/>
                      <a:pt x="73" y="0"/>
                    </a:cubicBezTo>
                    <a:close/>
                    <a:moveTo>
                      <a:pt x="75" y="72"/>
                    </a:moveTo>
                    <a:cubicBezTo>
                      <a:pt x="75" y="73"/>
                      <a:pt x="74" y="74"/>
                      <a:pt x="72" y="74"/>
                    </a:cubicBezTo>
                    <a:cubicBezTo>
                      <a:pt x="12" y="74"/>
                      <a:pt x="12" y="74"/>
                      <a:pt x="12" y="74"/>
                    </a:cubicBezTo>
                    <a:cubicBezTo>
                      <a:pt x="11" y="74"/>
                      <a:pt x="9" y="73"/>
                      <a:pt x="9" y="72"/>
                    </a:cubicBezTo>
                    <a:cubicBezTo>
                      <a:pt x="9" y="12"/>
                      <a:pt x="9" y="12"/>
                      <a:pt x="9" y="12"/>
                    </a:cubicBezTo>
                    <a:cubicBezTo>
                      <a:pt x="9" y="10"/>
                      <a:pt x="11" y="9"/>
                      <a:pt x="12" y="9"/>
                    </a:cubicBezTo>
                    <a:cubicBezTo>
                      <a:pt x="72" y="9"/>
                      <a:pt x="72" y="9"/>
                      <a:pt x="72" y="9"/>
                    </a:cubicBezTo>
                    <a:cubicBezTo>
                      <a:pt x="74" y="9"/>
                      <a:pt x="75" y="10"/>
                      <a:pt x="75" y="12"/>
                    </a:cubicBezTo>
                    <a:lnTo>
                      <a:pt x="75"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4" name="Freeform 177"/>
              <p:cNvSpPr>
                <a:spLocks/>
              </p:cNvSpPr>
              <p:nvPr/>
            </p:nvSpPr>
            <p:spPr bwMode="auto">
              <a:xfrm>
                <a:off x="2334" y="2143"/>
                <a:ext cx="85" cy="127"/>
              </a:xfrm>
              <a:custGeom>
                <a:avLst/>
                <a:gdLst>
                  <a:gd name="T0" fmla="*/ 31 w 35"/>
                  <a:gd name="T1" fmla="*/ 1 h 53"/>
                  <a:gd name="T2" fmla="*/ 21 w 35"/>
                  <a:gd name="T3" fmla="*/ 0 h 53"/>
                  <a:gd name="T4" fmla="*/ 11 w 35"/>
                  <a:gd name="T5" fmla="*/ 2 h 53"/>
                  <a:gd name="T6" fmla="*/ 4 w 35"/>
                  <a:gd name="T7" fmla="*/ 5 h 53"/>
                  <a:gd name="T8" fmla="*/ 1 w 35"/>
                  <a:gd name="T9" fmla="*/ 11 h 53"/>
                  <a:gd name="T10" fmla="*/ 0 w 35"/>
                  <a:gd name="T11" fmla="*/ 18 h 53"/>
                  <a:gd name="T12" fmla="*/ 0 w 35"/>
                  <a:gd name="T13" fmla="*/ 37 h 53"/>
                  <a:gd name="T14" fmla="*/ 5 w 35"/>
                  <a:gd name="T15" fmla="*/ 49 h 53"/>
                  <a:gd name="T16" fmla="*/ 20 w 35"/>
                  <a:gd name="T17" fmla="*/ 53 h 53"/>
                  <a:gd name="T18" fmla="*/ 29 w 35"/>
                  <a:gd name="T19" fmla="*/ 52 h 53"/>
                  <a:gd name="T20" fmla="*/ 34 w 35"/>
                  <a:gd name="T21" fmla="*/ 50 h 53"/>
                  <a:gd name="T22" fmla="*/ 34 w 35"/>
                  <a:gd name="T23" fmla="*/ 49 h 53"/>
                  <a:gd name="T24" fmla="*/ 34 w 35"/>
                  <a:gd name="T25" fmla="*/ 46 h 53"/>
                  <a:gd name="T26" fmla="*/ 33 w 35"/>
                  <a:gd name="T27" fmla="*/ 43 h 53"/>
                  <a:gd name="T28" fmla="*/ 32 w 35"/>
                  <a:gd name="T29" fmla="*/ 42 h 53"/>
                  <a:gd name="T30" fmla="*/ 31 w 35"/>
                  <a:gd name="T31" fmla="*/ 43 h 53"/>
                  <a:gd name="T32" fmla="*/ 27 w 35"/>
                  <a:gd name="T33" fmla="*/ 44 h 53"/>
                  <a:gd name="T34" fmla="*/ 20 w 35"/>
                  <a:gd name="T35" fmla="*/ 45 h 53"/>
                  <a:gd name="T36" fmla="*/ 17 w 35"/>
                  <a:gd name="T37" fmla="*/ 45 h 53"/>
                  <a:gd name="T38" fmla="*/ 13 w 35"/>
                  <a:gd name="T39" fmla="*/ 43 h 53"/>
                  <a:gd name="T40" fmla="*/ 11 w 35"/>
                  <a:gd name="T41" fmla="*/ 40 h 53"/>
                  <a:gd name="T42" fmla="*/ 10 w 35"/>
                  <a:gd name="T43" fmla="*/ 36 h 53"/>
                  <a:gd name="T44" fmla="*/ 10 w 35"/>
                  <a:gd name="T45" fmla="*/ 19 h 53"/>
                  <a:gd name="T46" fmla="*/ 13 w 35"/>
                  <a:gd name="T47" fmla="*/ 11 h 53"/>
                  <a:gd name="T48" fmla="*/ 22 w 35"/>
                  <a:gd name="T49" fmla="*/ 8 h 53"/>
                  <a:gd name="T50" fmla="*/ 27 w 35"/>
                  <a:gd name="T51" fmla="*/ 9 h 53"/>
                  <a:gd name="T52" fmla="*/ 31 w 35"/>
                  <a:gd name="T53" fmla="*/ 10 h 53"/>
                  <a:gd name="T54" fmla="*/ 32 w 35"/>
                  <a:gd name="T55" fmla="*/ 9 h 53"/>
                  <a:gd name="T56" fmla="*/ 33 w 35"/>
                  <a:gd name="T57" fmla="*/ 7 h 53"/>
                  <a:gd name="T58" fmla="*/ 34 w 35"/>
                  <a:gd name="T59" fmla="*/ 5 h 53"/>
                  <a:gd name="T60" fmla="*/ 34 w 35"/>
                  <a:gd name="T61" fmla="*/ 3 h 53"/>
                  <a:gd name="T62" fmla="*/ 31 w 35"/>
                  <a:gd name="T63"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53">
                    <a:moveTo>
                      <a:pt x="31" y="1"/>
                    </a:moveTo>
                    <a:cubicBezTo>
                      <a:pt x="29" y="1"/>
                      <a:pt x="26" y="0"/>
                      <a:pt x="21" y="0"/>
                    </a:cubicBezTo>
                    <a:cubicBezTo>
                      <a:pt x="17" y="0"/>
                      <a:pt x="13" y="1"/>
                      <a:pt x="11" y="2"/>
                    </a:cubicBezTo>
                    <a:cubicBezTo>
                      <a:pt x="8" y="3"/>
                      <a:pt x="6" y="4"/>
                      <a:pt x="4" y="5"/>
                    </a:cubicBezTo>
                    <a:cubicBezTo>
                      <a:pt x="3" y="7"/>
                      <a:pt x="1" y="9"/>
                      <a:pt x="1" y="11"/>
                    </a:cubicBezTo>
                    <a:cubicBezTo>
                      <a:pt x="0" y="13"/>
                      <a:pt x="0" y="16"/>
                      <a:pt x="0" y="18"/>
                    </a:cubicBezTo>
                    <a:cubicBezTo>
                      <a:pt x="0" y="37"/>
                      <a:pt x="0" y="37"/>
                      <a:pt x="0" y="37"/>
                    </a:cubicBezTo>
                    <a:cubicBezTo>
                      <a:pt x="0" y="42"/>
                      <a:pt x="2" y="46"/>
                      <a:pt x="5" y="49"/>
                    </a:cubicBezTo>
                    <a:cubicBezTo>
                      <a:pt x="8" y="51"/>
                      <a:pt x="13" y="53"/>
                      <a:pt x="20" y="53"/>
                    </a:cubicBezTo>
                    <a:cubicBezTo>
                      <a:pt x="23" y="53"/>
                      <a:pt x="26" y="53"/>
                      <a:pt x="29" y="52"/>
                    </a:cubicBezTo>
                    <a:cubicBezTo>
                      <a:pt x="31" y="51"/>
                      <a:pt x="33" y="51"/>
                      <a:pt x="34" y="50"/>
                    </a:cubicBezTo>
                    <a:cubicBezTo>
                      <a:pt x="34" y="50"/>
                      <a:pt x="34" y="50"/>
                      <a:pt x="34" y="49"/>
                    </a:cubicBezTo>
                    <a:cubicBezTo>
                      <a:pt x="34" y="48"/>
                      <a:pt x="34" y="47"/>
                      <a:pt x="34" y="46"/>
                    </a:cubicBezTo>
                    <a:cubicBezTo>
                      <a:pt x="33" y="45"/>
                      <a:pt x="33" y="44"/>
                      <a:pt x="33" y="43"/>
                    </a:cubicBezTo>
                    <a:cubicBezTo>
                      <a:pt x="32" y="43"/>
                      <a:pt x="32" y="42"/>
                      <a:pt x="32" y="42"/>
                    </a:cubicBezTo>
                    <a:cubicBezTo>
                      <a:pt x="31" y="43"/>
                      <a:pt x="31" y="43"/>
                      <a:pt x="31" y="43"/>
                    </a:cubicBezTo>
                    <a:cubicBezTo>
                      <a:pt x="30" y="43"/>
                      <a:pt x="29" y="44"/>
                      <a:pt x="27" y="44"/>
                    </a:cubicBezTo>
                    <a:cubicBezTo>
                      <a:pt x="25" y="45"/>
                      <a:pt x="23" y="45"/>
                      <a:pt x="20" y="45"/>
                    </a:cubicBezTo>
                    <a:cubicBezTo>
                      <a:pt x="19" y="45"/>
                      <a:pt x="18" y="45"/>
                      <a:pt x="17" y="45"/>
                    </a:cubicBezTo>
                    <a:cubicBezTo>
                      <a:pt x="15" y="44"/>
                      <a:pt x="14" y="44"/>
                      <a:pt x="13" y="43"/>
                    </a:cubicBezTo>
                    <a:cubicBezTo>
                      <a:pt x="12" y="42"/>
                      <a:pt x="11" y="42"/>
                      <a:pt x="11" y="40"/>
                    </a:cubicBezTo>
                    <a:cubicBezTo>
                      <a:pt x="10" y="39"/>
                      <a:pt x="10" y="38"/>
                      <a:pt x="10" y="36"/>
                    </a:cubicBezTo>
                    <a:cubicBezTo>
                      <a:pt x="10" y="19"/>
                      <a:pt x="10" y="19"/>
                      <a:pt x="10" y="19"/>
                    </a:cubicBezTo>
                    <a:cubicBezTo>
                      <a:pt x="10" y="15"/>
                      <a:pt x="11" y="13"/>
                      <a:pt x="13" y="11"/>
                    </a:cubicBezTo>
                    <a:cubicBezTo>
                      <a:pt x="15" y="9"/>
                      <a:pt x="18" y="8"/>
                      <a:pt x="22" y="8"/>
                    </a:cubicBezTo>
                    <a:cubicBezTo>
                      <a:pt x="24" y="8"/>
                      <a:pt x="25" y="8"/>
                      <a:pt x="27" y="9"/>
                    </a:cubicBezTo>
                    <a:cubicBezTo>
                      <a:pt x="28" y="9"/>
                      <a:pt x="30" y="10"/>
                      <a:pt x="31" y="10"/>
                    </a:cubicBezTo>
                    <a:cubicBezTo>
                      <a:pt x="31" y="10"/>
                      <a:pt x="32" y="10"/>
                      <a:pt x="32" y="9"/>
                    </a:cubicBezTo>
                    <a:cubicBezTo>
                      <a:pt x="33" y="9"/>
                      <a:pt x="33" y="8"/>
                      <a:pt x="33" y="7"/>
                    </a:cubicBezTo>
                    <a:cubicBezTo>
                      <a:pt x="34" y="6"/>
                      <a:pt x="34" y="5"/>
                      <a:pt x="34" y="5"/>
                    </a:cubicBezTo>
                    <a:cubicBezTo>
                      <a:pt x="35" y="4"/>
                      <a:pt x="35" y="3"/>
                      <a:pt x="34" y="3"/>
                    </a:cubicBezTo>
                    <a:cubicBezTo>
                      <a:pt x="34" y="3"/>
                      <a:pt x="33" y="2"/>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5" name="Freeform 178"/>
              <p:cNvSpPr>
                <a:spLocks noEditPoints="1"/>
              </p:cNvSpPr>
              <p:nvPr/>
            </p:nvSpPr>
            <p:spPr bwMode="auto">
              <a:xfrm>
                <a:off x="2277" y="2107"/>
                <a:ext cx="199" cy="198"/>
              </a:xfrm>
              <a:custGeom>
                <a:avLst/>
                <a:gdLst>
                  <a:gd name="T0" fmla="*/ 72 w 83"/>
                  <a:gd name="T1" fmla="*/ 0 h 83"/>
                  <a:gd name="T2" fmla="*/ 11 w 83"/>
                  <a:gd name="T3" fmla="*/ 0 h 83"/>
                  <a:gd name="T4" fmla="*/ 0 w 83"/>
                  <a:gd name="T5" fmla="*/ 11 h 83"/>
                  <a:gd name="T6" fmla="*/ 0 w 83"/>
                  <a:gd name="T7" fmla="*/ 72 h 83"/>
                  <a:gd name="T8" fmla="*/ 11 w 83"/>
                  <a:gd name="T9" fmla="*/ 83 h 83"/>
                  <a:gd name="T10" fmla="*/ 72 w 83"/>
                  <a:gd name="T11" fmla="*/ 83 h 83"/>
                  <a:gd name="T12" fmla="*/ 83 w 83"/>
                  <a:gd name="T13" fmla="*/ 72 h 83"/>
                  <a:gd name="T14" fmla="*/ 83 w 83"/>
                  <a:gd name="T15" fmla="*/ 11 h 83"/>
                  <a:gd name="T16" fmla="*/ 72 w 83"/>
                  <a:gd name="T17" fmla="*/ 0 h 83"/>
                  <a:gd name="T18" fmla="*/ 74 w 83"/>
                  <a:gd name="T19" fmla="*/ 72 h 83"/>
                  <a:gd name="T20" fmla="*/ 71 w 83"/>
                  <a:gd name="T21" fmla="*/ 74 h 83"/>
                  <a:gd name="T22" fmla="*/ 11 w 83"/>
                  <a:gd name="T23" fmla="*/ 74 h 83"/>
                  <a:gd name="T24" fmla="*/ 8 w 83"/>
                  <a:gd name="T25" fmla="*/ 72 h 83"/>
                  <a:gd name="T26" fmla="*/ 8 w 83"/>
                  <a:gd name="T27" fmla="*/ 12 h 83"/>
                  <a:gd name="T28" fmla="*/ 11 w 83"/>
                  <a:gd name="T29" fmla="*/ 9 h 83"/>
                  <a:gd name="T30" fmla="*/ 71 w 83"/>
                  <a:gd name="T31" fmla="*/ 9 h 83"/>
                  <a:gd name="T32" fmla="*/ 74 w 83"/>
                  <a:gd name="T33" fmla="*/ 12 h 83"/>
                  <a:gd name="T34" fmla="*/ 74 w 83"/>
                  <a:gd name="T3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3">
                    <a:moveTo>
                      <a:pt x="72" y="0"/>
                    </a:moveTo>
                    <a:cubicBezTo>
                      <a:pt x="11" y="0"/>
                      <a:pt x="11" y="0"/>
                      <a:pt x="11" y="0"/>
                    </a:cubicBezTo>
                    <a:cubicBezTo>
                      <a:pt x="5" y="0"/>
                      <a:pt x="0" y="5"/>
                      <a:pt x="0" y="11"/>
                    </a:cubicBezTo>
                    <a:cubicBezTo>
                      <a:pt x="0" y="72"/>
                      <a:pt x="0" y="72"/>
                      <a:pt x="0" y="72"/>
                    </a:cubicBezTo>
                    <a:cubicBezTo>
                      <a:pt x="0" y="78"/>
                      <a:pt x="5" y="83"/>
                      <a:pt x="11" y="83"/>
                    </a:cubicBezTo>
                    <a:cubicBezTo>
                      <a:pt x="72" y="83"/>
                      <a:pt x="72" y="83"/>
                      <a:pt x="72" y="83"/>
                    </a:cubicBezTo>
                    <a:cubicBezTo>
                      <a:pt x="78" y="83"/>
                      <a:pt x="83" y="78"/>
                      <a:pt x="83" y="72"/>
                    </a:cubicBezTo>
                    <a:cubicBezTo>
                      <a:pt x="83" y="11"/>
                      <a:pt x="83" y="11"/>
                      <a:pt x="83" y="11"/>
                    </a:cubicBezTo>
                    <a:cubicBezTo>
                      <a:pt x="83" y="5"/>
                      <a:pt x="78" y="0"/>
                      <a:pt x="72" y="0"/>
                    </a:cubicBezTo>
                    <a:close/>
                    <a:moveTo>
                      <a:pt x="74" y="72"/>
                    </a:moveTo>
                    <a:cubicBezTo>
                      <a:pt x="74" y="73"/>
                      <a:pt x="73" y="74"/>
                      <a:pt x="71" y="74"/>
                    </a:cubicBezTo>
                    <a:cubicBezTo>
                      <a:pt x="11" y="74"/>
                      <a:pt x="11" y="74"/>
                      <a:pt x="11" y="74"/>
                    </a:cubicBezTo>
                    <a:cubicBezTo>
                      <a:pt x="10" y="74"/>
                      <a:pt x="8" y="73"/>
                      <a:pt x="8" y="72"/>
                    </a:cubicBezTo>
                    <a:cubicBezTo>
                      <a:pt x="8" y="12"/>
                      <a:pt x="8" y="12"/>
                      <a:pt x="8" y="12"/>
                    </a:cubicBezTo>
                    <a:cubicBezTo>
                      <a:pt x="8" y="10"/>
                      <a:pt x="10" y="9"/>
                      <a:pt x="11" y="9"/>
                    </a:cubicBezTo>
                    <a:cubicBezTo>
                      <a:pt x="71" y="9"/>
                      <a:pt x="71" y="9"/>
                      <a:pt x="71" y="9"/>
                    </a:cubicBezTo>
                    <a:cubicBezTo>
                      <a:pt x="73" y="9"/>
                      <a:pt x="74" y="10"/>
                      <a:pt x="74" y="12"/>
                    </a:cubicBezTo>
                    <a:lnTo>
                      <a:pt x="7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206" name="组合 205"/>
          <p:cNvGrpSpPr/>
          <p:nvPr/>
        </p:nvGrpSpPr>
        <p:grpSpPr>
          <a:xfrm>
            <a:off x="5940805" y="3505838"/>
            <a:ext cx="528095" cy="528047"/>
            <a:chOff x="5533863" y="3378864"/>
            <a:chExt cx="558800" cy="558800"/>
          </a:xfrm>
        </p:grpSpPr>
        <p:sp>
          <p:nvSpPr>
            <p:cNvPr id="207" name="椭圆 206"/>
            <p:cNvSpPr/>
            <p:nvPr/>
          </p:nvSpPr>
          <p:spPr>
            <a:xfrm>
              <a:off x="5533863" y="3378864"/>
              <a:ext cx="558800" cy="558800"/>
            </a:xfrm>
            <a:prstGeom prst="ellipse">
              <a:avLst/>
            </a:prstGeom>
            <a:solidFill>
              <a:srgbClr val="E87071"/>
            </a:solidFill>
            <a:ln w="19050" cap="flat" cmpd="sng" algn="ctr">
              <a:gradFill flip="none" rotWithShape="1">
                <a:gsLst>
                  <a:gs pos="0">
                    <a:srgbClr val="C9C9C9"/>
                  </a:gs>
                  <a:gs pos="100000">
                    <a:sysClr val="window" lastClr="FFFFFF"/>
                  </a:gs>
                </a:gsLst>
                <a:lin ang="2700000" scaled="1"/>
                <a:tileRect/>
              </a:gradFill>
              <a:prstDash val="solid"/>
              <a:miter lim="800000"/>
            </a:ln>
            <a:effectLst>
              <a:innerShdw blurRad="76200" dist="38100" dir="13500000">
                <a:prstClr val="black">
                  <a:alpha val="4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208" name="Group 181"/>
            <p:cNvGrpSpPr>
              <a:grpSpLocks noChangeAspect="1"/>
            </p:cNvGrpSpPr>
            <p:nvPr/>
          </p:nvGrpSpPr>
          <p:grpSpPr bwMode="auto">
            <a:xfrm>
              <a:off x="5643593" y="3482937"/>
              <a:ext cx="334816" cy="332372"/>
              <a:chOff x="2160" y="2262"/>
              <a:chExt cx="411" cy="408"/>
            </a:xfrm>
            <a:solidFill>
              <a:sysClr val="window" lastClr="FFFFFF"/>
            </a:solidFill>
            <a:effectLst/>
          </p:grpSpPr>
          <p:sp>
            <p:nvSpPr>
              <p:cNvPr id="209"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0"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1"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2"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3"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4"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5"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216" name="组合 215"/>
          <p:cNvGrpSpPr/>
          <p:nvPr/>
        </p:nvGrpSpPr>
        <p:grpSpPr>
          <a:xfrm>
            <a:off x="6493895" y="4256049"/>
            <a:ext cx="528095" cy="528047"/>
            <a:chOff x="6119110" y="4172768"/>
            <a:chExt cx="558800" cy="558800"/>
          </a:xfrm>
        </p:grpSpPr>
        <p:sp>
          <p:nvSpPr>
            <p:cNvPr id="217" name="椭圆 216"/>
            <p:cNvSpPr/>
            <p:nvPr/>
          </p:nvSpPr>
          <p:spPr>
            <a:xfrm>
              <a:off x="6119110" y="4172768"/>
              <a:ext cx="558800" cy="558800"/>
            </a:xfrm>
            <a:prstGeom prst="ellipse">
              <a:avLst/>
            </a:prstGeom>
            <a:solidFill>
              <a:srgbClr val="00AF92"/>
            </a:solidFill>
            <a:ln w="19050" cap="flat" cmpd="sng" algn="ctr">
              <a:gradFill flip="none" rotWithShape="1">
                <a:gsLst>
                  <a:gs pos="0">
                    <a:srgbClr val="C9C9C9"/>
                  </a:gs>
                  <a:gs pos="100000">
                    <a:sysClr val="window" lastClr="FFFFFF"/>
                  </a:gs>
                </a:gsLst>
                <a:lin ang="2700000" scaled="1"/>
                <a:tileRect/>
              </a:gradFill>
              <a:prstDash val="solid"/>
              <a:miter lim="800000"/>
            </a:ln>
            <a:effectLst>
              <a:innerShdw blurRad="76200" dist="38100" dir="13500000">
                <a:prstClr val="black">
                  <a:alpha val="4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218" name="Group 198"/>
            <p:cNvGrpSpPr>
              <a:grpSpLocks noChangeAspect="1"/>
            </p:cNvGrpSpPr>
            <p:nvPr/>
          </p:nvGrpSpPr>
          <p:grpSpPr bwMode="auto">
            <a:xfrm>
              <a:off x="6230362" y="4317972"/>
              <a:ext cx="353065" cy="271520"/>
              <a:chOff x="2216" y="2944"/>
              <a:chExt cx="394" cy="303"/>
            </a:xfrm>
            <a:solidFill>
              <a:sysClr val="window" lastClr="FFFFFF"/>
            </a:solidFill>
            <a:effectLst/>
          </p:grpSpPr>
          <p:sp>
            <p:nvSpPr>
              <p:cNvPr id="219"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0"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1"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2"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3"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24"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grpSp>
        <p:nvGrpSpPr>
          <p:cNvPr id="225" name="组合 224"/>
          <p:cNvGrpSpPr/>
          <p:nvPr/>
        </p:nvGrpSpPr>
        <p:grpSpPr>
          <a:xfrm>
            <a:off x="5940805" y="5023970"/>
            <a:ext cx="528095" cy="528047"/>
            <a:chOff x="5533863" y="4985414"/>
            <a:chExt cx="558800" cy="558800"/>
          </a:xfrm>
        </p:grpSpPr>
        <p:sp>
          <p:nvSpPr>
            <p:cNvPr id="226" name="椭圆 225"/>
            <p:cNvSpPr/>
            <p:nvPr/>
          </p:nvSpPr>
          <p:spPr>
            <a:xfrm>
              <a:off x="5533863" y="4985414"/>
              <a:ext cx="558800" cy="558800"/>
            </a:xfrm>
            <a:prstGeom prst="ellipse">
              <a:avLst/>
            </a:prstGeom>
            <a:solidFill>
              <a:srgbClr val="663A77"/>
            </a:solidFill>
            <a:ln w="19050" cap="flat" cmpd="sng" algn="ctr">
              <a:gradFill flip="none" rotWithShape="1">
                <a:gsLst>
                  <a:gs pos="0">
                    <a:srgbClr val="C9C9C9"/>
                  </a:gs>
                  <a:gs pos="100000">
                    <a:sysClr val="window" lastClr="FFFFFF"/>
                  </a:gs>
                </a:gsLst>
                <a:lin ang="2700000" scaled="1"/>
                <a:tileRect/>
              </a:gradFill>
              <a:prstDash val="solid"/>
              <a:miter lim="800000"/>
            </a:ln>
            <a:effectLst>
              <a:innerShdw blurRad="76200" dist="38100" dir="13500000">
                <a:prstClr val="black">
                  <a:alpha val="40000"/>
                </a:prstClr>
              </a:inn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227" name="Group 909"/>
            <p:cNvGrpSpPr>
              <a:grpSpLocks noChangeAspect="1"/>
            </p:cNvGrpSpPr>
            <p:nvPr/>
          </p:nvGrpSpPr>
          <p:grpSpPr bwMode="auto">
            <a:xfrm>
              <a:off x="5653741" y="5133011"/>
              <a:ext cx="316069" cy="269553"/>
              <a:chOff x="6090" y="1175"/>
              <a:chExt cx="265" cy="226"/>
            </a:xfrm>
            <a:solidFill>
              <a:sysClr val="window" lastClr="FFFFFF"/>
            </a:solidFill>
            <a:effectLst/>
          </p:grpSpPr>
          <p:sp>
            <p:nvSpPr>
              <p:cNvPr id="22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2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23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spTree>
    <p:extLst>
      <p:ext uri="{BB962C8B-B14F-4D97-AF65-F5344CB8AC3E}">
        <p14:creationId xmlns:p14="http://schemas.microsoft.com/office/powerpoint/2010/main" val="45677990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25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25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156"/>
                                            </p:tgtEl>
                                            <p:attrNameLst>
                                              <p:attrName>style.visibility</p:attrName>
                                            </p:attrNameLst>
                                          </p:cBhvr>
                                          <p:to>
                                            <p:strVal val="visible"/>
                                          </p:to>
                                        </p:set>
                                        <p:anim calcmode="lin" valueType="num" p14:bounceEnd="40000">
                                          <p:cBhvr additive="base">
                                            <p:cTn id="11" dur="1250" fill="hold"/>
                                            <p:tgtEl>
                                              <p:spTgt spid="156"/>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156"/>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30"/>
                                            </p:tgtEl>
                                            <p:attrNameLst>
                                              <p:attrName>style.visibility</p:attrName>
                                            </p:attrNameLst>
                                          </p:cBhvr>
                                          <p:to>
                                            <p:strVal val="visible"/>
                                          </p:to>
                                        </p:set>
                                        <p:anim calcmode="lin" valueType="num" p14:bounceEnd="40000">
                                          <p:cBhvr additive="base">
                                            <p:cTn id="15" dur="1250" fill="hold"/>
                                            <p:tgtEl>
                                              <p:spTgt spid="130"/>
                                            </p:tgtEl>
                                            <p:attrNameLst>
                                              <p:attrName>ppt_x</p:attrName>
                                            </p:attrNameLst>
                                          </p:cBhvr>
                                          <p:tavLst>
                                            <p:tav tm="0">
                                              <p:val>
                                                <p:strVal val="1+#ppt_w/2"/>
                                              </p:val>
                                            </p:tav>
                                            <p:tav tm="100000">
                                              <p:val>
                                                <p:strVal val="#ppt_x"/>
                                              </p:val>
                                            </p:tav>
                                          </p:tavLst>
                                        </p:anim>
                                        <p:anim calcmode="lin" valueType="num" p14:bounceEnd="40000">
                                          <p:cBhvr additive="base">
                                            <p:cTn id="16" dur="1250" fill="hold"/>
                                            <p:tgtEl>
                                              <p:spTgt spid="130"/>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69"/>
                                            </p:tgtEl>
                                            <p:attrNameLst>
                                              <p:attrName>style.visibility</p:attrName>
                                            </p:attrNameLst>
                                          </p:cBhvr>
                                          <p:to>
                                            <p:strVal val="visible"/>
                                          </p:to>
                                        </p:set>
                                        <p:anim calcmode="lin" valueType="num" p14:bounceEnd="40000">
                                          <p:cBhvr additive="base">
                                            <p:cTn id="19" dur="1250" fill="hold"/>
                                            <p:tgtEl>
                                              <p:spTgt spid="16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169"/>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14:presetBounceEnd="40000">
                                      <p:stCondLst>
                                        <p:cond delay="1000"/>
                                      </p:stCondLst>
                                      <p:childTnLst>
                                        <p:set>
                                          <p:cBhvr>
                                            <p:cTn id="22" dur="1" fill="hold">
                                              <p:stCondLst>
                                                <p:cond delay="0"/>
                                              </p:stCondLst>
                                            </p:cTn>
                                            <p:tgtEl>
                                              <p:spTgt spid="143"/>
                                            </p:tgtEl>
                                            <p:attrNameLst>
                                              <p:attrName>style.visibility</p:attrName>
                                            </p:attrNameLst>
                                          </p:cBhvr>
                                          <p:to>
                                            <p:strVal val="visible"/>
                                          </p:to>
                                        </p:set>
                                        <p:anim calcmode="lin" valueType="num" p14:bounceEnd="40000">
                                          <p:cBhvr additive="base">
                                            <p:cTn id="23" dur="1250" fill="hold"/>
                                            <p:tgtEl>
                                              <p:spTgt spid="143"/>
                                            </p:tgtEl>
                                            <p:attrNameLst>
                                              <p:attrName>ppt_x</p:attrName>
                                            </p:attrNameLst>
                                          </p:cBhvr>
                                          <p:tavLst>
                                            <p:tav tm="0">
                                              <p:val>
                                                <p:strVal val="1+#ppt_w/2"/>
                                              </p:val>
                                            </p:tav>
                                            <p:tav tm="100000">
                                              <p:val>
                                                <p:strVal val="#ppt_x"/>
                                              </p:val>
                                            </p:tav>
                                          </p:tavLst>
                                        </p:anim>
                                        <p:anim calcmode="lin" valueType="num" p14:bounceEnd="40000">
                                          <p:cBhvr additive="base">
                                            <p:cTn id="24" dur="1250" fill="hold"/>
                                            <p:tgtEl>
                                              <p:spTgt spid="143"/>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120"/>
                                            </p:tgtEl>
                                            <p:attrNameLst>
                                              <p:attrName>style.visibility</p:attrName>
                                            </p:attrNameLst>
                                          </p:cBhvr>
                                          <p:to>
                                            <p:strVal val="visible"/>
                                          </p:to>
                                        </p:set>
                                        <p:anim calcmode="lin" valueType="num">
                                          <p:cBhvr>
                                            <p:cTn id="28" dur="100" fill="hold"/>
                                            <p:tgtEl>
                                              <p:spTgt spid="120"/>
                                            </p:tgtEl>
                                            <p:attrNameLst>
                                              <p:attrName>ppt_w</p:attrName>
                                            </p:attrNameLst>
                                          </p:cBhvr>
                                          <p:tavLst>
                                            <p:tav tm="0">
                                              <p:val>
                                                <p:fltVal val="0"/>
                                              </p:val>
                                            </p:tav>
                                            <p:tav tm="100000">
                                              <p:val>
                                                <p:strVal val="#ppt_w"/>
                                              </p:val>
                                            </p:tav>
                                          </p:tavLst>
                                        </p:anim>
                                        <p:anim calcmode="lin" valueType="num">
                                          <p:cBhvr>
                                            <p:cTn id="29" dur="100" fill="hold"/>
                                            <p:tgtEl>
                                              <p:spTgt spid="120"/>
                                            </p:tgtEl>
                                            <p:attrNameLst>
                                              <p:attrName>ppt_h</p:attrName>
                                            </p:attrNameLst>
                                          </p:cBhvr>
                                          <p:tavLst>
                                            <p:tav tm="0">
                                              <p:val>
                                                <p:fltVal val="0"/>
                                              </p:val>
                                            </p:tav>
                                            <p:tav tm="100000">
                                              <p:val>
                                                <p:strVal val="#ppt_h"/>
                                              </p:val>
                                            </p:tav>
                                          </p:tavLst>
                                        </p:anim>
                                        <p:animEffect transition="in" filter="fade">
                                          <p:cBhvr>
                                            <p:cTn id="30" dur="100"/>
                                            <p:tgtEl>
                                              <p:spTgt spid="120"/>
                                            </p:tgtEl>
                                          </p:cBhvr>
                                        </p:animEffect>
                                      </p:childTnLst>
                                    </p:cTn>
                                  </p:par>
                                  <p:par>
                                    <p:cTn id="31" presetID="6" presetClass="emph" presetSubtype="0" fill="hold" nodeType="withEffect">
                                      <p:stCondLst>
                                        <p:cond delay="100"/>
                                      </p:stCondLst>
                                      <p:childTnLst>
                                        <p:animScale>
                                          <p:cBhvr>
                                            <p:cTn id="32" dur="100" fill="hold"/>
                                            <p:tgtEl>
                                              <p:spTgt spid="120"/>
                                            </p:tgtEl>
                                          </p:cBhvr>
                                          <p:by x="110000" y="110000"/>
                                        </p:animScale>
                                      </p:childTnLst>
                                    </p:cTn>
                                  </p:par>
                                  <p:par>
                                    <p:cTn id="33" presetID="6" presetClass="emph" presetSubtype="0" fill="hold" nodeType="withEffect">
                                      <p:stCondLst>
                                        <p:cond delay="200"/>
                                      </p:stCondLst>
                                      <p:childTnLst>
                                        <p:animScale>
                                          <p:cBhvr>
                                            <p:cTn id="34" dur="200" fill="hold"/>
                                            <p:tgtEl>
                                              <p:spTgt spid="120"/>
                                            </p:tgtEl>
                                          </p:cBhvr>
                                          <p:by x="90000" y="90000"/>
                                        </p:animScale>
                                      </p:childTnLst>
                                    </p:cTn>
                                  </p:par>
                                  <p:par>
                                    <p:cTn id="35" presetID="6" presetClass="emph" presetSubtype="0" fill="hold" nodeType="withEffect">
                                      <p:stCondLst>
                                        <p:cond delay="400"/>
                                      </p:stCondLst>
                                      <p:childTnLst>
                                        <p:animScale>
                                          <p:cBhvr>
                                            <p:cTn id="36" dur="100" fill="hold"/>
                                            <p:tgtEl>
                                              <p:spTgt spid="120"/>
                                            </p:tgtEl>
                                          </p:cBhvr>
                                          <p:by x="105000" y="105000"/>
                                        </p:animScale>
                                      </p:childTnLst>
                                    </p:cTn>
                                  </p:par>
                                  <p:par>
                                    <p:cTn id="37" presetID="6" presetClass="emph" presetSubtype="0" fill="hold" nodeType="withEffect">
                                      <p:stCondLst>
                                        <p:cond delay="500"/>
                                      </p:stCondLst>
                                      <p:childTnLst>
                                        <p:animScale>
                                          <p:cBhvr>
                                            <p:cTn id="38" dur="200" fill="hold"/>
                                            <p:tgtEl>
                                              <p:spTgt spid="120"/>
                                            </p:tgtEl>
                                          </p:cBhvr>
                                          <p:by x="95000" y="95000"/>
                                        </p:animScale>
                                      </p:childTnLst>
                                    </p:cTn>
                                  </p:par>
                                </p:childTnLst>
                              </p:cTn>
                            </p:par>
                            <p:par>
                              <p:cTn id="39" fill="hold">
                                <p:stCondLst>
                                  <p:cond delay="2950"/>
                                </p:stCondLst>
                                <p:childTnLst>
                                  <p:par>
                                    <p:cTn id="40" presetID="53" presetClass="entr" presetSubtype="16" fill="hold" nodeType="afterEffect">
                                      <p:stCondLst>
                                        <p:cond delay="0"/>
                                      </p:stCondLst>
                                      <p:childTnLst>
                                        <p:set>
                                          <p:cBhvr>
                                            <p:cTn id="41" dur="1" fill="hold">
                                              <p:stCondLst>
                                                <p:cond delay="0"/>
                                              </p:stCondLst>
                                            </p:cTn>
                                            <p:tgtEl>
                                              <p:spTgt spid="159"/>
                                            </p:tgtEl>
                                            <p:attrNameLst>
                                              <p:attrName>style.visibility</p:attrName>
                                            </p:attrNameLst>
                                          </p:cBhvr>
                                          <p:to>
                                            <p:strVal val="visible"/>
                                          </p:to>
                                        </p:set>
                                        <p:anim calcmode="lin" valueType="num">
                                          <p:cBhvr>
                                            <p:cTn id="42" dur="100" fill="hold"/>
                                            <p:tgtEl>
                                              <p:spTgt spid="159"/>
                                            </p:tgtEl>
                                            <p:attrNameLst>
                                              <p:attrName>ppt_w</p:attrName>
                                            </p:attrNameLst>
                                          </p:cBhvr>
                                          <p:tavLst>
                                            <p:tav tm="0">
                                              <p:val>
                                                <p:fltVal val="0"/>
                                              </p:val>
                                            </p:tav>
                                            <p:tav tm="100000">
                                              <p:val>
                                                <p:strVal val="#ppt_w"/>
                                              </p:val>
                                            </p:tav>
                                          </p:tavLst>
                                        </p:anim>
                                        <p:anim calcmode="lin" valueType="num">
                                          <p:cBhvr>
                                            <p:cTn id="43" dur="100" fill="hold"/>
                                            <p:tgtEl>
                                              <p:spTgt spid="159"/>
                                            </p:tgtEl>
                                            <p:attrNameLst>
                                              <p:attrName>ppt_h</p:attrName>
                                            </p:attrNameLst>
                                          </p:cBhvr>
                                          <p:tavLst>
                                            <p:tav tm="0">
                                              <p:val>
                                                <p:fltVal val="0"/>
                                              </p:val>
                                            </p:tav>
                                            <p:tav tm="100000">
                                              <p:val>
                                                <p:strVal val="#ppt_h"/>
                                              </p:val>
                                            </p:tav>
                                          </p:tavLst>
                                        </p:anim>
                                        <p:animEffect transition="in" filter="fade">
                                          <p:cBhvr>
                                            <p:cTn id="44" dur="100"/>
                                            <p:tgtEl>
                                              <p:spTgt spid="159"/>
                                            </p:tgtEl>
                                          </p:cBhvr>
                                        </p:animEffect>
                                      </p:childTnLst>
                                    </p:cTn>
                                  </p:par>
                                  <p:par>
                                    <p:cTn id="45" presetID="6" presetClass="emph" presetSubtype="0" fill="hold" nodeType="withEffect">
                                      <p:stCondLst>
                                        <p:cond delay="100"/>
                                      </p:stCondLst>
                                      <p:childTnLst>
                                        <p:animScale>
                                          <p:cBhvr>
                                            <p:cTn id="46" dur="100" fill="hold"/>
                                            <p:tgtEl>
                                              <p:spTgt spid="159"/>
                                            </p:tgtEl>
                                          </p:cBhvr>
                                          <p:by x="110000" y="110000"/>
                                        </p:animScale>
                                      </p:childTnLst>
                                    </p:cTn>
                                  </p:par>
                                  <p:par>
                                    <p:cTn id="47" presetID="6" presetClass="emph" presetSubtype="0" fill="hold" nodeType="withEffect">
                                      <p:stCondLst>
                                        <p:cond delay="200"/>
                                      </p:stCondLst>
                                      <p:childTnLst>
                                        <p:animScale>
                                          <p:cBhvr>
                                            <p:cTn id="48" dur="200" fill="hold"/>
                                            <p:tgtEl>
                                              <p:spTgt spid="159"/>
                                            </p:tgtEl>
                                          </p:cBhvr>
                                          <p:by x="90000" y="90000"/>
                                        </p:animScale>
                                      </p:childTnLst>
                                    </p:cTn>
                                  </p:par>
                                  <p:par>
                                    <p:cTn id="49" presetID="6" presetClass="emph" presetSubtype="0" fill="hold" nodeType="withEffect">
                                      <p:stCondLst>
                                        <p:cond delay="400"/>
                                      </p:stCondLst>
                                      <p:childTnLst>
                                        <p:animScale>
                                          <p:cBhvr>
                                            <p:cTn id="50" dur="100" fill="hold"/>
                                            <p:tgtEl>
                                              <p:spTgt spid="159"/>
                                            </p:tgtEl>
                                          </p:cBhvr>
                                          <p:by x="105000" y="105000"/>
                                        </p:animScale>
                                      </p:childTnLst>
                                    </p:cTn>
                                  </p:par>
                                  <p:par>
                                    <p:cTn id="51" presetID="6" presetClass="emph" presetSubtype="0" fill="hold" nodeType="withEffect">
                                      <p:stCondLst>
                                        <p:cond delay="500"/>
                                      </p:stCondLst>
                                      <p:childTnLst>
                                        <p:animScale>
                                          <p:cBhvr>
                                            <p:cTn id="52" dur="200" fill="hold"/>
                                            <p:tgtEl>
                                              <p:spTgt spid="159"/>
                                            </p:tgtEl>
                                          </p:cBhvr>
                                          <p:by x="95000" y="95000"/>
                                        </p:animScale>
                                      </p:childTnLst>
                                    </p:cTn>
                                  </p:par>
                                </p:childTnLst>
                              </p:cTn>
                            </p:par>
                            <p:par>
                              <p:cTn id="53" fill="hold">
                                <p:stCondLst>
                                  <p:cond delay="3650"/>
                                </p:stCondLst>
                                <p:childTnLst>
                                  <p:par>
                                    <p:cTn id="54" presetID="53" presetClass="entr" presetSubtype="16" fill="hold" nodeType="afterEffect">
                                      <p:stCondLst>
                                        <p:cond delay="0"/>
                                      </p:stCondLst>
                                      <p:childTnLst>
                                        <p:set>
                                          <p:cBhvr>
                                            <p:cTn id="55" dur="1" fill="hold">
                                              <p:stCondLst>
                                                <p:cond delay="0"/>
                                              </p:stCondLst>
                                            </p:cTn>
                                            <p:tgtEl>
                                              <p:spTgt spid="133"/>
                                            </p:tgtEl>
                                            <p:attrNameLst>
                                              <p:attrName>style.visibility</p:attrName>
                                            </p:attrNameLst>
                                          </p:cBhvr>
                                          <p:to>
                                            <p:strVal val="visible"/>
                                          </p:to>
                                        </p:set>
                                        <p:anim calcmode="lin" valueType="num">
                                          <p:cBhvr>
                                            <p:cTn id="56" dur="100" fill="hold"/>
                                            <p:tgtEl>
                                              <p:spTgt spid="133"/>
                                            </p:tgtEl>
                                            <p:attrNameLst>
                                              <p:attrName>ppt_w</p:attrName>
                                            </p:attrNameLst>
                                          </p:cBhvr>
                                          <p:tavLst>
                                            <p:tav tm="0">
                                              <p:val>
                                                <p:fltVal val="0"/>
                                              </p:val>
                                            </p:tav>
                                            <p:tav tm="100000">
                                              <p:val>
                                                <p:strVal val="#ppt_w"/>
                                              </p:val>
                                            </p:tav>
                                          </p:tavLst>
                                        </p:anim>
                                        <p:anim calcmode="lin" valueType="num">
                                          <p:cBhvr>
                                            <p:cTn id="57" dur="100" fill="hold"/>
                                            <p:tgtEl>
                                              <p:spTgt spid="133"/>
                                            </p:tgtEl>
                                            <p:attrNameLst>
                                              <p:attrName>ppt_h</p:attrName>
                                            </p:attrNameLst>
                                          </p:cBhvr>
                                          <p:tavLst>
                                            <p:tav tm="0">
                                              <p:val>
                                                <p:fltVal val="0"/>
                                              </p:val>
                                            </p:tav>
                                            <p:tav tm="100000">
                                              <p:val>
                                                <p:strVal val="#ppt_h"/>
                                              </p:val>
                                            </p:tav>
                                          </p:tavLst>
                                        </p:anim>
                                        <p:animEffect transition="in" filter="fade">
                                          <p:cBhvr>
                                            <p:cTn id="58" dur="100"/>
                                            <p:tgtEl>
                                              <p:spTgt spid="133"/>
                                            </p:tgtEl>
                                          </p:cBhvr>
                                        </p:animEffect>
                                      </p:childTnLst>
                                    </p:cTn>
                                  </p:par>
                                  <p:par>
                                    <p:cTn id="59" presetID="6" presetClass="emph" presetSubtype="0" fill="hold" nodeType="withEffect">
                                      <p:stCondLst>
                                        <p:cond delay="100"/>
                                      </p:stCondLst>
                                      <p:childTnLst>
                                        <p:animScale>
                                          <p:cBhvr>
                                            <p:cTn id="60" dur="100" fill="hold"/>
                                            <p:tgtEl>
                                              <p:spTgt spid="133"/>
                                            </p:tgtEl>
                                          </p:cBhvr>
                                          <p:by x="110000" y="110000"/>
                                        </p:animScale>
                                      </p:childTnLst>
                                    </p:cTn>
                                  </p:par>
                                  <p:par>
                                    <p:cTn id="61" presetID="6" presetClass="emph" presetSubtype="0" fill="hold" nodeType="withEffect">
                                      <p:stCondLst>
                                        <p:cond delay="200"/>
                                      </p:stCondLst>
                                      <p:childTnLst>
                                        <p:animScale>
                                          <p:cBhvr>
                                            <p:cTn id="62" dur="200" fill="hold"/>
                                            <p:tgtEl>
                                              <p:spTgt spid="133"/>
                                            </p:tgtEl>
                                          </p:cBhvr>
                                          <p:by x="90000" y="90000"/>
                                        </p:animScale>
                                      </p:childTnLst>
                                    </p:cTn>
                                  </p:par>
                                  <p:par>
                                    <p:cTn id="63" presetID="6" presetClass="emph" presetSubtype="0" fill="hold" nodeType="withEffect">
                                      <p:stCondLst>
                                        <p:cond delay="400"/>
                                      </p:stCondLst>
                                      <p:childTnLst>
                                        <p:animScale>
                                          <p:cBhvr>
                                            <p:cTn id="64" dur="100" fill="hold"/>
                                            <p:tgtEl>
                                              <p:spTgt spid="133"/>
                                            </p:tgtEl>
                                          </p:cBhvr>
                                          <p:by x="105000" y="105000"/>
                                        </p:animScale>
                                      </p:childTnLst>
                                    </p:cTn>
                                  </p:par>
                                  <p:par>
                                    <p:cTn id="65" presetID="6" presetClass="emph" presetSubtype="0" fill="hold" nodeType="withEffect">
                                      <p:stCondLst>
                                        <p:cond delay="500"/>
                                      </p:stCondLst>
                                      <p:childTnLst>
                                        <p:animScale>
                                          <p:cBhvr>
                                            <p:cTn id="66" dur="200" fill="hold"/>
                                            <p:tgtEl>
                                              <p:spTgt spid="133"/>
                                            </p:tgtEl>
                                          </p:cBhvr>
                                          <p:by x="95000" y="95000"/>
                                        </p:animScale>
                                      </p:childTnLst>
                                    </p:cTn>
                                  </p:par>
                                </p:childTnLst>
                              </p:cTn>
                            </p:par>
                            <p:par>
                              <p:cTn id="67" fill="hold">
                                <p:stCondLst>
                                  <p:cond delay="4350"/>
                                </p:stCondLst>
                                <p:childTnLst>
                                  <p:par>
                                    <p:cTn id="68" presetID="53" presetClass="entr" presetSubtype="16" fill="hold" nodeType="afterEffect">
                                      <p:stCondLst>
                                        <p:cond delay="0"/>
                                      </p:stCondLst>
                                      <p:childTnLst>
                                        <p:set>
                                          <p:cBhvr>
                                            <p:cTn id="69" dur="1" fill="hold">
                                              <p:stCondLst>
                                                <p:cond delay="0"/>
                                              </p:stCondLst>
                                            </p:cTn>
                                            <p:tgtEl>
                                              <p:spTgt spid="172"/>
                                            </p:tgtEl>
                                            <p:attrNameLst>
                                              <p:attrName>style.visibility</p:attrName>
                                            </p:attrNameLst>
                                          </p:cBhvr>
                                          <p:to>
                                            <p:strVal val="visible"/>
                                          </p:to>
                                        </p:set>
                                        <p:anim calcmode="lin" valueType="num">
                                          <p:cBhvr>
                                            <p:cTn id="70" dur="100" fill="hold"/>
                                            <p:tgtEl>
                                              <p:spTgt spid="172"/>
                                            </p:tgtEl>
                                            <p:attrNameLst>
                                              <p:attrName>ppt_w</p:attrName>
                                            </p:attrNameLst>
                                          </p:cBhvr>
                                          <p:tavLst>
                                            <p:tav tm="0">
                                              <p:val>
                                                <p:fltVal val="0"/>
                                              </p:val>
                                            </p:tav>
                                            <p:tav tm="100000">
                                              <p:val>
                                                <p:strVal val="#ppt_w"/>
                                              </p:val>
                                            </p:tav>
                                          </p:tavLst>
                                        </p:anim>
                                        <p:anim calcmode="lin" valueType="num">
                                          <p:cBhvr>
                                            <p:cTn id="71" dur="100" fill="hold"/>
                                            <p:tgtEl>
                                              <p:spTgt spid="172"/>
                                            </p:tgtEl>
                                            <p:attrNameLst>
                                              <p:attrName>ppt_h</p:attrName>
                                            </p:attrNameLst>
                                          </p:cBhvr>
                                          <p:tavLst>
                                            <p:tav tm="0">
                                              <p:val>
                                                <p:fltVal val="0"/>
                                              </p:val>
                                            </p:tav>
                                            <p:tav tm="100000">
                                              <p:val>
                                                <p:strVal val="#ppt_h"/>
                                              </p:val>
                                            </p:tav>
                                          </p:tavLst>
                                        </p:anim>
                                        <p:animEffect transition="in" filter="fade">
                                          <p:cBhvr>
                                            <p:cTn id="72" dur="100"/>
                                            <p:tgtEl>
                                              <p:spTgt spid="172"/>
                                            </p:tgtEl>
                                          </p:cBhvr>
                                        </p:animEffect>
                                      </p:childTnLst>
                                    </p:cTn>
                                  </p:par>
                                  <p:par>
                                    <p:cTn id="73" presetID="6" presetClass="emph" presetSubtype="0" fill="hold" nodeType="withEffect">
                                      <p:stCondLst>
                                        <p:cond delay="100"/>
                                      </p:stCondLst>
                                      <p:childTnLst>
                                        <p:animScale>
                                          <p:cBhvr>
                                            <p:cTn id="74" dur="100" fill="hold"/>
                                            <p:tgtEl>
                                              <p:spTgt spid="172"/>
                                            </p:tgtEl>
                                          </p:cBhvr>
                                          <p:by x="110000" y="110000"/>
                                        </p:animScale>
                                      </p:childTnLst>
                                    </p:cTn>
                                  </p:par>
                                  <p:par>
                                    <p:cTn id="75" presetID="6" presetClass="emph" presetSubtype="0" fill="hold" nodeType="withEffect">
                                      <p:stCondLst>
                                        <p:cond delay="200"/>
                                      </p:stCondLst>
                                      <p:childTnLst>
                                        <p:animScale>
                                          <p:cBhvr>
                                            <p:cTn id="76" dur="200" fill="hold"/>
                                            <p:tgtEl>
                                              <p:spTgt spid="172"/>
                                            </p:tgtEl>
                                          </p:cBhvr>
                                          <p:by x="90000" y="90000"/>
                                        </p:animScale>
                                      </p:childTnLst>
                                    </p:cTn>
                                  </p:par>
                                  <p:par>
                                    <p:cTn id="77" presetID="6" presetClass="emph" presetSubtype="0" fill="hold" nodeType="withEffect">
                                      <p:stCondLst>
                                        <p:cond delay="400"/>
                                      </p:stCondLst>
                                      <p:childTnLst>
                                        <p:animScale>
                                          <p:cBhvr>
                                            <p:cTn id="78" dur="100" fill="hold"/>
                                            <p:tgtEl>
                                              <p:spTgt spid="172"/>
                                            </p:tgtEl>
                                          </p:cBhvr>
                                          <p:by x="105000" y="105000"/>
                                        </p:animScale>
                                      </p:childTnLst>
                                    </p:cTn>
                                  </p:par>
                                  <p:par>
                                    <p:cTn id="79" presetID="6" presetClass="emph" presetSubtype="0" fill="hold" nodeType="withEffect">
                                      <p:stCondLst>
                                        <p:cond delay="500"/>
                                      </p:stCondLst>
                                      <p:childTnLst>
                                        <p:animScale>
                                          <p:cBhvr>
                                            <p:cTn id="80" dur="200" fill="hold"/>
                                            <p:tgtEl>
                                              <p:spTgt spid="172"/>
                                            </p:tgtEl>
                                          </p:cBhvr>
                                          <p:by x="95000" y="95000"/>
                                        </p:animScale>
                                      </p:childTnLst>
                                    </p:cTn>
                                  </p:par>
                                </p:childTnLst>
                              </p:cTn>
                            </p:par>
                            <p:par>
                              <p:cTn id="81" fill="hold">
                                <p:stCondLst>
                                  <p:cond delay="5050"/>
                                </p:stCondLst>
                                <p:childTnLst>
                                  <p:par>
                                    <p:cTn id="82" presetID="53" presetClass="entr" presetSubtype="16" fill="hold" nodeType="afterEffect">
                                      <p:stCondLst>
                                        <p:cond delay="0"/>
                                      </p:stCondLst>
                                      <p:childTnLst>
                                        <p:set>
                                          <p:cBhvr>
                                            <p:cTn id="83" dur="1" fill="hold">
                                              <p:stCondLst>
                                                <p:cond delay="0"/>
                                              </p:stCondLst>
                                            </p:cTn>
                                            <p:tgtEl>
                                              <p:spTgt spid="146"/>
                                            </p:tgtEl>
                                            <p:attrNameLst>
                                              <p:attrName>style.visibility</p:attrName>
                                            </p:attrNameLst>
                                          </p:cBhvr>
                                          <p:to>
                                            <p:strVal val="visible"/>
                                          </p:to>
                                        </p:set>
                                        <p:anim calcmode="lin" valueType="num">
                                          <p:cBhvr>
                                            <p:cTn id="84" dur="100" fill="hold"/>
                                            <p:tgtEl>
                                              <p:spTgt spid="146"/>
                                            </p:tgtEl>
                                            <p:attrNameLst>
                                              <p:attrName>ppt_w</p:attrName>
                                            </p:attrNameLst>
                                          </p:cBhvr>
                                          <p:tavLst>
                                            <p:tav tm="0">
                                              <p:val>
                                                <p:fltVal val="0"/>
                                              </p:val>
                                            </p:tav>
                                            <p:tav tm="100000">
                                              <p:val>
                                                <p:strVal val="#ppt_w"/>
                                              </p:val>
                                            </p:tav>
                                          </p:tavLst>
                                        </p:anim>
                                        <p:anim calcmode="lin" valueType="num">
                                          <p:cBhvr>
                                            <p:cTn id="85" dur="100" fill="hold"/>
                                            <p:tgtEl>
                                              <p:spTgt spid="146"/>
                                            </p:tgtEl>
                                            <p:attrNameLst>
                                              <p:attrName>ppt_h</p:attrName>
                                            </p:attrNameLst>
                                          </p:cBhvr>
                                          <p:tavLst>
                                            <p:tav tm="0">
                                              <p:val>
                                                <p:fltVal val="0"/>
                                              </p:val>
                                            </p:tav>
                                            <p:tav tm="100000">
                                              <p:val>
                                                <p:strVal val="#ppt_h"/>
                                              </p:val>
                                            </p:tav>
                                          </p:tavLst>
                                        </p:anim>
                                        <p:animEffect transition="in" filter="fade">
                                          <p:cBhvr>
                                            <p:cTn id="86" dur="100"/>
                                            <p:tgtEl>
                                              <p:spTgt spid="146"/>
                                            </p:tgtEl>
                                          </p:cBhvr>
                                        </p:animEffect>
                                      </p:childTnLst>
                                    </p:cTn>
                                  </p:par>
                                  <p:par>
                                    <p:cTn id="87" presetID="6" presetClass="emph" presetSubtype="0" fill="hold" nodeType="withEffect">
                                      <p:stCondLst>
                                        <p:cond delay="100"/>
                                      </p:stCondLst>
                                      <p:childTnLst>
                                        <p:animScale>
                                          <p:cBhvr>
                                            <p:cTn id="88" dur="100" fill="hold"/>
                                            <p:tgtEl>
                                              <p:spTgt spid="146"/>
                                            </p:tgtEl>
                                          </p:cBhvr>
                                          <p:by x="110000" y="110000"/>
                                        </p:animScale>
                                      </p:childTnLst>
                                    </p:cTn>
                                  </p:par>
                                  <p:par>
                                    <p:cTn id="89" presetID="6" presetClass="emph" presetSubtype="0" fill="hold" nodeType="withEffect">
                                      <p:stCondLst>
                                        <p:cond delay="200"/>
                                      </p:stCondLst>
                                      <p:childTnLst>
                                        <p:animScale>
                                          <p:cBhvr>
                                            <p:cTn id="90" dur="200" fill="hold"/>
                                            <p:tgtEl>
                                              <p:spTgt spid="146"/>
                                            </p:tgtEl>
                                          </p:cBhvr>
                                          <p:by x="90000" y="90000"/>
                                        </p:animScale>
                                      </p:childTnLst>
                                    </p:cTn>
                                  </p:par>
                                  <p:par>
                                    <p:cTn id="91" presetID="6" presetClass="emph" presetSubtype="0" fill="hold" nodeType="withEffect">
                                      <p:stCondLst>
                                        <p:cond delay="400"/>
                                      </p:stCondLst>
                                      <p:childTnLst>
                                        <p:animScale>
                                          <p:cBhvr>
                                            <p:cTn id="92" dur="100" fill="hold"/>
                                            <p:tgtEl>
                                              <p:spTgt spid="146"/>
                                            </p:tgtEl>
                                          </p:cBhvr>
                                          <p:by x="105000" y="105000"/>
                                        </p:animScale>
                                      </p:childTnLst>
                                    </p:cTn>
                                  </p:par>
                                  <p:par>
                                    <p:cTn id="93" presetID="6" presetClass="emph" presetSubtype="0" fill="hold" nodeType="withEffect">
                                      <p:stCondLst>
                                        <p:cond delay="500"/>
                                      </p:stCondLst>
                                      <p:childTnLst>
                                        <p:animScale>
                                          <p:cBhvr>
                                            <p:cTn id="94" dur="200" fill="hold"/>
                                            <p:tgtEl>
                                              <p:spTgt spid="146"/>
                                            </p:tgtEl>
                                          </p:cBhvr>
                                          <p:by x="95000" y="95000"/>
                                        </p:animScale>
                                      </p:childTnLst>
                                    </p:cTn>
                                  </p:par>
                                </p:childTnLst>
                              </p:cTn>
                            </p:par>
                            <p:par>
                              <p:cTn id="95" fill="hold">
                                <p:stCondLst>
                                  <p:cond delay="5750"/>
                                </p:stCondLst>
                                <p:childTnLst>
                                  <p:par>
                                    <p:cTn id="96" presetID="53" presetClass="entr" presetSubtype="16" fill="hold" nodeType="afterEffect">
                                      <p:stCondLst>
                                        <p:cond delay="0"/>
                                      </p:stCondLst>
                                      <p:childTnLst>
                                        <p:set>
                                          <p:cBhvr>
                                            <p:cTn id="97" dur="1" fill="hold">
                                              <p:stCondLst>
                                                <p:cond delay="0"/>
                                              </p:stCondLst>
                                            </p:cTn>
                                            <p:tgtEl>
                                              <p:spTgt spid="182"/>
                                            </p:tgtEl>
                                            <p:attrNameLst>
                                              <p:attrName>style.visibility</p:attrName>
                                            </p:attrNameLst>
                                          </p:cBhvr>
                                          <p:to>
                                            <p:strVal val="visible"/>
                                          </p:to>
                                        </p:set>
                                        <p:anim calcmode="lin" valueType="num">
                                          <p:cBhvr>
                                            <p:cTn id="98" dur="500" fill="hold"/>
                                            <p:tgtEl>
                                              <p:spTgt spid="182"/>
                                            </p:tgtEl>
                                            <p:attrNameLst>
                                              <p:attrName>ppt_w</p:attrName>
                                            </p:attrNameLst>
                                          </p:cBhvr>
                                          <p:tavLst>
                                            <p:tav tm="0">
                                              <p:val>
                                                <p:fltVal val="0"/>
                                              </p:val>
                                            </p:tav>
                                            <p:tav tm="100000">
                                              <p:val>
                                                <p:strVal val="#ppt_w"/>
                                              </p:val>
                                            </p:tav>
                                          </p:tavLst>
                                        </p:anim>
                                        <p:anim calcmode="lin" valueType="num">
                                          <p:cBhvr>
                                            <p:cTn id="99" dur="500" fill="hold"/>
                                            <p:tgtEl>
                                              <p:spTgt spid="182"/>
                                            </p:tgtEl>
                                            <p:attrNameLst>
                                              <p:attrName>ppt_h</p:attrName>
                                            </p:attrNameLst>
                                          </p:cBhvr>
                                          <p:tavLst>
                                            <p:tav tm="0">
                                              <p:val>
                                                <p:fltVal val="0"/>
                                              </p:val>
                                            </p:tav>
                                            <p:tav tm="100000">
                                              <p:val>
                                                <p:strVal val="#ppt_h"/>
                                              </p:val>
                                            </p:tav>
                                          </p:tavLst>
                                        </p:anim>
                                        <p:animEffect transition="in" filter="fade">
                                          <p:cBhvr>
                                            <p:cTn id="100" dur="500"/>
                                            <p:tgtEl>
                                              <p:spTgt spid="182"/>
                                            </p:tgtEl>
                                          </p:cBhvr>
                                        </p:animEffect>
                                      </p:childTnLst>
                                    </p:cTn>
                                  </p:par>
                                  <p:par>
                                    <p:cTn id="101" presetID="53" presetClass="entr" presetSubtype="16" fill="hold" nodeType="withEffect">
                                      <p:stCondLst>
                                        <p:cond delay="0"/>
                                      </p:stCondLst>
                                      <p:childTnLst>
                                        <p:set>
                                          <p:cBhvr>
                                            <p:cTn id="102" dur="1" fill="hold">
                                              <p:stCondLst>
                                                <p:cond delay="0"/>
                                              </p:stCondLst>
                                            </p:cTn>
                                            <p:tgtEl>
                                              <p:spTgt spid="197"/>
                                            </p:tgtEl>
                                            <p:attrNameLst>
                                              <p:attrName>style.visibility</p:attrName>
                                            </p:attrNameLst>
                                          </p:cBhvr>
                                          <p:to>
                                            <p:strVal val="visible"/>
                                          </p:to>
                                        </p:set>
                                        <p:anim calcmode="lin" valueType="num">
                                          <p:cBhvr>
                                            <p:cTn id="103" dur="500" fill="hold"/>
                                            <p:tgtEl>
                                              <p:spTgt spid="197"/>
                                            </p:tgtEl>
                                            <p:attrNameLst>
                                              <p:attrName>ppt_w</p:attrName>
                                            </p:attrNameLst>
                                          </p:cBhvr>
                                          <p:tavLst>
                                            <p:tav tm="0">
                                              <p:val>
                                                <p:fltVal val="0"/>
                                              </p:val>
                                            </p:tav>
                                            <p:tav tm="100000">
                                              <p:val>
                                                <p:strVal val="#ppt_w"/>
                                              </p:val>
                                            </p:tav>
                                          </p:tavLst>
                                        </p:anim>
                                        <p:anim calcmode="lin" valueType="num">
                                          <p:cBhvr>
                                            <p:cTn id="104" dur="500" fill="hold"/>
                                            <p:tgtEl>
                                              <p:spTgt spid="197"/>
                                            </p:tgtEl>
                                            <p:attrNameLst>
                                              <p:attrName>ppt_h</p:attrName>
                                            </p:attrNameLst>
                                          </p:cBhvr>
                                          <p:tavLst>
                                            <p:tav tm="0">
                                              <p:val>
                                                <p:fltVal val="0"/>
                                              </p:val>
                                            </p:tav>
                                            <p:tav tm="100000">
                                              <p:val>
                                                <p:strVal val="#ppt_h"/>
                                              </p:val>
                                            </p:tav>
                                          </p:tavLst>
                                        </p:anim>
                                        <p:animEffect transition="in" filter="fade">
                                          <p:cBhvr>
                                            <p:cTn id="105" dur="500"/>
                                            <p:tgtEl>
                                              <p:spTgt spid="197"/>
                                            </p:tgtEl>
                                          </p:cBhvr>
                                        </p:animEffect>
                                      </p:childTnLst>
                                    </p:cTn>
                                  </p:par>
                                  <p:par>
                                    <p:cTn id="106" presetID="53" presetClass="entr" presetSubtype="16" fill="hold" nodeType="withEffect">
                                      <p:stCondLst>
                                        <p:cond delay="0"/>
                                      </p:stCondLst>
                                      <p:childTnLst>
                                        <p:set>
                                          <p:cBhvr>
                                            <p:cTn id="107" dur="1" fill="hold">
                                              <p:stCondLst>
                                                <p:cond delay="0"/>
                                              </p:stCondLst>
                                            </p:cTn>
                                            <p:tgtEl>
                                              <p:spTgt spid="206"/>
                                            </p:tgtEl>
                                            <p:attrNameLst>
                                              <p:attrName>style.visibility</p:attrName>
                                            </p:attrNameLst>
                                          </p:cBhvr>
                                          <p:to>
                                            <p:strVal val="visible"/>
                                          </p:to>
                                        </p:set>
                                        <p:anim calcmode="lin" valueType="num">
                                          <p:cBhvr>
                                            <p:cTn id="108" dur="500" fill="hold"/>
                                            <p:tgtEl>
                                              <p:spTgt spid="206"/>
                                            </p:tgtEl>
                                            <p:attrNameLst>
                                              <p:attrName>ppt_w</p:attrName>
                                            </p:attrNameLst>
                                          </p:cBhvr>
                                          <p:tavLst>
                                            <p:tav tm="0">
                                              <p:val>
                                                <p:fltVal val="0"/>
                                              </p:val>
                                            </p:tav>
                                            <p:tav tm="100000">
                                              <p:val>
                                                <p:strVal val="#ppt_w"/>
                                              </p:val>
                                            </p:tav>
                                          </p:tavLst>
                                        </p:anim>
                                        <p:anim calcmode="lin" valueType="num">
                                          <p:cBhvr>
                                            <p:cTn id="109" dur="500" fill="hold"/>
                                            <p:tgtEl>
                                              <p:spTgt spid="206"/>
                                            </p:tgtEl>
                                            <p:attrNameLst>
                                              <p:attrName>ppt_h</p:attrName>
                                            </p:attrNameLst>
                                          </p:cBhvr>
                                          <p:tavLst>
                                            <p:tav tm="0">
                                              <p:val>
                                                <p:fltVal val="0"/>
                                              </p:val>
                                            </p:tav>
                                            <p:tav tm="100000">
                                              <p:val>
                                                <p:strVal val="#ppt_h"/>
                                              </p:val>
                                            </p:tav>
                                          </p:tavLst>
                                        </p:anim>
                                        <p:animEffect transition="in" filter="fade">
                                          <p:cBhvr>
                                            <p:cTn id="110" dur="500"/>
                                            <p:tgtEl>
                                              <p:spTgt spid="206"/>
                                            </p:tgtEl>
                                          </p:cBhvr>
                                        </p:animEffect>
                                      </p:childTnLst>
                                    </p:cTn>
                                  </p:par>
                                  <p:par>
                                    <p:cTn id="111" presetID="53" presetClass="entr" presetSubtype="16" fill="hold" nodeType="withEffect">
                                      <p:stCondLst>
                                        <p:cond delay="0"/>
                                      </p:stCondLst>
                                      <p:childTnLst>
                                        <p:set>
                                          <p:cBhvr>
                                            <p:cTn id="112" dur="1" fill="hold">
                                              <p:stCondLst>
                                                <p:cond delay="0"/>
                                              </p:stCondLst>
                                            </p:cTn>
                                            <p:tgtEl>
                                              <p:spTgt spid="216"/>
                                            </p:tgtEl>
                                            <p:attrNameLst>
                                              <p:attrName>style.visibility</p:attrName>
                                            </p:attrNameLst>
                                          </p:cBhvr>
                                          <p:to>
                                            <p:strVal val="visible"/>
                                          </p:to>
                                        </p:set>
                                        <p:anim calcmode="lin" valueType="num">
                                          <p:cBhvr>
                                            <p:cTn id="113" dur="500" fill="hold"/>
                                            <p:tgtEl>
                                              <p:spTgt spid="216"/>
                                            </p:tgtEl>
                                            <p:attrNameLst>
                                              <p:attrName>ppt_w</p:attrName>
                                            </p:attrNameLst>
                                          </p:cBhvr>
                                          <p:tavLst>
                                            <p:tav tm="0">
                                              <p:val>
                                                <p:fltVal val="0"/>
                                              </p:val>
                                            </p:tav>
                                            <p:tav tm="100000">
                                              <p:val>
                                                <p:strVal val="#ppt_w"/>
                                              </p:val>
                                            </p:tav>
                                          </p:tavLst>
                                        </p:anim>
                                        <p:anim calcmode="lin" valueType="num">
                                          <p:cBhvr>
                                            <p:cTn id="114" dur="500" fill="hold"/>
                                            <p:tgtEl>
                                              <p:spTgt spid="216"/>
                                            </p:tgtEl>
                                            <p:attrNameLst>
                                              <p:attrName>ppt_h</p:attrName>
                                            </p:attrNameLst>
                                          </p:cBhvr>
                                          <p:tavLst>
                                            <p:tav tm="0">
                                              <p:val>
                                                <p:fltVal val="0"/>
                                              </p:val>
                                            </p:tav>
                                            <p:tav tm="100000">
                                              <p:val>
                                                <p:strVal val="#ppt_h"/>
                                              </p:val>
                                            </p:tav>
                                          </p:tavLst>
                                        </p:anim>
                                        <p:animEffect transition="in" filter="fade">
                                          <p:cBhvr>
                                            <p:cTn id="115" dur="500"/>
                                            <p:tgtEl>
                                              <p:spTgt spid="216"/>
                                            </p:tgtEl>
                                          </p:cBhvr>
                                        </p:animEffect>
                                      </p:childTnLst>
                                    </p:cTn>
                                  </p:par>
                                  <p:par>
                                    <p:cTn id="116" presetID="53" presetClass="entr" presetSubtype="16" fill="hold" nodeType="withEffect">
                                      <p:stCondLst>
                                        <p:cond delay="0"/>
                                      </p:stCondLst>
                                      <p:childTnLst>
                                        <p:set>
                                          <p:cBhvr>
                                            <p:cTn id="117" dur="1" fill="hold">
                                              <p:stCondLst>
                                                <p:cond delay="0"/>
                                              </p:stCondLst>
                                            </p:cTn>
                                            <p:tgtEl>
                                              <p:spTgt spid="225"/>
                                            </p:tgtEl>
                                            <p:attrNameLst>
                                              <p:attrName>style.visibility</p:attrName>
                                            </p:attrNameLst>
                                          </p:cBhvr>
                                          <p:to>
                                            <p:strVal val="visible"/>
                                          </p:to>
                                        </p:set>
                                        <p:anim calcmode="lin" valueType="num">
                                          <p:cBhvr>
                                            <p:cTn id="118" dur="500" fill="hold"/>
                                            <p:tgtEl>
                                              <p:spTgt spid="225"/>
                                            </p:tgtEl>
                                            <p:attrNameLst>
                                              <p:attrName>ppt_w</p:attrName>
                                            </p:attrNameLst>
                                          </p:cBhvr>
                                          <p:tavLst>
                                            <p:tav tm="0">
                                              <p:val>
                                                <p:fltVal val="0"/>
                                              </p:val>
                                            </p:tav>
                                            <p:tav tm="100000">
                                              <p:val>
                                                <p:strVal val="#ppt_w"/>
                                              </p:val>
                                            </p:tav>
                                          </p:tavLst>
                                        </p:anim>
                                        <p:anim calcmode="lin" valueType="num">
                                          <p:cBhvr>
                                            <p:cTn id="119" dur="500" fill="hold"/>
                                            <p:tgtEl>
                                              <p:spTgt spid="225"/>
                                            </p:tgtEl>
                                            <p:attrNameLst>
                                              <p:attrName>ppt_h</p:attrName>
                                            </p:attrNameLst>
                                          </p:cBhvr>
                                          <p:tavLst>
                                            <p:tav tm="0">
                                              <p:val>
                                                <p:fltVal val="0"/>
                                              </p:val>
                                            </p:tav>
                                            <p:tav tm="100000">
                                              <p:val>
                                                <p:strVal val="#ppt_h"/>
                                              </p:val>
                                            </p:tav>
                                          </p:tavLst>
                                        </p:anim>
                                        <p:animEffect transition="in" filter="fade">
                                          <p:cBhvr>
                                            <p:cTn id="120" dur="500"/>
                                            <p:tgtEl>
                                              <p:spTgt spid="225"/>
                                            </p:tgtEl>
                                          </p:cBhvr>
                                        </p:animEffect>
                                      </p:childTnLst>
                                    </p:cTn>
                                  </p:par>
                                </p:childTnLst>
                              </p:cTn>
                            </p:par>
                            <p:par>
                              <p:cTn id="121" fill="hold">
                                <p:stCondLst>
                                  <p:cond delay="6250"/>
                                </p:stCondLst>
                                <p:childTnLst>
                                  <p:par>
                                    <p:cTn id="122" presetID="14" presetClass="entr" presetSubtype="10" fill="hold" nodeType="afterEffect">
                                      <p:stCondLst>
                                        <p:cond delay="0"/>
                                      </p:stCondLst>
                                      <p:childTnLst>
                                        <p:set>
                                          <p:cBhvr>
                                            <p:cTn id="123" dur="1" fill="hold">
                                              <p:stCondLst>
                                                <p:cond delay="0"/>
                                              </p:stCondLst>
                                            </p:cTn>
                                            <p:tgtEl>
                                              <p:spTgt spid="123"/>
                                            </p:tgtEl>
                                            <p:attrNameLst>
                                              <p:attrName>style.visibility</p:attrName>
                                            </p:attrNameLst>
                                          </p:cBhvr>
                                          <p:to>
                                            <p:strVal val="visible"/>
                                          </p:to>
                                        </p:set>
                                        <p:animEffect transition="in" filter="randombar(horizontal)">
                                          <p:cBhvr>
                                            <p:cTn id="124" dur="500"/>
                                            <p:tgtEl>
                                              <p:spTgt spid="123"/>
                                            </p:tgtEl>
                                          </p:cBhvr>
                                        </p:animEffect>
                                      </p:childTnLst>
                                    </p:cTn>
                                  </p:par>
                                  <p:par>
                                    <p:cTn id="125" presetID="14" presetClass="entr" presetSubtype="10" fill="hold" nodeType="withEffect">
                                      <p:stCondLst>
                                        <p:cond delay="0"/>
                                      </p:stCondLst>
                                      <p:childTnLst>
                                        <p:set>
                                          <p:cBhvr>
                                            <p:cTn id="126" dur="1" fill="hold">
                                              <p:stCondLst>
                                                <p:cond delay="0"/>
                                              </p:stCondLst>
                                            </p:cTn>
                                            <p:tgtEl>
                                              <p:spTgt spid="162"/>
                                            </p:tgtEl>
                                            <p:attrNameLst>
                                              <p:attrName>style.visibility</p:attrName>
                                            </p:attrNameLst>
                                          </p:cBhvr>
                                          <p:to>
                                            <p:strVal val="visible"/>
                                          </p:to>
                                        </p:set>
                                        <p:animEffect transition="in" filter="randombar(horizontal)">
                                          <p:cBhvr>
                                            <p:cTn id="127" dur="500"/>
                                            <p:tgtEl>
                                              <p:spTgt spid="162"/>
                                            </p:tgtEl>
                                          </p:cBhvr>
                                        </p:animEffect>
                                      </p:childTnLst>
                                    </p:cTn>
                                  </p:par>
                                  <p:par>
                                    <p:cTn id="128" presetID="14" presetClass="entr" presetSubtype="10" fill="hold" nodeType="withEffect">
                                      <p:stCondLst>
                                        <p:cond delay="0"/>
                                      </p:stCondLst>
                                      <p:childTnLst>
                                        <p:set>
                                          <p:cBhvr>
                                            <p:cTn id="129" dur="1" fill="hold">
                                              <p:stCondLst>
                                                <p:cond delay="0"/>
                                              </p:stCondLst>
                                            </p:cTn>
                                            <p:tgtEl>
                                              <p:spTgt spid="136"/>
                                            </p:tgtEl>
                                            <p:attrNameLst>
                                              <p:attrName>style.visibility</p:attrName>
                                            </p:attrNameLst>
                                          </p:cBhvr>
                                          <p:to>
                                            <p:strVal val="visible"/>
                                          </p:to>
                                        </p:set>
                                        <p:animEffect transition="in" filter="randombar(horizontal)">
                                          <p:cBhvr>
                                            <p:cTn id="130" dur="500"/>
                                            <p:tgtEl>
                                              <p:spTgt spid="136"/>
                                            </p:tgtEl>
                                          </p:cBhvr>
                                        </p:animEffect>
                                      </p:childTnLst>
                                    </p:cTn>
                                  </p:par>
                                  <p:par>
                                    <p:cTn id="131" presetID="14" presetClass="entr" presetSubtype="10" fill="hold" nodeType="withEffect">
                                      <p:stCondLst>
                                        <p:cond delay="0"/>
                                      </p:stCondLst>
                                      <p:childTnLst>
                                        <p:set>
                                          <p:cBhvr>
                                            <p:cTn id="132" dur="1" fill="hold">
                                              <p:stCondLst>
                                                <p:cond delay="0"/>
                                              </p:stCondLst>
                                            </p:cTn>
                                            <p:tgtEl>
                                              <p:spTgt spid="175"/>
                                            </p:tgtEl>
                                            <p:attrNameLst>
                                              <p:attrName>style.visibility</p:attrName>
                                            </p:attrNameLst>
                                          </p:cBhvr>
                                          <p:to>
                                            <p:strVal val="visible"/>
                                          </p:to>
                                        </p:set>
                                        <p:animEffect transition="in" filter="randombar(horizontal)">
                                          <p:cBhvr>
                                            <p:cTn id="133" dur="500"/>
                                            <p:tgtEl>
                                              <p:spTgt spid="175"/>
                                            </p:tgtEl>
                                          </p:cBhvr>
                                        </p:animEffect>
                                      </p:childTnLst>
                                    </p:cTn>
                                  </p:par>
                                  <p:par>
                                    <p:cTn id="134" presetID="14" presetClass="entr" presetSubtype="10" fill="hold" nodeType="withEffect">
                                      <p:stCondLst>
                                        <p:cond delay="0"/>
                                      </p:stCondLst>
                                      <p:childTnLst>
                                        <p:set>
                                          <p:cBhvr>
                                            <p:cTn id="135" dur="1" fill="hold">
                                              <p:stCondLst>
                                                <p:cond delay="0"/>
                                              </p:stCondLst>
                                            </p:cTn>
                                            <p:tgtEl>
                                              <p:spTgt spid="149"/>
                                            </p:tgtEl>
                                            <p:attrNameLst>
                                              <p:attrName>style.visibility</p:attrName>
                                            </p:attrNameLst>
                                          </p:cBhvr>
                                          <p:to>
                                            <p:strVal val="visible"/>
                                          </p:to>
                                        </p:set>
                                        <p:animEffect transition="in" filter="randombar(horizontal)">
                                          <p:cBhvr>
                                            <p:cTn id="13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250" fill="hold"/>
                                            <p:tgtEl>
                                              <p:spTgt spid="117"/>
                                            </p:tgtEl>
                                            <p:attrNameLst>
                                              <p:attrName>ppt_x</p:attrName>
                                            </p:attrNameLst>
                                          </p:cBhvr>
                                          <p:tavLst>
                                            <p:tav tm="0">
                                              <p:val>
                                                <p:strVal val="1+#ppt_w/2"/>
                                              </p:val>
                                            </p:tav>
                                            <p:tav tm="100000">
                                              <p:val>
                                                <p:strVal val="#ppt_x"/>
                                              </p:val>
                                            </p:tav>
                                          </p:tavLst>
                                        </p:anim>
                                        <p:anim calcmode="lin" valueType="num">
                                          <p:cBhvr additive="base">
                                            <p:cTn id="8" dur="125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156"/>
                                            </p:tgtEl>
                                            <p:attrNameLst>
                                              <p:attrName>style.visibility</p:attrName>
                                            </p:attrNameLst>
                                          </p:cBhvr>
                                          <p:to>
                                            <p:strVal val="visible"/>
                                          </p:to>
                                        </p:set>
                                        <p:anim calcmode="lin" valueType="num">
                                          <p:cBhvr additive="base">
                                            <p:cTn id="11" dur="1250" fill="hold"/>
                                            <p:tgtEl>
                                              <p:spTgt spid="156"/>
                                            </p:tgtEl>
                                            <p:attrNameLst>
                                              <p:attrName>ppt_x</p:attrName>
                                            </p:attrNameLst>
                                          </p:cBhvr>
                                          <p:tavLst>
                                            <p:tav tm="0">
                                              <p:val>
                                                <p:strVal val="0-#ppt_w/2"/>
                                              </p:val>
                                            </p:tav>
                                            <p:tav tm="100000">
                                              <p:val>
                                                <p:strVal val="#ppt_x"/>
                                              </p:val>
                                            </p:tav>
                                          </p:tavLst>
                                        </p:anim>
                                        <p:anim calcmode="lin" valueType="num">
                                          <p:cBhvr additive="base">
                                            <p:cTn id="12" dur="1250" fill="hold"/>
                                            <p:tgtEl>
                                              <p:spTgt spid="156"/>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30"/>
                                            </p:tgtEl>
                                            <p:attrNameLst>
                                              <p:attrName>style.visibility</p:attrName>
                                            </p:attrNameLst>
                                          </p:cBhvr>
                                          <p:to>
                                            <p:strVal val="visible"/>
                                          </p:to>
                                        </p:set>
                                        <p:anim calcmode="lin" valueType="num">
                                          <p:cBhvr additive="base">
                                            <p:cTn id="15" dur="1250" fill="hold"/>
                                            <p:tgtEl>
                                              <p:spTgt spid="130"/>
                                            </p:tgtEl>
                                            <p:attrNameLst>
                                              <p:attrName>ppt_x</p:attrName>
                                            </p:attrNameLst>
                                          </p:cBhvr>
                                          <p:tavLst>
                                            <p:tav tm="0">
                                              <p:val>
                                                <p:strVal val="1+#ppt_w/2"/>
                                              </p:val>
                                            </p:tav>
                                            <p:tav tm="100000">
                                              <p:val>
                                                <p:strVal val="#ppt_x"/>
                                              </p:val>
                                            </p:tav>
                                          </p:tavLst>
                                        </p:anim>
                                        <p:anim calcmode="lin" valueType="num">
                                          <p:cBhvr additive="base">
                                            <p:cTn id="16" dur="1250" fill="hold"/>
                                            <p:tgtEl>
                                              <p:spTgt spid="130"/>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1250" fill="hold"/>
                                            <p:tgtEl>
                                              <p:spTgt spid="169"/>
                                            </p:tgtEl>
                                            <p:attrNameLst>
                                              <p:attrName>ppt_x</p:attrName>
                                            </p:attrNameLst>
                                          </p:cBhvr>
                                          <p:tavLst>
                                            <p:tav tm="0">
                                              <p:val>
                                                <p:strVal val="0-#ppt_w/2"/>
                                              </p:val>
                                            </p:tav>
                                            <p:tav tm="100000">
                                              <p:val>
                                                <p:strVal val="#ppt_x"/>
                                              </p:val>
                                            </p:tav>
                                          </p:tavLst>
                                        </p:anim>
                                        <p:anim calcmode="lin" valueType="num">
                                          <p:cBhvr additive="base">
                                            <p:cTn id="20" dur="1250" fill="hold"/>
                                            <p:tgtEl>
                                              <p:spTgt spid="169"/>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stCondLst>
                                        <p:cond delay="1000"/>
                                      </p:stCondLst>
                                      <p:childTnLst>
                                        <p:set>
                                          <p:cBhvr>
                                            <p:cTn id="22" dur="1" fill="hold">
                                              <p:stCondLst>
                                                <p:cond delay="0"/>
                                              </p:stCondLst>
                                            </p:cTn>
                                            <p:tgtEl>
                                              <p:spTgt spid="143"/>
                                            </p:tgtEl>
                                            <p:attrNameLst>
                                              <p:attrName>style.visibility</p:attrName>
                                            </p:attrNameLst>
                                          </p:cBhvr>
                                          <p:to>
                                            <p:strVal val="visible"/>
                                          </p:to>
                                        </p:set>
                                        <p:anim calcmode="lin" valueType="num">
                                          <p:cBhvr additive="base">
                                            <p:cTn id="23" dur="1250" fill="hold"/>
                                            <p:tgtEl>
                                              <p:spTgt spid="143"/>
                                            </p:tgtEl>
                                            <p:attrNameLst>
                                              <p:attrName>ppt_x</p:attrName>
                                            </p:attrNameLst>
                                          </p:cBhvr>
                                          <p:tavLst>
                                            <p:tav tm="0">
                                              <p:val>
                                                <p:strVal val="1+#ppt_w/2"/>
                                              </p:val>
                                            </p:tav>
                                            <p:tav tm="100000">
                                              <p:val>
                                                <p:strVal val="#ppt_x"/>
                                              </p:val>
                                            </p:tav>
                                          </p:tavLst>
                                        </p:anim>
                                        <p:anim calcmode="lin" valueType="num">
                                          <p:cBhvr additive="base">
                                            <p:cTn id="24" dur="1250" fill="hold"/>
                                            <p:tgtEl>
                                              <p:spTgt spid="143"/>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120"/>
                                            </p:tgtEl>
                                            <p:attrNameLst>
                                              <p:attrName>style.visibility</p:attrName>
                                            </p:attrNameLst>
                                          </p:cBhvr>
                                          <p:to>
                                            <p:strVal val="visible"/>
                                          </p:to>
                                        </p:set>
                                        <p:anim calcmode="lin" valueType="num">
                                          <p:cBhvr>
                                            <p:cTn id="28" dur="100" fill="hold"/>
                                            <p:tgtEl>
                                              <p:spTgt spid="120"/>
                                            </p:tgtEl>
                                            <p:attrNameLst>
                                              <p:attrName>ppt_w</p:attrName>
                                            </p:attrNameLst>
                                          </p:cBhvr>
                                          <p:tavLst>
                                            <p:tav tm="0">
                                              <p:val>
                                                <p:fltVal val="0"/>
                                              </p:val>
                                            </p:tav>
                                            <p:tav tm="100000">
                                              <p:val>
                                                <p:strVal val="#ppt_w"/>
                                              </p:val>
                                            </p:tav>
                                          </p:tavLst>
                                        </p:anim>
                                        <p:anim calcmode="lin" valueType="num">
                                          <p:cBhvr>
                                            <p:cTn id="29" dur="100" fill="hold"/>
                                            <p:tgtEl>
                                              <p:spTgt spid="120"/>
                                            </p:tgtEl>
                                            <p:attrNameLst>
                                              <p:attrName>ppt_h</p:attrName>
                                            </p:attrNameLst>
                                          </p:cBhvr>
                                          <p:tavLst>
                                            <p:tav tm="0">
                                              <p:val>
                                                <p:fltVal val="0"/>
                                              </p:val>
                                            </p:tav>
                                            <p:tav tm="100000">
                                              <p:val>
                                                <p:strVal val="#ppt_h"/>
                                              </p:val>
                                            </p:tav>
                                          </p:tavLst>
                                        </p:anim>
                                        <p:animEffect transition="in" filter="fade">
                                          <p:cBhvr>
                                            <p:cTn id="30" dur="100"/>
                                            <p:tgtEl>
                                              <p:spTgt spid="120"/>
                                            </p:tgtEl>
                                          </p:cBhvr>
                                        </p:animEffect>
                                      </p:childTnLst>
                                    </p:cTn>
                                  </p:par>
                                  <p:par>
                                    <p:cTn id="31" presetID="6" presetClass="emph" presetSubtype="0" fill="hold" nodeType="withEffect">
                                      <p:stCondLst>
                                        <p:cond delay="100"/>
                                      </p:stCondLst>
                                      <p:childTnLst>
                                        <p:animScale>
                                          <p:cBhvr>
                                            <p:cTn id="32" dur="100" fill="hold"/>
                                            <p:tgtEl>
                                              <p:spTgt spid="120"/>
                                            </p:tgtEl>
                                          </p:cBhvr>
                                          <p:by x="110000" y="110000"/>
                                        </p:animScale>
                                      </p:childTnLst>
                                    </p:cTn>
                                  </p:par>
                                  <p:par>
                                    <p:cTn id="33" presetID="6" presetClass="emph" presetSubtype="0" fill="hold" nodeType="withEffect">
                                      <p:stCondLst>
                                        <p:cond delay="200"/>
                                      </p:stCondLst>
                                      <p:childTnLst>
                                        <p:animScale>
                                          <p:cBhvr>
                                            <p:cTn id="34" dur="200" fill="hold"/>
                                            <p:tgtEl>
                                              <p:spTgt spid="120"/>
                                            </p:tgtEl>
                                          </p:cBhvr>
                                          <p:by x="90000" y="90000"/>
                                        </p:animScale>
                                      </p:childTnLst>
                                    </p:cTn>
                                  </p:par>
                                  <p:par>
                                    <p:cTn id="35" presetID="6" presetClass="emph" presetSubtype="0" fill="hold" nodeType="withEffect">
                                      <p:stCondLst>
                                        <p:cond delay="400"/>
                                      </p:stCondLst>
                                      <p:childTnLst>
                                        <p:animScale>
                                          <p:cBhvr>
                                            <p:cTn id="36" dur="100" fill="hold"/>
                                            <p:tgtEl>
                                              <p:spTgt spid="120"/>
                                            </p:tgtEl>
                                          </p:cBhvr>
                                          <p:by x="105000" y="105000"/>
                                        </p:animScale>
                                      </p:childTnLst>
                                    </p:cTn>
                                  </p:par>
                                  <p:par>
                                    <p:cTn id="37" presetID="6" presetClass="emph" presetSubtype="0" fill="hold" nodeType="withEffect">
                                      <p:stCondLst>
                                        <p:cond delay="500"/>
                                      </p:stCondLst>
                                      <p:childTnLst>
                                        <p:animScale>
                                          <p:cBhvr>
                                            <p:cTn id="38" dur="200" fill="hold"/>
                                            <p:tgtEl>
                                              <p:spTgt spid="120"/>
                                            </p:tgtEl>
                                          </p:cBhvr>
                                          <p:by x="95000" y="95000"/>
                                        </p:animScale>
                                      </p:childTnLst>
                                    </p:cTn>
                                  </p:par>
                                </p:childTnLst>
                              </p:cTn>
                            </p:par>
                            <p:par>
                              <p:cTn id="39" fill="hold">
                                <p:stCondLst>
                                  <p:cond delay="2950"/>
                                </p:stCondLst>
                                <p:childTnLst>
                                  <p:par>
                                    <p:cTn id="40" presetID="53" presetClass="entr" presetSubtype="16" fill="hold" nodeType="afterEffect">
                                      <p:stCondLst>
                                        <p:cond delay="0"/>
                                      </p:stCondLst>
                                      <p:childTnLst>
                                        <p:set>
                                          <p:cBhvr>
                                            <p:cTn id="41" dur="1" fill="hold">
                                              <p:stCondLst>
                                                <p:cond delay="0"/>
                                              </p:stCondLst>
                                            </p:cTn>
                                            <p:tgtEl>
                                              <p:spTgt spid="159"/>
                                            </p:tgtEl>
                                            <p:attrNameLst>
                                              <p:attrName>style.visibility</p:attrName>
                                            </p:attrNameLst>
                                          </p:cBhvr>
                                          <p:to>
                                            <p:strVal val="visible"/>
                                          </p:to>
                                        </p:set>
                                        <p:anim calcmode="lin" valueType="num">
                                          <p:cBhvr>
                                            <p:cTn id="42" dur="100" fill="hold"/>
                                            <p:tgtEl>
                                              <p:spTgt spid="159"/>
                                            </p:tgtEl>
                                            <p:attrNameLst>
                                              <p:attrName>ppt_w</p:attrName>
                                            </p:attrNameLst>
                                          </p:cBhvr>
                                          <p:tavLst>
                                            <p:tav tm="0">
                                              <p:val>
                                                <p:fltVal val="0"/>
                                              </p:val>
                                            </p:tav>
                                            <p:tav tm="100000">
                                              <p:val>
                                                <p:strVal val="#ppt_w"/>
                                              </p:val>
                                            </p:tav>
                                          </p:tavLst>
                                        </p:anim>
                                        <p:anim calcmode="lin" valueType="num">
                                          <p:cBhvr>
                                            <p:cTn id="43" dur="100" fill="hold"/>
                                            <p:tgtEl>
                                              <p:spTgt spid="159"/>
                                            </p:tgtEl>
                                            <p:attrNameLst>
                                              <p:attrName>ppt_h</p:attrName>
                                            </p:attrNameLst>
                                          </p:cBhvr>
                                          <p:tavLst>
                                            <p:tav tm="0">
                                              <p:val>
                                                <p:fltVal val="0"/>
                                              </p:val>
                                            </p:tav>
                                            <p:tav tm="100000">
                                              <p:val>
                                                <p:strVal val="#ppt_h"/>
                                              </p:val>
                                            </p:tav>
                                          </p:tavLst>
                                        </p:anim>
                                        <p:animEffect transition="in" filter="fade">
                                          <p:cBhvr>
                                            <p:cTn id="44" dur="100"/>
                                            <p:tgtEl>
                                              <p:spTgt spid="159"/>
                                            </p:tgtEl>
                                          </p:cBhvr>
                                        </p:animEffect>
                                      </p:childTnLst>
                                    </p:cTn>
                                  </p:par>
                                  <p:par>
                                    <p:cTn id="45" presetID="6" presetClass="emph" presetSubtype="0" fill="hold" nodeType="withEffect">
                                      <p:stCondLst>
                                        <p:cond delay="100"/>
                                      </p:stCondLst>
                                      <p:childTnLst>
                                        <p:animScale>
                                          <p:cBhvr>
                                            <p:cTn id="46" dur="100" fill="hold"/>
                                            <p:tgtEl>
                                              <p:spTgt spid="159"/>
                                            </p:tgtEl>
                                          </p:cBhvr>
                                          <p:by x="110000" y="110000"/>
                                        </p:animScale>
                                      </p:childTnLst>
                                    </p:cTn>
                                  </p:par>
                                  <p:par>
                                    <p:cTn id="47" presetID="6" presetClass="emph" presetSubtype="0" fill="hold" nodeType="withEffect">
                                      <p:stCondLst>
                                        <p:cond delay="200"/>
                                      </p:stCondLst>
                                      <p:childTnLst>
                                        <p:animScale>
                                          <p:cBhvr>
                                            <p:cTn id="48" dur="200" fill="hold"/>
                                            <p:tgtEl>
                                              <p:spTgt spid="159"/>
                                            </p:tgtEl>
                                          </p:cBhvr>
                                          <p:by x="90000" y="90000"/>
                                        </p:animScale>
                                      </p:childTnLst>
                                    </p:cTn>
                                  </p:par>
                                  <p:par>
                                    <p:cTn id="49" presetID="6" presetClass="emph" presetSubtype="0" fill="hold" nodeType="withEffect">
                                      <p:stCondLst>
                                        <p:cond delay="400"/>
                                      </p:stCondLst>
                                      <p:childTnLst>
                                        <p:animScale>
                                          <p:cBhvr>
                                            <p:cTn id="50" dur="100" fill="hold"/>
                                            <p:tgtEl>
                                              <p:spTgt spid="159"/>
                                            </p:tgtEl>
                                          </p:cBhvr>
                                          <p:by x="105000" y="105000"/>
                                        </p:animScale>
                                      </p:childTnLst>
                                    </p:cTn>
                                  </p:par>
                                  <p:par>
                                    <p:cTn id="51" presetID="6" presetClass="emph" presetSubtype="0" fill="hold" nodeType="withEffect">
                                      <p:stCondLst>
                                        <p:cond delay="500"/>
                                      </p:stCondLst>
                                      <p:childTnLst>
                                        <p:animScale>
                                          <p:cBhvr>
                                            <p:cTn id="52" dur="200" fill="hold"/>
                                            <p:tgtEl>
                                              <p:spTgt spid="159"/>
                                            </p:tgtEl>
                                          </p:cBhvr>
                                          <p:by x="95000" y="95000"/>
                                        </p:animScale>
                                      </p:childTnLst>
                                    </p:cTn>
                                  </p:par>
                                </p:childTnLst>
                              </p:cTn>
                            </p:par>
                            <p:par>
                              <p:cTn id="53" fill="hold">
                                <p:stCondLst>
                                  <p:cond delay="3650"/>
                                </p:stCondLst>
                                <p:childTnLst>
                                  <p:par>
                                    <p:cTn id="54" presetID="53" presetClass="entr" presetSubtype="16" fill="hold" nodeType="afterEffect">
                                      <p:stCondLst>
                                        <p:cond delay="0"/>
                                      </p:stCondLst>
                                      <p:childTnLst>
                                        <p:set>
                                          <p:cBhvr>
                                            <p:cTn id="55" dur="1" fill="hold">
                                              <p:stCondLst>
                                                <p:cond delay="0"/>
                                              </p:stCondLst>
                                            </p:cTn>
                                            <p:tgtEl>
                                              <p:spTgt spid="133"/>
                                            </p:tgtEl>
                                            <p:attrNameLst>
                                              <p:attrName>style.visibility</p:attrName>
                                            </p:attrNameLst>
                                          </p:cBhvr>
                                          <p:to>
                                            <p:strVal val="visible"/>
                                          </p:to>
                                        </p:set>
                                        <p:anim calcmode="lin" valueType="num">
                                          <p:cBhvr>
                                            <p:cTn id="56" dur="100" fill="hold"/>
                                            <p:tgtEl>
                                              <p:spTgt spid="133"/>
                                            </p:tgtEl>
                                            <p:attrNameLst>
                                              <p:attrName>ppt_w</p:attrName>
                                            </p:attrNameLst>
                                          </p:cBhvr>
                                          <p:tavLst>
                                            <p:tav tm="0">
                                              <p:val>
                                                <p:fltVal val="0"/>
                                              </p:val>
                                            </p:tav>
                                            <p:tav tm="100000">
                                              <p:val>
                                                <p:strVal val="#ppt_w"/>
                                              </p:val>
                                            </p:tav>
                                          </p:tavLst>
                                        </p:anim>
                                        <p:anim calcmode="lin" valueType="num">
                                          <p:cBhvr>
                                            <p:cTn id="57" dur="100" fill="hold"/>
                                            <p:tgtEl>
                                              <p:spTgt spid="133"/>
                                            </p:tgtEl>
                                            <p:attrNameLst>
                                              <p:attrName>ppt_h</p:attrName>
                                            </p:attrNameLst>
                                          </p:cBhvr>
                                          <p:tavLst>
                                            <p:tav tm="0">
                                              <p:val>
                                                <p:fltVal val="0"/>
                                              </p:val>
                                            </p:tav>
                                            <p:tav tm="100000">
                                              <p:val>
                                                <p:strVal val="#ppt_h"/>
                                              </p:val>
                                            </p:tav>
                                          </p:tavLst>
                                        </p:anim>
                                        <p:animEffect transition="in" filter="fade">
                                          <p:cBhvr>
                                            <p:cTn id="58" dur="100"/>
                                            <p:tgtEl>
                                              <p:spTgt spid="133"/>
                                            </p:tgtEl>
                                          </p:cBhvr>
                                        </p:animEffect>
                                      </p:childTnLst>
                                    </p:cTn>
                                  </p:par>
                                  <p:par>
                                    <p:cTn id="59" presetID="6" presetClass="emph" presetSubtype="0" fill="hold" nodeType="withEffect">
                                      <p:stCondLst>
                                        <p:cond delay="100"/>
                                      </p:stCondLst>
                                      <p:childTnLst>
                                        <p:animScale>
                                          <p:cBhvr>
                                            <p:cTn id="60" dur="100" fill="hold"/>
                                            <p:tgtEl>
                                              <p:spTgt spid="133"/>
                                            </p:tgtEl>
                                          </p:cBhvr>
                                          <p:by x="110000" y="110000"/>
                                        </p:animScale>
                                      </p:childTnLst>
                                    </p:cTn>
                                  </p:par>
                                  <p:par>
                                    <p:cTn id="61" presetID="6" presetClass="emph" presetSubtype="0" fill="hold" nodeType="withEffect">
                                      <p:stCondLst>
                                        <p:cond delay="200"/>
                                      </p:stCondLst>
                                      <p:childTnLst>
                                        <p:animScale>
                                          <p:cBhvr>
                                            <p:cTn id="62" dur="200" fill="hold"/>
                                            <p:tgtEl>
                                              <p:spTgt spid="133"/>
                                            </p:tgtEl>
                                          </p:cBhvr>
                                          <p:by x="90000" y="90000"/>
                                        </p:animScale>
                                      </p:childTnLst>
                                    </p:cTn>
                                  </p:par>
                                  <p:par>
                                    <p:cTn id="63" presetID="6" presetClass="emph" presetSubtype="0" fill="hold" nodeType="withEffect">
                                      <p:stCondLst>
                                        <p:cond delay="400"/>
                                      </p:stCondLst>
                                      <p:childTnLst>
                                        <p:animScale>
                                          <p:cBhvr>
                                            <p:cTn id="64" dur="100" fill="hold"/>
                                            <p:tgtEl>
                                              <p:spTgt spid="133"/>
                                            </p:tgtEl>
                                          </p:cBhvr>
                                          <p:by x="105000" y="105000"/>
                                        </p:animScale>
                                      </p:childTnLst>
                                    </p:cTn>
                                  </p:par>
                                  <p:par>
                                    <p:cTn id="65" presetID="6" presetClass="emph" presetSubtype="0" fill="hold" nodeType="withEffect">
                                      <p:stCondLst>
                                        <p:cond delay="500"/>
                                      </p:stCondLst>
                                      <p:childTnLst>
                                        <p:animScale>
                                          <p:cBhvr>
                                            <p:cTn id="66" dur="200" fill="hold"/>
                                            <p:tgtEl>
                                              <p:spTgt spid="133"/>
                                            </p:tgtEl>
                                          </p:cBhvr>
                                          <p:by x="95000" y="95000"/>
                                        </p:animScale>
                                      </p:childTnLst>
                                    </p:cTn>
                                  </p:par>
                                </p:childTnLst>
                              </p:cTn>
                            </p:par>
                            <p:par>
                              <p:cTn id="67" fill="hold">
                                <p:stCondLst>
                                  <p:cond delay="4350"/>
                                </p:stCondLst>
                                <p:childTnLst>
                                  <p:par>
                                    <p:cTn id="68" presetID="53" presetClass="entr" presetSubtype="16" fill="hold" nodeType="afterEffect">
                                      <p:stCondLst>
                                        <p:cond delay="0"/>
                                      </p:stCondLst>
                                      <p:childTnLst>
                                        <p:set>
                                          <p:cBhvr>
                                            <p:cTn id="69" dur="1" fill="hold">
                                              <p:stCondLst>
                                                <p:cond delay="0"/>
                                              </p:stCondLst>
                                            </p:cTn>
                                            <p:tgtEl>
                                              <p:spTgt spid="172"/>
                                            </p:tgtEl>
                                            <p:attrNameLst>
                                              <p:attrName>style.visibility</p:attrName>
                                            </p:attrNameLst>
                                          </p:cBhvr>
                                          <p:to>
                                            <p:strVal val="visible"/>
                                          </p:to>
                                        </p:set>
                                        <p:anim calcmode="lin" valueType="num">
                                          <p:cBhvr>
                                            <p:cTn id="70" dur="100" fill="hold"/>
                                            <p:tgtEl>
                                              <p:spTgt spid="172"/>
                                            </p:tgtEl>
                                            <p:attrNameLst>
                                              <p:attrName>ppt_w</p:attrName>
                                            </p:attrNameLst>
                                          </p:cBhvr>
                                          <p:tavLst>
                                            <p:tav tm="0">
                                              <p:val>
                                                <p:fltVal val="0"/>
                                              </p:val>
                                            </p:tav>
                                            <p:tav tm="100000">
                                              <p:val>
                                                <p:strVal val="#ppt_w"/>
                                              </p:val>
                                            </p:tav>
                                          </p:tavLst>
                                        </p:anim>
                                        <p:anim calcmode="lin" valueType="num">
                                          <p:cBhvr>
                                            <p:cTn id="71" dur="100" fill="hold"/>
                                            <p:tgtEl>
                                              <p:spTgt spid="172"/>
                                            </p:tgtEl>
                                            <p:attrNameLst>
                                              <p:attrName>ppt_h</p:attrName>
                                            </p:attrNameLst>
                                          </p:cBhvr>
                                          <p:tavLst>
                                            <p:tav tm="0">
                                              <p:val>
                                                <p:fltVal val="0"/>
                                              </p:val>
                                            </p:tav>
                                            <p:tav tm="100000">
                                              <p:val>
                                                <p:strVal val="#ppt_h"/>
                                              </p:val>
                                            </p:tav>
                                          </p:tavLst>
                                        </p:anim>
                                        <p:animEffect transition="in" filter="fade">
                                          <p:cBhvr>
                                            <p:cTn id="72" dur="100"/>
                                            <p:tgtEl>
                                              <p:spTgt spid="172"/>
                                            </p:tgtEl>
                                          </p:cBhvr>
                                        </p:animEffect>
                                      </p:childTnLst>
                                    </p:cTn>
                                  </p:par>
                                  <p:par>
                                    <p:cTn id="73" presetID="6" presetClass="emph" presetSubtype="0" fill="hold" nodeType="withEffect">
                                      <p:stCondLst>
                                        <p:cond delay="100"/>
                                      </p:stCondLst>
                                      <p:childTnLst>
                                        <p:animScale>
                                          <p:cBhvr>
                                            <p:cTn id="74" dur="100" fill="hold"/>
                                            <p:tgtEl>
                                              <p:spTgt spid="172"/>
                                            </p:tgtEl>
                                          </p:cBhvr>
                                          <p:by x="110000" y="110000"/>
                                        </p:animScale>
                                      </p:childTnLst>
                                    </p:cTn>
                                  </p:par>
                                  <p:par>
                                    <p:cTn id="75" presetID="6" presetClass="emph" presetSubtype="0" fill="hold" nodeType="withEffect">
                                      <p:stCondLst>
                                        <p:cond delay="200"/>
                                      </p:stCondLst>
                                      <p:childTnLst>
                                        <p:animScale>
                                          <p:cBhvr>
                                            <p:cTn id="76" dur="200" fill="hold"/>
                                            <p:tgtEl>
                                              <p:spTgt spid="172"/>
                                            </p:tgtEl>
                                          </p:cBhvr>
                                          <p:by x="90000" y="90000"/>
                                        </p:animScale>
                                      </p:childTnLst>
                                    </p:cTn>
                                  </p:par>
                                  <p:par>
                                    <p:cTn id="77" presetID="6" presetClass="emph" presetSubtype="0" fill="hold" nodeType="withEffect">
                                      <p:stCondLst>
                                        <p:cond delay="400"/>
                                      </p:stCondLst>
                                      <p:childTnLst>
                                        <p:animScale>
                                          <p:cBhvr>
                                            <p:cTn id="78" dur="100" fill="hold"/>
                                            <p:tgtEl>
                                              <p:spTgt spid="172"/>
                                            </p:tgtEl>
                                          </p:cBhvr>
                                          <p:by x="105000" y="105000"/>
                                        </p:animScale>
                                      </p:childTnLst>
                                    </p:cTn>
                                  </p:par>
                                  <p:par>
                                    <p:cTn id="79" presetID="6" presetClass="emph" presetSubtype="0" fill="hold" nodeType="withEffect">
                                      <p:stCondLst>
                                        <p:cond delay="500"/>
                                      </p:stCondLst>
                                      <p:childTnLst>
                                        <p:animScale>
                                          <p:cBhvr>
                                            <p:cTn id="80" dur="200" fill="hold"/>
                                            <p:tgtEl>
                                              <p:spTgt spid="172"/>
                                            </p:tgtEl>
                                          </p:cBhvr>
                                          <p:by x="95000" y="95000"/>
                                        </p:animScale>
                                      </p:childTnLst>
                                    </p:cTn>
                                  </p:par>
                                </p:childTnLst>
                              </p:cTn>
                            </p:par>
                            <p:par>
                              <p:cTn id="81" fill="hold">
                                <p:stCondLst>
                                  <p:cond delay="5050"/>
                                </p:stCondLst>
                                <p:childTnLst>
                                  <p:par>
                                    <p:cTn id="82" presetID="53" presetClass="entr" presetSubtype="16" fill="hold" nodeType="afterEffect">
                                      <p:stCondLst>
                                        <p:cond delay="0"/>
                                      </p:stCondLst>
                                      <p:childTnLst>
                                        <p:set>
                                          <p:cBhvr>
                                            <p:cTn id="83" dur="1" fill="hold">
                                              <p:stCondLst>
                                                <p:cond delay="0"/>
                                              </p:stCondLst>
                                            </p:cTn>
                                            <p:tgtEl>
                                              <p:spTgt spid="146"/>
                                            </p:tgtEl>
                                            <p:attrNameLst>
                                              <p:attrName>style.visibility</p:attrName>
                                            </p:attrNameLst>
                                          </p:cBhvr>
                                          <p:to>
                                            <p:strVal val="visible"/>
                                          </p:to>
                                        </p:set>
                                        <p:anim calcmode="lin" valueType="num">
                                          <p:cBhvr>
                                            <p:cTn id="84" dur="100" fill="hold"/>
                                            <p:tgtEl>
                                              <p:spTgt spid="146"/>
                                            </p:tgtEl>
                                            <p:attrNameLst>
                                              <p:attrName>ppt_w</p:attrName>
                                            </p:attrNameLst>
                                          </p:cBhvr>
                                          <p:tavLst>
                                            <p:tav tm="0">
                                              <p:val>
                                                <p:fltVal val="0"/>
                                              </p:val>
                                            </p:tav>
                                            <p:tav tm="100000">
                                              <p:val>
                                                <p:strVal val="#ppt_w"/>
                                              </p:val>
                                            </p:tav>
                                          </p:tavLst>
                                        </p:anim>
                                        <p:anim calcmode="lin" valueType="num">
                                          <p:cBhvr>
                                            <p:cTn id="85" dur="100" fill="hold"/>
                                            <p:tgtEl>
                                              <p:spTgt spid="146"/>
                                            </p:tgtEl>
                                            <p:attrNameLst>
                                              <p:attrName>ppt_h</p:attrName>
                                            </p:attrNameLst>
                                          </p:cBhvr>
                                          <p:tavLst>
                                            <p:tav tm="0">
                                              <p:val>
                                                <p:fltVal val="0"/>
                                              </p:val>
                                            </p:tav>
                                            <p:tav tm="100000">
                                              <p:val>
                                                <p:strVal val="#ppt_h"/>
                                              </p:val>
                                            </p:tav>
                                          </p:tavLst>
                                        </p:anim>
                                        <p:animEffect transition="in" filter="fade">
                                          <p:cBhvr>
                                            <p:cTn id="86" dur="100"/>
                                            <p:tgtEl>
                                              <p:spTgt spid="146"/>
                                            </p:tgtEl>
                                          </p:cBhvr>
                                        </p:animEffect>
                                      </p:childTnLst>
                                    </p:cTn>
                                  </p:par>
                                  <p:par>
                                    <p:cTn id="87" presetID="6" presetClass="emph" presetSubtype="0" fill="hold" nodeType="withEffect">
                                      <p:stCondLst>
                                        <p:cond delay="100"/>
                                      </p:stCondLst>
                                      <p:childTnLst>
                                        <p:animScale>
                                          <p:cBhvr>
                                            <p:cTn id="88" dur="100" fill="hold"/>
                                            <p:tgtEl>
                                              <p:spTgt spid="146"/>
                                            </p:tgtEl>
                                          </p:cBhvr>
                                          <p:by x="110000" y="110000"/>
                                        </p:animScale>
                                      </p:childTnLst>
                                    </p:cTn>
                                  </p:par>
                                  <p:par>
                                    <p:cTn id="89" presetID="6" presetClass="emph" presetSubtype="0" fill="hold" nodeType="withEffect">
                                      <p:stCondLst>
                                        <p:cond delay="200"/>
                                      </p:stCondLst>
                                      <p:childTnLst>
                                        <p:animScale>
                                          <p:cBhvr>
                                            <p:cTn id="90" dur="200" fill="hold"/>
                                            <p:tgtEl>
                                              <p:spTgt spid="146"/>
                                            </p:tgtEl>
                                          </p:cBhvr>
                                          <p:by x="90000" y="90000"/>
                                        </p:animScale>
                                      </p:childTnLst>
                                    </p:cTn>
                                  </p:par>
                                  <p:par>
                                    <p:cTn id="91" presetID="6" presetClass="emph" presetSubtype="0" fill="hold" nodeType="withEffect">
                                      <p:stCondLst>
                                        <p:cond delay="400"/>
                                      </p:stCondLst>
                                      <p:childTnLst>
                                        <p:animScale>
                                          <p:cBhvr>
                                            <p:cTn id="92" dur="100" fill="hold"/>
                                            <p:tgtEl>
                                              <p:spTgt spid="146"/>
                                            </p:tgtEl>
                                          </p:cBhvr>
                                          <p:by x="105000" y="105000"/>
                                        </p:animScale>
                                      </p:childTnLst>
                                    </p:cTn>
                                  </p:par>
                                  <p:par>
                                    <p:cTn id="93" presetID="6" presetClass="emph" presetSubtype="0" fill="hold" nodeType="withEffect">
                                      <p:stCondLst>
                                        <p:cond delay="500"/>
                                      </p:stCondLst>
                                      <p:childTnLst>
                                        <p:animScale>
                                          <p:cBhvr>
                                            <p:cTn id="94" dur="200" fill="hold"/>
                                            <p:tgtEl>
                                              <p:spTgt spid="146"/>
                                            </p:tgtEl>
                                          </p:cBhvr>
                                          <p:by x="95000" y="95000"/>
                                        </p:animScale>
                                      </p:childTnLst>
                                    </p:cTn>
                                  </p:par>
                                </p:childTnLst>
                              </p:cTn>
                            </p:par>
                            <p:par>
                              <p:cTn id="95" fill="hold">
                                <p:stCondLst>
                                  <p:cond delay="5750"/>
                                </p:stCondLst>
                                <p:childTnLst>
                                  <p:par>
                                    <p:cTn id="96" presetID="53" presetClass="entr" presetSubtype="16" fill="hold" nodeType="afterEffect">
                                      <p:stCondLst>
                                        <p:cond delay="0"/>
                                      </p:stCondLst>
                                      <p:childTnLst>
                                        <p:set>
                                          <p:cBhvr>
                                            <p:cTn id="97" dur="1" fill="hold">
                                              <p:stCondLst>
                                                <p:cond delay="0"/>
                                              </p:stCondLst>
                                            </p:cTn>
                                            <p:tgtEl>
                                              <p:spTgt spid="182"/>
                                            </p:tgtEl>
                                            <p:attrNameLst>
                                              <p:attrName>style.visibility</p:attrName>
                                            </p:attrNameLst>
                                          </p:cBhvr>
                                          <p:to>
                                            <p:strVal val="visible"/>
                                          </p:to>
                                        </p:set>
                                        <p:anim calcmode="lin" valueType="num">
                                          <p:cBhvr>
                                            <p:cTn id="98" dur="500" fill="hold"/>
                                            <p:tgtEl>
                                              <p:spTgt spid="182"/>
                                            </p:tgtEl>
                                            <p:attrNameLst>
                                              <p:attrName>ppt_w</p:attrName>
                                            </p:attrNameLst>
                                          </p:cBhvr>
                                          <p:tavLst>
                                            <p:tav tm="0">
                                              <p:val>
                                                <p:fltVal val="0"/>
                                              </p:val>
                                            </p:tav>
                                            <p:tav tm="100000">
                                              <p:val>
                                                <p:strVal val="#ppt_w"/>
                                              </p:val>
                                            </p:tav>
                                          </p:tavLst>
                                        </p:anim>
                                        <p:anim calcmode="lin" valueType="num">
                                          <p:cBhvr>
                                            <p:cTn id="99" dur="500" fill="hold"/>
                                            <p:tgtEl>
                                              <p:spTgt spid="182"/>
                                            </p:tgtEl>
                                            <p:attrNameLst>
                                              <p:attrName>ppt_h</p:attrName>
                                            </p:attrNameLst>
                                          </p:cBhvr>
                                          <p:tavLst>
                                            <p:tav tm="0">
                                              <p:val>
                                                <p:fltVal val="0"/>
                                              </p:val>
                                            </p:tav>
                                            <p:tav tm="100000">
                                              <p:val>
                                                <p:strVal val="#ppt_h"/>
                                              </p:val>
                                            </p:tav>
                                          </p:tavLst>
                                        </p:anim>
                                        <p:animEffect transition="in" filter="fade">
                                          <p:cBhvr>
                                            <p:cTn id="100" dur="500"/>
                                            <p:tgtEl>
                                              <p:spTgt spid="182"/>
                                            </p:tgtEl>
                                          </p:cBhvr>
                                        </p:animEffect>
                                      </p:childTnLst>
                                    </p:cTn>
                                  </p:par>
                                  <p:par>
                                    <p:cTn id="101" presetID="53" presetClass="entr" presetSubtype="16" fill="hold" nodeType="withEffect">
                                      <p:stCondLst>
                                        <p:cond delay="0"/>
                                      </p:stCondLst>
                                      <p:childTnLst>
                                        <p:set>
                                          <p:cBhvr>
                                            <p:cTn id="102" dur="1" fill="hold">
                                              <p:stCondLst>
                                                <p:cond delay="0"/>
                                              </p:stCondLst>
                                            </p:cTn>
                                            <p:tgtEl>
                                              <p:spTgt spid="197"/>
                                            </p:tgtEl>
                                            <p:attrNameLst>
                                              <p:attrName>style.visibility</p:attrName>
                                            </p:attrNameLst>
                                          </p:cBhvr>
                                          <p:to>
                                            <p:strVal val="visible"/>
                                          </p:to>
                                        </p:set>
                                        <p:anim calcmode="lin" valueType="num">
                                          <p:cBhvr>
                                            <p:cTn id="103" dur="500" fill="hold"/>
                                            <p:tgtEl>
                                              <p:spTgt spid="197"/>
                                            </p:tgtEl>
                                            <p:attrNameLst>
                                              <p:attrName>ppt_w</p:attrName>
                                            </p:attrNameLst>
                                          </p:cBhvr>
                                          <p:tavLst>
                                            <p:tav tm="0">
                                              <p:val>
                                                <p:fltVal val="0"/>
                                              </p:val>
                                            </p:tav>
                                            <p:tav tm="100000">
                                              <p:val>
                                                <p:strVal val="#ppt_w"/>
                                              </p:val>
                                            </p:tav>
                                          </p:tavLst>
                                        </p:anim>
                                        <p:anim calcmode="lin" valueType="num">
                                          <p:cBhvr>
                                            <p:cTn id="104" dur="500" fill="hold"/>
                                            <p:tgtEl>
                                              <p:spTgt spid="197"/>
                                            </p:tgtEl>
                                            <p:attrNameLst>
                                              <p:attrName>ppt_h</p:attrName>
                                            </p:attrNameLst>
                                          </p:cBhvr>
                                          <p:tavLst>
                                            <p:tav tm="0">
                                              <p:val>
                                                <p:fltVal val="0"/>
                                              </p:val>
                                            </p:tav>
                                            <p:tav tm="100000">
                                              <p:val>
                                                <p:strVal val="#ppt_h"/>
                                              </p:val>
                                            </p:tav>
                                          </p:tavLst>
                                        </p:anim>
                                        <p:animEffect transition="in" filter="fade">
                                          <p:cBhvr>
                                            <p:cTn id="105" dur="500"/>
                                            <p:tgtEl>
                                              <p:spTgt spid="197"/>
                                            </p:tgtEl>
                                          </p:cBhvr>
                                        </p:animEffect>
                                      </p:childTnLst>
                                    </p:cTn>
                                  </p:par>
                                  <p:par>
                                    <p:cTn id="106" presetID="53" presetClass="entr" presetSubtype="16" fill="hold" nodeType="withEffect">
                                      <p:stCondLst>
                                        <p:cond delay="0"/>
                                      </p:stCondLst>
                                      <p:childTnLst>
                                        <p:set>
                                          <p:cBhvr>
                                            <p:cTn id="107" dur="1" fill="hold">
                                              <p:stCondLst>
                                                <p:cond delay="0"/>
                                              </p:stCondLst>
                                            </p:cTn>
                                            <p:tgtEl>
                                              <p:spTgt spid="206"/>
                                            </p:tgtEl>
                                            <p:attrNameLst>
                                              <p:attrName>style.visibility</p:attrName>
                                            </p:attrNameLst>
                                          </p:cBhvr>
                                          <p:to>
                                            <p:strVal val="visible"/>
                                          </p:to>
                                        </p:set>
                                        <p:anim calcmode="lin" valueType="num">
                                          <p:cBhvr>
                                            <p:cTn id="108" dur="500" fill="hold"/>
                                            <p:tgtEl>
                                              <p:spTgt spid="206"/>
                                            </p:tgtEl>
                                            <p:attrNameLst>
                                              <p:attrName>ppt_w</p:attrName>
                                            </p:attrNameLst>
                                          </p:cBhvr>
                                          <p:tavLst>
                                            <p:tav tm="0">
                                              <p:val>
                                                <p:fltVal val="0"/>
                                              </p:val>
                                            </p:tav>
                                            <p:tav tm="100000">
                                              <p:val>
                                                <p:strVal val="#ppt_w"/>
                                              </p:val>
                                            </p:tav>
                                          </p:tavLst>
                                        </p:anim>
                                        <p:anim calcmode="lin" valueType="num">
                                          <p:cBhvr>
                                            <p:cTn id="109" dur="500" fill="hold"/>
                                            <p:tgtEl>
                                              <p:spTgt spid="206"/>
                                            </p:tgtEl>
                                            <p:attrNameLst>
                                              <p:attrName>ppt_h</p:attrName>
                                            </p:attrNameLst>
                                          </p:cBhvr>
                                          <p:tavLst>
                                            <p:tav tm="0">
                                              <p:val>
                                                <p:fltVal val="0"/>
                                              </p:val>
                                            </p:tav>
                                            <p:tav tm="100000">
                                              <p:val>
                                                <p:strVal val="#ppt_h"/>
                                              </p:val>
                                            </p:tav>
                                          </p:tavLst>
                                        </p:anim>
                                        <p:animEffect transition="in" filter="fade">
                                          <p:cBhvr>
                                            <p:cTn id="110" dur="500"/>
                                            <p:tgtEl>
                                              <p:spTgt spid="206"/>
                                            </p:tgtEl>
                                          </p:cBhvr>
                                        </p:animEffect>
                                      </p:childTnLst>
                                    </p:cTn>
                                  </p:par>
                                  <p:par>
                                    <p:cTn id="111" presetID="53" presetClass="entr" presetSubtype="16" fill="hold" nodeType="withEffect">
                                      <p:stCondLst>
                                        <p:cond delay="0"/>
                                      </p:stCondLst>
                                      <p:childTnLst>
                                        <p:set>
                                          <p:cBhvr>
                                            <p:cTn id="112" dur="1" fill="hold">
                                              <p:stCondLst>
                                                <p:cond delay="0"/>
                                              </p:stCondLst>
                                            </p:cTn>
                                            <p:tgtEl>
                                              <p:spTgt spid="216"/>
                                            </p:tgtEl>
                                            <p:attrNameLst>
                                              <p:attrName>style.visibility</p:attrName>
                                            </p:attrNameLst>
                                          </p:cBhvr>
                                          <p:to>
                                            <p:strVal val="visible"/>
                                          </p:to>
                                        </p:set>
                                        <p:anim calcmode="lin" valueType="num">
                                          <p:cBhvr>
                                            <p:cTn id="113" dur="500" fill="hold"/>
                                            <p:tgtEl>
                                              <p:spTgt spid="216"/>
                                            </p:tgtEl>
                                            <p:attrNameLst>
                                              <p:attrName>ppt_w</p:attrName>
                                            </p:attrNameLst>
                                          </p:cBhvr>
                                          <p:tavLst>
                                            <p:tav tm="0">
                                              <p:val>
                                                <p:fltVal val="0"/>
                                              </p:val>
                                            </p:tav>
                                            <p:tav tm="100000">
                                              <p:val>
                                                <p:strVal val="#ppt_w"/>
                                              </p:val>
                                            </p:tav>
                                          </p:tavLst>
                                        </p:anim>
                                        <p:anim calcmode="lin" valueType="num">
                                          <p:cBhvr>
                                            <p:cTn id="114" dur="500" fill="hold"/>
                                            <p:tgtEl>
                                              <p:spTgt spid="216"/>
                                            </p:tgtEl>
                                            <p:attrNameLst>
                                              <p:attrName>ppt_h</p:attrName>
                                            </p:attrNameLst>
                                          </p:cBhvr>
                                          <p:tavLst>
                                            <p:tav tm="0">
                                              <p:val>
                                                <p:fltVal val="0"/>
                                              </p:val>
                                            </p:tav>
                                            <p:tav tm="100000">
                                              <p:val>
                                                <p:strVal val="#ppt_h"/>
                                              </p:val>
                                            </p:tav>
                                          </p:tavLst>
                                        </p:anim>
                                        <p:animEffect transition="in" filter="fade">
                                          <p:cBhvr>
                                            <p:cTn id="115" dur="500"/>
                                            <p:tgtEl>
                                              <p:spTgt spid="216"/>
                                            </p:tgtEl>
                                          </p:cBhvr>
                                        </p:animEffect>
                                      </p:childTnLst>
                                    </p:cTn>
                                  </p:par>
                                  <p:par>
                                    <p:cTn id="116" presetID="53" presetClass="entr" presetSubtype="16" fill="hold" nodeType="withEffect">
                                      <p:stCondLst>
                                        <p:cond delay="0"/>
                                      </p:stCondLst>
                                      <p:childTnLst>
                                        <p:set>
                                          <p:cBhvr>
                                            <p:cTn id="117" dur="1" fill="hold">
                                              <p:stCondLst>
                                                <p:cond delay="0"/>
                                              </p:stCondLst>
                                            </p:cTn>
                                            <p:tgtEl>
                                              <p:spTgt spid="225"/>
                                            </p:tgtEl>
                                            <p:attrNameLst>
                                              <p:attrName>style.visibility</p:attrName>
                                            </p:attrNameLst>
                                          </p:cBhvr>
                                          <p:to>
                                            <p:strVal val="visible"/>
                                          </p:to>
                                        </p:set>
                                        <p:anim calcmode="lin" valueType="num">
                                          <p:cBhvr>
                                            <p:cTn id="118" dur="500" fill="hold"/>
                                            <p:tgtEl>
                                              <p:spTgt spid="225"/>
                                            </p:tgtEl>
                                            <p:attrNameLst>
                                              <p:attrName>ppt_w</p:attrName>
                                            </p:attrNameLst>
                                          </p:cBhvr>
                                          <p:tavLst>
                                            <p:tav tm="0">
                                              <p:val>
                                                <p:fltVal val="0"/>
                                              </p:val>
                                            </p:tav>
                                            <p:tav tm="100000">
                                              <p:val>
                                                <p:strVal val="#ppt_w"/>
                                              </p:val>
                                            </p:tav>
                                          </p:tavLst>
                                        </p:anim>
                                        <p:anim calcmode="lin" valueType="num">
                                          <p:cBhvr>
                                            <p:cTn id="119" dur="500" fill="hold"/>
                                            <p:tgtEl>
                                              <p:spTgt spid="225"/>
                                            </p:tgtEl>
                                            <p:attrNameLst>
                                              <p:attrName>ppt_h</p:attrName>
                                            </p:attrNameLst>
                                          </p:cBhvr>
                                          <p:tavLst>
                                            <p:tav tm="0">
                                              <p:val>
                                                <p:fltVal val="0"/>
                                              </p:val>
                                            </p:tav>
                                            <p:tav tm="100000">
                                              <p:val>
                                                <p:strVal val="#ppt_h"/>
                                              </p:val>
                                            </p:tav>
                                          </p:tavLst>
                                        </p:anim>
                                        <p:animEffect transition="in" filter="fade">
                                          <p:cBhvr>
                                            <p:cTn id="120" dur="500"/>
                                            <p:tgtEl>
                                              <p:spTgt spid="225"/>
                                            </p:tgtEl>
                                          </p:cBhvr>
                                        </p:animEffect>
                                      </p:childTnLst>
                                    </p:cTn>
                                  </p:par>
                                </p:childTnLst>
                              </p:cTn>
                            </p:par>
                            <p:par>
                              <p:cTn id="121" fill="hold">
                                <p:stCondLst>
                                  <p:cond delay="6250"/>
                                </p:stCondLst>
                                <p:childTnLst>
                                  <p:par>
                                    <p:cTn id="122" presetID="14" presetClass="entr" presetSubtype="10" fill="hold" nodeType="afterEffect">
                                      <p:stCondLst>
                                        <p:cond delay="0"/>
                                      </p:stCondLst>
                                      <p:childTnLst>
                                        <p:set>
                                          <p:cBhvr>
                                            <p:cTn id="123" dur="1" fill="hold">
                                              <p:stCondLst>
                                                <p:cond delay="0"/>
                                              </p:stCondLst>
                                            </p:cTn>
                                            <p:tgtEl>
                                              <p:spTgt spid="123"/>
                                            </p:tgtEl>
                                            <p:attrNameLst>
                                              <p:attrName>style.visibility</p:attrName>
                                            </p:attrNameLst>
                                          </p:cBhvr>
                                          <p:to>
                                            <p:strVal val="visible"/>
                                          </p:to>
                                        </p:set>
                                        <p:animEffect transition="in" filter="randombar(horizontal)">
                                          <p:cBhvr>
                                            <p:cTn id="124" dur="500"/>
                                            <p:tgtEl>
                                              <p:spTgt spid="123"/>
                                            </p:tgtEl>
                                          </p:cBhvr>
                                        </p:animEffect>
                                      </p:childTnLst>
                                    </p:cTn>
                                  </p:par>
                                  <p:par>
                                    <p:cTn id="125" presetID="14" presetClass="entr" presetSubtype="10" fill="hold" nodeType="withEffect">
                                      <p:stCondLst>
                                        <p:cond delay="0"/>
                                      </p:stCondLst>
                                      <p:childTnLst>
                                        <p:set>
                                          <p:cBhvr>
                                            <p:cTn id="126" dur="1" fill="hold">
                                              <p:stCondLst>
                                                <p:cond delay="0"/>
                                              </p:stCondLst>
                                            </p:cTn>
                                            <p:tgtEl>
                                              <p:spTgt spid="162"/>
                                            </p:tgtEl>
                                            <p:attrNameLst>
                                              <p:attrName>style.visibility</p:attrName>
                                            </p:attrNameLst>
                                          </p:cBhvr>
                                          <p:to>
                                            <p:strVal val="visible"/>
                                          </p:to>
                                        </p:set>
                                        <p:animEffect transition="in" filter="randombar(horizontal)">
                                          <p:cBhvr>
                                            <p:cTn id="127" dur="500"/>
                                            <p:tgtEl>
                                              <p:spTgt spid="162"/>
                                            </p:tgtEl>
                                          </p:cBhvr>
                                        </p:animEffect>
                                      </p:childTnLst>
                                    </p:cTn>
                                  </p:par>
                                  <p:par>
                                    <p:cTn id="128" presetID="14" presetClass="entr" presetSubtype="10" fill="hold" nodeType="withEffect">
                                      <p:stCondLst>
                                        <p:cond delay="0"/>
                                      </p:stCondLst>
                                      <p:childTnLst>
                                        <p:set>
                                          <p:cBhvr>
                                            <p:cTn id="129" dur="1" fill="hold">
                                              <p:stCondLst>
                                                <p:cond delay="0"/>
                                              </p:stCondLst>
                                            </p:cTn>
                                            <p:tgtEl>
                                              <p:spTgt spid="136"/>
                                            </p:tgtEl>
                                            <p:attrNameLst>
                                              <p:attrName>style.visibility</p:attrName>
                                            </p:attrNameLst>
                                          </p:cBhvr>
                                          <p:to>
                                            <p:strVal val="visible"/>
                                          </p:to>
                                        </p:set>
                                        <p:animEffect transition="in" filter="randombar(horizontal)">
                                          <p:cBhvr>
                                            <p:cTn id="130" dur="500"/>
                                            <p:tgtEl>
                                              <p:spTgt spid="136"/>
                                            </p:tgtEl>
                                          </p:cBhvr>
                                        </p:animEffect>
                                      </p:childTnLst>
                                    </p:cTn>
                                  </p:par>
                                  <p:par>
                                    <p:cTn id="131" presetID="14" presetClass="entr" presetSubtype="10" fill="hold" nodeType="withEffect">
                                      <p:stCondLst>
                                        <p:cond delay="0"/>
                                      </p:stCondLst>
                                      <p:childTnLst>
                                        <p:set>
                                          <p:cBhvr>
                                            <p:cTn id="132" dur="1" fill="hold">
                                              <p:stCondLst>
                                                <p:cond delay="0"/>
                                              </p:stCondLst>
                                            </p:cTn>
                                            <p:tgtEl>
                                              <p:spTgt spid="175"/>
                                            </p:tgtEl>
                                            <p:attrNameLst>
                                              <p:attrName>style.visibility</p:attrName>
                                            </p:attrNameLst>
                                          </p:cBhvr>
                                          <p:to>
                                            <p:strVal val="visible"/>
                                          </p:to>
                                        </p:set>
                                        <p:animEffect transition="in" filter="randombar(horizontal)">
                                          <p:cBhvr>
                                            <p:cTn id="133" dur="500"/>
                                            <p:tgtEl>
                                              <p:spTgt spid="175"/>
                                            </p:tgtEl>
                                          </p:cBhvr>
                                        </p:animEffect>
                                      </p:childTnLst>
                                    </p:cTn>
                                  </p:par>
                                  <p:par>
                                    <p:cTn id="134" presetID="14" presetClass="entr" presetSubtype="10" fill="hold" nodeType="withEffect">
                                      <p:stCondLst>
                                        <p:cond delay="0"/>
                                      </p:stCondLst>
                                      <p:childTnLst>
                                        <p:set>
                                          <p:cBhvr>
                                            <p:cTn id="135" dur="1" fill="hold">
                                              <p:stCondLst>
                                                <p:cond delay="0"/>
                                              </p:stCondLst>
                                            </p:cTn>
                                            <p:tgtEl>
                                              <p:spTgt spid="149"/>
                                            </p:tgtEl>
                                            <p:attrNameLst>
                                              <p:attrName>style.visibility</p:attrName>
                                            </p:attrNameLst>
                                          </p:cBhvr>
                                          <p:to>
                                            <p:strVal val="visible"/>
                                          </p:to>
                                        </p:set>
                                        <p:animEffect transition="in" filter="randombar(horizontal)">
                                          <p:cBhvr>
                                            <p:cTn id="13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1715863" y="1803600"/>
            <a:ext cx="6865236" cy="1205313"/>
          </a:xfrm>
          <a:prstGeom prst="roundRect">
            <a:avLst/>
          </a:prstGeom>
          <a:solidFill>
            <a:srgbClr val="0070C0"/>
          </a:solidFill>
          <a:ln w="12700" cap="flat" cmpd="sng" algn="ctr">
            <a:noFill/>
            <a:prstDash val="solid"/>
            <a:miter lim="800000"/>
          </a:ln>
          <a:effectLst>
            <a:innerShdw blurRad="63500" dist="50800" dir="13500000">
              <a:prstClr val="black">
                <a:alpha val="50000"/>
              </a:prstClr>
            </a:innerShdw>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23" name="Freeform 13"/>
          <p:cNvSpPr>
            <a:spLocks noEditPoints="1"/>
          </p:cNvSpPr>
          <p:nvPr/>
        </p:nvSpPr>
        <p:spPr bwMode="auto">
          <a:xfrm>
            <a:off x="6578499" y="4770317"/>
            <a:ext cx="3876698" cy="82979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6411" tIns="43205" rIns="86411" bIns="43205" numCol="1" anchor="t" anchorCtr="0" compatLnSpc="1"/>
          <a:lstStyle/>
          <a:p>
            <a:pPr defTabSz="864108"/>
            <a:endParaRPr lang="id-ID" sz="1300">
              <a:solidFill>
                <a:prstClr val="black"/>
              </a:solidFill>
              <a:latin typeface="Calibri" panose="020F0502020204030204"/>
              <a:ea typeface="宋体" pitchFamily="2" charset="-122"/>
            </a:endParaRPr>
          </a:p>
        </p:txBody>
      </p:sp>
      <p:grpSp>
        <p:nvGrpSpPr>
          <p:cNvPr id="24" name="Group 47"/>
          <p:cNvGrpSpPr/>
          <p:nvPr/>
        </p:nvGrpSpPr>
        <p:grpSpPr>
          <a:xfrm>
            <a:off x="6764301" y="2080226"/>
            <a:ext cx="2976904" cy="3054963"/>
            <a:chOff x="4516324" y="1568450"/>
            <a:chExt cx="3559176" cy="3652838"/>
          </a:xfrm>
        </p:grpSpPr>
        <p:sp>
          <p:nvSpPr>
            <p:cNvPr id="2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2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A5A5A5"/>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sp>
          <p:nvSpPr>
            <p:cNvPr id="3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ysClr val="windowText" lastClr="000000">
                <a:alpha val="19000"/>
              </a:sysClr>
            </a:solidFill>
            <a:ln>
              <a:noFill/>
            </a:ln>
          </p:spPr>
          <p:txBody>
            <a:bodyPr vert="horz" wrap="square" lIns="68580" tIns="34290" rIns="68580" bIns="34290" numCol="1" anchor="t" anchorCtr="0" compatLnSpc="1"/>
            <a:lstStyle/>
            <a:p>
              <a:pPr defTabSz="864108">
                <a:defRPr/>
              </a:pPr>
              <a:endParaRPr lang="id-ID" sz="1300" kern="0">
                <a:solidFill>
                  <a:prstClr val="black"/>
                </a:solidFill>
                <a:latin typeface="Calibri" panose="020F0502020204030204"/>
                <a:ea typeface="宋体" pitchFamily="2" charset="-122"/>
              </a:endParaRPr>
            </a:p>
          </p:txBody>
        </p:sp>
      </p:grpSp>
      <p:sp>
        <p:nvSpPr>
          <p:cNvPr id="40" name="文本框 32"/>
          <p:cNvSpPr txBox="1"/>
          <p:nvPr/>
        </p:nvSpPr>
        <p:spPr>
          <a:xfrm>
            <a:off x="3470795" y="1925923"/>
            <a:ext cx="4602704" cy="988850"/>
          </a:xfrm>
          <a:prstGeom prst="rect">
            <a:avLst/>
          </a:prstGeom>
          <a:noFill/>
        </p:spPr>
        <p:txBody>
          <a:bodyPr wrap="square" lIns="115214" tIns="57607" rIns="115214" bIns="57607"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marL="0" marR="0" lvl="0" indent="0" defTabSz="1151515" eaLnBrk="1" fontAlgn="auto" latinLnBrk="0" hangingPunct="1">
              <a:lnSpc>
                <a:spcPct val="100000"/>
              </a:lnSpc>
              <a:spcBef>
                <a:spcPts val="0"/>
              </a:spcBef>
              <a:spcAft>
                <a:spcPts val="0"/>
              </a:spcAft>
              <a:buClrTx/>
              <a:buSzTx/>
              <a:buFontTx/>
              <a:buNone/>
              <a:tabLst/>
              <a:defRPr/>
            </a:pPr>
            <a:r>
              <a:rPr kumimoji="0" lang="zh-CN" altLang="en-US" sz="5700"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单击添加标题</a:t>
            </a:r>
          </a:p>
        </p:txBody>
      </p:sp>
      <p:sp>
        <p:nvSpPr>
          <p:cNvPr id="41" name="Freeform 13"/>
          <p:cNvSpPr>
            <a:spLocks noEditPoints="1"/>
          </p:cNvSpPr>
          <p:nvPr/>
        </p:nvSpPr>
        <p:spPr bwMode="auto">
          <a:xfrm rot="20485079">
            <a:off x="2317657" y="2191185"/>
            <a:ext cx="796285" cy="610109"/>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ysClr val="window" lastClr="FFFFFF"/>
          </a:solidFill>
          <a:ln>
            <a:noFill/>
          </a:ln>
        </p:spPr>
        <p:txBody>
          <a:bodyPr vert="horz" wrap="square" lIns="86411" tIns="43205" rIns="86411" bIns="43205" numCol="1" anchor="t" anchorCtr="0" compatLnSpc="1"/>
          <a:lstStyle/>
          <a:p>
            <a:pPr defTabSz="864108">
              <a:defRPr/>
            </a:pPr>
            <a:endParaRPr lang="zh-CN" altLang="en-US" sz="1300" kern="0">
              <a:solidFill>
                <a:prstClr val="white"/>
              </a:solidFill>
              <a:latin typeface="Calibri" panose="020F0502020204030204"/>
              <a:ea typeface="宋体"/>
            </a:endParaRPr>
          </a:p>
        </p:txBody>
      </p:sp>
    </p:spTree>
    <p:extLst>
      <p:ext uri="{BB962C8B-B14F-4D97-AF65-F5344CB8AC3E}">
        <p14:creationId xmlns:p14="http://schemas.microsoft.com/office/powerpoint/2010/main" val="286485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randombar(horizontal)">
                                      <p:cBhvr>
                                        <p:cTn id="11" dur="500"/>
                                        <p:tgtEl>
                                          <p:spTgt spid="4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Effect transition="in" filter="randombar(horizontal)">
                                      <p:cBhvr>
                                        <p:cTn id="15" dur="500"/>
                                        <p:tgtEl>
                                          <p:spTgt spid="4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59" presetClass="path" presetSubtype="0" accel="50000" decel="50000" fill="hold" nodeType="withEffect">
                                  <p:stCondLst>
                                    <p:cond delay="0"/>
                                  </p:stCondLst>
                                  <p:childTnLst>
                                    <p:animMotion origin="layout" path="M -0.09583 0.13704 C -0.07448 0.15031 0.0165 0.17994 0.05052 0.17994 C 0.08559 0.17994 0.01719 0.16142 -0.00573 0.10957 C 0.01407 0.07809 0.08629 0.12253 0.12136 0.12253 C 0.14827 0.11605 0.09393 0.10802 0.10886 0.06883 C 0.11719 0.0608 0.16181 0.07469 0.17136 0.07253 C 0.18091 0.07068 0.14757 0.08086 0.16615 0.05617 C 0.18473 0.03117 0.27344 -0.04043 0.28282 -0.07531 " pathEditMode="relative" rAng="0" ptsTypes="AAAAAAAA">
                                      <p:cBhvr>
                                        <p:cTn id="21" dur="2000" fill="hold"/>
                                        <p:tgtEl>
                                          <p:spTgt spid="2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2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40" grpId="0"/>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图片 266"/>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10800000">
            <a:off x="5450700" y="4547907"/>
            <a:ext cx="650395" cy="112487"/>
          </a:xfrm>
          <a:prstGeom prst="rect">
            <a:avLst/>
          </a:prstGeom>
        </p:spPr>
      </p:pic>
      <p:pic>
        <p:nvPicPr>
          <p:cNvPr id="268" name="图片 267"/>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10800000">
            <a:off x="5450700" y="3612308"/>
            <a:ext cx="650395" cy="112487"/>
          </a:xfrm>
          <a:prstGeom prst="rect">
            <a:avLst/>
          </a:prstGeom>
        </p:spPr>
      </p:pic>
      <p:pic>
        <p:nvPicPr>
          <p:cNvPr id="269" name="图片 268"/>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10800000">
            <a:off x="5450700" y="2689359"/>
            <a:ext cx="650395" cy="112487"/>
          </a:xfrm>
          <a:prstGeom prst="rect">
            <a:avLst/>
          </a:prstGeom>
        </p:spPr>
      </p:pic>
      <p:pic>
        <p:nvPicPr>
          <p:cNvPr id="270" name="图片 269"/>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rot="5400000">
            <a:off x="3985781" y="3579846"/>
            <a:ext cx="3977389" cy="266255"/>
          </a:xfrm>
          <a:prstGeom prst="rect">
            <a:avLst/>
          </a:prstGeom>
        </p:spPr>
      </p:pic>
      <p:grpSp>
        <p:nvGrpSpPr>
          <p:cNvPr id="271" name="Group 887"/>
          <p:cNvGrpSpPr>
            <a:grpSpLocks noChangeAspect="1"/>
          </p:cNvGrpSpPr>
          <p:nvPr/>
        </p:nvGrpSpPr>
        <p:grpSpPr bwMode="auto">
          <a:xfrm>
            <a:off x="5423310" y="4844338"/>
            <a:ext cx="252078" cy="313531"/>
            <a:chOff x="5971" y="2553"/>
            <a:chExt cx="246" cy="306"/>
          </a:xfrm>
          <a:solidFill>
            <a:srgbClr val="9055A8"/>
          </a:solidFill>
          <a:effectLst>
            <a:reflection blurRad="6350" stA="50000" endA="300" endPos="40000" dir="5400000" sy="-100000" algn="bl" rotWithShape="0"/>
          </a:effectLst>
        </p:grpSpPr>
        <p:sp>
          <p:nvSpPr>
            <p:cNvPr id="272"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73"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grpSp>
      <p:grpSp>
        <p:nvGrpSpPr>
          <p:cNvPr id="274" name="Group 893"/>
          <p:cNvGrpSpPr>
            <a:grpSpLocks noChangeAspect="1"/>
          </p:cNvGrpSpPr>
          <p:nvPr/>
        </p:nvGrpSpPr>
        <p:grpSpPr bwMode="auto">
          <a:xfrm>
            <a:off x="5412553" y="4033446"/>
            <a:ext cx="273598" cy="272547"/>
            <a:chOff x="6356" y="2576"/>
            <a:chExt cx="267" cy="266"/>
          </a:xfrm>
          <a:solidFill>
            <a:srgbClr val="E87071"/>
          </a:solidFill>
          <a:effectLst>
            <a:reflection blurRad="6350" stA="50000" endA="300" endPos="40000" dir="5400000" sy="-100000" algn="bl" rotWithShape="0"/>
          </a:effectLst>
        </p:grpSpPr>
        <p:sp>
          <p:nvSpPr>
            <p:cNvPr id="275"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76"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77"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78"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79"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80"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grpSp>
      <p:sp>
        <p:nvSpPr>
          <p:cNvPr id="281" name="Freeform 905"/>
          <p:cNvSpPr>
            <a:spLocks/>
          </p:cNvSpPr>
          <p:nvPr/>
        </p:nvSpPr>
        <p:spPr bwMode="auto">
          <a:xfrm>
            <a:off x="5449597" y="3011281"/>
            <a:ext cx="199511" cy="385943"/>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rgbClr val="01ACBE"/>
          </a:solidFill>
          <a:ln>
            <a:noFill/>
          </a:ln>
          <a:effectLst>
            <a:reflection blurRad="6350" stA="50000" endA="300" endPos="40000" dir="5400000" sy="-100000" algn="bl" rotWithShape="0"/>
          </a:effectLst>
        </p:spPr>
        <p:txBody>
          <a:bodyPr vert="horz" wrap="square" lIns="86411" tIns="43205" rIns="86411" bIns="43205"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grpSp>
        <p:nvGrpSpPr>
          <p:cNvPr id="282" name="Group 909"/>
          <p:cNvGrpSpPr>
            <a:grpSpLocks noChangeAspect="1"/>
          </p:cNvGrpSpPr>
          <p:nvPr/>
        </p:nvGrpSpPr>
        <p:grpSpPr bwMode="auto">
          <a:xfrm>
            <a:off x="5413579" y="2212394"/>
            <a:ext cx="271546" cy="231562"/>
            <a:chOff x="6090" y="1175"/>
            <a:chExt cx="265" cy="226"/>
          </a:xfrm>
          <a:solidFill>
            <a:srgbClr val="FFB850"/>
          </a:solidFill>
          <a:effectLst>
            <a:reflection blurRad="6350" stA="50000" endA="300" endPos="40000" dir="5400000" sy="-100000" algn="bl" rotWithShape="0"/>
          </a:effectLst>
        </p:grpSpPr>
        <p:sp>
          <p:nvSpPr>
            <p:cNvPr id="283"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84"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85"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sp>
          <p:nvSpPr>
            <p:cNvPr id="286"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white"/>
                </a:solidFill>
                <a:latin typeface="Calibri" panose="020F0502020204030204"/>
                <a:ea typeface="宋体"/>
              </a:endParaRPr>
            </a:p>
          </p:txBody>
        </p:sp>
      </p:grpSp>
      <p:grpSp>
        <p:nvGrpSpPr>
          <p:cNvPr id="287" name="组合 286"/>
          <p:cNvGrpSpPr/>
          <p:nvPr/>
        </p:nvGrpSpPr>
        <p:grpSpPr>
          <a:xfrm>
            <a:off x="5955088" y="1989188"/>
            <a:ext cx="4326920" cy="848977"/>
            <a:chOff x="3724283" y="5209973"/>
            <a:chExt cx="4578499" cy="898422"/>
          </a:xfrm>
        </p:grpSpPr>
        <p:grpSp>
          <p:nvGrpSpPr>
            <p:cNvPr id="288" name="组合 287"/>
            <p:cNvGrpSpPr/>
            <p:nvPr/>
          </p:nvGrpSpPr>
          <p:grpSpPr>
            <a:xfrm>
              <a:off x="3724283" y="5209973"/>
              <a:ext cx="1000117" cy="764586"/>
              <a:chOff x="3629024" y="5343323"/>
              <a:chExt cx="1000117" cy="764586"/>
            </a:xfrm>
          </p:grpSpPr>
          <p:sp>
            <p:nvSpPr>
              <p:cNvPr id="292" name="文本框 33"/>
              <p:cNvSpPr txBox="1"/>
              <p:nvPr/>
            </p:nvSpPr>
            <p:spPr>
              <a:xfrm>
                <a:off x="3629024" y="5343323"/>
                <a:ext cx="1000117" cy="677109"/>
              </a:xfrm>
              <a:prstGeom prst="rect">
                <a:avLst/>
              </a:prstGeom>
              <a:noFill/>
            </p:spPr>
            <p:txBody>
              <a:bodyPr wrap="square" rtlCol="0">
                <a:spAutoFit/>
              </a:bodyPr>
              <a:lstStyle/>
              <a:p>
                <a:pPr algn="ctr" defTabSz="864108"/>
                <a:r>
                  <a:rPr lang="en-US" altLang="zh-CN" sz="3400" dirty="0">
                    <a:solidFill>
                      <a:srgbClr val="FCB64F"/>
                    </a:solidFill>
                    <a:latin typeface="Impact" panose="020B0806030902050204" pitchFamily="34" charset="0"/>
                    <a:ea typeface="宋体"/>
                  </a:rPr>
                  <a:t>01</a:t>
                </a:r>
                <a:endParaRPr lang="zh-CN" altLang="en-US" sz="3400" dirty="0">
                  <a:solidFill>
                    <a:srgbClr val="FCB64F"/>
                  </a:solidFill>
                  <a:latin typeface="Impact" panose="020B0806030902050204" pitchFamily="34" charset="0"/>
                  <a:ea typeface="宋体"/>
                </a:endParaRPr>
              </a:p>
            </p:txBody>
          </p:sp>
          <p:sp>
            <p:nvSpPr>
              <p:cNvPr id="293" name="文本框 34"/>
              <p:cNvSpPr txBox="1"/>
              <p:nvPr/>
            </p:nvSpPr>
            <p:spPr>
              <a:xfrm>
                <a:off x="3804440" y="5765923"/>
                <a:ext cx="673100" cy="341986"/>
              </a:xfrm>
              <a:prstGeom prst="rect">
                <a:avLst/>
              </a:prstGeom>
              <a:noFill/>
            </p:spPr>
            <p:txBody>
              <a:bodyPr wrap="square" rtlCol="0">
                <a:spAutoFit/>
              </a:bodyPr>
              <a:lstStyle/>
              <a:p>
                <a:pPr algn="ctr" defTabSz="864108"/>
                <a:r>
                  <a:rPr lang="en-US" altLang="zh-CN" sz="1500" dirty="0">
                    <a:solidFill>
                      <a:srgbClr val="FDB851"/>
                    </a:solidFill>
                    <a:latin typeface="LiHei Pro" panose="020B0500000000000000" pitchFamily="34" charset="-122"/>
                    <a:ea typeface="LiHei Pro" panose="020B0500000000000000" pitchFamily="34" charset="-122"/>
                  </a:rPr>
                  <a:t>DATA</a:t>
                </a:r>
                <a:endParaRPr lang="zh-CN" altLang="en-US" sz="1500" dirty="0">
                  <a:solidFill>
                    <a:srgbClr val="FDB851"/>
                  </a:solidFill>
                  <a:latin typeface="LiHei Pro" panose="020B0500000000000000" pitchFamily="34" charset="-122"/>
                  <a:ea typeface="LiHei Pro" panose="020B0500000000000000" pitchFamily="34" charset="-122"/>
                </a:endParaRPr>
              </a:p>
            </p:txBody>
          </p:sp>
        </p:grpSp>
        <p:grpSp>
          <p:nvGrpSpPr>
            <p:cNvPr id="289" name="组合 288"/>
            <p:cNvGrpSpPr/>
            <p:nvPr/>
          </p:nvGrpSpPr>
          <p:grpSpPr>
            <a:xfrm>
              <a:off x="4425156" y="5230036"/>
              <a:ext cx="3877626" cy="878359"/>
              <a:chOff x="4528221" y="5170149"/>
              <a:chExt cx="3877626" cy="878359"/>
            </a:xfrm>
          </p:grpSpPr>
          <p:sp>
            <p:nvSpPr>
              <p:cNvPr id="290" name="文本框 31"/>
              <p:cNvSpPr txBox="1"/>
              <p:nvPr/>
            </p:nvSpPr>
            <p:spPr>
              <a:xfrm>
                <a:off x="4528221" y="5170149"/>
                <a:ext cx="1519166" cy="309417"/>
              </a:xfrm>
              <a:prstGeom prst="rect">
                <a:avLst/>
              </a:prstGeom>
              <a:noFill/>
            </p:spPr>
            <p:txBody>
              <a:bodyPr wrap="square" rtlCol="0">
                <a:spAutoFit/>
              </a:bodyPr>
              <a:lstStyle/>
              <a:p>
                <a:pPr defTabSz="864108"/>
                <a:r>
                  <a:rPr lang="zh-CN" altLang="en-US" sz="13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291" name="文本框 32"/>
              <p:cNvSpPr txBox="1"/>
              <p:nvPr/>
            </p:nvSpPr>
            <p:spPr>
              <a:xfrm>
                <a:off x="4532470" y="5385249"/>
                <a:ext cx="3873377" cy="663259"/>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defTabSz="864108">
                  <a:lnSpc>
                    <a:spcPct val="130000"/>
                  </a:lnSpc>
                </a:pP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294" name="组合 293"/>
          <p:cNvGrpSpPr/>
          <p:nvPr/>
        </p:nvGrpSpPr>
        <p:grpSpPr>
          <a:xfrm>
            <a:off x="5955088" y="2875321"/>
            <a:ext cx="4326920" cy="848977"/>
            <a:chOff x="3724283" y="5209973"/>
            <a:chExt cx="4578499" cy="898422"/>
          </a:xfrm>
        </p:grpSpPr>
        <p:grpSp>
          <p:nvGrpSpPr>
            <p:cNvPr id="295" name="组合 294"/>
            <p:cNvGrpSpPr/>
            <p:nvPr/>
          </p:nvGrpSpPr>
          <p:grpSpPr>
            <a:xfrm>
              <a:off x="3724283" y="5209973"/>
              <a:ext cx="1000117" cy="764586"/>
              <a:chOff x="3629024" y="5343323"/>
              <a:chExt cx="1000117" cy="764586"/>
            </a:xfrm>
          </p:grpSpPr>
          <p:sp>
            <p:nvSpPr>
              <p:cNvPr id="299" name="文本框 40"/>
              <p:cNvSpPr txBox="1"/>
              <p:nvPr/>
            </p:nvSpPr>
            <p:spPr>
              <a:xfrm>
                <a:off x="3629024" y="5343323"/>
                <a:ext cx="1000117" cy="677109"/>
              </a:xfrm>
              <a:prstGeom prst="rect">
                <a:avLst/>
              </a:prstGeom>
              <a:noFill/>
            </p:spPr>
            <p:txBody>
              <a:bodyPr wrap="square" rtlCol="0">
                <a:spAutoFit/>
              </a:bodyPr>
              <a:lstStyle/>
              <a:p>
                <a:pPr algn="ctr" defTabSz="864108"/>
                <a:r>
                  <a:rPr lang="en-US" altLang="zh-CN" sz="3400" dirty="0">
                    <a:solidFill>
                      <a:srgbClr val="01ACBE"/>
                    </a:solidFill>
                    <a:latin typeface="Impact" panose="020B0806030902050204" pitchFamily="34" charset="0"/>
                    <a:ea typeface="宋体"/>
                  </a:rPr>
                  <a:t>02</a:t>
                </a:r>
                <a:endParaRPr lang="zh-CN" altLang="en-US" sz="3400" dirty="0">
                  <a:solidFill>
                    <a:srgbClr val="01ACBE"/>
                  </a:solidFill>
                  <a:latin typeface="Impact" panose="020B0806030902050204" pitchFamily="34" charset="0"/>
                  <a:ea typeface="宋体"/>
                </a:endParaRPr>
              </a:p>
            </p:txBody>
          </p:sp>
          <p:sp>
            <p:nvSpPr>
              <p:cNvPr id="300" name="文本框 41"/>
              <p:cNvSpPr txBox="1"/>
              <p:nvPr/>
            </p:nvSpPr>
            <p:spPr>
              <a:xfrm>
                <a:off x="3804440" y="5765923"/>
                <a:ext cx="673100" cy="341986"/>
              </a:xfrm>
              <a:prstGeom prst="rect">
                <a:avLst/>
              </a:prstGeom>
              <a:noFill/>
            </p:spPr>
            <p:txBody>
              <a:bodyPr wrap="square" rtlCol="0">
                <a:spAutoFit/>
              </a:bodyPr>
              <a:lstStyle/>
              <a:p>
                <a:pPr algn="ctr" defTabSz="864108"/>
                <a:r>
                  <a:rPr lang="en-US" altLang="zh-CN" sz="1500" dirty="0">
                    <a:solidFill>
                      <a:srgbClr val="01ACBE"/>
                    </a:solidFill>
                    <a:latin typeface="LiHei Pro" panose="020B0500000000000000" pitchFamily="34" charset="-122"/>
                    <a:ea typeface="LiHei Pro" panose="020B0500000000000000" pitchFamily="34" charset="-122"/>
                  </a:rPr>
                  <a:t>DATA</a:t>
                </a:r>
                <a:endParaRPr lang="zh-CN" altLang="en-US" sz="1500" dirty="0">
                  <a:solidFill>
                    <a:srgbClr val="01ACBE"/>
                  </a:solidFill>
                  <a:latin typeface="LiHei Pro" panose="020B0500000000000000" pitchFamily="34" charset="-122"/>
                  <a:ea typeface="LiHei Pro" panose="020B0500000000000000" pitchFamily="34" charset="-122"/>
                </a:endParaRPr>
              </a:p>
            </p:txBody>
          </p:sp>
        </p:grpSp>
        <p:grpSp>
          <p:nvGrpSpPr>
            <p:cNvPr id="296" name="组合 295"/>
            <p:cNvGrpSpPr/>
            <p:nvPr/>
          </p:nvGrpSpPr>
          <p:grpSpPr>
            <a:xfrm>
              <a:off x="4425156" y="5230036"/>
              <a:ext cx="3877626" cy="878359"/>
              <a:chOff x="4528221" y="5170149"/>
              <a:chExt cx="3877626" cy="878359"/>
            </a:xfrm>
          </p:grpSpPr>
          <p:sp>
            <p:nvSpPr>
              <p:cNvPr id="297" name="文本框 38"/>
              <p:cNvSpPr txBox="1"/>
              <p:nvPr/>
            </p:nvSpPr>
            <p:spPr>
              <a:xfrm>
                <a:off x="4528221" y="5170149"/>
                <a:ext cx="1519166" cy="309417"/>
              </a:xfrm>
              <a:prstGeom prst="rect">
                <a:avLst/>
              </a:prstGeom>
              <a:noFill/>
            </p:spPr>
            <p:txBody>
              <a:bodyPr wrap="square" rtlCol="0">
                <a:spAutoFit/>
              </a:bodyPr>
              <a:lstStyle/>
              <a:p>
                <a:pPr defTabSz="864108"/>
                <a:r>
                  <a:rPr lang="zh-CN" altLang="en-US" sz="13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298" name="文本框 39"/>
              <p:cNvSpPr txBox="1"/>
              <p:nvPr/>
            </p:nvSpPr>
            <p:spPr>
              <a:xfrm>
                <a:off x="4532470" y="5385249"/>
                <a:ext cx="3873377" cy="663259"/>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defTabSz="864108">
                  <a:lnSpc>
                    <a:spcPct val="130000"/>
                  </a:lnSpc>
                </a:pP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301" name="组合 300"/>
          <p:cNvGrpSpPr/>
          <p:nvPr/>
        </p:nvGrpSpPr>
        <p:grpSpPr>
          <a:xfrm>
            <a:off x="5955088" y="3804387"/>
            <a:ext cx="4326920" cy="848977"/>
            <a:chOff x="3724283" y="5209973"/>
            <a:chExt cx="4578499" cy="898422"/>
          </a:xfrm>
        </p:grpSpPr>
        <p:grpSp>
          <p:nvGrpSpPr>
            <p:cNvPr id="302" name="组合 301"/>
            <p:cNvGrpSpPr/>
            <p:nvPr/>
          </p:nvGrpSpPr>
          <p:grpSpPr>
            <a:xfrm>
              <a:off x="3724283" y="5209973"/>
              <a:ext cx="1000117" cy="764586"/>
              <a:chOff x="3629024" y="5343323"/>
              <a:chExt cx="1000117" cy="764586"/>
            </a:xfrm>
          </p:grpSpPr>
          <p:sp>
            <p:nvSpPr>
              <p:cNvPr id="306" name="文本框 47"/>
              <p:cNvSpPr txBox="1"/>
              <p:nvPr/>
            </p:nvSpPr>
            <p:spPr>
              <a:xfrm>
                <a:off x="3629024" y="5343323"/>
                <a:ext cx="1000117" cy="677109"/>
              </a:xfrm>
              <a:prstGeom prst="rect">
                <a:avLst/>
              </a:prstGeom>
              <a:noFill/>
            </p:spPr>
            <p:txBody>
              <a:bodyPr wrap="square" rtlCol="0">
                <a:spAutoFit/>
              </a:bodyPr>
              <a:lstStyle/>
              <a:p>
                <a:pPr algn="ctr" defTabSz="864108"/>
                <a:r>
                  <a:rPr lang="en-US" altLang="zh-CN" sz="3400" dirty="0">
                    <a:solidFill>
                      <a:srgbClr val="E87071"/>
                    </a:solidFill>
                    <a:latin typeface="Impact" panose="020B0806030902050204" pitchFamily="34" charset="0"/>
                    <a:ea typeface="宋体"/>
                  </a:rPr>
                  <a:t>03</a:t>
                </a:r>
                <a:endParaRPr lang="zh-CN" altLang="en-US" sz="3400" dirty="0">
                  <a:solidFill>
                    <a:srgbClr val="E87071"/>
                  </a:solidFill>
                  <a:latin typeface="Impact" panose="020B0806030902050204" pitchFamily="34" charset="0"/>
                  <a:ea typeface="宋体"/>
                </a:endParaRPr>
              </a:p>
            </p:txBody>
          </p:sp>
          <p:sp>
            <p:nvSpPr>
              <p:cNvPr id="307" name="文本框 48"/>
              <p:cNvSpPr txBox="1"/>
              <p:nvPr/>
            </p:nvSpPr>
            <p:spPr>
              <a:xfrm>
                <a:off x="3804440" y="5765923"/>
                <a:ext cx="673100" cy="341986"/>
              </a:xfrm>
              <a:prstGeom prst="rect">
                <a:avLst/>
              </a:prstGeom>
              <a:noFill/>
            </p:spPr>
            <p:txBody>
              <a:bodyPr wrap="square" rtlCol="0">
                <a:spAutoFit/>
              </a:bodyPr>
              <a:lstStyle/>
              <a:p>
                <a:pPr algn="ctr" defTabSz="864108"/>
                <a:r>
                  <a:rPr lang="en-US" altLang="zh-CN" sz="1500" dirty="0">
                    <a:solidFill>
                      <a:srgbClr val="E87071"/>
                    </a:solidFill>
                    <a:latin typeface="LiHei Pro" panose="020B0500000000000000" pitchFamily="34" charset="-122"/>
                    <a:ea typeface="LiHei Pro" panose="020B0500000000000000" pitchFamily="34" charset="-122"/>
                  </a:rPr>
                  <a:t>DATA</a:t>
                </a:r>
                <a:endParaRPr lang="zh-CN" altLang="en-US" sz="1500" dirty="0">
                  <a:solidFill>
                    <a:srgbClr val="E87071"/>
                  </a:solidFill>
                  <a:latin typeface="LiHei Pro" panose="020B0500000000000000" pitchFamily="34" charset="-122"/>
                  <a:ea typeface="LiHei Pro" panose="020B0500000000000000" pitchFamily="34" charset="-122"/>
                </a:endParaRPr>
              </a:p>
            </p:txBody>
          </p:sp>
        </p:grpSp>
        <p:grpSp>
          <p:nvGrpSpPr>
            <p:cNvPr id="303" name="组合 302"/>
            <p:cNvGrpSpPr/>
            <p:nvPr/>
          </p:nvGrpSpPr>
          <p:grpSpPr>
            <a:xfrm>
              <a:off x="4425156" y="5230036"/>
              <a:ext cx="3877626" cy="878359"/>
              <a:chOff x="4528221" y="5170149"/>
              <a:chExt cx="3877626" cy="878359"/>
            </a:xfrm>
          </p:grpSpPr>
          <p:sp>
            <p:nvSpPr>
              <p:cNvPr id="304" name="文本框 45"/>
              <p:cNvSpPr txBox="1"/>
              <p:nvPr/>
            </p:nvSpPr>
            <p:spPr>
              <a:xfrm>
                <a:off x="4528221" y="5170149"/>
                <a:ext cx="1519166" cy="309417"/>
              </a:xfrm>
              <a:prstGeom prst="rect">
                <a:avLst/>
              </a:prstGeom>
              <a:noFill/>
            </p:spPr>
            <p:txBody>
              <a:bodyPr wrap="square" rtlCol="0">
                <a:spAutoFit/>
              </a:bodyPr>
              <a:lstStyle/>
              <a:p>
                <a:pPr defTabSz="864108"/>
                <a:r>
                  <a:rPr lang="zh-CN" altLang="en-US" sz="13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305" name="文本框 46"/>
              <p:cNvSpPr txBox="1"/>
              <p:nvPr/>
            </p:nvSpPr>
            <p:spPr>
              <a:xfrm>
                <a:off x="4532470" y="5385249"/>
                <a:ext cx="3873377" cy="663259"/>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defTabSz="864108">
                  <a:lnSpc>
                    <a:spcPct val="130000"/>
                  </a:lnSpc>
                </a:pP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308" name="组合 307"/>
          <p:cNvGrpSpPr/>
          <p:nvPr/>
        </p:nvGrpSpPr>
        <p:grpSpPr>
          <a:xfrm>
            <a:off x="5955088" y="4676702"/>
            <a:ext cx="4326920" cy="848977"/>
            <a:chOff x="3724283" y="5209973"/>
            <a:chExt cx="4578499" cy="898422"/>
          </a:xfrm>
        </p:grpSpPr>
        <p:grpSp>
          <p:nvGrpSpPr>
            <p:cNvPr id="309" name="组合 308"/>
            <p:cNvGrpSpPr/>
            <p:nvPr/>
          </p:nvGrpSpPr>
          <p:grpSpPr>
            <a:xfrm>
              <a:off x="3724283" y="5209973"/>
              <a:ext cx="1000117" cy="764586"/>
              <a:chOff x="3629024" y="5343323"/>
              <a:chExt cx="1000117" cy="764586"/>
            </a:xfrm>
          </p:grpSpPr>
          <p:sp>
            <p:nvSpPr>
              <p:cNvPr id="313" name="文本框 54"/>
              <p:cNvSpPr txBox="1"/>
              <p:nvPr/>
            </p:nvSpPr>
            <p:spPr>
              <a:xfrm>
                <a:off x="3629024" y="5343323"/>
                <a:ext cx="1000117" cy="677109"/>
              </a:xfrm>
              <a:prstGeom prst="rect">
                <a:avLst/>
              </a:prstGeom>
              <a:noFill/>
            </p:spPr>
            <p:txBody>
              <a:bodyPr wrap="square" rtlCol="0">
                <a:spAutoFit/>
              </a:bodyPr>
              <a:lstStyle/>
              <a:p>
                <a:pPr algn="ctr" defTabSz="864108"/>
                <a:r>
                  <a:rPr lang="en-US" altLang="zh-CN" sz="3400" dirty="0">
                    <a:solidFill>
                      <a:srgbClr val="9055A8"/>
                    </a:solidFill>
                    <a:latin typeface="Impact" panose="020B0806030902050204" pitchFamily="34" charset="0"/>
                    <a:ea typeface="宋体"/>
                  </a:rPr>
                  <a:t>04</a:t>
                </a:r>
                <a:endParaRPr lang="zh-CN" altLang="en-US" sz="3400" dirty="0">
                  <a:solidFill>
                    <a:srgbClr val="9055A8"/>
                  </a:solidFill>
                  <a:latin typeface="Impact" panose="020B0806030902050204" pitchFamily="34" charset="0"/>
                  <a:ea typeface="宋体"/>
                </a:endParaRPr>
              </a:p>
            </p:txBody>
          </p:sp>
          <p:sp>
            <p:nvSpPr>
              <p:cNvPr id="314" name="文本框 55"/>
              <p:cNvSpPr txBox="1"/>
              <p:nvPr/>
            </p:nvSpPr>
            <p:spPr>
              <a:xfrm>
                <a:off x="3804440" y="5765923"/>
                <a:ext cx="673100" cy="341986"/>
              </a:xfrm>
              <a:prstGeom prst="rect">
                <a:avLst/>
              </a:prstGeom>
              <a:noFill/>
            </p:spPr>
            <p:txBody>
              <a:bodyPr wrap="square" rtlCol="0">
                <a:spAutoFit/>
              </a:bodyPr>
              <a:lstStyle/>
              <a:p>
                <a:pPr algn="ctr" defTabSz="864108"/>
                <a:r>
                  <a:rPr lang="en-US" altLang="zh-CN" sz="1500" dirty="0">
                    <a:solidFill>
                      <a:srgbClr val="9055A8"/>
                    </a:solidFill>
                    <a:latin typeface="LiHei Pro" panose="020B0500000000000000" pitchFamily="34" charset="-122"/>
                    <a:ea typeface="LiHei Pro" panose="020B0500000000000000" pitchFamily="34" charset="-122"/>
                  </a:rPr>
                  <a:t>DATA</a:t>
                </a:r>
                <a:endParaRPr lang="zh-CN" altLang="en-US" sz="1500" dirty="0">
                  <a:solidFill>
                    <a:srgbClr val="9055A8"/>
                  </a:solidFill>
                  <a:latin typeface="LiHei Pro" panose="020B0500000000000000" pitchFamily="34" charset="-122"/>
                  <a:ea typeface="LiHei Pro" panose="020B0500000000000000" pitchFamily="34" charset="-122"/>
                </a:endParaRPr>
              </a:p>
            </p:txBody>
          </p:sp>
        </p:grpSp>
        <p:grpSp>
          <p:nvGrpSpPr>
            <p:cNvPr id="310" name="组合 309"/>
            <p:cNvGrpSpPr/>
            <p:nvPr/>
          </p:nvGrpSpPr>
          <p:grpSpPr>
            <a:xfrm>
              <a:off x="4425156" y="5230036"/>
              <a:ext cx="3877626" cy="878359"/>
              <a:chOff x="4528221" y="5170149"/>
              <a:chExt cx="3877626" cy="878359"/>
            </a:xfrm>
          </p:grpSpPr>
          <p:sp>
            <p:nvSpPr>
              <p:cNvPr id="311" name="文本框 52"/>
              <p:cNvSpPr txBox="1"/>
              <p:nvPr/>
            </p:nvSpPr>
            <p:spPr>
              <a:xfrm>
                <a:off x="4528221" y="5170149"/>
                <a:ext cx="1519166" cy="309417"/>
              </a:xfrm>
              <a:prstGeom prst="rect">
                <a:avLst/>
              </a:prstGeom>
              <a:noFill/>
            </p:spPr>
            <p:txBody>
              <a:bodyPr wrap="square" rtlCol="0">
                <a:spAutoFit/>
              </a:bodyPr>
              <a:lstStyle/>
              <a:p>
                <a:pPr defTabSz="864108"/>
                <a:r>
                  <a:rPr lang="zh-CN" altLang="en-US" sz="13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312" name="文本框 53"/>
              <p:cNvSpPr txBox="1"/>
              <p:nvPr/>
            </p:nvSpPr>
            <p:spPr>
              <a:xfrm>
                <a:off x="4532470" y="5385249"/>
                <a:ext cx="3873377" cy="663259"/>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defTabSz="864108">
                  <a:lnSpc>
                    <a:spcPct val="130000"/>
                  </a:lnSpc>
                </a:pP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315" name="组合 314"/>
          <p:cNvGrpSpPr/>
          <p:nvPr/>
        </p:nvGrpSpPr>
        <p:grpSpPr>
          <a:xfrm>
            <a:off x="1889465" y="1679732"/>
            <a:ext cx="2992661" cy="4336721"/>
            <a:chOff x="1406490" y="1597574"/>
            <a:chExt cx="3166662" cy="4589290"/>
          </a:xfrm>
        </p:grpSpPr>
        <p:grpSp>
          <p:nvGrpSpPr>
            <p:cNvPr id="316" name="组合 315"/>
            <p:cNvGrpSpPr/>
            <p:nvPr/>
          </p:nvGrpSpPr>
          <p:grpSpPr>
            <a:xfrm>
              <a:off x="1681283" y="2104179"/>
              <a:ext cx="1528936" cy="1528936"/>
              <a:chOff x="5444044" y="1830654"/>
              <a:chExt cx="1850013" cy="1850013"/>
            </a:xfrm>
          </p:grpSpPr>
          <p:sp>
            <p:nvSpPr>
              <p:cNvPr id="526" name="椭圆 525"/>
              <p:cNvSpPr/>
              <p:nvPr/>
            </p:nvSpPr>
            <p:spPr>
              <a:xfrm>
                <a:off x="5444044" y="1830654"/>
                <a:ext cx="1850013" cy="1850013"/>
              </a:xfrm>
              <a:prstGeom prst="ellipse">
                <a:avLst/>
              </a:prstGeom>
              <a:solidFill>
                <a:srgbClr val="F9F9F9"/>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7" name="椭圆 526"/>
              <p:cNvSpPr/>
              <p:nvPr/>
            </p:nvSpPr>
            <p:spPr>
              <a:xfrm>
                <a:off x="5576188" y="1962798"/>
                <a:ext cx="1585725" cy="1585725"/>
              </a:xfrm>
              <a:prstGeom prst="ellipse">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8" name="椭圆 527"/>
              <p:cNvSpPr/>
              <p:nvPr/>
            </p:nvSpPr>
            <p:spPr>
              <a:xfrm>
                <a:off x="5697987" y="2084597"/>
                <a:ext cx="1342126" cy="1342126"/>
              </a:xfrm>
              <a:prstGeom prst="ellipse">
                <a:avLst/>
              </a:prstGeom>
              <a:solidFill>
                <a:srgbClr val="F9F9F9"/>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9" name="椭圆 528"/>
              <p:cNvSpPr/>
              <p:nvPr/>
            </p:nvSpPr>
            <p:spPr>
              <a:xfrm>
                <a:off x="5861139" y="2247749"/>
                <a:ext cx="1015823" cy="1015823"/>
              </a:xfrm>
              <a:prstGeom prst="ellipse">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30" name="椭圆 529"/>
              <p:cNvSpPr/>
              <p:nvPr/>
            </p:nvSpPr>
            <p:spPr>
              <a:xfrm>
                <a:off x="5972810" y="2359420"/>
                <a:ext cx="792480" cy="792480"/>
              </a:xfrm>
              <a:prstGeom prst="ellipse">
                <a:avLst/>
              </a:prstGeom>
              <a:solidFill>
                <a:srgbClr val="F9F9F9"/>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31" name="椭圆 530"/>
              <p:cNvSpPr/>
              <p:nvPr/>
            </p:nvSpPr>
            <p:spPr>
              <a:xfrm>
                <a:off x="6171523" y="2558133"/>
                <a:ext cx="395054" cy="395054"/>
              </a:xfrm>
              <a:prstGeom prst="ellipse">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317" name="椭圆 316"/>
            <p:cNvSpPr/>
            <p:nvPr/>
          </p:nvSpPr>
          <p:spPr>
            <a:xfrm>
              <a:off x="2587142" y="4955909"/>
              <a:ext cx="715463" cy="535289"/>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18" name="同侧圆角矩形 317"/>
            <p:cNvSpPr/>
            <p:nvPr/>
          </p:nvSpPr>
          <p:spPr>
            <a:xfrm flipV="1">
              <a:off x="2310191" y="4410819"/>
              <a:ext cx="1324380" cy="823926"/>
            </a:xfrm>
            <a:prstGeom prst="round2SameRect">
              <a:avLst>
                <a:gd name="adj1" fmla="val 33228"/>
                <a:gd name="adj2" fmla="val 0"/>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19" name="圆角矩形 318"/>
            <p:cNvSpPr/>
            <p:nvPr/>
          </p:nvSpPr>
          <p:spPr>
            <a:xfrm>
              <a:off x="2258664" y="4340053"/>
              <a:ext cx="1427436" cy="152028"/>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0" name="圆角矩形 319"/>
            <p:cNvSpPr/>
            <p:nvPr/>
          </p:nvSpPr>
          <p:spPr>
            <a:xfrm>
              <a:off x="2258664" y="4618194"/>
              <a:ext cx="1427436" cy="152028"/>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1" name="圆角矩形 320"/>
            <p:cNvSpPr/>
            <p:nvPr/>
          </p:nvSpPr>
          <p:spPr>
            <a:xfrm>
              <a:off x="2258664" y="4896334"/>
              <a:ext cx="1427436" cy="152028"/>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2" name="任意多边形 321"/>
            <p:cNvSpPr/>
            <p:nvPr/>
          </p:nvSpPr>
          <p:spPr>
            <a:xfrm rot="540000">
              <a:off x="3625000" y="1856867"/>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3" name="任意多边形 322"/>
            <p:cNvSpPr/>
            <p:nvPr/>
          </p:nvSpPr>
          <p:spPr>
            <a:xfrm rot="19117182">
              <a:off x="1975947" y="196170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4" name="任意多边形 323"/>
            <p:cNvSpPr/>
            <p:nvPr/>
          </p:nvSpPr>
          <p:spPr>
            <a:xfrm>
              <a:off x="1877371" y="2122643"/>
              <a:ext cx="143491" cy="13511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5" name="任意多边形 324"/>
            <p:cNvSpPr/>
            <p:nvPr/>
          </p:nvSpPr>
          <p:spPr>
            <a:xfrm rot="540000">
              <a:off x="4112416" y="2873504"/>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6" name="任意多边形 325"/>
            <p:cNvSpPr/>
            <p:nvPr/>
          </p:nvSpPr>
          <p:spPr>
            <a:xfrm rot="20304764">
              <a:off x="1762307" y="3415625"/>
              <a:ext cx="173624" cy="16349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7" name="任意多边形 326"/>
            <p:cNvSpPr/>
            <p:nvPr/>
          </p:nvSpPr>
          <p:spPr>
            <a:xfrm rot="19776369">
              <a:off x="3402769" y="407392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8" name="任意多边形 327"/>
            <p:cNvSpPr/>
            <p:nvPr/>
          </p:nvSpPr>
          <p:spPr>
            <a:xfrm rot="21147409">
              <a:off x="2309340" y="4136057"/>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29" name="任意多边形 328"/>
            <p:cNvSpPr/>
            <p:nvPr/>
          </p:nvSpPr>
          <p:spPr>
            <a:xfrm rot="21300000">
              <a:off x="3304050" y="2101340"/>
              <a:ext cx="487828" cy="498032"/>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rgbClr val="01ACBE"/>
            </a:solidFill>
            <a:ln w="12700" cap="flat" cmpd="sng" algn="ctr">
              <a:noFill/>
              <a:prstDash val="solid"/>
              <a:miter lim="800000"/>
            </a:ln>
            <a:effectLst/>
          </p:spPr>
          <p:txBody>
            <a:bodyPr wrap="square" rtlCol="0" anchor="ctr">
              <a:noAutofit/>
            </a:bodyPr>
            <a:lstStyle/>
            <a:p>
              <a:pPr algn="ctr" defTabSz="864108">
                <a:defRPr/>
              </a:pPr>
              <a:endParaRPr lang="zh-CN" altLang="en-US" sz="1300" kern="0">
                <a:solidFill>
                  <a:prstClr val="white"/>
                </a:solidFill>
                <a:latin typeface="Calibri" panose="020F0502020204030204"/>
                <a:ea typeface="宋体"/>
              </a:endParaRPr>
            </a:p>
          </p:txBody>
        </p:sp>
        <p:grpSp>
          <p:nvGrpSpPr>
            <p:cNvPr id="330" name="组合 329"/>
            <p:cNvGrpSpPr/>
            <p:nvPr/>
          </p:nvGrpSpPr>
          <p:grpSpPr>
            <a:xfrm>
              <a:off x="2179184" y="1799561"/>
              <a:ext cx="308809" cy="308809"/>
              <a:chOff x="3404393" y="1190304"/>
              <a:chExt cx="1066092" cy="1066091"/>
            </a:xfrm>
          </p:grpSpPr>
          <p:sp>
            <p:nvSpPr>
              <p:cNvPr id="511" name="矩形 510"/>
              <p:cNvSpPr/>
              <p:nvPr/>
            </p:nvSpPr>
            <p:spPr>
              <a:xfrm>
                <a:off x="3870396" y="11903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2" name="矩形 511"/>
              <p:cNvSpPr/>
              <p:nvPr/>
            </p:nvSpPr>
            <p:spPr>
              <a:xfrm rot="1800000">
                <a:off x="4118046" y="1256661"/>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3" name="矩形 512"/>
              <p:cNvSpPr/>
              <p:nvPr/>
            </p:nvSpPr>
            <p:spPr>
              <a:xfrm rot="3600000">
                <a:off x="4299338" y="14379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4" name="矩形 513"/>
              <p:cNvSpPr/>
              <p:nvPr/>
            </p:nvSpPr>
            <p:spPr>
              <a:xfrm rot="5400000">
                <a:off x="4365696" y="16856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5" name="矩形 514"/>
              <p:cNvSpPr/>
              <p:nvPr/>
            </p:nvSpPr>
            <p:spPr>
              <a:xfrm rot="7200000">
                <a:off x="4299338" y="19332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6" name="矩形 515"/>
              <p:cNvSpPr/>
              <p:nvPr/>
            </p:nvSpPr>
            <p:spPr>
              <a:xfrm rot="9000000">
                <a:off x="4118046" y="2114546"/>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7" name="矩形 516"/>
              <p:cNvSpPr/>
              <p:nvPr/>
            </p:nvSpPr>
            <p:spPr>
              <a:xfrm rot="10800000">
                <a:off x="3870396" y="2180903"/>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8" name="矩形 517"/>
              <p:cNvSpPr/>
              <p:nvPr/>
            </p:nvSpPr>
            <p:spPr>
              <a:xfrm rot="12600000">
                <a:off x="3622746" y="2114546"/>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19" name="矩形 518"/>
              <p:cNvSpPr/>
              <p:nvPr/>
            </p:nvSpPr>
            <p:spPr>
              <a:xfrm rot="14400000">
                <a:off x="3441453" y="19332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0" name="矩形 519"/>
              <p:cNvSpPr/>
              <p:nvPr/>
            </p:nvSpPr>
            <p:spPr>
              <a:xfrm rot="16200000">
                <a:off x="3375096" y="16856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1" name="矩形 520"/>
              <p:cNvSpPr/>
              <p:nvPr/>
            </p:nvSpPr>
            <p:spPr>
              <a:xfrm rot="18000000">
                <a:off x="3441453" y="14379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2" name="矩形 521"/>
              <p:cNvSpPr/>
              <p:nvPr/>
            </p:nvSpPr>
            <p:spPr>
              <a:xfrm rot="19800000">
                <a:off x="3622746" y="1256661"/>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3" name="任意多边形 52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4" name="任意多边形 52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25" name="任意多边形 524"/>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1" name="组合 330"/>
            <p:cNvGrpSpPr/>
            <p:nvPr/>
          </p:nvGrpSpPr>
          <p:grpSpPr>
            <a:xfrm>
              <a:off x="2771431" y="3552222"/>
              <a:ext cx="695729" cy="695728"/>
              <a:chOff x="5889363" y="3101297"/>
              <a:chExt cx="841832" cy="841831"/>
            </a:xfrm>
          </p:grpSpPr>
          <p:sp>
            <p:nvSpPr>
              <p:cNvPr id="509" name="任意多边形 508"/>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noFill/>
              <a:ln w="19050" cap="flat" cmpd="sng" algn="ctr">
                <a:solidFill>
                  <a:srgbClr val="9055A8"/>
                </a:solidFill>
                <a:prstDash val="solid"/>
                <a:miter lim="800000"/>
              </a:ln>
              <a:effectLst/>
            </p:spPr>
            <p:txBody>
              <a:bodyPr wrap="square" rtlCol="0" anchor="ctr">
                <a:noAutofit/>
              </a:bodyPr>
              <a:lstStyle/>
              <a:p>
                <a:pPr algn="ctr" defTabSz="864108">
                  <a:defRPr/>
                </a:pPr>
                <a:endParaRPr lang="zh-CN" altLang="en-US" sz="1300" kern="0">
                  <a:solidFill>
                    <a:prstClr val="white"/>
                  </a:solidFill>
                  <a:latin typeface="Calibri" panose="020F0502020204030204"/>
                  <a:ea typeface="宋体"/>
                </a:endParaRPr>
              </a:p>
            </p:txBody>
          </p:sp>
          <p:sp>
            <p:nvSpPr>
              <p:cNvPr id="510" name="椭圆 509"/>
              <p:cNvSpPr/>
              <p:nvPr/>
            </p:nvSpPr>
            <p:spPr>
              <a:xfrm>
                <a:off x="6033461" y="3247646"/>
                <a:ext cx="546936" cy="546936"/>
              </a:xfrm>
              <a:prstGeom prst="ellipse">
                <a:avLst/>
              </a:prstGeom>
              <a:noFill/>
              <a:ln w="19050" cap="flat" cmpd="sng" algn="ctr">
                <a:solidFill>
                  <a:srgbClr val="E87071"/>
                </a:solid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2" name="组合 331"/>
            <p:cNvGrpSpPr/>
            <p:nvPr/>
          </p:nvGrpSpPr>
          <p:grpSpPr>
            <a:xfrm>
              <a:off x="3391140" y="2916014"/>
              <a:ext cx="797622" cy="789724"/>
              <a:chOff x="7839570" y="2453897"/>
              <a:chExt cx="373659" cy="373659"/>
            </a:xfrm>
            <a:solidFill>
              <a:srgbClr val="01ACBE"/>
            </a:solidFill>
          </p:grpSpPr>
          <p:sp>
            <p:nvSpPr>
              <p:cNvPr id="495" name="矩形 494"/>
              <p:cNvSpPr/>
              <p:nvPr/>
            </p:nvSpPr>
            <p:spPr>
              <a:xfrm>
                <a:off x="8002901" y="24538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6" name="矩形 495"/>
              <p:cNvSpPr/>
              <p:nvPr/>
            </p:nvSpPr>
            <p:spPr>
              <a:xfrm rot="1800000">
                <a:off x="8089701" y="2477155"/>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7" name="矩形 496"/>
              <p:cNvSpPr/>
              <p:nvPr/>
            </p:nvSpPr>
            <p:spPr>
              <a:xfrm rot="3600000">
                <a:off x="8153243" y="25406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8" name="矩形 497"/>
              <p:cNvSpPr/>
              <p:nvPr/>
            </p:nvSpPr>
            <p:spPr>
              <a:xfrm rot="5400000">
                <a:off x="8176501" y="26274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9" name="矩形 498"/>
              <p:cNvSpPr/>
              <p:nvPr/>
            </p:nvSpPr>
            <p:spPr>
              <a:xfrm rot="7200000">
                <a:off x="8153243" y="27142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0" name="矩形 499"/>
              <p:cNvSpPr/>
              <p:nvPr/>
            </p:nvSpPr>
            <p:spPr>
              <a:xfrm rot="9000000">
                <a:off x="8089701" y="2777839"/>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1" name="矩形 500"/>
              <p:cNvSpPr/>
              <p:nvPr/>
            </p:nvSpPr>
            <p:spPr>
              <a:xfrm rot="10800000">
                <a:off x="8002901" y="2801096"/>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2" name="矩形 501"/>
              <p:cNvSpPr/>
              <p:nvPr/>
            </p:nvSpPr>
            <p:spPr>
              <a:xfrm rot="12600000">
                <a:off x="7916101" y="2777839"/>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3" name="矩形 502"/>
              <p:cNvSpPr/>
              <p:nvPr/>
            </p:nvSpPr>
            <p:spPr>
              <a:xfrm rot="14400000">
                <a:off x="7852559" y="27142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4" name="矩形 503"/>
              <p:cNvSpPr/>
              <p:nvPr/>
            </p:nvSpPr>
            <p:spPr>
              <a:xfrm rot="16200000">
                <a:off x="7829302" y="26274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5" name="矩形 504"/>
              <p:cNvSpPr/>
              <p:nvPr/>
            </p:nvSpPr>
            <p:spPr>
              <a:xfrm rot="18000000">
                <a:off x="7852559" y="2540697"/>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6" name="矩形 505"/>
              <p:cNvSpPr/>
              <p:nvPr/>
            </p:nvSpPr>
            <p:spPr>
              <a:xfrm rot="19800000">
                <a:off x="7916101" y="2477155"/>
                <a:ext cx="46996" cy="26460"/>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7" name="任意多边形 506"/>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508" name="任意多边形 507"/>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3" name="组合 332"/>
            <p:cNvGrpSpPr/>
            <p:nvPr/>
          </p:nvGrpSpPr>
          <p:grpSpPr>
            <a:xfrm>
              <a:off x="2557362" y="4052319"/>
              <a:ext cx="255214" cy="255214"/>
              <a:chOff x="3404393" y="1190304"/>
              <a:chExt cx="1066092" cy="1066091"/>
            </a:xfrm>
          </p:grpSpPr>
          <p:sp>
            <p:nvSpPr>
              <p:cNvPr id="480" name="矩形 479"/>
              <p:cNvSpPr/>
              <p:nvPr/>
            </p:nvSpPr>
            <p:spPr>
              <a:xfrm>
                <a:off x="3870396" y="119030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1" name="矩形 480"/>
              <p:cNvSpPr/>
              <p:nvPr/>
            </p:nvSpPr>
            <p:spPr>
              <a:xfrm rot="1800000">
                <a:off x="4118046" y="1256661"/>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2" name="矩形 481"/>
              <p:cNvSpPr/>
              <p:nvPr/>
            </p:nvSpPr>
            <p:spPr>
              <a:xfrm rot="3600000">
                <a:off x="4299338" y="143795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3" name="矩形 482"/>
              <p:cNvSpPr/>
              <p:nvPr/>
            </p:nvSpPr>
            <p:spPr>
              <a:xfrm rot="5400000">
                <a:off x="4365696" y="168560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4" name="矩形 483"/>
              <p:cNvSpPr/>
              <p:nvPr/>
            </p:nvSpPr>
            <p:spPr>
              <a:xfrm rot="7200000">
                <a:off x="4299338" y="193325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5" name="矩形 484"/>
              <p:cNvSpPr/>
              <p:nvPr/>
            </p:nvSpPr>
            <p:spPr>
              <a:xfrm rot="9000000">
                <a:off x="4118046" y="2114546"/>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6" name="矩形 485"/>
              <p:cNvSpPr/>
              <p:nvPr/>
            </p:nvSpPr>
            <p:spPr>
              <a:xfrm rot="10800000">
                <a:off x="3870396" y="2180903"/>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7" name="矩形 486"/>
              <p:cNvSpPr/>
              <p:nvPr/>
            </p:nvSpPr>
            <p:spPr>
              <a:xfrm rot="12600000">
                <a:off x="3622746" y="2114546"/>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8" name="矩形 487"/>
              <p:cNvSpPr/>
              <p:nvPr/>
            </p:nvSpPr>
            <p:spPr>
              <a:xfrm rot="14400000">
                <a:off x="3441453" y="193325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89" name="矩形 488"/>
              <p:cNvSpPr/>
              <p:nvPr/>
            </p:nvSpPr>
            <p:spPr>
              <a:xfrm rot="16200000">
                <a:off x="3375096" y="168560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0" name="矩形 489"/>
              <p:cNvSpPr/>
              <p:nvPr/>
            </p:nvSpPr>
            <p:spPr>
              <a:xfrm rot="18000000">
                <a:off x="3441453" y="1437954"/>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1" name="矩形 490"/>
              <p:cNvSpPr/>
              <p:nvPr/>
            </p:nvSpPr>
            <p:spPr>
              <a:xfrm rot="19800000">
                <a:off x="3622746" y="1256661"/>
                <a:ext cx="134085" cy="75492"/>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2" name="任意多边形 491"/>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3" name="任意多边形 492"/>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94" name="任意多边形 493"/>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4" name="组合 333"/>
            <p:cNvGrpSpPr/>
            <p:nvPr/>
          </p:nvGrpSpPr>
          <p:grpSpPr>
            <a:xfrm>
              <a:off x="2208494" y="3672470"/>
              <a:ext cx="450237" cy="454740"/>
              <a:chOff x="3404393" y="1190304"/>
              <a:chExt cx="1066092" cy="1066091"/>
            </a:xfrm>
            <a:solidFill>
              <a:srgbClr val="E87071"/>
            </a:solidFill>
          </p:grpSpPr>
          <p:sp>
            <p:nvSpPr>
              <p:cNvPr id="467" name="矩形 466"/>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8" name="矩形 467"/>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9" name="矩形 468"/>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0" name="矩形 469"/>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1" name="矩形 470"/>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2" name="矩形 471"/>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3" name="矩形 472"/>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4" name="矩形 473"/>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5" name="矩形 474"/>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6" name="矩形 475"/>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7" name="矩形 476"/>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8" name="矩形 477"/>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79" name="任意多边形 478"/>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5" name="组合 334"/>
            <p:cNvGrpSpPr/>
            <p:nvPr/>
          </p:nvGrpSpPr>
          <p:grpSpPr>
            <a:xfrm>
              <a:off x="3533814" y="3731059"/>
              <a:ext cx="279561" cy="282358"/>
              <a:chOff x="3404393" y="1190304"/>
              <a:chExt cx="1066092" cy="1066091"/>
            </a:xfrm>
            <a:solidFill>
              <a:srgbClr val="FFB850"/>
            </a:solidFill>
          </p:grpSpPr>
          <p:sp>
            <p:nvSpPr>
              <p:cNvPr id="454" name="矩形 453"/>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5" name="矩形 454"/>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6" name="矩形 455"/>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7" name="矩形 456"/>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8" name="矩形 457"/>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9" name="矩形 458"/>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0" name="矩形 459"/>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1" name="矩形 460"/>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2" name="矩形 461"/>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3" name="矩形 462"/>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4" name="矩形 463"/>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5" name="矩形 464"/>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66" name="任意多边形 465"/>
              <p:cNvSpPr/>
              <p:nvPr/>
            </p:nvSpPr>
            <p:spPr>
              <a:xfrm>
                <a:off x="3472632" y="1255789"/>
                <a:ext cx="933012"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6" name="组合 335"/>
            <p:cNvGrpSpPr/>
            <p:nvPr/>
          </p:nvGrpSpPr>
          <p:grpSpPr>
            <a:xfrm>
              <a:off x="3086438" y="3228396"/>
              <a:ext cx="308809" cy="308809"/>
              <a:chOff x="3404393" y="1190304"/>
              <a:chExt cx="1066092" cy="1066091"/>
            </a:xfrm>
          </p:grpSpPr>
          <p:sp>
            <p:nvSpPr>
              <p:cNvPr id="439" name="矩形 438"/>
              <p:cNvSpPr/>
              <p:nvPr/>
            </p:nvSpPr>
            <p:spPr>
              <a:xfrm>
                <a:off x="3870396" y="119030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0" name="矩形 439"/>
              <p:cNvSpPr/>
              <p:nvPr/>
            </p:nvSpPr>
            <p:spPr>
              <a:xfrm rot="1800000">
                <a:off x="4118046" y="1256661"/>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1" name="矩形 440"/>
              <p:cNvSpPr/>
              <p:nvPr/>
            </p:nvSpPr>
            <p:spPr>
              <a:xfrm rot="3600000">
                <a:off x="4299338" y="143795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2" name="矩形 441"/>
              <p:cNvSpPr/>
              <p:nvPr/>
            </p:nvSpPr>
            <p:spPr>
              <a:xfrm rot="5400000">
                <a:off x="4365696" y="168560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3" name="矩形 442"/>
              <p:cNvSpPr/>
              <p:nvPr/>
            </p:nvSpPr>
            <p:spPr>
              <a:xfrm rot="7200000">
                <a:off x="4299338" y="193325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4" name="矩形 443"/>
              <p:cNvSpPr/>
              <p:nvPr/>
            </p:nvSpPr>
            <p:spPr>
              <a:xfrm rot="9000000">
                <a:off x="4118046" y="2114546"/>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5" name="矩形 444"/>
              <p:cNvSpPr/>
              <p:nvPr/>
            </p:nvSpPr>
            <p:spPr>
              <a:xfrm rot="10800000">
                <a:off x="3870396" y="2180903"/>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6" name="矩形 445"/>
              <p:cNvSpPr/>
              <p:nvPr/>
            </p:nvSpPr>
            <p:spPr>
              <a:xfrm rot="12600000">
                <a:off x="3622746" y="2114546"/>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7" name="矩形 446"/>
              <p:cNvSpPr/>
              <p:nvPr/>
            </p:nvSpPr>
            <p:spPr>
              <a:xfrm rot="14400000">
                <a:off x="3441453" y="193325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8" name="矩形 447"/>
              <p:cNvSpPr/>
              <p:nvPr/>
            </p:nvSpPr>
            <p:spPr>
              <a:xfrm rot="16200000">
                <a:off x="3375096" y="168560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49" name="矩形 448"/>
              <p:cNvSpPr/>
              <p:nvPr/>
            </p:nvSpPr>
            <p:spPr>
              <a:xfrm rot="18000000">
                <a:off x="3441453" y="1437954"/>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0" name="矩形 449"/>
              <p:cNvSpPr/>
              <p:nvPr/>
            </p:nvSpPr>
            <p:spPr>
              <a:xfrm rot="19800000">
                <a:off x="3622746" y="1256661"/>
                <a:ext cx="134085" cy="75492"/>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1" name="任意多边形 45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2" name="任意多边形 451"/>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53" name="任意多边形 452"/>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7" name="组合 336"/>
            <p:cNvGrpSpPr/>
            <p:nvPr/>
          </p:nvGrpSpPr>
          <p:grpSpPr>
            <a:xfrm>
              <a:off x="2961186" y="2038289"/>
              <a:ext cx="354036" cy="350532"/>
              <a:chOff x="3404393" y="1190304"/>
              <a:chExt cx="1066092" cy="1066091"/>
            </a:xfrm>
            <a:solidFill>
              <a:srgbClr val="FFB850"/>
            </a:solidFill>
          </p:grpSpPr>
          <p:sp>
            <p:nvSpPr>
              <p:cNvPr id="426" name="矩形 425"/>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7" name="矩形 426"/>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8" name="矩形 427"/>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9" name="矩形 428"/>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0" name="矩形 429"/>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1" name="矩形 430"/>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2" name="矩形 431"/>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3" name="矩形 432"/>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4" name="矩形 433"/>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5" name="矩形 434"/>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6" name="矩形 435"/>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7" name="矩形 436"/>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38" name="任意多边形 43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8" name="组合 337"/>
            <p:cNvGrpSpPr/>
            <p:nvPr/>
          </p:nvGrpSpPr>
          <p:grpSpPr>
            <a:xfrm>
              <a:off x="3204117" y="2536210"/>
              <a:ext cx="207959" cy="205899"/>
              <a:chOff x="3404393" y="1190304"/>
              <a:chExt cx="1066092" cy="1066091"/>
            </a:xfrm>
            <a:solidFill>
              <a:srgbClr val="9055A8"/>
            </a:solidFill>
          </p:grpSpPr>
          <p:sp>
            <p:nvSpPr>
              <p:cNvPr id="413" name="矩形 412"/>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4" name="矩形 413"/>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5" name="矩形 414"/>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6" name="矩形 415"/>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7" name="矩形 416"/>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8" name="矩形 417"/>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9" name="矩形 418"/>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0" name="矩形 419"/>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1" name="矩形 420"/>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2" name="矩形 421"/>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3" name="矩形 422"/>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4" name="矩形 423"/>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25" name="任意多边形 424"/>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39" name="组合 338"/>
            <p:cNvGrpSpPr/>
            <p:nvPr/>
          </p:nvGrpSpPr>
          <p:grpSpPr>
            <a:xfrm>
              <a:off x="3774308" y="2068724"/>
              <a:ext cx="276793" cy="274052"/>
              <a:chOff x="3404393" y="1190304"/>
              <a:chExt cx="1066092" cy="1066091"/>
            </a:xfrm>
            <a:solidFill>
              <a:srgbClr val="FFB850"/>
            </a:solidFill>
          </p:grpSpPr>
          <p:sp>
            <p:nvSpPr>
              <p:cNvPr id="400" name="矩形 399"/>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1" name="矩形 400"/>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2" name="矩形 401"/>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3" name="矩形 402"/>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4" name="矩形 403"/>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5" name="矩形 404"/>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6" name="矩形 405"/>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7" name="矩形 406"/>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8" name="矩形 407"/>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09" name="矩形 408"/>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0" name="矩形 409"/>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1" name="矩形 410"/>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412" name="任意多边形 411"/>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40" name="组合 339"/>
            <p:cNvGrpSpPr/>
            <p:nvPr/>
          </p:nvGrpSpPr>
          <p:grpSpPr>
            <a:xfrm>
              <a:off x="1925477" y="3573642"/>
              <a:ext cx="251630" cy="249138"/>
              <a:chOff x="3404393" y="1190304"/>
              <a:chExt cx="1066092" cy="1066091"/>
            </a:xfrm>
            <a:solidFill>
              <a:srgbClr val="9055A8"/>
            </a:solidFill>
          </p:grpSpPr>
          <p:sp>
            <p:nvSpPr>
              <p:cNvPr id="387" name="矩形 386"/>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8" name="矩形 387"/>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9" name="矩形 388"/>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0" name="矩形 389"/>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1" name="矩形 390"/>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2" name="矩形 391"/>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3" name="矩形 392"/>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4" name="矩形 393"/>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5" name="矩形 394"/>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6" name="矩形 395"/>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7" name="矩形 396"/>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8" name="矩形 397"/>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99" name="任意多边形 398"/>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41" name="组合 340"/>
            <p:cNvGrpSpPr/>
            <p:nvPr/>
          </p:nvGrpSpPr>
          <p:grpSpPr>
            <a:xfrm>
              <a:off x="3156187" y="1664050"/>
              <a:ext cx="443219" cy="430186"/>
              <a:chOff x="3404393" y="1190304"/>
              <a:chExt cx="1066092" cy="1066091"/>
            </a:xfrm>
            <a:solidFill>
              <a:srgbClr val="9055A8"/>
            </a:solidFill>
          </p:grpSpPr>
          <p:sp>
            <p:nvSpPr>
              <p:cNvPr id="374" name="矩形 373"/>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5" name="矩形 374"/>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6" name="矩形 375"/>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7" name="矩形 376"/>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8" name="矩形 377"/>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9" name="矩形 378"/>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0" name="矩形 379"/>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1" name="矩形 380"/>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2" name="矩形 381"/>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3" name="矩形 382"/>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4" name="矩形 383"/>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5" name="矩形 384"/>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86" name="任意多边形 385"/>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342" name="组合 341"/>
            <p:cNvGrpSpPr/>
            <p:nvPr/>
          </p:nvGrpSpPr>
          <p:grpSpPr>
            <a:xfrm>
              <a:off x="3750521" y="2329759"/>
              <a:ext cx="547075" cy="547075"/>
              <a:chOff x="3404393" y="1190304"/>
              <a:chExt cx="1066092" cy="1066091"/>
            </a:xfrm>
          </p:grpSpPr>
          <p:sp>
            <p:nvSpPr>
              <p:cNvPr id="359" name="矩形 358"/>
              <p:cNvSpPr/>
              <p:nvPr/>
            </p:nvSpPr>
            <p:spPr>
              <a:xfrm>
                <a:off x="3870396" y="11903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0" name="矩形 359"/>
              <p:cNvSpPr/>
              <p:nvPr/>
            </p:nvSpPr>
            <p:spPr>
              <a:xfrm rot="1800000">
                <a:off x="4118046" y="1256661"/>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1" name="矩形 360"/>
              <p:cNvSpPr/>
              <p:nvPr/>
            </p:nvSpPr>
            <p:spPr>
              <a:xfrm rot="3600000">
                <a:off x="4299338" y="14379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2" name="矩形 361"/>
              <p:cNvSpPr/>
              <p:nvPr/>
            </p:nvSpPr>
            <p:spPr>
              <a:xfrm rot="5400000">
                <a:off x="4365696" y="16856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3" name="矩形 362"/>
              <p:cNvSpPr/>
              <p:nvPr/>
            </p:nvSpPr>
            <p:spPr>
              <a:xfrm rot="7200000">
                <a:off x="4299338" y="19332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4" name="矩形 363"/>
              <p:cNvSpPr/>
              <p:nvPr/>
            </p:nvSpPr>
            <p:spPr>
              <a:xfrm rot="9000000">
                <a:off x="4118046" y="2114546"/>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5" name="矩形 364"/>
              <p:cNvSpPr/>
              <p:nvPr/>
            </p:nvSpPr>
            <p:spPr>
              <a:xfrm rot="10800000">
                <a:off x="3870396" y="2180903"/>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6" name="矩形 365"/>
              <p:cNvSpPr/>
              <p:nvPr/>
            </p:nvSpPr>
            <p:spPr>
              <a:xfrm rot="12600000">
                <a:off x="3622746" y="2114546"/>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7" name="矩形 366"/>
              <p:cNvSpPr/>
              <p:nvPr/>
            </p:nvSpPr>
            <p:spPr>
              <a:xfrm rot="14400000">
                <a:off x="3441453" y="19332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8" name="矩形 367"/>
              <p:cNvSpPr/>
              <p:nvPr/>
            </p:nvSpPr>
            <p:spPr>
              <a:xfrm rot="16200000">
                <a:off x="3375096" y="168560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69" name="矩形 368"/>
              <p:cNvSpPr/>
              <p:nvPr/>
            </p:nvSpPr>
            <p:spPr>
              <a:xfrm rot="18000000">
                <a:off x="3441453" y="1437954"/>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0" name="矩形 369"/>
              <p:cNvSpPr/>
              <p:nvPr/>
            </p:nvSpPr>
            <p:spPr>
              <a:xfrm rot="19800000">
                <a:off x="3622746" y="1256661"/>
                <a:ext cx="134085" cy="75492"/>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1" name="任意多边形 37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2" name="任意多边形 371"/>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ysClr val="window" lastClr="FFFFFF"/>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73" name="任意多边形 372"/>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343" name="任意多边形 342"/>
            <p:cNvSpPr/>
            <p:nvPr/>
          </p:nvSpPr>
          <p:spPr>
            <a:xfrm>
              <a:off x="2415490" y="2752648"/>
              <a:ext cx="1270608" cy="264533"/>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rgbClr val="E24C4C"/>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344" name="组合 343"/>
            <p:cNvGrpSpPr/>
            <p:nvPr/>
          </p:nvGrpSpPr>
          <p:grpSpPr>
            <a:xfrm>
              <a:off x="2571000" y="1597574"/>
              <a:ext cx="518344" cy="513214"/>
              <a:chOff x="3404393" y="1190304"/>
              <a:chExt cx="1066092" cy="1066091"/>
            </a:xfrm>
            <a:solidFill>
              <a:srgbClr val="01ACBE"/>
            </a:solidFill>
          </p:grpSpPr>
          <p:sp>
            <p:nvSpPr>
              <p:cNvPr id="346" name="矩形 345"/>
              <p:cNvSpPr/>
              <p:nvPr/>
            </p:nvSpPr>
            <p:spPr>
              <a:xfrm>
                <a:off x="3870396" y="11903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47" name="矩形 346"/>
              <p:cNvSpPr/>
              <p:nvPr/>
            </p:nvSpPr>
            <p:spPr>
              <a:xfrm rot="1800000">
                <a:off x="41180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48" name="矩形 347"/>
              <p:cNvSpPr/>
              <p:nvPr/>
            </p:nvSpPr>
            <p:spPr>
              <a:xfrm rot="3600000">
                <a:off x="4299338"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49" name="矩形 348"/>
              <p:cNvSpPr/>
              <p:nvPr/>
            </p:nvSpPr>
            <p:spPr>
              <a:xfrm rot="5400000">
                <a:off x="43656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0" name="矩形 349"/>
              <p:cNvSpPr/>
              <p:nvPr/>
            </p:nvSpPr>
            <p:spPr>
              <a:xfrm rot="7200000">
                <a:off x="4299338"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1" name="矩形 350"/>
              <p:cNvSpPr/>
              <p:nvPr/>
            </p:nvSpPr>
            <p:spPr>
              <a:xfrm rot="9000000">
                <a:off x="41180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2" name="矩形 351"/>
              <p:cNvSpPr/>
              <p:nvPr/>
            </p:nvSpPr>
            <p:spPr>
              <a:xfrm rot="10800000">
                <a:off x="3870396" y="2180903"/>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3" name="矩形 352"/>
              <p:cNvSpPr/>
              <p:nvPr/>
            </p:nvSpPr>
            <p:spPr>
              <a:xfrm rot="12600000">
                <a:off x="3622746" y="2114546"/>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4" name="矩形 353"/>
              <p:cNvSpPr/>
              <p:nvPr/>
            </p:nvSpPr>
            <p:spPr>
              <a:xfrm rot="14400000">
                <a:off x="3441453" y="19332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5" name="矩形 354"/>
              <p:cNvSpPr/>
              <p:nvPr/>
            </p:nvSpPr>
            <p:spPr>
              <a:xfrm rot="16200000">
                <a:off x="3375096" y="168560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6" name="矩形 355"/>
              <p:cNvSpPr/>
              <p:nvPr/>
            </p:nvSpPr>
            <p:spPr>
              <a:xfrm rot="18000000">
                <a:off x="3441453" y="1437954"/>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7" name="矩形 356"/>
              <p:cNvSpPr/>
              <p:nvPr/>
            </p:nvSpPr>
            <p:spPr>
              <a:xfrm rot="19800000">
                <a:off x="3622746" y="1256661"/>
                <a:ext cx="134085" cy="75492"/>
              </a:xfrm>
              <a:prstGeom prst="rect">
                <a:avLst/>
              </a:pr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358" name="任意多边形 35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345" name="椭圆 344"/>
            <p:cNvSpPr/>
            <p:nvPr/>
          </p:nvSpPr>
          <p:spPr>
            <a:xfrm>
              <a:off x="1406490" y="5700147"/>
              <a:ext cx="3166662" cy="486717"/>
            </a:xfrm>
            <a:prstGeom prst="ellipse">
              <a:avLst/>
            </a:prstGeom>
            <a:gradFill flip="none" rotWithShape="1">
              <a:gsLst>
                <a:gs pos="0">
                  <a:sysClr val="windowText" lastClr="000000">
                    <a:alpha val="30000"/>
                  </a:sysClr>
                </a:gs>
                <a:gs pos="100000">
                  <a:srgbClr val="F3F3F3">
                    <a:alpha val="0"/>
                  </a:srgbClr>
                </a:gs>
              </a:gsLst>
              <a:path path="shape">
                <a:fillToRect l="50000" t="50000" r="50000" b="50000"/>
              </a:path>
              <a:tileRect/>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Tree>
    <p:extLst>
      <p:ext uri="{BB962C8B-B14F-4D97-AF65-F5344CB8AC3E}">
        <p14:creationId xmlns:p14="http://schemas.microsoft.com/office/powerpoint/2010/main" val="280598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1000"/>
                                        <p:tgtEl>
                                          <p:spTgt spid="315"/>
                                        </p:tgtEl>
                                      </p:cBhvr>
                                    </p:animEffect>
                                    <p:anim calcmode="lin" valueType="num">
                                      <p:cBhvr>
                                        <p:cTn id="8" dur="1000" fill="hold"/>
                                        <p:tgtEl>
                                          <p:spTgt spid="315"/>
                                        </p:tgtEl>
                                        <p:attrNameLst>
                                          <p:attrName>ppt_x</p:attrName>
                                        </p:attrNameLst>
                                      </p:cBhvr>
                                      <p:tavLst>
                                        <p:tav tm="0">
                                          <p:val>
                                            <p:strVal val="#ppt_x"/>
                                          </p:val>
                                        </p:tav>
                                        <p:tav tm="100000">
                                          <p:val>
                                            <p:strVal val="#ppt_x"/>
                                          </p:val>
                                        </p:tav>
                                      </p:tavLst>
                                    </p:anim>
                                    <p:anim calcmode="lin" valueType="num">
                                      <p:cBhvr>
                                        <p:cTn id="9" dur="900" decel="100000" fill="hold"/>
                                        <p:tgtEl>
                                          <p:spTgt spid="3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1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42" fill="hold" nodeType="afterEffect">
                                  <p:stCondLst>
                                    <p:cond delay="0"/>
                                  </p:stCondLst>
                                  <p:childTnLst>
                                    <p:set>
                                      <p:cBhvr>
                                        <p:cTn id="13" dur="1" fill="hold">
                                          <p:stCondLst>
                                            <p:cond delay="0"/>
                                          </p:stCondLst>
                                        </p:cTn>
                                        <p:tgtEl>
                                          <p:spTgt spid="270"/>
                                        </p:tgtEl>
                                        <p:attrNameLst>
                                          <p:attrName>style.visibility</p:attrName>
                                        </p:attrNameLst>
                                      </p:cBhvr>
                                      <p:to>
                                        <p:strVal val="visible"/>
                                      </p:to>
                                    </p:set>
                                    <p:animEffect transition="in" filter="barn(outHorizontal)">
                                      <p:cBhvr>
                                        <p:cTn id="14" dur="500"/>
                                        <p:tgtEl>
                                          <p:spTgt spid="270"/>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269"/>
                                        </p:tgtEl>
                                        <p:attrNameLst>
                                          <p:attrName>style.visibility</p:attrName>
                                        </p:attrNameLst>
                                      </p:cBhvr>
                                      <p:to>
                                        <p:strVal val="visible"/>
                                      </p:to>
                                    </p:set>
                                    <p:animEffect transition="in" filter="wipe(right)">
                                      <p:cBhvr>
                                        <p:cTn id="18" dur="500"/>
                                        <p:tgtEl>
                                          <p:spTgt spid="269"/>
                                        </p:tgtEl>
                                      </p:cBhvr>
                                    </p:animEffect>
                                  </p:childTnLst>
                                </p:cTn>
                              </p:par>
                              <p:par>
                                <p:cTn id="19" presetID="22" presetClass="entr" presetSubtype="2" fill="hold" nodeType="withEffect">
                                  <p:stCondLst>
                                    <p:cond delay="0"/>
                                  </p:stCondLst>
                                  <p:childTnLst>
                                    <p:set>
                                      <p:cBhvr>
                                        <p:cTn id="20" dur="1" fill="hold">
                                          <p:stCondLst>
                                            <p:cond delay="0"/>
                                          </p:stCondLst>
                                        </p:cTn>
                                        <p:tgtEl>
                                          <p:spTgt spid="268"/>
                                        </p:tgtEl>
                                        <p:attrNameLst>
                                          <p:attrName>style.visibility</p:attrName>
                                        </p:attrNameLst>
                                      </p:cBhvr>
                                      <p:to>
                                        <p:strVal val="visible"/>
                                      </p:to>
                                    </p:set>
                                    <p:animEffect transition="in" filter="wipe(right)">
                                      <p:cBhvr>
                                        <p:cTn id="21" dur="500"/>
                                        <p:tgtEl>
                                          <p:spTgt spid="268"/>
                                        </p:tgtEl>
                                      </p:cBhvr>
                                    </p:animEffect>
                                  </p:childTnLst>
                                </p:cTn>
                              </p:par>
                              <p:par>
                                <p:cTn id="22" presetID="22" presetClass="entr" presetSubtype="2"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wipe(right)">
                                      <p:cBhvr>
                                        <p:cTn id="24" dur="500"/>
                                        <p:tgtEl>
                                          <p:spTgt spid="267"/>
                                        </p:tgtEl>
                                      </p:cBhvr>
                                    </p:animEffect>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282"/>
                                        </p:tgtEl>
                                        <p:attrNameLst>
                                          <p:attrName>style.visibility</p:attrName>
                                        </p:attrNameLst>
                                      </p:cBhvr>
                                      <p:to>
                                        <p:strVal val="visible"/>
                                      </p:to>
                                    </p:set>
                                    <p:anim calcmode="lin" valueType="num">
                                      <p:cBhvr additive="base">
                                        <p:cTn id="28" dur="500" fill="hold"/>
                                        <p:tgtEl>
                                          <p:spTgt spid="282"/>
                                        </p:tgtEl>
                                        <p:attrNameLst>
                                          <p:attrName>ppt_x</p:attrName>
                                        </p:attrNameLst>
                                      </p:cBhvr>
                                      <p:tavLst>
                                        <p:tav tm="0">
                                          <p:val>
                                            <p:strVal val="#ppt_x"/>
                                          </p:val>
                                        </p:tav>
                                        <p:tav tm="100000">
                                          <p:val>
                                            <p:strVal val="#ppt_x"/>
                                          </p:val>
                                        </p:tav>
                                      </p:tavLst>
                                    </p:anim>
                                    <p:anim calcmode="lin" valueType="num">
                                      <p:cBhvr additive="base">
                                        <p:cTn id="29" dur="500" fill="hold"/>
                                        <p:tgtEl>
                                          <p:spTgt spid="28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81"/>
                                        </p:tgtEl>
                                        <p:attrNameLst>
                                          <p:attrName>style.visibility</p:attrName>
                                        </p:attrNameLst>
                                      </p:cBhvr>
                                      <p:to>
                                        <p:strVal val="visible"/>
                                      </p:to>
                                    </p:set>
                                    <p:anim calcmode="lin" valueType="num">
                                      <p:cBhvr additive="base">
                                        <p:cTn id="32" dur="500" fill="hold"/>
                                        <p:tgtEl>
                                          <p:spTgt spid="281"/>
                                        </p:tgtEl>
                                        <p:attrNameLst>
                                          <p:attrName>ppt_x</p:attrName>
                                        </p:attrNameLst>
                                      </p:cBhvr>
                                      <p:tavLst>
                                        <p:tav tm="0">
                                          <p:val>
                                            <p:strVal val="#ppt_x"/>
                                          </p:val>
                                        </p:tav>
                                        <p:tav tm="100000">
                                          <p:val>
                                            <p:strVal val="#ppt_x"/>
                                          </p:val>
                                        </p:tav>
                                      </p:tavLst>
                                    </p:anim>
                                    <p:anim calcmode="lin" valueType="num">
                                      <p:cBhvr additive="base">
                                        <p:cTn id="33" dur="500" fill="hold"/>
                                        <p:tgtEl>
                                          <p:spTgt spid="281"/>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74"/>
                                        </p:tgtEl>
                                        <p:attrNameLst>
                                          <p:attrName>style.visibility</p:attrName>
                                        </p:attrNameLst>
                                      </p:cBhvr>
                                      <p:to>
                                        <p:strVal val="visible"/>
                                      </p:to>
                                    </p:set>
                                    <p:anim calcmode="lin" valueType="num">
                                      <p:cBhvr additive="base">
                                        <p:cTn id="36" dur="500" fill="hold"/>
                                        <p:tgtEl>
                                          <p:spTgt spid="274"/>
                                        </p:tgtEl>
                                        <p:attrNameLst>
                                          <p:attrName>ppt_x</p:attrName>
                                        </p:attrNameLst>
                                      </p:cBhvr>
                                      <p:tavLst>
                                        <p:tav tm="0">
                                          <p:val>
                                            <p:strVal val="#ppt_x"/>
                                          </p:val>
                                        </p:tav>
                                        <p:tav tm="100000">
                                          <p:val>
                                            <p:strVal val="#ppt_x"/>
                                          </p:val>
                                        </p:tav>
                                      </p:tavLst>
                                    </p:anim>
                                    <p:anim calcmode="lin" valueType="num">
                                      <p:cBhvr additive="base">
                                        <p:cTn id="37" dur="500" fill="hold"/>
                                        <p:tgtEl>
                                          <p:spTgt spid="27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71"/>
                                        </p:tgtEl>
                                        <p:attrNameLst>
                                          <p:attrName>style.visibility</p:attrName>
                                        </p:attrNameLst>
                                      </p:cBhvr>
                                      <p:to>
                                        <p:strVal val="visible"/>
                                      </p:to>
                                    </p:set>
                                    <p:anim calcmode="lin" valueType="num">
                                      <p:cBhvr additive="base">
                                        <p:cTn id="40" dur="500" fill="hold"/>
                                        <p:tgtEl>
                                          <p:spTgt spid="271"/>
                                        </p:tgtEl>
                                        <p:attrNameLst>
                                          <p:attrName>ppt_x</p:attrName>
                                        </p:attrNameLst>
                                      </p:cBhvr>
                                      <p:tavLst>
                                        <p:tav tm="0">
                                          <p:val>
                                            <p:strVal val="#ppt_x"/>
                                          </p:val>
                                        </p:tav>
                                        <p:tav tm="100000">
                                          <p:val>
                                            <p:strVal val="#ppt_x"/>
                                          </p:val>
                                        </p:tav>
                                      </p:tavLst>
                                    </p:anim>
                                    <p:anim calcmode="lin" valueType="num">
                                      <p:cBhvr additive="base">
                                        <p:cTn id="41" dur="500" fill="hold"/>
                                        <p:tgtEl>
                                          <p:spTgt spid="271"/>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287"/>
                                        </p:tgtEl>
                                        <p:attrNameLst>
                                          <p:attrName>style.visibility</p:attrName>
                                        </p:attrNameLst>
                                      </p:cBhvr>
                                      <p:to>
                                        <p:strVal val="visible"/>
                                      </p:to>
                                    </p:set>
                                    <p:animEffect transition="in" filter="wipe(left)">
                                      <p:cBhvr>
                                        <p:cTn id="45" dur="500"/>
                                        <p:tgtEl>
                                          <p:spTgt spid="287"/>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294"/>
                                        </p:tgtEl>
                                        <p:attrNameLst>
                                          <p:attrName>style.visibility</p:attrName>
                                        </p:attrNameLst>
                                      </p:cBhvr>
                                      <p:to>
                                        <p:strVal val="visible"/>
                                      </p:to>
                                    </p:set>
                                    <p:animEffect transition="in" filter="wipe(left)">
                                      <p:cBhvr>
                                        <p:cTn id="49" dur="500"/>
                                        <p:tgtEl>
                                          <p:spTgt spid="294"/>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301"/>
                                        </p:tgtEl>
                                        <p:attrNameLst>
                                          <p:attrName>style.visibility</p:attrName>
                                        </p:attrNameLst>
                                      </p:cBhvr>
                                      <p:to>
                                        <p:strVal val="visible"/>
                                      </p:to>
                                    </p:set>
                                    <p:animEffect transition="in" filter="wipe(left)">
                                      <p:cBhvr>
                                        <p:cTn id="53" dur="500"/>
                                        <p:tgtEl>
                                          <p:spTgt spid="301"/>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08"/>
                                        </p:tgtEl>
                                        <p:attrNameLst>
                                          <p:attrName>style.visibility</p:attrName>
                                        </p:attrNameLst>
                                      </p:cBhvr>
                                      <p:to>
                                        <p:strVal val="visible"/>
                                      </p:to>
                                    </p:set>
                                    <p:animEffect transition="in" filter="wipe(left)">
                                      <p:cBhvr>
                                        <p:cTn id="57" dur="5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组合 108"/>
          <p:cNvGrpSpPr/>
          <p:nvPr/>
        </p:nvGrpSpPr>
        <p:grpSpPr>
          <a:xfrm>
            <a:off x="6484317" y="1423489"/>
            <a:ext cx="2515275" cy="2247512"/>
            <a:chOff x="6981351" y="1527039"/>
            <a:chExt cx="2661520" cy="2378406"/>
          </a:xfrm>
        </p:grpSpPr>
        <p:sp>
          <p:nvSpPr>
            <p:cNvPr id="110" name="平行四边形 109"/>
            <p:cNvSpPr/>
            <p:nvPr/>
          </p:nvSpPr>
          <p:spPr>
            <a:xfrm>
              <a:off x="6981351" y="3329860"/>
              <a:ext cx="2327009" cy="567707"/>
            </a:xfrm>
            <a:prstGeom prst="parallelogram">
              <a:avLst>
                <a:gd name="adj" fmla="val 300067"/>
              </a:avLst>
            </a:prstGeom>
            <a:gradFill>
              <a:gsLst>
                <a:gs pos="0">
                  <a:sysClr val="window" lastClr="FFFFFF">
                    <a:lumMod val="85000"/>
                    <a:alpha val="54000"/>
                  </a:sysClr>
                </a:gs>
                <a:gs pos="100000">
                  <a:sysClr val="window" lastClr="FFFFFF">
                    <a:lumMod val="75000"/>
                    <a:alpha val="73000"/>
                  </a:sysClr>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1" name="任意多边形 110"/>
            <p:cNvSpPr/>
            <p:nvPr/>
          </p:nvSpPr>
          <p:spPr>
            <a:xfrm rot="607165">
              <a:off x="8140633" y="1527039"/>
              <a:ext cx="1502238" cy="2378406"/>
            </a:xfrm>
            <a:custGeom>
              <a:avLst/>
              <a:gdLst>
                <a:gd name="connsiteX0" fmla="*/ 1072154 w 1502238"/>
                <a:gd name="connsiteY0" fmla="*/ 0 h 2378406"/>
                <a:gd name="connsiteX1" fmla="*/ 1502238 w 1502238"/>
                <a:gd name="connsiteY1" fmla="*/ 359868 h 2378406"/>
                <a:gd name="connsiteX2" fmla="*/ 1249979 w 1502238"/>
                <a:gd name="connsiteY2" fmla="*/ 358397 h 2378406"/>
                <a:gd name="connsiteX3" fmla="*/ 570687 w 1502238"/>
                <a:gd name="connsiteY3" fmla="*/ 2378406 h 2378406"/>
                <a:gd name="connsiteX4" fmla="*/ 0 w 1502238"/>
                <a:gd name="connsiteY4" fmla="*/ 2378406 h 2378406"/>
                <a:gd name="connsiteX5" fmla="*/ 680409 w 1502238"/>
                <a:gd name="connsiteY5" fmla="*/ 355075 h 2378406"/>
                <a:gd name="connsiteX6" fmla="*/ 413470 w 1502238"/>
                <a:gd name="connsiteY6" fmla="*/ 353518 h 237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238" h="2378406">
                  <a:moveTo>
                    <a:pt x="1072154" y="0"/>
                  </a:moveTo>
                  <a:lnTo>
                    <a:pt x="1502238" y="359868"/>
                  </a:lnTo>
                  <a:lnTo>
                    <a:pt x="1249979" y="358397"/>
                  </a:lnTo>
                  <a:lnTo>
                    <a:pt x="570687" y="2378406"/>
                  </a:lnTo>
                  <a:lnTo>
                    <a:pt x="0" y="2378406"/>
                  </a:lnTo>
                  <a:lnTo>
                    <a:pt x="680409" y="355075"/>
                  </a:lnTo>
                  <a:lnTo>
                    <a:pt x="413470" y="353518"/>
                  </a:lnTo>
                  <a:close/>
                </a:path>
              </a:pathLst>
            </a:custGeom>
            <a:gradFill>
              <a:gsLst>
                <a:gs pos="0">
                  <a:srgbClr val="ED9393"/>
                </a:gs>
                <a:gs pos="100000">
                  <a:srgbClr val="E34F4F"/>
                </a:gs>
              </a:gsLst>
              <a:lin ang="5400000" scaled="1"/>
            </a:gradFill>
            <a:ln w="12700" cap="flat" cmpd="sng" algn="ctr">
              <a:noFill/>
              <a:prstDash val="solid"/>
              <a:miter lim="800000"/>
            </a:ln>
            <a:effectLst/>
            <a:scene3d>
              <a:camera prst="orthographicFront"/>
              <a:lightRig rig="threePt" dir="t"/>
            </a:scene3d>
            <a:sp3d>
              <a:bevelT w="12700" h="6350" prst="angle"/>
            </a:sp3d>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2" name="平行四边形 111"/>
          <p:cNvSpPr/>
          <p:nvPr/>
        </p:nvSpPr>
        <p:spPr>
          <a:xfrm rot="607165">
            <a:off x="6940002" y="3532663"/>
            <a:ext cx="989868" cy="140771"/>
          </a:xfrm>
          <a:prstGeom prst="parallelogram">
            <a:avLst>
              <a:gd name="adj" fmla="val 291380"/>
            </a:avLst>
          </a:prstGeom>
          <a:gradFill>
            <a:gsLst>
              <a:gs pos="0">
                <a:srgbClr val="ED9393"/>
              </a:gs>
              <a:gs pos="100000">
                <a:srgbClr val="E34F4F"/>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3" name="平行四边形 112"/>
          <p:cNvSpPr/>
          <p:nvPr/>
        </p:nvSpPr>
        <p:spPr>
          <a:xfrm rot="607165" flipH="1">
            <a:off x="6803597" y="2299472"/>
            <a:ext cx="815247" cy="1331968"/>
          </a:xfrm>
          <a:prstGeom prst="parallelogram">
            <a:avLst>
              <a:gd name="adj" fmla="val 29638"/>
            </a:avLst>
          </a:prstGeom>
          <a:gradFill>
            <a:gsLst>
              <a:gs pos="0">
                <a:sysClr val="windowText" lastClr="000000">
                  <a:lumMod val="65000"/>
                  <a:lumOff val="35000"/>
                </a:sysClr>
              </a:gs>
              <a:gs pos="100000">
                <a:sysClr val="window" lastClr="FFFFFF">
                  <a:lumMod val="50000"/>
                </a:sysClr>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14" name="组合 113"/>
          <p:cNvGrpSpPr/>
          <p:nvPr/>
        </p:nvGrpSpPr>
        <p:grpSpPr>
          <a:xfrm>
            <a:off x="5273271" y="2293975"/>
            <a:ext cx="2199145" cy="1732976"/>
            <a:chOff x="5699889" y="2448224"/>
            <a:chExt cx="2327009" cy="1833904"/>
          </a:xfrm>
        </p:grpSpPr>
        <p:sp>
          <p:nvSpPr>
            <p:cNvPr id="115" name="平行四边形 114"/>
            <p:cNvSpPr/>
            <p:nvPr/>
          </p:nvSpPr>
          <p:spPr>
            <a:xfrm rot="607165">
              <a:off x="5699889" y="3714421"/>
              <a:ext cx="2327009" cy="567707"/>
            </a:xfrm>
            <a:prstGeom prst="parallelogram">
              <a:avLst>
                <a:gd name="adj" fmla="val 300067"/>
              </a:avLst>
            </a:prstGeom>
            <a:gradFill>
              <a:gsLst>
                <a:gs pos="0">
                  <a:sysClr val="window" lastClr="FFFFFF">
                    <a:lumMod val="85000"/>
                    <a:alpha val="54000"/>
                  </a:sysClr>
                </a:gs>
                <a:gs pos="100000">
                  <a:sysClr val="window" lastClr="FFFFFF">
                    <a:lumMod val="75000"/>
                    <a:alpha val="73000"/>
                  </a:sysClr>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6" name="平行四边形 115"/>
            <p:cNvSpPr/>
            <p:nvPr/>
          </p:nvSpPr>
          <p:spPr>
            <a:xfrm rot="607165">
              <a:off x="6305707" y="2448224"/>
              <a:ext cx="1164306" cy="1675442"/>
            </a:xfrm>
            <a:prstGeom prst="parallelogram">
              <a:avLst>
                <a:gd name="adj" fmla="val 48332"/>
              </a:avLst>
            </a:prstGeom>
            <a:gradFill>
              <a:gsLst>
                <a:gs pos="0">
                  <a:srgbClr val="00E2BC"/>
                </a:gs>
                <a:gs pos="100000">
                  <a:srgbClr val="00AF92"/>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17" name="平行四边形 116"/>
          <p:cNvSpPr/>
          <p:nvPr/>
        </p:nvSpPr>
        <p:spPr>
          <a:xfrm rot="607165">
            <a:off x="6517322" y="2249803"/>
            <a:ext cx="979331" cy="140771"/>
          </a:xfrm>
          <a:prstGeom prst="parallelogram">
            <a:avLst>
              <a:gd name="adj" fmla="val 288183"/>
            </a:avLst>
          </a:prstGeom>
          <a:gradFill>
            <a:gsLst>
              <a:gs pos="0">
                <a:srgbClr val="00E2BC"/>
              </a:gs>
              <a:gs pos="100000">
                <a:srgbClr val="00AF92"/>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8" name="平行四边形 117"/>
          <p:cNvSpPr/>
          <p:nvPr/>
        </p:nvSpPr>
        <p:spPr>
          <a:xfrm rot="607165">
            <a:off x="5283139" y="3779961"/>
            <a:ext cx="989868" cy="140771"/>
          </a:xfrm>
          <a:prstGeom prst="parallelogram">
            <a:avLst>
              <a:gd name="adj" fmla="val 291380"/>
            </a:avLst>
          </a:prstGeom>
          <a:gradFill>
            <a:gsLst>
              <a:gs pos="0">
                <a:srgbClr val="00E2BC"/>
              </a:gs>
              <a:gs pos="100000">
                <a:srgbClr val="00AF92"/>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19" name="平行四边形 118"/>
          <p:cNvSpPr/>
          <p:nvPr/>
        </p:nvSpPr>
        <p:spPr>
          <a:xfrm rot="607165" flipH="1">
            <a:off x="5146733" y="2546773"/>
            <a:ext cx="815247" cy="1331968"/>
          </a:xfrm>
          <a:prstGeom prst="parallelogram">
            <a:avLst>
              <a:gd name="adj" fmla="val 29638"/>
            </a:avLst>
          </a:prstGeom>
          <a:gradFill>
            <a:gsLst>
              <a:gs pos="0">
                <a:sysClr val="windowText" lastClr="000000">
                  <a:lumMod val="65000"/>
                  <a:lumOff val="35000"/>
                </a:sysClr>
              </a:gs>
              <a:gs pos="100000">
                <a:sysClr val="window" lastClr="FFFFFF">
                  <a:lumMod val="50000"/>
                </a:sysClr>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20" name="组合 119"/>
          <p:cNvGrpSpPr/>
          <p:nvPr/>
        </p:nvGrpSpPr>
        <p:grpSpPr>
          <a:xfrm>
            <a:off x="3599782" y="2541276"/>
            <a:ext cx="2215900" cy="1731504"/>
            <a:chOff x="3929101" y="2709927"/>
            <a:chExt cx="2344738" cy="1832347"/>
          </a:xfrm>
        </p:grpSpPr>
        <p:sp>
          <p:nvSpPr>
            <p:cNvPr id="121" name="平行四边形 120"/>
            <p:cNvSpPr/>
            <p:nvPr/>
          </p:nvSpPr>
          <p:spPr>
            <a:xfrm rot="607165">
              <a:off x="3929101" y="3974567"/>
              <a:ext cx="2344738" cy="567707"/>
            </a:xfrm>
            <a:prstGeom prst="parallelogram">
              <a:avLst>
                <a:gd name="adj" fmla="val 300067"/>
              </a:avLst>
            </a:prstGeom>
            <a:gradFill>
              <a:gsLst>
                <a:gs pos="0">
                  <a:sysClr val="window" lastClr="FFFFFF">
                    <a:lumMod val="85000"/>
                    <a:alpha val="54000"/>
                  </a:sysClr>
                </a:gs>
                <a:gs pos="100000">
                  <a:sysClr val="window" lastClr="FFFFFF">
                    <a:lumMod val="75000"/>
                    <a:alpha val="73000"/>
                  </a:sysClr>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2" name="平行四边形 121"/>
            <p:cNvSpPr/>
            <p:nvPr/>
          </p:nvSpPr>
          <p:spPr>
            <a:xfrm rot="607165">
              <a:off x="4552509" y="2709927"/>
              <a:ext cx="1164306" cy="1675442"/>
            </a:xfrm>
            <a:prstGeom prst="parallelogram">
              <a:avLst>
                <a:gd name="adj" fmla="val 48332"/>
              </a:avLst>
            </a:prstGeom>
            <a:gradFill>
              <a:gsLst>
                <a:gs pos="0">
                  <a:srgbClr val="FFCE85"/>
                </a:gs>
                <a:gs pos="100000">
                  <a:srgbClr val="FFA41D"/>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23" name="平行四边形 122"/>
          <p:cNvSpPr/>
          <p:nvPr/>
        </p:nvSpPr>
        <p:spPr>
          <a:xfrm rot="607165">
            <a:off x="4860458" y="2497102"/>
            <a:ext cx="979331" cy="140771"/>
          </a:xfrm>
          <a:prstGeom prst="parallelogram">
            <a:avLst>
              <a:gd name="adj" fmla="val 288183"/>
            </a:avLst>
          </a:prstGeom>
          <a:gradFill>
            <a:gsLst>
              <a:gs pos="0">
                <a:srgbClr val="FFCE85"/>
              </a:gs>
              <a:gs pos="100000">
                <a:srgbClr val="FFA41D"/>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24" name="平行四边形 123"/>
          <p:cNvSpPr/>
          <p:nvPr/>
        </p:nvSpPr>
        <p:spPr>
          <a:xfrm rot="607165">
            <a:off x="3621323" y="4027295"/>
            <a:ext cx="989868" cy="140771"/>
          </a:xfrm>
          <a:prstGeom prst="parallelogram">
            <a:avLst>
              <a:gd name="adj" fmla="val 291380"/>
            </a:avLst>
          </a:prstGeom>
          <a:gradFill>
            <a:gsLst>
              <a:gs pos="0">
                <a:srgbClr val="FFCE85"/>
              </a:gs>
              <a:gs pos="100000">
                <a:srgbClr val="FFA41D"/>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25" name="平行四边形 124"/>
          <p:cNvSpPr/>
          <p:nvPr/>
        </p:nvSpPr>
        <p:spPr>
          <a:xfrm rot="607165" flipH="1">
            <a:off x="3491880" y="2789253"/>
            <a:ext cx="815247" cy="1331968"/>
          </a:xfrm>
          <a:prstGeom prst="parallelogram">
            <a:avLst>
              <a:gd name="adj" fmla="val 29638"/>
            </a:avLst>
          </a:prstGeom>
          <a:gradFill>
            <a:gsLst>
              <a:gs pos="0">
                <a:sysClr val="windowText" lastClr="000000">
                  <a:lumMod val="65000"/>
                  <a:lumOff val="35000"/>
                </a:sysClr>
              </a:gs>
              <a:gs pos="100000">
                <a:sysClr val="window" lastClr="FFFFFF">
                  <a:lumMod val="50000"/>
                </a:sysClr>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grpSp>
        <p:nvGrpSpPr>
          <p:cNvPr id="126" name="组合 125"/>
          <p:cNvGrpSpPr/>
          <p:nvPr/>
        </p:nvGrpSpPr>
        <p:grpSpPr>
          <a:xfrm>
            <a:off x="1936755" y="2788610"/>
            <a:ext cx="2215900" cy="1745177"/>
            <a:chOff x="2169381" y="2971666"/>
            <a:chExt cx="2344738" cy="1846816"/>
          </a:xfrm>
        </p:grpSpPr>
        <p:sp>
          <p:nvSpPr>
            <p:cNvPr id="127" name="平行四边形 126"/>
            <p:cNvSpPr/>
            <p:nvPr/>
          </p:nvSpPr>
          <p:spPr>
            <a:xfrm rot="607165">
              <a:off x="2169381" y="4236193"/>
              <a:ext cx="2344738" cy="582289"/>
            </a:xfrm>
            <a:prstGeom prst="parallelogram">
              <a:avLst>
                <a:gd name="adj" fmla="val 297550"/>
              </a:avLst>
            </a:prstGeom>
            <a:gradFill>
              <a:gsLst>
                <a:gs pos="0">
                  <a:sysClr val="window" lastClr="FFFFFF">
                    <a:lumMod val="85000"/>
                    <a:alpha val="54000"/>
                  </a:sysClr>
                </a:gs>
                <a:gs pos="100000">
                  <a:sysClr val="window" lastClr="FFFFFF">
                    <a:lumMod val="75000"/>
                    <a:alpha val="73000"/>
                  </a:sysClr>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8" name="平行四边形 127"/>
            <p:cNvSpPr/>
            <p:nvPr/>
          </p:nvSpPr>
          <p:spPr>
            <a:xfrm rot="607165">
              <a:off x="2794071" y="2971666"/>
              <a:ext cx="1164306" cy="1675442"/>
            </a:xfrm>
            <a:prstGeom prst="parallelogram">
              <a:avLst>
                <a:gd name="adj" fmla="val 48332"/>
              </a:avLst>
            </a:prstGeom>
            <a:gradFill>
              <a:gsLst>
                <a:gs pos="0">
                  <a:srgbClr val="01D3E9"/>
                </a:gs>
                <a:gs pos="100000">
                  <a:srgbClr val="01ACBE"/>
                </a:gs>
              </a:gsLst>
              <a:lin ang="5400000" scaled="1"/>
            </a:gra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sp>
        <p:nvSpPr>
          <p:cNvPr id="129" name="平行四边形 128"/>
          <p:cNvSpPr/>
          <p:nvPr/>
        </p:nvSpPr>
        <p:spPr>
          <a:xfrm rot="607165">
            <a:off x="3198643" y="2744437"/>
            <a:ext cx="979331" cy="140771"/>
          </a:xfrm>
          <a:prstGeom prst="parallelogram">
            <a:avLst>
              <a:gd name="adj" fmla="val 288183"/>
            </a:avLst>
          </a:prstGeom>
          <a:gradFill>
            <a:gsLst>
              <a:gs pos="0">
                <a:srgbClr val="01D3E9"/>
              </a:gs>
              <a:gs pos="100000">
                <a:srgbClr val="01ACBE"/>
              </a:gs>
            </a:gsLst>
            <a:lin ang="5400000" scaled="1"/>
          </a:gra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30" name="任意多边形 129"/>
          <p:cNvSpPr/>
          <p:nvPr/>
        </p:nvSpPr>
        <p:spPr>
          <a:xfrm rot="5400000">
            <a:off x="1898530" y="5031547"/>
            <a:ext cx="155808" cy="122118"/>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01ACBE"/>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31" name="文本框 139"/>
          <p:cNvSpPr txBox="1"/>
          <p:nvPr/>
        </p:nvSpPr>
        <p:spPr>
          <a:xfrm>
            <a:off x="2618419" y="4548714"/>
            <a:ext cx="945163" cy="523508"/>
          </a:xfrm>
          <a:prstGeom prst="rect">
            <a:avLst/>
          </a:prstGeom>
          <a:noFill/>
        </p:spPr>
        <p:txBody>
          <a:bodyPr wrap="square" lIns="115214" tIns="57607" rIns="115214" bIns="57607" rtlCol="0">
            <a:spAutoFit/>
          </a:bodyPr>
          <a:lstStyle/>
          <a:p>
            <a:pPr algn="ctr" defTabSz="864108"/>
            <a:r>
              <a:rPr lang="en-US" altLang="zh-CN" sz="2600" dirty="0">
                <a:solidFill>
                  <a:srgbClr val="01ACBE"/>
                </a:solidFill>
                <a:latin typeface="Impact" panose="020B0806030902050204" pitchFamily="34" charset="0"/>
                <a:ea typeface="宋体"/>
              </a:rPr>
              <a:t>01</a:t>
            </a:r>
            <a:endParaRPr lang="zh-CN" altLang="en-US" sz="2600" dirty="0">
              <a:solidFill>
                <a:srgbClr val="01ACBE"/>
              </a:solidFill>
              <a:latin typeface="Impact" panose="020B0806030902050204" pitchFamily="34" charset="0"/>
              <a:ea typeface="宋体"/>
            </a:endParaRPr>
          </a:p>
        </p:txBody>
      </p:sp>
      <p:sp>
        <p:nvSpPr>
          <p:cNvPr id="132" name="任意多边形 131"/>
          <p:cNvSpPr/>
          <p:nvPr/>
        </p:nvSpPr>
        <p:spPr>
          <a:xfrm rot="5400000">
            <a:off x="4100701" y="4598090"/>
            <a:ext cx="155808" cy="122118"/>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FFB850"/>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33" name="文本框 159"/>
          <p:cNvSpPr txBox="1"/>
          <p:nvPr/>
        </p:nvSpPr>
        <p:spPr>
          <a:xfrm>
            <a:off x="4820592" y="4115257"/>
            <a:ext cx="945163" cy="523508"/>
          </a:xfrm>
          <a:prstGeom prst="rect">
            <a:avLst/>
          </a:prstGeom>
          <a:noFill/>
        </p:spPr>
        <p:txBody>
          <a:bodyPr wrap="square" lIns="115214" tIns="57607" rIns="115214" bIns="57607" rtlCol="0">
            <a:spAutoFit/>
          </a:bodyPr>
          <a:lstStyle/>
          <a:p>
            <a:pPr algn="ctr" defTabSz="864108"/>
            <a:r>
              <a:rPr lang="en-US" altLang="zh-CN" sz="2600" dirty="0">
                <a:solidFill>
                  <a:srgbClr val="FFB850"/>
                </a:solidFill>
                <a:latin typeface="Impact" panose="020B0806030902050204" pitchFamily="34" charset="0"/>
                <a:ea typeface="宋体"/>
              </a:rPr>
              <a:t>02</a:t>
            </a:r>
            <a:endParaRPr lang="zh-CN" altLang="en-US" sz="2600" dirty="0">
              <a:solidFill>
                <a:srgbClr val="FFB850"/>
              </a:solidFill>
              <a:latin typeface="Impact" panose="020B0806030902050204" pitchFamily="34" charset="0"/>
              <a:ea typeface="宋体"/>
            </a:endParaRPr>
          </a:p>
        </p:txBody>
      </p:sp>
      <p:sp>
        <p:nvSpPr>
          <p:cNvPr id="134" name="任意多边形 133"/>
          <p:cNvSpPr/>
          <p:nvPr/>
        </p:nvSpPr>
        <p:spPr>
          <a:xfrm rot="5400000">
            <a:off x="6315828" y="4137791"/>
            <a:ext cx="155808" cy="122118"/>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00AF92"/>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35" name="文本框 168"/>
          <p:cNvSpPr txBox="1"/>
          <p:nvPr/>
        </p:nvSpPr>
        <p:spPr>
          <a:xfrm>
            <a:off x="7035717" y="3654961"/>
            <a:ext cx="945163" cy="523508"/>
          </a:xfrm>
          <a:prstGeom prst="rect">
            <a:avLst/>
          </a:prstGeom>
          <a:noFill/>
        </p:spPr>
        <p:txBody>
          <a:bodyPr wrap="square" lIns="115214" tIns="57607" rIns="115214" bIns="57607" rtlCol="0">
            <a:spAutoFit/>
          </a:bodyPr>
          <a:lstStyle/>
          <a:p>
            <a:pPr algn="ctr" defTabSz="864108"/>
            <a:r>
              <a:rPr lang="en-US" altLang="zh-CN" sz="2600" dirty="0">
                <a:solidFill>
                  <a:srgbClr val="00AF92"/>
                </a:solidFill>
                <a:latin typeface="Impact" panose="020B0806030902050204" pitchFamily="34" charset="0"/>
                <a:ea typeface="宋体"/>
              </a:rPr>
              <a:t>03</a:t>
            </a:r>
            <a:endParaRPr lang="zh-CN" altLang="en-US" sz="2600" dirty="0">
              <a:solidFill>
                <a:srgbClr val="00AF92"/>
              </a:solidFill>
              <a:latin typeface="Impact" panose="020B0806030902050204" pitchFamily="34" charset="0"/>
              <a:ea typeface="宋体"/>
            </a:endParaRPr>
          </a:p>
        </p:txBody>
      </p:sp>
      <p:sp>
        <p:nvSpPr>
          <p:cNvPr id="136" name="任意多边形 135"/>
          <p:cNvSpPr/>
          <p:nvPr/>
        </p:nvSpPr>
        <p:spPr>
          <a:xfrm rot="5400000">
            <a:off x="8219062" y="3470454"/>
            <a:ext cx="155808" cy="122118"/>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E87071"/>
          </a:solidFill>
          <a:ln w="12700" cap="flat" cmpd="sng" algn="ctr">
            <a:noFill/>
            <a:prstDash val="solid"/>
            <a:miter lim="800000"/>
          </a:ln>
          <a:effectLst/>
        </p:spPr>
        <p:txBody>
          <a:bodyPr lIns="115214" tIns="57607" rIns="115214" bIns="57607" rtlCol="0" anchor="ctr"/>
          <a:lstStyle/>
          <a:p>
            <a:pPr algn="ctr" defTabSz="864108">
              <a:defRPr/>
            </a:pPr>
            <a:endParaRPr lang="zh-CN" altLang="en-US" sz="1300" kern="0">
              <a:solidFill>
                <a:prstClr val="white"/>
              </a:solidFill>
              <a:latin typeface="Calibri" panose="020F0502020204030204"/>
              <a:ea typeface="宋体"/>
            </a:endParaRPr>
          </a:p>
        </p:txBody>
      </p:sp>
      <p:sp>
        <p:nvSpPr>
          <p:cNvPr id="137" name="文本框 137"/>
          <p:cNvSpPr txBox="1"/>
          <p:nvPr/>
        </p:nvSpPr>
        <p:spPr>
          <a:xfrm>
            <a:off x="2148094" y="4906872"/>
            <a:ext cx="1073177" cy="316394"/>
          </a:xfrm>
          <a:prstGeom prst="rect">
            <a:avLst/>
          </a:prstGeom>
          <a:noFill/>
        </p:spPr>
        <p:txBody>
          <a:bodyPr wrap="square" lIns="115214" tIns="57607" rIns="115214" bIns="57607" rtlCol="0">
            <a:spAutoFit/>
          </a:bodyPr>
          <a:lstStyle/>
          <a:p>
            <a:pPr defTabSz="864108"/>
            <a:r>
              <a:rPr lang="zh-CN" altLang="en-US" sz="1300" b="1" dirty="0">
                <a:solidFill>
                  <a:srgbClr val="01ACBE"/>
                </a:solidFill>
                <a:latin typeface="宋体"/>
                <a:ea typeface="宋体"/>
              </a:rPr>
              <a:t>培训计划</a:t>
            </a:r>
          </a:p>
        </p:txBody>
      </p:sp>
      <p:sp>
        <p:nvSpPr>
          <p:cNvPr id="138" name="文本框 161"/>
          <p:cNvSpPr txBox="1"/>
          <p:nvPr/>
        </p:nvSpPr>
        <p:spPr>
          <a:xfrm>
            <a:off x="4350265" y="4473413"/>
            <a:ext cx="1073177" cy="316394"/>
          </a:xfrm>
          <a:prstGeom prst="rect">
            <a:avLst/>
          </a:prstGeom>
          <a:noFill/>
        </p:spPr>
        <p:txBody>
          <a:bodyPr wrap="square" lIns="115214" tIns="57607" rIns="115214" bIns="57607" rtlCol="0">
            <a:spAutoFit/>
          </a:bodyPr>
          <a:lstStyle/>
          <a:p>
            <a:pPr defTabSz="864108"/>
            <a:r>
              <a:rPr lang="zh-CN" altLang="en-US" sz="1300" b="1" dirty="0">
                <a:solidFill>
                  <a:srgbClr val="EB9624"/>
                </a:solidFill>
                <a:latin typeface="宋体"/>
                <a:ea typeface="宋体"/>
              </a:rPr>
              <a:t>定期交流</a:t>
            </a:r>
          </a:p>
        </p:txBody>
      </p:sp>
      <p:sp>
        <p:nvSpPr>
          <p:cNvPr id="139" name="文本框 170"/>
          <p:cNvSpPr txBox="1"/>
          <p:nvPr/>
        </p:nvSpPr>
        <p:spPr>
          <a:xfrm>
            <a:off x="6565392" y="4013116"/>
            <a:ext cx="1073177" cy="316394"/>
          </a:xfrm>
          <a:prstGeom prst="rect">
            <a:avLst/>
          </a:prstGeom>
          <a:noFill/>
        </p:spPr>
        <p:txBody>
          <a:bodyPr wrap="square" lIns="115214" tIns="57607" rIns="115214" bIns="57607" rtlCol="0">
            <a:spAutoFit/>
          </a:bodyPr>
          <a:lstStyle/>
          <a:p>
            <a:pPr defTabSz="864108"/>
            <a:r>
              <a:rPr lang="zh-CN" altLang="en-US" sz="1300" b="1" dirty="0">
                <a:solidFill>
                  <a:srgbClr val="00B050"/>
                </a:solidFill>
                <a:latin typeface="宋体"/>
                <a:ea typeface="宋体"/>
              </a:rPr>
              <a:t>拓展训练</a:t>
            </a:r>
          </a:p>
        </p:txBody>
      </p:sp>
      <p:sp>
        <p:nvSpPr>
          <p:cNvPr id="140" name="文本框 179"/>
          <p:cNvSpPr txBox="1"/>
          <p:nvPr/>
        </p:nvSpPr>
        <p:spPr>
          <a:xfrm>
            <a:off x="8331461" y="3345776"/>
            <a:ext cx="1380634" cy="316394"/>
          </a:xfrm>
          <a:prstGeom prst="rect">
            <a:avLst/>
          </a:prstGeom>
          <a:noFill/>
        </p:spPr>
        <p:txBody>
          <a:bodyPr wrap="square" lIns="115214" tIns="57607" rIns="115214" bIns="57607" rtlCol="0">
            <a:spAutoFit/>
          </a:bodyPr>
          <a:lstStyle/>
          <a:p>
            <a:pPr defTabSz="864108"/>
            <a:r>
              <a:rPr lang="zh-CN" altLang="en-US" sz="1300" b="1" dirty="0">
                <a:solidFill>
                  <a:srgbClr val="FF7171"/>
                </a:solidFill>
                <a:latin typeface="宋体"/>
                <a:ea typeface="宋体"/>
              </a:rPr>
              <a:t>提高行动力</a:t>
            </a:r>
          </a:p>
        </p:txBody>
      </p:sp>
      <p:sp>
        <p:nvSpPr>
          <p:cNvPr id="141" name="文本框 177"/>
          <p:cNvSpPr txBox="1"/>
          <p:nvPr/>
        </p:nvSpPr>
        <p:spPr>
          <a:xfrm>
            <a:off x="8938951" y="2987621"/>
            <a:ext cx="945163" cy="523508"/>
          </a:xfrm>
          <a:prstGeom prst="rect">
            <a:avLst/>
          </a:prstGeom>
          <a:noFill/>
        </p:spPr>
        <p:txBody>
          <a:bodyPr wrap="square" lIns="115214" tIns="57607" rIns="115214" bIns="57607" rtlCol="0">
            <a:spAutoFit/>
          </a:bodyPr>
          <a:lstStyle/>
          <a:p>
            <a:pPr algn="ctr" defTabSz="864108"/>
            <a:r>
              <a:rPr lang="en-US" altLang="zh-CN" sz="2600" dirty="0">
                <a:solidFill>
                  <a:srgbClr val="E87071"/>
                </a:solidFill>
                <a:latin typeface="Impact" panose="020B0806030902050204" pitchFamily="34" charset="0"/>
                <a:ea typeface="宋体"/>
              </a:rPr>
              <a:t>04</a:t>
            </a:r>
            <a:endParaRPr lang="zh-CN" altLang="en-US" sz="2600" dirty="0">
              <a:solidFill>
                <a:srgbClr val="E87071"/>
              </a:solidFill>
              <a:latin typeface="Impact" panose="020B0806030902050204" pitchFamily="34" charset="0"/>
              <a:ea typeface="宋体"/>
            </a:endParaRPr>
          </a:p>
        </p:txBody>
      </p:sp>
      <p:grpSp>
        <p:nvGrpSpPr>
          <p:cNvPr id="142" name="组合 141"/>
          <p:cNvGrpSpPr/>
          <p:nvPr/>
        </p:nvGrpSpPr>
        <p:grpSpPr>
          <a:xfrm>
            <a:off x="9531766" y="3067197"/>
            <a:ext cx="670808" cy="1044095"/>
            <a:chOff x="10053587" y="3329976"/>
            <a:chExt cx="709810" cy="1104902"/>
          </a:xfrm>
        </p:grpSpPr>
        <p:sp>
          <p:nvSpPr>
            <p:cNvPr id="143" name="直角三角形 69"/>
            <p:cNvSpPr/>
            <p:nvPr/>
          </p:nvSpPr>
          <p:spPr>
            <a:xfrm flipH="1" flipV="1">
              <a:off x="10053587" y="4170838"/>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94000"/>
                  </a:sysClr>
                </a:gs>
                <a:gs pos="0">
                  <a:srgbClr val="F3F3F3">
                    <a:alpha val="12000"/>
                  </a:srgbClr>
                </a:gs>
              </a:gsLst>
              <a:lin ang="0" scaled="0"/>
            </a:gradFill>
            <a:ln w="12700" cap="flat" cmpd="sng" algn="ctr">
              <a:noFill/>
              <a:prstDash val="solid"/>
              <a:miter lim="800000"/>
            </a:ln>
            <a:effectLst>
              <a:softEdge rad="127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44" name="矩形 143"/>
            <p:cNvSpPr/>
            <p:nvPr/>
          </p:nvSpPr>
          <p:spPr>
            <a:xfrm>
              <a:off x="10145898" y="3722715"/>
              <a:ext cx="483675" cy="462626"/>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pic>
          <p:nvPicPr>
            <p:cNvPr id="145" name="图片 144"/>
            <p:cNvPicPr>
              <a:picLocks noChangeAspect="1"/>
            </p:cNvPicPr>
            <p:nvPr/>
          </p:nvPicPr>
          <p:blipFill rotWithShape="1">
            <a:blip r:embed="rId2" cstate="screen">
              <a:biLevel thresh="75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5400000" flipV="1">
              <a:off x="9630952" y="3844922"/>
              <a:ext cx="1104902" cy="75010"/>
            </a:xfrm>
            <a:prstGeom prst="rect">
              <a:avLst/>
            </a:prstGeom>
          </p:spPr>
        </p:pic>
        <p:grpSp>
          <p:nvGrpSpPr>
            <p:cNvPr id="146" name="Group 887"/>
            <p:cNvGrpSpPr>
              <a:grpSpLocks noChangeAspect="1"/>
            </p:cNvGrpSpPr>
            <p:nvPr/>
          </p:nvGrpSpPr>
          <p:grpSpPr bwMode="auto">
            <a:xfrm>
              <a:off x="10256303" y="3788132"/>
              <a:ext cx="266734" cy="331791"/>
              <a:chOff x="5971" y="2553"/>
              <a:chExt cx="246" cy="306"/>
            </a:xfrm>
            <a:solidFill>
              <a:sysClr val="window" lastClr="FFFFFF"/>
            </a:solidFill>
            <a:effectLst/>
          </p:grpSpPr>
          <p:sp>
            <p:nvSpPr>
              <p:cNvPr id="147"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48"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grpSp>
        <p:nvGrpSpPr>
          <p:cNvPr id="149" name="组合 148"/>
          <p:cNvGrpSpPr/>
          <p:nvPr/>
        </p:nvGrpSpPr>
        <p:grpSpPr>
          <a:xfrm>
            <a:off x="7628532" y="3734536"/>
            <a:ext cx="670808" cy="1044095"/>
            <a:chOff x="8192094" y="3972681"/>
            <a:chExt cx="709810" cy="1104902"/>
          </a:xfrm>
        </p:grpSpPr>
        <p:sp>
          <p:nvSpPr>
            <p:cNvPr id="150" name="直角三角形 69"/>
            <p:cNvSpPr/>
            <p:nvPr/>
          </p:nvSpPr>
          <p:spPr>
            <a:xfrm flipH="1" flipV="1">
              <a:off x="8192094" y="4813543"/>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94000"/>
                  </a:sysClr>
                </a:gs>
                <a:gs pos="0">
                  <a:srgbClr val="F3F3F3">
                    <a:alpha val="12000"/>
                  </a:srgbClr>
                </a:gs>
              </a:gsLst>
              <a:lin ang="0" scaled="0"/>
            </a:gradFill>
            <a:ln w="12700" cap="flat" cmpd="sng" algn="ctr">
              <a:noFill/>
              <a:prstDash val="solid"/>
              <a:miter lim="800000"/>
            </a:ln>
            <a:effectLst>
              <a:softEdge rad="127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51" name="矩形 150"/>
            <p:cNvSpPr/>
            <p:nvPr/>
          </p:nvSpPr>
          <p:spPr>
            <a:xfrm>
              <a:off x="8284405" y="4365420"/>
              <a:ext cx="483675" cy="462626"/>
            </a:xfrm>
            <a:prstGeom prst="rect">
              <a:avLst/>
            </a:prstGeom>
            <a:solidFill>
              <a:srgbClr val="00AF92"/>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pic>
          <p:nvPicPr>
            <p:cNvPr id="152" name="图片 151"/>
            <p:cNvPicPr>
              <a:picLocks noChangeAspect="1"/>
            </p:cNvPicPr>
            <p:nvPr/>
          </p:nvPicPr>
          <p:blipFill rotWithShape="1">
            <a:blip r:embed="rId2" cstate="screen">
              <a:biLevel thresh="75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5400000" flipV="1">
              <a:off x="7769459" y="4487627"/>
              <a:ext cx="1104902" cy="75010"/>
            </a:xfrm>
            <a:prstGeom prst="rect">
              <a:avLst/>
            </a:prstGeom>
          </p:spPr>
        </p:pic>
        <p:grpSp>
          <p:nvGrpSpPr>
            <p:cNvPr id="153" name="Group 893"/>
            <p:cNvGrpSpPr>
              <a:grpSpLocks noChangeAspect="1"/>
            </p:cNvGrpSpPr>
            <p:nvPr/>
          </p:nvGrpSpPr>
          <p:grpSpPr bwMode="auto">
            <a:xfrm>
              <a:off x="8388035" y="4457326"/>
              <a:ext cx="289505" cy="288420"/>
              <a:chOff x="6356" y="2576"/>
              <a:chExt cx="267" cy="266"/>
            </a:xfrm>
            <a:solidFill>
              <a:sysClr val="window" lastClr="FFFFFF"/>
            </a:solidFill>
            <a:effectLst/>
          </p:grpSpPr>
          <p:sp>
            <p:nvSpPr>
              <p:cNvPr id="154"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55"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56"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57"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58"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59"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grpSp>
        <p:nvGrpSpPr>
          <p:cNvPr id="160" name="组合 159"/>
          <p:cNvGrpSpPr/>
          <p:nvPr/>
        </p:nvGrpSpPr>
        <p:grpSpPr>
          <a:xfrm>
            <a:off x="5413405" y="4194833"/>
            <a:ext cx="670808" cy="1044095"/>
            <a:chOff x="6368874" y="4599486"/>
            <a:chExt cx="709810" cy="1104902"/>
          </a:xfrm>
        </p:grpSpPr>
        <p:sp>
          <p:nvSpPr>
            <p:cNvPr id="161" name="直角三角形 69"/>
            <p:cNvSpPr/>
            <p:nvPr/>
          </p:nvSpPr>
          <p:spPr>
            <a:xfrm flipH="1" flipV="1">
              <a:off x="6368874" y="5440348"/>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94000"/>
                  </a:sysClr>
                </a:gs>
                <a:gs pos="0">
                  <a:srgbClr val="F3F3F3">
                    <a:alpha val="12000"/>
                  </a:srgbClr>
                </a:gs>
              </a:gsLst>
              <a:lin ang="0" scaled="0"/>
            </a:gradFill>
            <a:ln w="12700" cap="flat" cmpd="sng" algn="ctr">
              <a:noFill/>
              <a:prstDash val="solid"/>
              <a:miter lim="800000"/>
            </a:ln>
            <a:effectLst>
              <a:softEdge rad="127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2" name="矩形 161"/>
            <p:cNvSpPr/>
            <p:nvPr/>
          </p:nvSpPr>
          <p:spPr>
            <a:xfrm>
              <a:off x="6461185" y="4992225"/>
              <a:ext cx="483675" cy="462626"/>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pic>
          <p:nvPicPr>
            <p:cNvPr id="163" name="图片 162"/>
            <p:cNvPicPr>
              <a:picLocks noChangeAspect="1"/>
            </p:cNvPicPr>
            <p:nvPr/>
          </p:nvPicPr>
          <p:blipFill rotWithShape="1">
            <a:blip r:embed="rId2" cstate="screen">
              <a:biLevel thresh="75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5400000" flipV="1">
              <a:off x="5946239" y="5114432"/>
              <a:ext cx="1104902" cy="75010"/>
            </a:xfrm>
            <a:prstGeom prst="rect">
              <a:avLst/>
            </a:prstGeom>
          </p:spPr>
        </p:pic>
        <p:sp>
          <p:nvSpPr>
            <p:cNvPr id="164" name="Freeform 905"/>
            <p:cNvSpPr>
              <a:spLocks/>
            </p:cNvSpPr>
            <p:nvPr/>
          </p:nvSpPr>
          <p:spPr bwMode="auto">
            <a:xfrm>
              <a:off x="6608228" y="5051377"/>
              <a:ext cx="174472" cy="337537"/>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ysClr val="window" lastClr="FFFFFF"/>
            </a:solidFill>
            <a:ln>
              <a:noFill/>
            </a:ln>
            <a:effec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nvGrpSpPr>
          <p:cNvPr id="165" name="组合 164"/>
          <p:cNvGrpSpPr/>
          <p:nvPr/>
        </p:nvGrpSpPr>
        <p:grpSpPr>
          <a:xfrm>
            <a:off x="3211234" y="4628291"/>
            <a:ext cx="670808" cy="1044095"/>
            <a:chOff x="4533961" y="5235988"/>
            <a:chExt cx="709810" cy="1104902"/>
          </a:xfrm>
        </p:grpSpPr>
        <p:sp>
          <p:nvSpPr>
            <p:cNvPr id="166" name="直角三角形 69"/>
            <p:cNvSpPr/>
            <p:nvPr/>
          </p:nvSpPr>
          <p:spPr>
            <a:xfrm flipH="1" flipV="1">
              <a:off x="4533961" y="6076850"/>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94000"/>
                  </a:sysClr>
                </a:gs>
                <a:gs pos="0">
                  <a:srgbClr val="F3F3F3">
                    <a:alpha val="12000"/>
                  </a:srgbClr>
                </a:gs>
              </a:gsLst>
              <a:lin ang="0" scaled="0"/>
            </a:gradFill>
            <a:ln w="12700" cap="flat" cmpd="sng" algn="ctr">
              <a:noFill/>
              <a:prstDash val="solid"/>
              <a:miter lim="800000"/>
            </a:ln>
            <a:effectLst>
              <a:softEdge rad="127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67" name="矩形 166"/>
            <p:cNvSpPr/>
            <p:nvPr/>
          </p:nvSpPr>
          <p:spPr>
            <a:xfrm>
              <a:off x="4626272" y="5628727"/>
              <a:ext cx="483675" cy="462626"/>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pic>
          <p:nvPicPr>
            <p:cNvPr id="168" name="图片 167"/>
            <p:cNvPicPr>
              <a:picLocks noChangeAspect="1"/>
            </p:cNvPicPr>
            <p:nvPr/>
          </p:nvPicPr>
          <p:blipFill rotWithShape="1">
            <a:blip r:embed="rId2" cstate="screen">
              <a:biLevel thresh="75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rot="5400000" flipV="1">
              <a:off x="4111326" y="5750934"/>
              <a:ext cx="1104902" cy="75010"/>
            </a:xfrm>
            <a:prstGeom prst="rect">
              <a:avLst/>
            </a:prstGeom>
          </p:spPr>
        </p:pic>
        <p:grpSp>
          <p:nvGrpSpPr>
            <p:cNvPr id="169" name="Group 909"/>
            <p:cNvGrpSpPr>
              <a:grpSpLocks noChangeAspect="1"/>
            </p:cNvGrpSpPr>
            <p:nvPr/>
          </p:nvGrpSpPr>
          <p:grpSpPr bwMode="auto">
            <a:xfrm>
              <a:off x="4758258" y="5746671"/>
              <a:ext cx="261214" cy="222771"/>
              <a:chOff x="6090" y="1175"/>
              <a:chExt cx="265" cy="226"/>
            </a:xfrm>
            <a:solidFill>
              <a:sysClr val="window" lastClr="FFFFFF"/>
            </a:solidFill>
            <a:effectLst/>
          </p:grpSpPr>
          <p:sp>
            <p:nvSpPr>
              <p:cNvPr id="170"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71"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72"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sp>
            <p:nvSpPr>
              <p:cNvPr id="173"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white"/>
                  </a:solidFill>
                  <a:latin typeface="Calibri" panose="020F0502020204030204"/>
                  <a:ea typeface="宋体"/>
                </a:endParaRPr>
              </a:p>
            </p:txBody>
          </p:sp>
        </p:grpSp>
      </p:grpSp>
      <p:grpSp>
        <p:nvGrpSpPr>
          <p:cNvPr id="174" name="组合 173"/>
          <p:cNvGrpSpPr/>
          <p:nvPr/>
        </p:nvGrpSpPr>
        <p:grpSpPr>
          <a:xfrm>
            <a:off x="3462682" y="2490030"/>
            <a:ext cx="397470" cy="350878"/>
            <a:chOff x="10044251" y="4522834"/>
            <a:chExt cx="745082" cy="657806"/>
          </a:xfrm>
          <a:solidFill>
            <a:sysClr val="window" lastClr="FFFFFF">
              <a:lumMod val="50000"/>
            </a:sysClr>
          </a:solidFill>
          <a:effectLst>
            <a:reflection blurRad="6350" stA="52000" endA="300" endPos="35000" dir="5400000" sy="-100000" algn="bl" rotWithShape="0"/>
          </a:effectLst>
        </p:grpSpPr>
        <p:sp>
          <p:nvSpPr>
            <p:cNvPr id="175"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6"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7"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8"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79"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0"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1"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82" name="组合 181"/>
          <p:cNvGrpSpPr/>
          <p:nvPr/>
        </p:nvGrpSpPr>
        <p:grpSpPr>
          <a:xfrm>
            <a:off x="6813253" y="1950687"/>
            <a:ext cx="387466" cy="351265"/>
            <a:chOff x="10054349" y="2685014"/>
            <a:chExt cx="726328" cy="658528"/>
          </a:xfrm>
          <a:solidFill>
            <a:sysClr val="window" lastClr="FFFFFF">
              <a:lumMod val="50000"/>
            </a:sysClr>
          </a:solidFill>
          <a:effectLst>
            <a:reflection blurRad="6350" stA="52000" endA="300" endPos="35000" dir="5400000" sy="-100000" algn="bl" rotWithShape="0"/>
          </a:effectLst>
        </p:grpSpPr>
        <p:sp>
          <p:nvSpPr>
            <p:cNvPr id="183"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4"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5"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6"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7"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8"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89"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0"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1"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2"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3"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4"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5"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6"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7"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198"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grpSp>
        <p:nvGrpSpPr>
          <p:cNvPr id="199" name="组合 198"/>
          <p:cNvGrpSpPr/>
          <p:nvPr/>
        </p:nvGrpSpPr>
        <p:grpSpPr>
          <a:xfrm>
            <a:off x="5116080" y="2194422"/>
            <a:ext cx="393198" cy="443947"/>
            <a:chOff x="1027865" y="1177546"/>
            <a:chExt cx="670069" cy="756622"/>
          </a:xfrm>
          <a:solidFill>
            <a:sysClr val="window" lastClr="FFFFFF">
              <a:lumMod val="50000"/>
            </a:sysClr>
          </a:solidFill>
          <a:effectLst>
            <a:reflection blurRad="6350" stA="52000" endA="300" endPos="27000" dir="5400000" sy="-100000" algn="bl" rotWithShape="0"/>
          </a:effectLst>
        </p:grpSpPr>
        <p:sp>
          <p:nvSpPr>
            <p:cNvPr id="200"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1"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2"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3"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4"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5"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6"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7"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8"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09"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0"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sp>
          <p:nvSpPr>
            <p:cNvPr id="211"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defRPr/>
              </a:pPr>
              <a:endParaRPr lang="zh-CN" altLang="en-US" sz="1300" kern="0">
                <a:solidFill>
                  <a:prstClr val="black"/>
                </a:solidFill>
                <a:latin typeface="Calibri" panose="020F0502020204030204"/>
                <a:ea typeface="宋体"/>
              </a:endParaRPr>
            </a:p>
          </p:txBody>
        </p:sp>
      </p:grpSp>
      <p:sp>
        <p:nvSpPr>
          <p:cNvPr id="212" name="TextBox 338"/>
          <p:cNvSpPr txBox="1"/>
          <p:nvPr/>
        </p:nvSpPr>
        <p:spPr>
          <a:xfrm>
            <a:off x="2002514" y="5155834"/>
            <a:ext cx="1191379"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13" name="TextBox 339"/>
          <p:cNvSpPr txBox="1"/>
          <p:nvPr/>
        </p:nvSpPr>
        <p:spPr>
          <a:xfrm>
            <a:off x="4211735" y="4736184"/>
            <a:ext cx="1191379"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14" name="TextBox 340"/>
          <p:cNvSpPr txBox="1"/>
          <p:nvPr/>
        </p:nvSpPr>
        <p:spPr>
          <a:xfrm>
            <a:off x="6419970" y="4304048"/>
            <a:ext cx="1191379"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
        <p:nvSpPr>
          <p:cNvPr id="215" name="TextBox 341"/>
          <p:cNvSpPr txBox="1"/>
          <p:nvPr/>
        </p:nvSpPr>
        <p:spPr>
          <a:xfrm>
            <a:off x="8354076" y="3618760"/>
            <a:ext cx="1191379" cy="836160"/>
          </a:xfrm>
          <a:prstGeom prst="rect">
            <a:avLst/>
          </a:prstGeom>
          <a:noFill/>
        </p:spPr>
        <p:txBody>
          <a:bodyPr wrap="square" lIns="115214" tIns="57607" rIns="115214" bIns="57607" rtlCol="0">
            <a:spAutoFit/>
          </a:bodyPr>
          <a:lstStyle/>
          <a:p>
            <a:pPr algn="r" defTabSz="864108">
              <a:lnSpc>
                <a:spcPct val="150000"/>
              </a:lnSpc>
              <a:defRPr/>
            </a:pPr>
            <a:r>
              <a:rPr lang="zh-CN" altLang="en-US" sz="1000" kern="0" dirty="0">
                <a:solidFill>
                  <a:prstClr val="black">
                    <a:lumMod val="50000"/>
                    <a:lumOff val="50000"/>
                  </a:prstClr>
                </a:solidFill>
                <a:latin typeface="Arial" pitchFamily="34" charset="0"/>
                <a:ea typeface="微软雅黑" pitchFamily="34" charset="-122"/>
              </a:rPr>
              <a:t>点击此处添加段落文本点击此处添加段落文本</a:t>
            </a:r>
            <a:endParaRPr lang="en-US" altLang="zh-CN" sz="1000" kern="0" dirty="0">
              <a:solidFill>
                <a:prstClr val="black">
                  <a:lumMod val="50000"/>
                  <a:lumOff val="50000"/>
                </a:prstClr>
              </a:solidFill>
              <a:latin typeface="Arial" pitchFamily="34" charset="0"/>
              <a:ea typeface="微软雅黑" pitchFamily="34" charset="-122"/>
            </a:endParaRPr>
          </a:p>
        </p:txBody>
      </p:sp>
    </p:spTree>
    <p:extLst>
      <p:ext uri="{BB962C8B-B14F-4D97-AF65-F5344CB8AC3E}">
        <p14:creationId xmlns:p14="http://schemas.microsoft.com/office/powerpoint/2010/main" val="174806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wipe(down)">
                                      <p:cBhvr>
                                        <p:cTn id="7" dur="250"/>
                                        <p:tgtEl>
                                          <p:spTgt spid="126"/>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wipe(left)">
                                      <p:cBhvr>
                                        <p:cTn id="11" dur="250"/>
                                        <p:tgtEl>
                                          <p:spTgt spid="129"/>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5"/>
                                        </p:tgtEl>
                                        <p:attrNameLst>
                                          <p:attrName>style.visibility</p:attrName>
                                        </p:attrNameLst>
                                      </p:cBhvr>
                                      <p:to>
                                        <p:strVal val="visible"/>
                                      </p:to>
                                    </p:set>
                                    <p:animEffect transition="in" filter="wipe(up)">
                                      <p:cBhvr>
                                        <p:cTn id="15" dur="250"/>
                                        <p:tgtEl>
                                          <p:spTgt spid="125"/>
                                        </p:tgtEl>
                                      </p:cBhvr>
                                    </p:animEffect>
                                  </p:childTnLst>
                                </p:cTn>
                              </p:par>
                            </p:childTnLst>
                          </p:cTn>
                        </p:par>
                        <p:par>
                          <p:cTn id="16" fill="hold">
                            <p:stCondLst>
                              <p:cond delay="750"/>
                            </p:stCondLst>
                            <p:childTnLst>
                              <p:par>
                                <p:cTn id="17" presetID="22" presetClass="entr" presetSubtype="8" fill="hold" grpId="0" nodeType="afterEffect">
                                  <p:stCondLst>
                                    <p:cond delay="0"/>
                                  </p:stCondLst>
                                  <p:childTnLst>
                                    <p:set>
                                      <p:cBhvr>
                                        <p:cTn id="18" dur="1" fill="hold">
                                          <p:stCondLst>
                                            <p:cond delay="0"/>
                                          </p:stCondLst>
                                        </p:cTn>
                                        <p:tgtEl>
                                          <p:spTgt spid="124"/>
                                        </p:tgtEl>
                                        <p:attrNameLst>
                                          <p:attrName>style.visibility</p:attrName>
                                        </p:attrNameLst>
                                      </p:cBhvr>
                                      <p:to>
                                        <p:strVal val="visible"/>
                                      </p:to>
                                    </p:set>
                                    <p:animEffect transition="in" filter="wipe(left)">
                                      <p:cBhvr>
                                        <p:cTn id="19" dur="250"/>
                                        <p:tgtEl>
                                          <p:spTgt spid="124"/>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120"/>
                                        </p:tgtEl>
                                        <p:attrNameLst>
                                          <p:attrName>style.visibility</p:attrName>
                                        </p:attrNameLst>
                                      </p:cBhvr>
                                      <p:to>
                                        <p:strVal val="visible"/>
                                      </p:to>
                                    </p:set>
                                    <p:animEffect transition="in" filter="wipe(down)">
                                      <p:cBhvr>
                                        <p:cTn id="23" dur="250"/>
                                        <p:tgtEl>
                                          <p:spTgt spid="120"/>
                                        </p:tgtEl>
                                      </p:cBhvr>
                                    </p:animEffect>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wipe(left)">
                                      <p:cBhvr>
                                        <p:cTn id="27" dur="250"/>
                                        <p:tgtEl>
                                          <p:spTgt spid="123"/>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wipe(up)">
                                      <p:cBhvr>
                                        <p:cTn id="31" dur="250"/>
                                        <p:tgtEl>
                                          <p:spTgt spid="119"/>
                                        </p:tgtEl>
                                      </p:cBhvr>
                                    </p:animEffect>
                                  </p:childTnLst>
                                </p:cTn>
                              </p:par>
                            </p:childTnLst>
                          </p:cTn>
                        </p:par>
                        <p:par>
                          <p:cTn id="32" fill="hold">
                            <p:stCondLst>
                              <p:cond delay="1750"/>
                            </p:stCondLst>
                            <p:childTnLst>
                              <p:par>
                                <p:cTn id="33" presetID="22" presetClass="entr" presetSubtype="8" fill="hold" grpId="0" nodeType="after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wipe(left)">
                                      <p:cBhvr>
                                        <p:cTn id="35" dur="250"/>
                                        <p:tgtEl>
                                          <p:spTgt spid="118"/>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wipe(down)">
                                      <p:cBhvr>
                                        <p:cTn id="39" dur="250"/>
                                        <p:tgtEl>
                                          <p:spTgt spid="114"/>
                                        </p:tgtEl>
                                      </p:cBhvr>
                                    </p:animEffect>
                                  </p:childTnLst>
                                </p:cTn>
                              </p:par>
                            </p:childTnLst>
                          </p:cTn>
                        </p:par>
                        <p:par>
                          <p:cTn id="40" fill="hold">
                            <p:stCondLst>
                              <p:cond delay="2250"/>
                            </p:stCondLst>
                            <p:childTnLst>
                              <p:par>
                                <p:cTn id="41" presetID="22" presetClass="entr" presetSubtype="8"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wipe(left)">
                                      <p:cBhvr>
                                        <p:cTn id="43" dur="250"/>
                                        <p:tgtEl>
                                          <p:spTgt spid="117"/>
                                        </p:tgtEl>
                                      </p:cBhvr>
                                    </p:animEffect>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wipe(up)">
                                      <p:cBhvr>
                                        <p:cTn id="47" dur="250"/>
                                        <p:tgtEl>
                                          <p:spTgt spid="113"/>
                                        </p:tgtEl>
                                      </p:cBhvr>
                                    </p:animEffect>
                                  </p:childTnLst>
                                </p:cTn>
                              </p:par>
                            </p:childTnLst>
                          </p:cTn>
                        </p:par>
                        <p:par>
                          <p:cTn id="48" fill="hold">
                            <p:stCondLst>
                              <p:cond delay="2750"/>
                            </p:stCondLst>
                            <p:childTnLst>
                              <p:par>
                                <p:cTn id="49" presetID="22" presetClass="entr" presetSubtype="8" fill="hold" grpId="0" nodeType="afterEffect">
                                  <p:stCondLst>
                                    <p:cond delay="0"/>
                                  </p:stCondLst>
                                  <p:childTnLst>
                                    <p:set>
                                      <p:cBhvr>
                                        <p:cTn id="50" dur="1" fill="hold">
                                          <p:stCondLst>
                                            <p:cond delay="0"/>
                                          </p:stCondLst>
                                        </p:cTn>
                                        <p:tgtEl>
                                          <p:spTgt spid="112"/>
                                        </p:tgtEl>
                                        <p:attrNameLst>
                                          <p:attrName>style.visibility</p:attrName>
                                        </p:attrNameLst>
                                      </p:cBhvr>
                                      <p:to>
                                        <p:strVal val="visible"/>
                                      </p:to>
                                    </p:set>
                                    <p:animEffect transition="in" filter="wipe(left)">
                                      <p:cBhvr>
                                        <p:cTn id="51" dur="250"/>
                                        <p:tgtEl>
                                          <p:spTgt spid="112"/>
                                        </p:tgtEl>
                                      </p:cBhvr>
                                    </p:animEffect>
                                  </p:childTnLst>
                                </p:cTn>
                              </p:par>
                            </p:childTnLst>
                          </p:cTn>
                        </p:par>
                        <p:par>
                          <p:cTn id="52" fill="hold">
                            <p:stCondLst>
                              <p:cond delay="3000"/>
                            </p:stCondLst>
                            <p:childTnLst>
                              <p:par>
                                <p:cTn id="53" presetID="22" presetClass="entr" presetSubtype="4" fill="hold" nodeType="after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wipe(down)">
                                      <p:cBhvr>
                                        <p:cTn id="55" dur="250"/>
                                        <p:tgtEl>
                                          <p:spTgt spid="109"/>
                                        </p:tgtEl>
                                      </p:cBhvr>
                                    </p:animEffect>
                                  </p:childTnLst>
                                </p:cTn>
                              </p:par>
                            </p:childTnLst>
                          </p:cTn>
                        </p:par>
                        <p:par>
                          <p:cTn id="56" fill="hold">
                            <p:stCondLst>
                              <p:cond delay="3250"/>
                            </p:stCondLst>
                            <p:childTnLst>
                              <p:par>
                                <p:cTn id="57" presetID="47" presetClass="entr" presetSubtype="0" fill="hold" nodeType="after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fade">
                                      <p:cBhvr>
                                        <p:cTn id="59" dur="1000"/>
                                        <p:tgtEl>
                                          <p:spTgt spid="174"/>
                                        </p:tgtEl>
                                      </p:cBhvr>
                                    </p:animEffect>
                                    <p:anim calcmode="lin" valueType="num">
                                      <p:cBhvr>
                                        <p:cTn id="60" dur="1000" fill="hold"/>
                                        <p:tgtEl>
                                          <p:spTgt spid="174"/>
                                        </p:tgtEl>
                                        <p:attrNameLst>
                                          <p:attrName>ppt_x</p:attrName>
                                        </p:attrNameLst>
                                      </p:cBhvr>
                                      <p:tavLst>
                                        <p:tav tm="0">
                                          <p:val>
                                            <p:strVal val="#ppt_x"/>
                                          </p:val>
                                        </p:tav>
                                        <p:tav tm="100000">
                                          <p:val>
                                            <p:strVal val="#ppt_x"/>
                                          </p:val>
                                        </p:tav>
                                      </p:tavLst>
                                    </p:anim>
                                    <p:anim calcmode="lin" valueType="num">
                                      <p:cBhvr>
                                        <p:cTn id="61" dur="1000" fill="hold"/>
                                        <p:tgtEl>
                                          <p:spTgt spid="174"/>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199"/>
                                        </p:tgtEl>
                                        <p:attrNameLst>
                                          <p:attrName>style.visibility</p:attrName>
                                        </p:attrNameLst>
                                      </p:cBhvr>
                                      <p:to>
                                        <p:strVal val="visible"/>
                                      </p:to>
                                    </p:set>
                                    <p:animEffect transition="in" filter="fade">
                                      <p:cBhvr>
                                        <p:cTn id="64" dur="1000"/>
                                        <p:tgtEl>
                                          <p:spTgt spid="199"/>
                                        </p:tgtEl>
                                      </p:cBhvr>
                                    </p:animEffect>
                                    <p:anim calcmode="lin" valueType="num">
                                      <p:cBhvr>
                                        <p:cTn id="65" dur="1000" fill="hold"/>
                                        <p:tgtEl>
                                          <p:spTgt spid="199"/>
                                        </p:tgtEl>
                                        <p:attrNameLst>
                                          <p:attrName>ppt_x</p:attrName>
                                        </p:attrNameLst>
                                      </p:cBhvr>
                                      <p:tavLst>
                                        <p:tav tm="0">
                                          <p:val>
                                            <p:strVal val="#ppt_x"/>
                                          </p:val>
                                        </p:tav>
                                        <p:tav tm="100000">
                                          <p:val>
                                            <p:strVal val="#ppt_x"/>
                                          </p:val>
                                        </p:tav>
                                      </p:tavLst>
                                    </p:anim>
                                    <p:anim calcmode="lin" valueType="num">
                                      <p:cBhvr>
                                        <p:cTn id="66" dur="1000" fill="hold"/>
                                        <p:tgtEl>
                                          <p:spTgt spid="199"/>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182"/>
                                        </p:tgtEl>
                                        <p:attrNameLst>
                                          <p:attrName>style.visibility</p:attrName>
                                        </p:attrNameLst>
                                      </p:cBhvr>
                                      <p:to>
                                        <p:strVal val="visible"/>
                                      </p:to>
                                    </p:set>
                                    <p:animEffect transition="in" filter="fade">
                                      <p:cBhvr>
                                        <p:cTn id="69" dur="1000"/>
                                        <p:tgtEl>
                                          <p:spTgt spid="182"/>
                                        </p:tgtEl>
                                      </p:cBhvr>
                                    </p:animEffect>
                                    <p:anim calcmode="lin" valueType="num">
                                      <p:cBhvr>
                                        <p:cTn id="70" dur="1000" fill="hold"/>
                                        <p:tgtEl>
                                          <p:spTgt spid="182"/>
                                        </p:tgtEl>
                                        <p:attrNameLst>
                                          <p:attrName>ppt_x</p:attrName>
                                        </p:attrNameLst>
                                      </p:cBhvr>
                                      <p:tavLst>
                                        <p:tav tm="0">
                                          <p:val>
                                            <p:strVal val="#ppt_x"/>
                                          </p:val>
                                        </p:tav>
                                        <p:tav tm="100000">
                                          <p:val>
                                            <p:strVal val="#ppt_x"/>
                                          </p:val>
                                        </p:tav>
                                      </p:tavLst>
                                    </p:anim>
                                    <p:anim calcmode="lin" valueType="num">
                                      <p:cBhvr>
                                        <p:cTn id="71" dur="1000" fill="hold"/>
                                        <p:tgtEl>
                                          <p:spTgt spid="182"/>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2" presetClass="entr" presetSubtype="0"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fade">
                                      <p:cBhvr>
                                        <p:cTn id="75" dur="1000"/>
                                        <p:tgtEl>
                                          <p:spTgt spid="165"/>
                                        </p:tgtEl>
                                      </p:cBhvr>
                                    </p:animEffect>
                                    <p:anim calcmode="lin" valueType="num">
                                      <p:cBhvr>
                                        <p:cTn id="76" dur="1000" fill="hold"/>
                                        <p:tgtEl>
                                          <p:spTgt spid="165"/>
                                        </p:tgtEl>
                                        <p:attrNameLst>
                                          <p:attrName>ppt_x</p:attrName>
                                        </p:attrNameLst>
                                      </p:cBhvr>
                                      <p:tavLst>
                                        <p:tav tm="0">
                                          <p:val>
                                            <p:strVal val="#ppt_x"/>
                                          </p:val>
                                        </p:tav>
                                        <p:tav tm="100000">
                                          <p:val>
                                            <p:strVal val="#ppt_x"/>
                                          </p:val>
                                        </p:tav>
                                      </p:tavLst>
                                    </p:anim>
                                    <p:anim calcmode="lin" valueType="num">
                                      <p:cBhvr>
                                        <p:cTn id="77" dur="1000" fill="hold"/>
                                        <p:tgtEl>
                                          <p:spTgt spid="16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fade">
                                      <p:cBhvr>
                                        <p:cTn id="80" dur="1000"/>
                                        <p:tgtEl>
                                          <p:spTgt spid="131"/>
                                        </p:tgtEl>
                                      </p:cBhvr>
                                    </p:animEffect>
                                    <p:anim calcmode="lin" valueType="num">
                                      <p:cBhvr>
                                        <p:cTn id="81" dur="1000" fill="hold"/>
                                        <p:tgtEl>
                                          <p:spTgt spid="131"/>
                                        </p:tgtEl>
                                        <p:attrNameLst>
                                          <p:attrName>ppt_x</p:attrName>
                                        </p:attrNameLst>
                                      </p:cBhvr>
                                      <p:tavLst>
                                        <p:tav tm="0">
                                          <p:val>
                                            <p:strVal val="#ppt_x"/>
                                          </p:val>
                                        </p:tav>
                                        <p:tav tm="100000">
                                          <p:val>
                                            <p:strVal val="#ppt_x"/>
                                          </p:val>
                                        </p:tav>
                                      </p:tavLst>
                                    </p:anim>
                                    <p:anim calcmode="lin" valueType="num">
                                      <p:cBhvr>
                                        <p:cTn id="82" dur="1000" fill="hold"/>
                                        <p:tgtEl>
                                          <p:spTgt spid="13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33"/>
                                        </p:tgtEl>
                                        <p:attrNameLst>
                                          <p:attrName>style.visibility</p:attrName>
                                        </p:attrNameLst>
                                      </p:cBhvr>
                                      <p:to>
                                        <p:strVal val="visible"/>
                                      </p:to>
                                    </p:set>
                                    <p:animEffect transition="in" filter="fade">
                                      <p:cBhvr>
                                        <p:cTn id="85" dur="1000"/>
                                        <p:tgtEl>
                                          <p:spTgt spid="133"/>
                                        </p:tgtEl>
                                      </p:cBhvr>
                                    </p:animEffect>
                                    <p:anim calcmode="lin" valueType="num">
                                      <p:cBhvr>
                                        <p:cTn id="86" dur="1000" fill="hold"/>
                                        <p:tgtEl>
                                          <p:spTgt spid="133"/>
                                        </p:tgtEl>
                                        <p:attrNameLst>
                                          <p:attrName>ppt_x</p:attrName>
                                        </p:attrNameLst>
                                      </p:cBhvr>
                                      <p:tavLst>
                                        <p:tav tm="0">
                                          <p:val>
                                            <p:strVal val="#ppt_x"/>
                                          </p:val>
                                        </p:tav>
                                        <p:tav tm="100000">
                                          <p:val>
                                            <p:strVal val="#ppt_x"/>
                                          </p:val>
                                        </p:tav>
                                      </p:tavLst>
                                    </p:anim>
                                    <p:anim calcmode="lin" valueType="num">
                                      <p:cBhvr>
                                        <p:cTn id="87" dur="1000" fill="hold"/>
                                        <p:tgtEl>
                                          <p:spTgt spid="13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60"/>
                                        </p:tgtEl>
                                        <p:attrNameLst>
                                          <p:attrName>style.visibility</p:attrName>
                                        </p:attrNameLst>
                                      </p:cBhvr>
                                      <p:to>
                                        <p:strVal val="visible"/>
                                      </p:to>
                                    </p:set>
                                    <p:animEffect transition="in" filter="fade">
                                      <p:cBhvr>
                                        <p:cTn id="90" dur="1000"/>
                                        <p:tgtEl>
                                          <p:spTgt spid="160"/>
                                        </p:tgtEl>
                                      </p:cBhvr>
                                    </p:animEffect>
                                    <p:anim calcmode="lin" valueType="num">
                                      <p:cBhvr>
                                        <p:cTn id="91" dur="1000" fill="hold"/>
                                        <p:tgtEl>
                                          <p:spTgt spid="160"/>
                                        </p:tgtEl>
                                        <p:attrNameLst>
                                          <p:attrName>ppt_x</p:attrName>
                                        </p:attrNameLst>
                                      </p:cBhvr>
                                      <p:tavLst>
                                        <p:tav tm="0">
                                          <p:val>
                                            <p:strVal val="#ppt_x"/>
                                          </p:val>
                                        </p:tav>
                                        <p:tav tm="100000">
                                          <p:val>
                                            <p:strVal val="#ppt_x"/>
                                          </p:val>
                                        </p:tav>
                                      </p:tavLst>
                                    </p:anim>
                                    <p:anim calcmode="lin" valueType="num">
                                      <p:cBhvr>
                                        <p:cTn id="92" dur="1000" fill="hold"/>
                                        <p:tgtEl>
                                          <p:spTgt spid="16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35"/>
                                        </p:tgtEl>
                                        <p:attrNameLst>
                                          <p:attrName>style.visibility</p:attrName>
                                        </p:attrNameLst>
                                      </p:cBhvr>
                                      <p:to>
                                        <p:strVal val="visible"/>
                                      </p:to>
                                    </p:set>
                                    <p:animEffect transition="in" filter="fade">
                                      <p:cBhvr>
                                        <p:cTn id="95" dur="1000"/>
                                        <p:tgtEl>
                                          <p:spTgt spid="135"/>
                                        </p:tgtEl>
                                      </p:cBhvr>
                                    </p:animEffect>
                                    <p:anim calcmode="lin" valueType="num">
                                      <p:cBhvr>
                                        <p:cTn id="96" dur="1000" fill="hold"/>
                                        <p:tgtEl>
                                          <p:spTgt spid="135"/>
                                        </p:tgtEl>
                                        <p:attrNameLst>
                                          <p:attrName>ppt_x</p:attrName>
                                        </p:attrNameLst>
                                      </p:cBhvr>
                                      <p:tavLst>
                                        <p:tav tm="0">
                                          <p:val>
                                            <p:strVal val="#ppt_x"/>
                                          </p:val>
                                        </p:tav>
                                        <p:tav tm="100000">
                                          <p:val>
                                            <p:strVal val="#ppt_x"/>
                                          </p:val>
                                        </p:tav>
                                      </p:tavLst>
                                    </p:anim>
                                    <p:anim calcmode="lin" valueType="num">
                                      <p:cBhvr>
                                        <p:cTn id="97" dur="1000" fill="hold"/>
                                        <p:tgtEl>
                                          <p:spTgt spid="13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49"/>
                                        </p:tgtEl>
                                        <p:attrNameLst>
                                          <p:attrName>style.visibility</p:attrName>
                                        </p:attrNameLst>
                                      </p:cBhvr>
                                      <p:to>
                                        <p:strVal val="visible"/>
                                      </p:to>
                                    </p:set>
                                    <p:animEffect transition="in" filter="fade">
                                      <p:cBhvr>
                                        <p:cTn id="100" dur="1000"/>
                                        <p:tgtEl>
                                          <p:spTgt spid="149"/>
                                        </p:tgtEl>
                                      </p:cBhvr>
                                    </p:animEffect>
                                    <p:anim calcmode="lin" valueType="num">
                                      <p:cBhvr>
                                        <p:cTn id="101" dur="1000" fill="hold"/>
                                        <p:tgtEl>
                                          <p:spTgt spid="149"/>
                                        </p:tgtEl>
                                        <p:attrNameLst>
                                          <p:attrName>ppt_x</p:attrName>
                                        </p:attrNameLst>
                                      </p:cBhvr>
                                      <p:tavLst>
                                        <p:tav tm="0">
                                          <p:val>
                                            <p:strVal val="#ppt_x"/>
                                          </p:val>
                                        </p:tav>
                                        <p:tav tm="100000">
                                          <p:val>
                                            <p:strVal val="#ppt_x"/>
                                          </p:val>
                                        </p:tav>
                                      </p:tavLst>
                                    </p:anim>
                                    <p:anim calcmode="lin" valueType="num">
                                      <p:cBhvr>
                                        <p:cTn id="102" dur="1000" fill="hold"/>
                                        <p:tgtEl>
                                          <p:spTgt spid="149"/>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41"/>
                                        </p:tgtEl>
                                        <p:attrNameLst>
                                          <p:attrName>style.visibility</p:attrName>
                                        </p:attrNameLst>
                                      </p:cBhvr>
                                      <p:to>
                                        <p:strVal val="visible"/>
                                      </p:to>
                                    </p:set>
                                    <p:animEffect transition="in" filter="fade">
                                      <p:cBhvr>
                                        <p:cTn id="105" dur="1000"/>
                                        <p:tgtEl>
                                          <p:spTgt spid="141"/>
                                        </p:tgtEl>
                                      </p:cBhvr>
                                    </p:animEffect>
                                    <p:anim calcmode="lin" valueType="num">
                                      <p:cBhvr>
                                        <p:cTn id="106" dur="1000" fill="hold"/>
                                        <p:tgtEl>
                                          <p:spTgt spid="141"/>
                                        </p:tgtEl>
                                        <p:attrNameLst>
                                          <p:attrName>ppt_x</p:attrName>
                                        </p:attrNameLst>
                                      </p:cBhvr>
                                      <p:tavLst>
                                        <p:tav tm="0">
                                          <p:val>
                                            <p:strVal val="#ppt_x"/>
                                          </p:val>
                                        </p:tav>
                                        <p:tav tm="100000">
                                          <p:val>
                                            <p:strVal val="#ppt_x"/>
                                          </p:val>
                                        </p:tav>
                                      </p:tavLst>
                                    </p:anim>
                                    <p:anim calcmode="lin" valueType="num">
                                      <p:cBhvr>
                                        <p:cTn id="107" dur="1000" fill="hold"/>
                                        <p:tgtEl>
                                          <p:spTgt spid="141"/>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42"/>
                                        </p:tgtEl>
                                        <p:attrNameLst>
                                          <p:attrName>style.visibility</p:attrName>
                                        </p:attrNameLst>
                                      </p:cBhvr>
                                      <p:to>
                                        <p:strVal val="visible"/>
                                      </p:to>
                                    </p:set>
                                    <p:animEffect transition="in" filter="fade">
                                      <p:cBhvr>
                                        <p:cTn id="110" dur="1000"/>
                                        <p:tgtEl>
                                          <p:spTgt spid="142"/>
                                        </p:tgtEl>
                                      </p:cBhvr>
                                    </p:animEffect>
                                    <p:anim calcmode="lin" valueType="num">
                                      <p:cBhvr>
                                        <p:cTn id="111" dur="1000" fill="hold"/>
                                        <p:tgtEl>
                                          <p:spTgt spid="142"/>
                                        </p:tgtEl>
                                        <p:attrNameLst>
                                          <p:attrName>ppt_x</p:attrName>
                                        </p:attrNameLst>
                                      </p:cBhvr>
                                      <p:tavLst>
                                        <p:tav tm="0">
                                          <p:val>
                                            <p:strVal val="#ppt_x"/>
                                          </p:val>
                                        </p:tav>
                                        <p:tav tm="100000">
                                          <p:val>
                                            <p:strVal val="#ppt_x"/>
                                          </p:val>
                                        </p:tav>
                                      </p:tavLst>
                                    </p:anim>
                                    <p:anim calcmode="lin" valueType="num">
                                      <p:cBhvr>
                                        <p:cTn id="112" dur="1000" fill="hold"/>
                                        <p:tgtEl>
                                          <p:spTgt spid="142"/>
                                        </p:tgtEl>
                                        <p:attrNameLst>
                                          <p:attrName>ppt_y</p:attrName>
                                        </p:attrNameLst>
                                      </p:cBhvr>
                                      <p:tavLst>
                                        <p:tav tm="0">
                                          <p:val>
                                            <p:strVal val="#ppt_y+.1"/>
                                          </p:val>
                                        </p:tav>
                                        <p:tav tm="100000">
                                          <p:val>
                                            <p:strVal val="#ppt_y"/>
                                          </p:val>
                                        </p:tav>
                                      </p:tavLst>
                                    </p:anim>
                                  </p:childTnLst>
                                </p:cTn>
                              </p:par>
                            </p:childTnLst>
                          </p:cTn>
                        </p:par>
                        <p:par>
                          <p:cTn id="113" fill="hold">
                            <p:stCondLst>
                              <p:cond delay="5250"/>
                            </p:stCondLst>
                            <p:childTnLst>
                              <p:par>
                                <p:cTn id="114" presetID="2" presetClass="entr" presetSubtype="8" fill="hold" grpId="0" nodeType="afterEffect">
                                  <p:stCondLst>
                                    <p:cond delay="0"/>
                                  </p:stCondLst>
                                  <p:childTnLst>
                                    <p:set>
                                      <p:cBhvr>
                                        <p:cTn id="115" dur="1" fill="hold">
                                          <p:stCondLst>
                                            <p:cond delay="0"/>
                                          </p:stCondLst>
                                        </p:cTn>
                                        <p:tgtEl>
                                          <p:spTgt spid="130"/>
                                        </p:tgtEl>
                                        <p:attrNameLst>
                                          <p:attrName>style.visibility</p:attrName>
                                        </p:attrNameLst>
                                      </p:cBhvr>
                                      <p:to>
                                        <p:strVal val="visible"/>
                                      </p:to>
                                    </p:set>
                                    <p:anim calcmode="lin" valueType="num">
                                      <p:cBhvr additive="base">
                                        <p:cTn id="116" dur="500" fill="hold"/>
                                        <p:tgtEl>
                                          <p:spTgt spid="130"/>
                                        </p:tgtEl>
                                        <p:attrNameLst>
                                          <p:attrName>ppt_x</p:attrName>
                                        </p:attrNameLst>
                                      </p:cBhvr>
                                      <p:tavLst>
                                        <p:tav tm="0">
                                          <p:val>
                                            <p:strVal val="0-#ppt_w/2"/>
                                          </p:val>
                                        </p:tav>
                                        <p:tav tm="100000">
                                          <p:val>
                                            <p:strVal val="#ppt_x"/>
                                          </p:val>
                                        </p:tav>
                                      </p:tavLst>
                                    </p:anim>
                                    <p:anim calcmode="lin" valueType="num">
                                      <p:cBhvr additive="base">
                                        <p:cTn id="117" dur="500" fill="hold"/>
                                        <p:tgtEl>
                                          <p:spTgt spid="130"/>
                                        </p:tgtEl>
                                        <p:attrNameLst>
                                          <p:attrName>ppt_y</p:attrName>
                                        </p:attrNameLst>
                                      </p:cBhvr>
                                      <p:tavLst>
                                        <p:tav tm="0">
                                          <p:val>
                                            <p:strVal val="#ppt_y"/>
                                          </p:val>
                                        </p:tav>
                                        <p:tav tm="100000">
                                          <p:val>
                                            <p:strVal val="#ppt_y"/>
                                          </p:val>
                                        </p:tav>
                                      </p:tavLst>
                                    </p:anim>
                                  </p:childTnLst>
                                </p:cTn>
                              </p:par>
                            </p:childTnLst>
                          </p:cTn>
                        </p:par>
                        <p:par>
                          <p:cTn id="118" fill="hold">
                            <p:stCondLst>
                              <p:cond delay="5750"/>
                            </p:stCondLst>
                            <p:childTnLst>
                              <p:par>
                                <p:cTn id="119" presetID="2" presetClass="entr" presetSubtype="8" fill="hold" grpId="0" nodeType="afterEffect">
                                  <p:stCondLst>
                                    <p:cond delay="0"/>
                                  </p:stCondLst>
                                  <p:childTnLst>
                                    <p:set>
                                      <p:cBhvr>
                                        <p:cTn id="120" dur="1" fill="hold">
                                          <p:stCondLst>
                                            <p:cond delay="0"/>
                                          </p:stCondLst>
                                        </p:cTn>
                                        <p:tgtEl>
                                          <p:spTgt spid="132"/>
                                        </p:tgtEl>
                                        <p:attrNameLst>
                                          <p:attrName>style.visibility</p:attrName>
                                        </p:attrNameLst>
                                      </p:cBhvr>
                                      <p:to>
                                        <p:strVal val="visible"/>
                                      </p:to>
                                    </p:set>
                                    <p:anim calcmode="lin" valueType="num">
                                      <p:cBhvr additive="base">
                                        <p:cTn id="121" dur="500" fill="hold"/>
                                        <p:tgtEl>
                                          <p:spTgt spid="132"/>
                                        </p:tgtEl>
                                        <p:attrNameLst>
                                          <p:attrName>ppt_x</p:attrName>
                                        </p:attrNameLst>
                                      </p:cBhvr>
                                      <p:tavLst>
                                        <p:tav tm="0">
                                          <p:val>
                                            <p:strVal val="0-#ppt_w/2"/>
                                          </p:val>
                                        </p:tav>
                                        <p:tav tm="100000">
                                          <p:val>
                                            <p:strVal val="#ppt_x"/>
                                          </p:val>
                                        </p:tav>
                                      </p:tavLst>
                                    </p:anim>
                                    <p:anim calcmode="lin" valueType="num">
                                      <p:cBhvr additive="base">
                                        <p:cTn id="122" dur="500" fill="hold"/>
                                        <p:tgtEl>
                                          <p:spTgt spid="132"/>
                                        </p:tgtEl>
                                        <p:attrNameLst>
                                          <p:attrName>ppt_y</p:attrName>
                                        </p:attrNameLst>
                                      </p:cBhvr>
                                      <p:tavLst>
                                        <p:tav tm="0">
                                          <p:val>
                                            <p:strVal val="#ppt_y"/>
                                          </p:val>
                                        </p:tav>
                                        <p:tav tm="100000">
                                          <p:val>
                                            <p:strVal val="#ppt_y"/>
                                          </p:val>
                                        </p:tav>
                                      </p:tavLst>
                                    </p:anim>
                                  </p:childTnLst>
                                </p:cTn>
                              </p:par>
                            </p:childTnLst>
                          </p:cTn>
                        </p:par>
                        <p:par>
                          <p:cTn id="123" fill="hold">
                            <p:stCondLst>
                              <p:cond delay="6250"/>
                            </p:stCondLst>
                            <p:childTnLst>
                              <p:par>
                                <p:cTn id="124" presetID="2" presetClass="entr" presetSubtype="8" fill="hold" grpId="0" nodeType="afterEffect">
                                  <p:stCondLst>
                                    <p:cond delay="0"/>
                                  </p:stCondLst>
                                  <p:childTnLst>
                                    <p:set>
                                      <p:cBhvr>
                                        <p:cTn id="125" dur="1" fill="hold">
                                          <p:stCondLst>
                                            <p:cond delay="0"/>
                                          </p:stCondLst>
                                        </p:cTn>
                                        <p:tgtEl>
                                          <p:spTgt spid="134"/>
                                        </p:tgtEl>
                                        <p:attrNameLst>
                                          <p:attrName>style.visibility</p:attrName>
                                        </p:attrNameLst>
                                      </p:cBhvr>
                                      <p:to>
                                        <p:strVal val="visible"/>
                                      </p:to>
                                    </p:set>
                                    <p:anim calcmode="lin" valueType="num">
                                      <p:cBhvr additive="base">
                                        <p:cTn id="126" dur="500" fill="hold"/>
                                        <p:tgtEl>
                                          <p:spTgt spid="134"/>
                                        </p:tgtEl>
                                        <p:attrNameLst>
                                          <p:attrName>ppt_x</p:attrName>
                                        </p:attrNameLst>
                                      </p:cBhvr>
                                      <p:tavLst>
                                        <p:tav tm="0">
                                          <p:val>
                                            <p:strVal val="0-#ppt_w/2"/>
                                          </p:val>
                                        </p:tav>
                                        <p:tav tm="100000">
                                          <p:val>
                                            <p:strVal val="#ppt_x"/>
                                          </p:val>
                                        </p:tav>
                                      </p:tavLst>
                                    </p:anim>
                                    <p:anim calcmode="lin" valueType="num">
                                      <p:cBhvr additive="base">
                                        <p:cTn id="127" dur="500" fill="hold"/>
                                        <p:tgtEl>
                                          <p:spTgt spid="134"/>
                                        </p:tgtEl>
                                        <p:attrNameLst>
                                          <p:attrName>ppt_y</p:attrName>
                                        </p:attrNameLst>
                                      </p:cBhvr>
                                      <p:tavLst>
                                        <p:tav tm="0">
                                          <p:val>
                                            <p:strVal val="#ppt_y"/>
                                          </p:val>
                                        </p:tav>
                                        <p:tav tm="100000">
                                          <p:val>
                                            <p:strVal val="#ppt_y"/>
                                          </p:val>
                                        </p:tav>
                                      </p:tavLst>
                                    </p:anim>
                                  </p:childTnLst>
                                </p:cTn>
                              </p:par>
                            </p:childTnLst>
                          </p:cTn>
                        </p:par>
                        <p:par>
                          <p:cTn id="128" fill="hold">
                            <p:stCondLst>
                              <p:cond delay="6750"/>
                            </p:stCondLst>
                            <p:childTnLst>
                              <p:par>
                                <p:cTn id="129" presetID="2" presetClass="entr" presetSubtype="8" fill="hold" grpId="0" nodeType="afterEffect">
                                  <p:stCondLst>
                                    <p:cond delay="0"/>
                                  </p:stCondLst>
                                  <p:childTnLst>
                                    <p:set>
                                      <p:cBhvr>
                                        <p:cTn id="130" dur="1" fill="hold">
                                          <p:stCondLst>
                                            <p:cond delay="0"/>
                                          </p:stCondLst>
                                        </p:cTn>
                                        <p:tgtEl>
                                          <p:spTgt spid="136"/>
                                        </p:tgtEl>
                                        <p:attrNameLst>
                                          <p:attrName>style.visibility</p:attrName>
                                        </p:attrNameLst>
                                      </p:cBhvr>
                                      <p:to>
                                        <p:strVal val="visible"/>
                                      </p:to>
                                    </p:set>
                                    <p:anim calcmode="lin" valueType="num">
                                      <p:cBhvr additive="base">
                                        <p:cTn id="131" dur="500" fill="hold"/>
                                        <p:tgtEl>
                                          <p:spTgt spid="136"/>
                                        </p:tgtEl>
                                        <p:attrNameLst>
                                          <p:attrName>ppt_x</p:attrName>
                                        </p:attrNameLst>
                                      </p:cBhvr>
                                      <p:tavLst>
                                        <p:tav tm="0">
                                          <p:val>
                                            <p:strVal val="0-#ppt_w/2"/>
                                          </p:val>
                                        </p:tav>
                                        <p:tav tm="100000">
                                          <p:val>
                                            <p:strVal val="#ppt_x"/>
                                          </p:val>
                                        </p:tav>
                                      </p:tavLst>
                                    </p:anim>
                                    <p:anim calcmode="lin" valueType="num">
                                      <p:cBhvr additive="base">
                                        <p:cTn id="132" dur="500" fill="hold"/>
                                        <p:tgtEl>
                                          <p:spTgt spid="136"/>
                                        </p:tgtEl>
                                        <p:attrNameLst>
                                          <p:attrName>ppt_y</p:attrName>
                                        </p:attrNameLst>
                                      </p:cBhvr>
                                      <p:tavLst>
                                        <p:tav tm="0">
                                          <p:val>
                                            <p:strVal val="#ppt_y"/>
                                          </p:val>
                                        </p:tav>
                                        <p:tav tm="100000">
                                          <p:val>
                                            <p:strVal val="#ppt_y"/>
                                          </p:val>
                                        </p:tav>
                                      </p:tavLst>
                                    </p:anim>
                                  </p:childTnLst>
                                </p:cTn>
                              </p:par>
                            </p:childTnLst>
                          </p:cTn>
                        </p:par>
                        <p:par>
                          <p:cTn id="133" fill="hold">
                            <p:stCondLst>
                              <p:cond delay="7250"/>
                            </p:stCondLst>
                            <p:childTnLst>
                              <p:par>
                                <p:cTn id="134" presetID="22" presetClass="entr" presetSubtype="8" fill="hold" grpId="0" nodeType="afterEffect">
                                  <p:stCondLst>
                                    <p:cond delay="0"/>
                                  </p:stCondLst>
                                  <p:childTnLst>
                                    <p:set>
                                      <p:cBhvr>
                                        <p:cTn id="135" dur="1" fill="hold">
                                          <p:stCondLst>
                                            <p:cond delay="0"/>
                                          </p:stCondLst>
                                        </p:cTn>
                                        <p:tgtEl>
                                          <p:spTgt spid="137"/>
                                        </p:tgtEl>
                                        <p:attrNameLst>
                                          <p:attrName>style.visibility</p:attrName>
                                        </p:attrNameLst>
                                      </p:cBhvr>
                                      <p:to>
                                        <p:strVal val="visible"/>
                                      </p:to>
                                    </p:set>
                                    <p:animEffect transition="in" filter="wipe(left)">
                                      <p:cBhvr>
                                        <p:cTn id="136" dur="500"/>
                                        <p:tgtEl>
                                          <p:spTgt spid="137"/>
                                        </p:tgtEl>
                                      </p:cBhvr>
                                    </p:animEffect>
                                  </p:childTnLst>
                                </p:cTn>
                              </p:par>
                            </p:childTnLst>
                          </p:cTn>
                        </p:par>
                        <p:par>
                          <p:cTn id="137" fill="hold">
                            <p:stCondLst>
                              <p:cond delay="7750"/>
                            </p:stCondLst>
                            <p:childTnLst>
                              <p:par>
                                <p:cTn id="138" presetID="22" presetClass="entr" presetSubtype="8" fill="hold" grpId="0" nodeType="afterEffect">
                                  <p:stCondLst>
                                    <p:cond delay="0"/>
                                  </p:stCondLst>
                                  <p:childTnLst>
                                    <p:set>
                                      <p:cBhvr>
                                        <p:cTn id="139" dur="1" fill="hold">
                                          <p:stCondLst>
                                            <p:cond delay="0"/>
                                          </p:stCondLst>
                                        </p:cTn>
                                        <p:tgtEl>
                                          <p:spTgt spid="138"/>
                                        </p:tgtEl>
                                        <p:attrNameLst>
                                          <p:attrName>style.visibility</p:attrName>
                                        </p:attrNameLst>
                                      </p:cBhvr>
                                      <p:to>
                                        <p:strVal val="visible"/>
                                      </p:to>
                                    </p:set>
                                    <p:animEffect transition="in" filter="wipe(left)">
                                      <p:cBhvr>
                                        <p:cTn id="140" dur="500"/>
                                        <p:tgtEl>
                                          <p:spTgt spid="138"/>
                                        </p:tgtEl>
                                      </p:cBhvr>
                                    </p:animEffect>
                                  </p:childTnLst>
                                </p:cTn>
                              </p:par>
                            </p:childTnLst>
                          </p:cTn>
                        </p:par>
                        <p:par>
                          <p:cTn id="141" fill="hold">
                            <p:stCondLst>
                              <p:cond delay="8250"/>
                            </p:stCondLst>
                            <p:childTnLst>
                              <p:par>
                                <p:cTn id="142" presetID="22" presetClass="entr" presetSubtype="8" fill="hold" grpId="0" nodeType="afterEffect">
                                  <p:stCondLst>
                                    <p:cond delay="0"/>
                                  </p:stCondLst>
                                  <p:childTnLst>
                                    <p:set>
                                      <p:cBhvr>
                                        <p:cTn id="143" dur="1" fill="hold">
                                          <p:stCondLst>
                                            <p:cond delay="0"/>
                                          </p:stCondLst>
                                        </p:cTn>
                                        <p:tgtEl>
                                          <p:spTgt spid="139"/>
                                        </p:tgtEl>
                                        <p:attrNameLst>
                                          <p:attrName>style.visibility</p:attrName>
                                        </p:attrNameLst>
                                      </p:cBhvr>
                                      <p:to>
                                        <p:strVal val="visible"/>
                                      </p:to>
                                    </p:set>
                                    <p:animEffect transition="in" filter="wipe(left)">
                                      <p:cBhvr>
                                        <p:cTn id="144" dur="500"/>
                                        <p:tgtEl>
                                          <p:spTgt spid="139"/>
                                        </p:tgtEl>
                                      </p:cBhvr>
                                    </p:animEffect>
                                  </p:childTnLst>
                                </p:cTn>
                              </p:par>
                            </p:childTnLst>
                          </p:cTn>
                        </p:par>
                        <p:par>
                          <p:cTn id="145" fill="hold">
                            <p:stCondLst>
                              <p:cond delay="8750"/>
                            </p:stCondLst>
                            <p:childTnLst>
                              <p:par>
                                <p:cTn id="146" presetID="22" presetClass="entr" presetSubtype="8" fill="hold" grpId="0" nodeType="afterEffect">
                                  <p:stCondLst>
                                    <p:cond delay="0"/>
                                  </p:stCondLst>
                                  <p:childTnLst>
                                    <p:set>
                                      <p:cBhvr>
                                        <p:cTn id="147" dur="1" fill="hold">
                                          <p:stCondLst>
                                            <p:cond delay="0"/>
                                          </p:stCondLst>
                                        </p:cTn>
                                        <p:tgtEl>
                                          <p:spTgt spid="140"/>
                                        </p:tgtEl>
                                        <p:attrNameLst>
                                          <p:attrName>style.visibility</p:attrName>
                                        </p:attrNameLst>
                                      </p:cBhvr>
                                      <p:to>
                                        <p:strVal val="visible"/>
                                      </p:to>
                                    </p:set>
                                    <p:animEffect transition="in" filter="wipe(left)">
                                      <p:cBhvr>
                                        <p:cTn id="148" dur="500"/>
                                        <p:tgtEl>
                                          <p:spTgt spid="140"/>
                                        </p:tgtEl>
                                      </p:cBhvr>
                                    </p:animEffect>
                                  </p:childTnLst>
                                </p:cTn>
                              </p:par>
                            </p:childTnLst>
                          </p:cTn>
                        </p:par>
                        <p:par>
                          <p:cTn id="149" fill="hold">
                            <p:stCondLst>
                              <p:cond delay="9250"/>
                            </p:stCondLst>
                            <p:childTnLst>
                              <p:par>
                                <p:cTn id="150" presetID="22" presetClass="entr" presetSubtype="8" fill="hold" grpId="0" nodeType="afterEffect">
                                  <p:stCondLst>
                                    <p:cond delay="0"/>
                                  </p:stCondLst>
                                  <p:childTnLst>
                                    <p:set>
                                      <p:cBhvr>
                                        <p:cTn id="151" dur="1" fill="hold">
                                          <p:stCondLst>
                                            <p:cond delay="0"/>
                                          </p:stCondLst>
                                        </p:cTn>
                                        <p:tgtEl>
                                          <p:spTgt spid="212"/>
                                        </p:tgtEl>
                                        <p:attrNameLst>
                                          <p:attrName>style.visibility</p:attrName>
                                        </p:attrNameLst>
                                      </p:cBhvr>
                                      <p:to>
                                        <p:strVal val="visible"/>
                                      </p:to>
                                    </p:set>
                                    <p:animEffect transition="in" filter="wipe(left)">
                                      <p:cBhvr>
                                        <p:cTn id="152" dur="500"/>
                                        <p:tgtEl>
                                          <p:spTgt spid="212"/>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213"/>
                                        </p:tgtEl>
                                        <p:attrNameLst>
                                          <p:attrName>style.visibility</p:attrName>
                                        </p:attrNameLst>
                                      </p:cBhvr>
                                      <p:to>
                                        <p:strVal val="visible"/>
                                      </p:to>
                                    </p:set>
                                    <p:animEffect transition="in" filter="wipe(left)">
                                      <p:cBhvr>
                                        <p:cTn id="155" dur="500"/>
                                        <p:tgtEl>
                                          <p:spTgt spid="213"/>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214"/>
                                        </p:tgtEl>
                                        <p:attrNameLst>
                                          <p:attrName>style.visibility</p:attrName>
                                        </p:attrNameLst>
                                      </p:cBhvr>
                                      <p:to>
                                        <p:strVal val="visible"/>
                                      </p:to>
                                    </p:set>
                                    <p:animEffect transition="in" filter="wipe(left)">
                                      <p:cBhvr>
                                        <p:cTn id="158" dur="500"/>
                                        <p:tgtEl>
                                          <p:spTgt spid="214"/>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215"/>
                                        </p:tgtEl>
                                        <p:attrNameLst>
                                          <p:attrName>style.visibility</p:attrName>
                                        </p:attrNameLst>
                                      </p:cBhvr>
                                      <p:to>
                                        <p:strVal val="visible"/>
                                      </p:to>
                                    </p:set>
                                    <p:animEffect transition="in" filter="wipe(left)">
                                      <p:cBhvr>
                                        <p:cTn id="161"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7" grpId="0" animBg="1"/>
      <p:bldP spid="118" grpId="0" animBg="1"/>
      <p:bldP spid="119" grpId="0" animBg="1"/>
      <p:bldP spid="123" grpId="0" animBg="1"/>
      <p:bldP spid="124" grpId="0" animBg="1"/>
      <p:bldP spid="125" grpId="0" animBg="1"/>
      <p:bldP spid="129" grpId="0" animBg="1"/>
      <p:bldP spid="130" grpId="0" animBg="1"/>
      <p:bldP spid="131" grpId="0"/>
      <p:bldP spid="132" grpId="0" animBg="1"/>
      <p:bldP spid="133" grpId="0"/>
      <p:bldP spid="134" grpId="0" animBg="1"/>
      <p:bldP spid="135" grpId="0"/>
      <p:bldP spid="136" grpId="0" animBg="1"/>
      <p:bldP spid="137" grpId="0"/>
      <p:bldP spid="138" grpId="0"/>
      <p:bldP spid="139" grpId="0"/>
      <p:bldP spid="140" grpId="0"/>
      <p:bldP spid="141" grpId="0"/>
      <p:bldP spid="212" grpId="0"/>
      <p:bldP spid="213" grpId="0"/>
      <p:bldP spid="214" grpId="0"/>
      <p:bldP spid="2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1633480" y="1911828"/>
            <a:ext cx="2144862" cy="3859902"/>
            <a:chOff x="1049615" y="1461092"/>
            <a:chExt cx="2269570" cy="4084703"/>
          </a:xfrm>
        </p:grpSpPr>
        <p:sp>
          <p:nvSpPr>
            <p:cNvPr id="76" name="直角三角形 69"/>
            <p:cNvSpPr/>
            <p:nvPr/>
          </p:nvSpPr>
          <p:spPr>
            <a:xfrm rot="5400000" flipH="1">
              <a:off x="11187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7" name="直角三角形 69"/>
            <p:cNvSpPr/>
            <p:nvPr/>
          </p:nvSpPr>
          <p:spPr>
            <a:xfrm flipH="1" flipV="1">
              <a:off x="10496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8" name="矩形 77"/>
            <p:cNvSpPr/>
            <p:nvPr/>
          </p:nvSpPr>
          <p:spPr>
            <a:xfrm>
              <a:off x="1381454" y="1857787"/>
              <a:ext cx="1648460" cy="3374952"/>
            </a:xfrm>
            <a:prstGeom prst="rect">
              <a:avLst/>
            </a:prstGeom>
            <a:solidFill>
              <a:srgbClr val="F7F7F7"/>
            </a:solidFill>
            <a:ln w="12700" cap="flat" cmpd="sng" algn="ctr">
              <a:noFill/>
              <a:prstDash val="solid"/>
              <a:miter lim="800000"/>
            </a:ln>
            <a:effectLst>
              <a:outerShdw blurRad="76200" dist="50800" dir="2700000" algn="tl" rotWithShape="0">
                <a:prstClr val="black">
                  <a:alpha val="1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79" name="矩形 78"/>
            <p:cNvSpPr/>
            <p:nvPr/>
          </p:nvSpPr>
          <p:spPr>
            <a:xfrm>
              <a:off x="1381454" y="1857787"/>
              <a:ext cx="1648460" cy="506658"/>
            </a:xfrm>
            <a:prstGeom prst="rect">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80" name="组合 79"/>
          <p:cNvGrpSpPr/>
          <p:nvPr/>
        </p:nvGrpSpPr>
        <p:grpSpPr>
          <a:xfrm>
            <a:off x="2333557" y="1750921"/>
            <a:ext cx="784941" cy="921384"/>
            <a:chOff x="6591300" y="1966752"/>
            <a:chExt cx="830580" cy="975045"/>
          </a:xfrm>
        </p:grpSpPr>
        <p:sp>
          <p:nvSpPr>
            <p:cNvPr id="81" name="任意多边形 8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ysClr val="windowText" lastClr="000000">
                    <a:lumMod val="85000"/>
                    <a:lumOff val="15000"/>
                  </a:sysClr>
                </a:gs>
                <a:gs pos="7000">
                  <a:sysClr val="windowText" lastClr="000000">
                    <a:lumMod val="85000"/>
                    <a:lumOff val="15000"/>
                  </a:sysClr>
                </a:gs>
              </a:gsLst>
              <a:lin ang="5400000" scaled="0"/>
            </a:gradFill>
            <a:ln w="12700" cap="flat" cmpd="sng" algn="ctr">
              <a:noFill/>
              <a:prstDash val="solid"/>
              <a:miter lim="800000"/>
            </a:ln>
            <a:effectLst>
              <a:outerShdw blurRad="76200" dist="254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82" name="任意多边形 8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w="12700" cap="flat" cmpd="sng" algn="ctr">
              <a:gradFill>
                <a:gsLst>
                  <a:gs pos="0">
                    <a:sysClr val="window" lastClr="FFFFFF">
                      <a:lumMod val="50000"/>
                    </a:sysClr>
                  </a:gs>
                  <a:gs pos="69000">
                    <a:sysClr val="window" lastClr="FFFFFF">
                      <a:lumMod val="85000"/>
                    </a:sysClr>
                  </a:gs>
                  <a:gs pos="35000">
                    <a:srgbClr val="C9C9C9"/>
                  </a:gs>
                  <a:gs pos="56000">
                    <a:sysClr val="window" lastClr="FFFFFF">
                      <a:lumMod val="50000"/>
                    </a:sysClr>
                  </a:gs>
                  <a:gs pos="22000">
                    <a:sysClr val="window" lastClr="FFFFFF">
                      <a:lumMod val="50000"/>
                    </a:sysClr>
                  </a:gs>
                  <a:gs pos="84000">
                    <a:sysClr val="window" lastClr="FFFFFF">
                      <a:lumMod val="50000"/>
                    </a:sysClr>
                  </a:gs>
                </a:gsLst>
                <a:lin ang="0" scaled="0"/>
              </a:grad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宋体"/>
              </a:endParaRPr>
            </a:p>
          </p:txBody>
        </p:sp>
      </p:grpSp>
      <p:grpSp>
        <p:nvGrpSpPr>
          <p:cNvPr id="83" name="组合 82"/>
          <p:cNvGrpSpPr/>
          <p:nvPr/>
        </p:nvGrpSpPr>
        <p:grpSpPr>
          <a:xfrm>
            <a:off x="2058591" y="3727295"/>
            <a:ext cx="1435692" cy="871747"/>
            <a:chOff x="223456" y="2735579"/>
            <a:chExt cx="1519166" cy="922516"/>
          </a:xfrm>
        </p:grpSpPr>
        <p:sp>
          <p:nvSpPr>
            <p:cNvPr id="84" name="文本框 17"/>
            <p:cNvSpPr txBox="1"/>
            <p:nvPr/>
          </p:nvSpPr>
          <p:spPr>
            <a:xfrm>
              <a:off x="223456" y="2735579"/>
              <a:ext cx="1519166" cy="341986"/>
            </a:xfrm>
            <a:prstGeom prst="rect">
              <a:avLst/>
            </a:prstGeom>
            <a:noFill/>
          </p:spPr>
          <p:txBody>
            <a:bodyPr wrap="square" rtlCol="0">
              <a:spAutoFit/>
            </a:bodyPr>
            <a:lstStyle/>
            <a:p>
              <a:pPr defTabSz="864108"/>
              <a:r>
                <a:rPr lang="zh-CN" altLang="en-US" sz="15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5" name="文本框 18"/>
            <p:cNvSpPr txBox="1"/>
            <p:nvPr/>
          </p:nvSpPr>
          <p:spPr>
            <a:xfrm>
              <a:off x="224531" y="2988779"/>
              <a:ext cx="1411666" cy="669316"/>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Group 8"/>
          <p:cNvGrpSpPr>
            <a:grpSpLocks noChangeAspect="1"/>
          </p:cNvGrpSpPr>
          <p:nvPr/>
        </p:nvGrpSpPr>
        <p:grpSpPr bwMode="auto">
          <a:xfrm>
            <a:off x="2514960" y="3090500"/>
            <a:ext cx="381902" cy="385991"/>
            <a:chOff x="4313" y="1262"/>
            <a:chExt cx="463" cy="468"/>
          </a:xfrm>
          <a:solidFill>
            <a:srgbClr val="FFB850"/>
          </a:solidFill>
          <a:effectLst/>
        </p:grpSpPr>
        <p:sp>
          <p:nvSpPr>
            <p:cNvPr id="87"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88"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89"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90"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91"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92"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93"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grpSp>
        <p:nvGrpSpPr>
          <p:cNvPr id="94" name="组合 93"/>
          <p:cNvGrpSpPr/>
          <p:nvPr/>
        </p:nvGrpSpPr>
        <p:grpSpPr>
          <a:xfrm>
            <a:off x="4065918" y="1911828"/>
            <a:ext cx="2144862" cy="3859902"/>
            <a:chOff x="3623482" y="1461092"/>
            <a:chExt cx="2269570" cy="4084703"/>
          </a:xfrm>
        </p:grpSpPr>
        <p:sp>
          <p:nvSpPr>
            <p:cNvPr id="95" name="直角三角形 69"/>
            <p:cNvSpPr/>
            <p:nvPr/>
          </p:nvSpPr>
          <p:spPr>
            <a:xfrm rot="5400000" flipH="1">
              <a:off x="3692585"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6" name="直角三角形 69"/>
            <p:cNvSpPr/>
            <p:nvPr/>
          </p:nvSpPr>
          <p:spPr>
            <a:xfrm flipH="1" flipV="1">
              <a:off x="3623482"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7" name="矩形 96"/>
            <p:cNvSpPr/>
            <p:nvPr/>
          </p:nvSpPr>
          <p:spPr>
            <a:xfrm>
              <a:off x="3955321" y="1857787"/>
              <a:ext cx="1648460" cy="3374952"/>
            </a:xfrm>
            <a:prstGeom prst="rect">
              <a:avLst/>
            </a:prstGeom>
            <a:solidFill>
              <a:srgbClr val="F7F7F7"/>
            </a:solidFill>
            <a:ln w="12700" cap="flat" cmpd="sng" algn="ctr">
              <a:noFill/>
              <a:prstDash val="solid"/>
              <a:miter lim="800000"/>
            </a:ln>
            <a:effectLst>
              <a:outerShdw blurRad="76200" dist="50800" dir="2700000" algn="tl" rotWithShape="0">
                <a:prstClr val="black">
                  <a:alpha val="1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98" name="矩形 97"/>
            <p:cNvSpPr/>
            <p:nvPr/>
          </p:nvSpPr>
          <p:spPr>
            <a:xfrm>
              <a:off x="3955321" y="1857787"/>
              <a:ext cx="1648460" cy="506658"/>
            </a:xfrm>
            <a:prstGeom prst="rect">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99" name="组合 98"/>
          <p:cNvGrpSpPr/>
          <p:nvPr/>
        </p:nvGrpSpPr>
        <p:grpSpPr>
          <a:xfrm>
            <a:off x="4765997" y="1750921"/>
            <a:ext cx="784941" cy="921384"/>
            <a:chOff x="6591300" y="1966752"/>
            <a:chExt cx="830580" cy="975045"/>
          </a:xfrm>
        </p:grpSpPr>
        <p:sp>
          <p:nvSpPr>
            <p:cNvPr id="100" name="任意多边形 99"/>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ysClr val="windowText" lastClr="000000">
                    <a:lumMod val="85000"/>
                    <a:lumOff val="15000"/>
                  </a:sysClr>
                </a:gs>
                <a:gs pos="7000">
                  <a:sysClr val="windowText" lastClr="000000">
                    <a:lumMod val="85000"/>
                    <a:lumOff val="15000"/>
                  </a:sysClr>
                </a:gs>
              </a:gsLst>
              <a:lin ang="5400000" scaled="0"/>
            </a:gradFill>
            <a:ln w="12700" cap="flat" cmpd="sng" algn="ctr">
              <a:noFill/>
              <a:prstDash val="solid"/>
              <a:miter lim="800000"/>
            </a:ln>
            <a:effectLst>
              <a:outerShdw blurRad="76200" dist="254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1" name="任意多边形 100"/>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w="12700" cap="flat" cmpd="sng" algn="ctr">
              <a:gradFill>
                <a:gsLst>
                  <a:gs pos="0">
                    <a:sysClr val="window" lastClr="FFFFFF">
                      <a:lumMod val="50000"/>
                    </a:sysClr>
                  </a:gs>
                  <a:gs pos="69000">
                    <a:sysClr val="window" lastClr="FFFFFF">
                      <a:lumMod val="85000"/>
                    </a:sysClr>
                  </a:gs>
                  <a:gs pos="35000">
                    <a:srgbClr val="C9C9C9"/>
                  </a:gs>
                  <a:gs pos="56000">
                    <a:sysClr val="window" lastClr="FFFFFF">
                      <a:lumMod val="50000"/>
                    </a:sysClr>
                  </a:gs>
                  <a:gs pos="22000">
                    <a:sysClr val="window" lastClr="FFFFFF">
                      <a:lumMod val="50000"/>
                    </a:sysClr>
                  </a:gs>
                  <a:gs pos="84000">
                    <a:sysClr val="window" lastClr="FFFFFF">
                      <a:lumMod val="50000"/>
                    </a:sysClr>
                  </a:gs>
                </a:gsLst>
                <a:lin ang="0" scaled="0"/>
              </a:grad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宋体"/>
              </a:endParaRPr>
            </a:p>
          </p:txBody>
        </p:sp>
      </p:grpSp>
      <p:grpSp>
        <p:nvGrpSpPr>
          <p:cNvPr id="102" name="组合 101"/>
          <p:cNvGrpSpPr/>
          <p:nvPr/>
        </p:nvGrpSpPr>
        <p:grpSpPr>
          <a:xfrm>
            <a:off x="4491029" y="3727295"/>
            <a:ext cx="1435692" cy="871747"/>
            <a:chOff x="223456" y="2735579"/>
            <a:chExt cx="1519166" cy="922516"/>
          </a:xfrm>
        </p:grpSpPr>
        <p:sp>
          <p:nvSpPr>
            <p:cNvPr id="103" name="文本框 36"/>
            <p:cNvSpPr txBox="1"/>
            <p:nvPr/>
          </p:nvSpPr>
          <p:spPr>
            <a:xfrm>
              <a:off x="223456" y="2735579"/>
              <a:ext cx="1519166" cy="341986"/>
            </a:xfrm>
            <a:prstGeom prst="rect">
              <a:avLst/>
            </a:prstGeom>
            <a:noFill/>
          </p:spPr>
          <p:txBody>
            <a:bodyPr wrap="square" rtlCol="0">
              <a:spAutoFit/>
            </a:bodyPr>
            <a:lstStyle/>
            <a:p>
              <a:pPr defTabSz="864108"/>
              <a:r>
                <a:rPr lang="zh-CN" altLang="en-US" sz="15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04" name="文本框 37"/>
            <p:cNvSpPr txBox="1"/>
            <p:nvPr/>
          </p:nvSpPr>
          <p:spPr>
            <a:xfrm>
              <a:off x="224531" y="2988779"/>
              <a:ext cx="1411666" cy="669316"/>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5" name="组合 104"/>
          <p:cNvGrpSpPr/>
          <p:nvPr/>
        </p:nvGrpSpPr>
        <p:grpSpPr>
          <a:xfrm>
            <a:off x="6498356" y="1911828"/>
            <a:ext cx="2144862" cy="3859902"/>
            <a:chOff x="6197348" y="1461092"/>
            <a:chExt cx="2269570" cy="4084703"/>
          </a:xfrm>
        </p:grpSpPr>
        <p:sp>
          <p:nvSpPr>
            <p:cNvPr id="106" name="直角三角形 69"/>
            <p:cNvSpPr/>
            <p:nvPr/>
          </p:nvSpPr>
          <p:spPr>
            <a:xfrm rot="5400000" flipH="1">
              <a:off x="6266451"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7" name="直角三角形 69"/>
            <p:cNvSpPr/>
            <p:nvPr/>
          </p:nvSpPr>
          <p:spPr>
            <a:xfrm flipH="1" flipV="1">
              <a:off x="6197348"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8" name="矩形 107"/>
            <p:cNvSpPr/>
            <p:nvPr/>
          </p:nvSpPr>
          <p:spPr>
            <a:xfrm>
              <a:off x="6529187" y="1857787"/>
              <a:ext cx="1648460" cy="3374952"/>
            </a:xfrm>
            <a:prstGeom prst="rect">
              <a:avLst/>
            </a:prstGeom>
            <a:solidFill>
              <a:srgbClr val="F7F7F7"/>
            </a:solidFill>
            <a:ln w="12700" cap="flat" cmpd="sng" algn="ctr">
              <a:noFill/>
              <a:prstDash val="solid"/>
              <a:miter lim="800000"/>
            </a:ln>
            <a:effectLst>
              <a:outerShdw blurRad="76200" dist="50800" dir="2700000" algn="tl" rotWithShape="0">
                <a:prstClr val="black">
                  <a:alpha val="1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09" name="矩形 108"/>
            <p:cNvSpPr/>
            <p:nvPr/>
          </p:nvSpPr>
          <p:spPr>
            <a:xfrm>
              <a:off x="6529187" y="1857787"/>
              <a:ext cx="1648460" cy="506658"/>
            </a:xfrm>
            <a:prstGeom prst="rect">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10" name="组合 109"/>
          <p:cNvGrpSpPr/>
          <p:nvPr/>
        </p:nvGrpSpPr>
        <p:grpSpPr>
          <a:xfrm>
            <a:off x="7198433" y="1750921"/>
            <a:ext cx="784941" cy="921384"/>
            <a:chOff x="6591300" y="1966752"/>
            <a:chExt cx="830580" cy="975045"/>
          </a:xfrm>
        </p:grpSpPr>
        <p:sp>
          <p:nvSpPr>
            <p:cNvPr id="111" name="任意多边形 110"/>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ysClr val="windowText" lastClr="000000">
                    <a:lumMod val="85000"/>
                    <a:lumOff val="15000"/>
                  </a:sysClr>
                </a:gs>
                <a:gs pos="7000">
                  <a:sysClr val="windowText" lastClr="000000">
                    <a:lumMod val="85000"/>
                    <a:lumOff val="15000"/>
                  </a:sysClr>
                </a:gs>
              </a:gsLst>
              <a:lin ang="5400000" scaled="0"/>
            </a:gradFill>
            <a:ln w="12700" cap="flat" cmpd="sng" algn="ctr">
              <a:noFill/>
              <a:prstDash val="solid"/>
              <a:miter lim="800000"/>
            </a:ln>
            <a:effectLst>
              <a:outerShdw blurRad="76200" dist="254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2" name="任意多边形 111"/>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w="12700" cap="flat" cmpd="sng" algn="ctr">
              <a:gradFill>
                <a:gsLst>
                  <a:gs pos="0">
                    <a:sysClr val="window" lastClr="FFFFFF">
                      <a:lumMod val="50000"/>
                    </a:sysClr>
                  </a:gs>
                  <a:gs pos="69000">
                    <a:sysClr val="window" lastClr="FFFFFF">
                      <a:lumMod val="85000"/>
                    </a:sysClr>
                  </a:gs>
                  <a:gs pos="35000">
                    <a:srgbClr val="C9C9C9"/>
                  </a:gs>
                  <a:gs pos="56000">
                    <a:sysClr val="window" lastClr="FFFFFF">
                      <a:lumMod val="50000"/>
                    </a:sysClr>
                  </a:gs>
                  <a:gs pos="22000">
                    <a:sysClr val="window" lastClr="FFFFFF">
                      <a:lumMod val="50000"/>
                    </a:sysClr>
                  </a:gs>
                  <a:gs pos="84000">
                    <a:sysClr val="window" lastClr="FFFFFF">
                      <a:lumMod val="50000"/>
                    </a:sysClr>
                  </a:gs>
                </a:gsLst>
                <a:lin ang="0" scaled="0"/>
              </a:grad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宋体"/>
              </a:endParaRPr>
            </a:p>
          </p:txBody>
        </p:sp>
      </p:grpSp>
      <p:grpSp>
        <p:nvGrpSpPr>
          <p:cNvPr id="113" name="组合 112"/>
          <p:cNvGrpSpPr/>
          <p:nvPr/>
        </p:nvGrpSpPr>
        <p:grpSpPr>
          <a:xfrm>
            <a:off x="6923464" y="3727295"/>
            <a:ext cx="1435692" cy="871747"/>
            <a:chOff x="223456" y="2735579"/>
            <a:chExt cx="1519166" cy="922516"/>
          </a:xfrm>
        </p:grpSpPr>
        <p:sp>
          <p:nvSpPr>
            <p:cNvPr id="114" name="文本框 47"/>
            <p:cNvSpPr txBox="1"/>
            <p:nvPr/>
          </p:nvSpPr>
          <p:spPr>
            <a:xfrm>
              <a:off x="223456" y="2735579"/>
              <a:ext cx="1519166" cy="341986"/>
            </a:xfrm>
            <a:prstGeom prst="rect">
              <a:avLst/>
            </a:prstGeom>
            <a:noFill/>
          </p:spPr>
          <p:txBody>
            <a:bodyPr wrap="square" rtlCol="0">
              <a:spAutoFit/>
            </a:bodyPr>
            <a:lstStyle/>
            <a:p>
              <a:pPr defTabSz="864108"/>
              <a:r>
                <a:rPr lang="zh-CN" altLang="en-US" sz="15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15" name="文本框 48"/>
            <p:cNvSpPr txBox="1"/>
            <p:nvPr/>
          </p:nvSpPr>
          <p:spPr>
            <a:xfrm>
              <a:off x="224531" y="2988779"/>
              <a:ext cx="1411666" cy="669316"/>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6" name="组合 115"/>
          <p:cNvGrpSpPr/>
          <p:nvPr/>
        </p:nvGrpSpPr>
        <p:grpSpPr>
          <a:xfrm>
            <a:off x="8930794" y="1911828"/>
            <a:ext cx="2144862" cy="3859902"/>
            <a:chOff x="8771215" y="1461092"/>
            <a:chExt cx="2269570" cy="4084703"/>
          </a:xfrm>
        </p:grpSpPr>
        <p:sp>
          <p:nvSpPr>
            <p:cNvPr id="117" name="直角三角形 69"/>
            <p:cNvSpPr/>
            <p:nvPr/>
          </p:nvSpPr>
          <p:spPr>
            <a:xfrm rot="5400000" flipH="1">
              <a:off x="88403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8" name="直角三角形 69"/>
            <p:cNvSpPr/>
            <p:nvPr/>
          </p:nvSpPr>
          <p:spPr>
            <a:xfrm flipH="1" flipV="1">
              <a:off x="87712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ysClr val="window" lastClr="FFFFFF">
                    <a:lumMod val="50000"/>
                    <a:alpha val="44000"/>
                  </a:sysClr>
                </a:gs>
                <a:gs pos="0">
                  <a:srgbClr val="F3F3F3">
                    <a:alpha val="12000"/>
                  </a:srgbClr>
                </a:gs>
              </a:gsLst>
              <a:lin ang="5400000" scaled="0"/>
            </a:gradFill>
            <a:ln w="12700" cap="flat" cmpd="sng" algn="ctr">
              <a:noFill/>
              <a:prstDash val="solid"/>
              <a:miter lim="800000"/>
            </a:ln>
            <a:effectLst>
              <a:softEdge rad="25400"/>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19" name="矩形 118"/>
            <p:cNvSpPr/>
            <p:nvPr/>
          </p:nvSpPr>
          <p:spPr>
            <a:xfrm>
              <a:off x="9103054" y="1857787"/>
              <a:ext cx="1648460" cy="3374952"/>
            </a:xfrm>
            <a:prstGeom prst="rect">
              <a:avLst/>
            </a:prstGeom>
            <a:solidFill>
              <a:srgbClr val="F7F7F7"/>
            </a:solidFill>
            <a:ln w="12700" cap="flat" cmpd="sng" algn="ctr">
              <a:noFill/>
              <a:prstDash val="solid"/>
              <a:miter lim="800000"/>
            </a:ln>
            <a:effectLst>
              <a:outerShdw blurRad="76200" dist="50800" dir="2700000" algn="tl" rotWithShape="0">
                <a:prstClr val="black">
                  <a:alpha val="1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0" name="矩形 119"/>
            <p:cNvSpPr/>
            <p:nvPr/>
          </p:nvSpPr>
          <p:spPr>
            <a:xfrm>
              <a:off x="9103054" y="1857787"/>
              <a:ext cx="1648460" cy="506658"/>
            </a:xfrm>
            <a:prstGeom prst="rect">
              <a:avLst/>
            </a:prstGeom>
            <a:solidFill>
              <a:srgbClr val="663A7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grpSp>
      <p:grpSp>
        <p:nvGrpSpPr>
          <p:cNvPr id="121" name="组合 120"/>
          <p:cNvGrpSpPr/>
          <p:nvPr/>
        </p:nvGrpSpPr>
        <p:grpSpPr>
          <a:xfrm>
            <a:off x="9630871" y="1750921"/>
            <a:ext cx="784941" cy="921384"/>
            <a:chOff x="6591300" y="1966752"/>
            <a:chExt cx="830580" cy="975045"/>
          </a:xfrm>
        </p:grpSpPr>
        <p:sp>
          <p:nvSpPr>
            <p:cNvPr id="122" name="任意多边形 121"/>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ysClr val="windowText" lastClr="000000">
                    <a:lumMod val="85000"/>
                    <a:lumOff val="15000"/>
                  </a:sysClr>
                </a:gs>
                <a:gs pos="7000">
                  <a:sysClr val="windowText" lastClr="000000">
                    <a:lumMod val="85000"/>
                    <a:lumOff val="15000"/>
                  </a:sysClr>
                </a:gs>
              </a:gsLst>
              <a:lin ang="5400000" scaled="0"/>
            </a:gradFill>
            <a:ln w="12700" cap="flat" cmpd="sng" algn="ctr">
              <a:noFill/>
              <a:prstDash val="solid"/>
              <a:miter lim="800000"/>
            </a:ln>
            <a:effectLst>
              <a:outerShdw blurRad="76200" dist="25400" dir="2700000" algn="tl" rotWithShape="0">
                <a:prstClr val="black">
                  <a:alpha val="40000"/>
                </a:prstClr>
              </a:outerShdw>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3" name="任意多边形 122"/>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w="12700" cap="flat" cmpd="sng" algn="ctr">
              <a:gradFill>
                <a:gsLst>
                  <a:gs pos="0">
                    <a:sysClr val="window" lastClr="FFFFFF">
                      <a:lumMod val="50000"/>
                    </a:sysClr>
                  </a:gs>
                  <a:gs pos="69000">
                    <a:sysClr val="window" lastClr="FFFFFF">
                      <a:lumMod val="85000"/>
                    </a:sysClr>
                  </a:gs>
                  <a:gs pos="35000">
                    <a:srgbClr val="C9C9C9"/>
                  </a:gs>
                  <a:gs pos="56000">
                    <a:sysClr val="window" lastClr="FFFFFF">
                      <a:lumMod val="50000"/>
                    </a:sysClr>
                  </a:gs>
                  <a:gs pos="22000">
                    <a:sysClr val="window" lastClr="FFFFFF">
                      <a:lumMod val="50000"/>
                    </a:sysClr>
                  </a:gs>
                  <a:gs pos="84000">
                    <a:sysClr val="window" lastClr="FFFFFF">
                      <a:lumMod val="50000"/>
                    </a:sysClr>
                  </a:gs>
                </a:gsLst>
                <a:lin ang="0" scaled="0"/>
              </a:gradFill>
              <a:prstDash val="solid"/>
              <a:miter lim="800000"/>
            </a:ln>
            <a:effectLst/>
          </p:spPr>
          <p:txBody>
            <a:bodyPr rtlCol="0" anchor="ctr"/>
            <a:lstStyle/>
            <a:p>
              <a:pPr algn="ctr" defTabSz="864108">
                <a:defRPr/>
              </a:pPr>
              <a:endParaRPr lang="zh-CN" altLang="en-US" sz="1300" kern="0" dirty="0">
                <a:solidFill>
                  <a:prstClr val="white"/>
                </a:solidFill>
                <a:latin typeface="Calibri" panose="020F0502020204030204"/>
                <a:ea typeface="宋体"/>
              </a:endParaRPr>
            </a:p>
          </p:txBody>
        </p:sp>
      </p:grpSp>
      <p:grpSp>
        <p:nvGrpSpPr>
          <p:cNvPr id="124" name="组合 123"/>
          <p:cNvGrpSpPr/>
          <p:nvPr/>
        </p:nvGrpSpPr>
        <p:grpSpPr>
          <a:xfrm>
            <a:off x="9355905" y="3727295"/>
            <a:ext cx="1435692" cy="871747"/>
            <a:chOff x="223456" y="2735579"/>
            <a:chExt cx="1519166" cy="922516"/>
          </a:xfrm>
        </p:grpSpPr>
        <p:sp>
          <p:nvSpPr>
            <p:cNvPr id="125" name="文本框 58"/>
            <p:cNvSpPr txBox="1"/>
            <p:nvPr/>
          </p:nvSpPr>
          <p:spPr>
            <a:xfrm>
              <a:off x="223456" y="2735579"/>
              <a:ext cx="1519166" cy="341986"/>
            </a:xfrm>
            <a:prstGeom prst="rect">
              <a:avLst/>
            </a:prstGeom>
            <a:noFill/>
          </p:spPr>
          <p:txBody>
            <a:bodyPr wrap="square" rtlCol="0">
              <a:spAutoFit/>
            </a:bodyPr>
            <a:lstStyle/>
            <a:p>
              <a:pPr defTabSz="864108"/>
              <a:r>
                <a:rPr lang="zh-CN" altLang="en-US" sz="15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26" name="文本框 59"/>
            <p:cNvSpPr txBox="1"/>
            <p:nvPr/>
          </p:nvSpPr>
          <p:spPr>
            <a:xfrm>
              <a:off x="224531" y="2988779"/>
              <a:ext cx="1411666" cy="669316"/>
            </a:xfrm>
            <a:prstGeom prst="rect">
              <a:avLst/>
            </a:prstGeom>
            <a:noFill/>
          </p:spPr>
          <p:txBody>
            <a:bodyPr wrap="square" rtlCol="0">
              <a:spAutoFit/>
            </a:bodyPr>
            <a:lstStyle/>
            <a:p>
              <a:pPr algn="just" defTabSz="864108">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27" name="组合 126"/>
          <p:cNvGrpSpPr/>
          <p:nvPr/>
        </p:nvGrpSpPr>
        <p:grpSpPr>
          <a:xfrm>
            <a:off x="2028029" y="4757977"/>
            <a:ext cx="1435692" cy="261610"/>
            <a:chOff x="1467104" y="4473010"/>
            <a:chExt cx="1519166" cy="276846"/>
          </a:xfrm>
        </p:grpSpPr>
        <p:sp>
          <p:nvSpPr>
            <p:cNvPr id="128" name="圆角矩形 127"/>
            <p:cNvSpPr/>
            <p:nvPr/>
          </p:nvSpPr>
          <p:spPr>
            <a:xfrm>
              <a:off x="1683053" y="4500368"/>
              <a:ext cx="1096818" cy="222285"/>
            </a:xfrm>
            <a:prstGeom prst="roundRect">
              <a:avLst>
                <a:gd name="adj" fmla="val 50000"/>
              </a:avLst>
            </a:prstGeom>
            <a:solidFill>
              <a:srgbClr val="FFB850"/>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29" name="文本框 62"/>
            <p:cNvSpPr txBox="1"/>
            <p:nvPr/>
          </p:nvSpPr>
          <p:spPr>
            <a:xfrm>
              <a:off x="1467104" y="4473010"/>
              <a:ext cx="1519166" cy="276846"/>
            </a:xfrm>
            <a:prstGeom prst="rect">
              <a:avLst/>
            </a:prstGeom>
            <a:noFill/>
          </p:spPr>
          <p:txBody>
            <a:bodyPr wrap="square" rtlCol="0">
              <a:spAutoFit/>
            </a:bodyPr>
            <a:lstStyle/>
            <a:p>
              <a:pPr algn="ctr" defTabSz="864108">
                <a:defRPr/>
              </a:pPr>
              <a:r>
                <a:rPr lang="zh-CN" altLang="en-US" sz="1100" kern="0" dirty="0">
                  <a:solidFill>
                    <a:prstClr val="white"/>
                  </a:solidFill>
                  <a:latin typeface="时尚中黑简体" panose="01010104010101010101" pitchFamily="2" charset="-122"/>
                  <a:ea typeface="时尚中黑简体" panose="01010104010101010101" pitchFamily="2" charset="-122"/>
                </a:rPr>
                <a:t>第一季度</a:t>
              </a:r>
            </a:p>
          </p:txBody>
        </p:sp>
      </p:grpSp>
      <p:grpSp>
        <p:nvGrpSpPr>
          <p:cNvPr id="130" name="组合 129"/>
          <p:cNvGrpSpPr/>
          <p:nvPr/>
        </p:nvGrpSpPr>
        <p:grpSpPr>
          <a:xfrm>
            <a:off x="4464979" y="4757977"/>
            <a:ext cx="1435692" cy="261610"/>
            <a:chOff x="4045746" y="4473010"/>
            <a:chExt cx="1519166" cy="276846"/>
          </a:xfrm>
        </p:grpSpPr>
        <p:sp>
          <p:nvSpPr>
            <p:cNvPr id="131" name="圆角矩形 130"/>
            <p:cNvSpPr/>
            <p:nvPr/>
          </p:nvSpPr>
          <p:spPr>
            <a:xfrm>
              <a:off x="4256920" y="4500368"/>
              <a:ext cx="1096818" cy="222285"/>
            </a:xfrm>
            <a:prstGeom prst="roundRect">
              <a:avLst>
                <a:gd name="adj" fmla="val 50000"/>
              </a:avLst>
            </a:prstGeom>
            <a:solidFill>
              <a:srgbClr val="01ACBE"/>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2" name="文本框 65"/>
            <p:cNvSpPr txBox="1"/>
            <p:nvPr/>
          </p:nvSpPr>
          <p:spPr>
            <a:xfrm>
              <a:off x="4045746" y="4473010"/>
              <a:ext cx="1519166" cy="276846"/>
            </a:xfrm>
            <a:prstGeom prst="rect">
              <a:avLst/>
            </a:prstGeom>
            <a:noFill/>
          </p:spPr>
          <p:txBody>
            <a:bodyPr wrap="square" rtlCol="0">
              <a:spAutoFit/>
            </a:bodyPr>
            <a:lstStyle/>
            <a:p>
              <a:pPr algn="ctr" defTabSz="864108">
                <a:defRPr/>
              </a:pPr>
              <a:r>
                <a:rPr lang="zh-CN" altLang="en-US" sz="1100" kern="0" dirty="0">
                  <a:solidFill>
                    <a:prstClr val="white"/>
                  </a:solidFill>
                  <a:latin typeface="时尚中黑简体" panose="01010104010101010101" pitchFamily="2" charset="-122"/>
                  <a:ea typeface="时尚中黑简体" panose="01010104010101010101" pitchFamily="2" charset="-122"/>
                </a:rPr>
                <a:t>第二季度</a:t>
              </a:r>
            </a:p>
          </p:txBody>
        </p:sp>
      </p:grpSp>
      <p:grpSp>
        <p:nvGrpSpPr>
          <p:cNvPr id="133" name="组合 132"/>
          <p:cNvGrpSpPr/>
          <p:nvPr/>
        </p:nvGrpSpPr>
        <p:grpSpPr>
          <a:xfrm>
            <a:off x="6912062" y="4757977"/>
            <a:ext cx="1435692" cy="261610"/>
            <a:chOff x="6635108" y="4473010"/>
            <a:chExt cx="1519166" cy="276846"/>
          </a:xfrm>
        </p:grpSpPr>
        <p:sp>
          <p:nvSpPr>
            <p:cNvPr id="134" name="圆角矩形 133"/>
            <p:cNvSpPr/>
            <p:nvPr/>
          </p:nvSpPr>
          <p:spPr>
            <a:xfrm>
              <a:off x="6830786" y="4500368"/>
              <a:ext cx="1096818" cy="222285"/>
            </a:xfrm>
            <a:prstGeom prst="roundRect">
              <a:avLst>
                <a:gd name="adj" fmla="val 50000"/>
              </a:avLst>
            </a:prstGeom>
            <a:solidFill>
              <a:srgbClr val="E87071"/>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5" name="文本框 68"/>
            <p:cNvSpPr txBox="1"/>
            <p:nvPr/>
          </p:nvSpPr>
          <p:spPr>
            <a:xfrm>
              <a:off x="6635108" y="4473010"/>
              <a:ext cx="1519166" cy="276846"/>
            </a:xfrm>
            <a:prstGeom prst="rect">
              <a:avLst/>
            </a:prstGeom>
            <a:noFill/>
          </p:spPr>
          <p:txBody>
            <a:bodyPr wrap="square" rtlCol="0">
              <a:spAutoFit/>
            </a:bodyPr>
            <a:lstStyle/>
            <a:p>
              <a:pPr algn="ctr" defTabSz="864108">
                <a:defRPr/>
              </a:pPr>
              <a:r>
                <a:rPr lang="zh-CN" altLang="en-US" sz="1100" kern="0" dirty="0">
                  <a:solidFill>
                    <a:prstClr val="white"/>
                  </a:solidFill>
                  <a:latin typeface="时尚中黑简体" panose="01010104010101010101" pitchFamily="2" charset="-122"/>
                  <a:ea typeface="时尚中黑简体" panose="01010104010101010101" pitchFamily="2" charset="-122"/>
                </a:rPr>
                <a:t>第三季度</a:t>
              </a:r>
            </a:p>
          </p:txBody>
        </p:sp>
      </p:grpSp>
      <p:grpSp>
        <p:nvGrpSpPr>
          <p:cNvPr id="136" name="组合 135"/>
          <p:cNvGrpSpPr/>
          <p:nvPr/>
        </p:nvGrpSpPr>
        <p:grpSpPr>
          <a:xfrm>
            <a:off x="9305496" y="4757977"/>
            <a:ext cx="1435692" cy="261610"/>
            <a:chOff x="9167701" y="4473010"/>
            <a:chExt cx="1519166" cy="276846"/>
          </a:xfrm>
        </p:grpSpPr>
        <p:sp>
          <p:nvSpPr>
            <p:cNvPr id="137" name="圆角矩形 136"/>
            <p:cNvSpPr/>
            <p:nvPr/>
          </p:nvSpPr>
          <p:spPr>
            <a:xfrm>
              <a:off x="9404653" y="4500368"/>
              <a:ext cx="1096818" cy="222285"/>
            </a:xfrm>
            <a:prstGeom prst="roundRect">
              <a:avLst>
                <a:gd name="adj" fmla="val 50000"/>
              </a:avLst>
            </a:prstGeom>
            <a:solidFill>
              <a:srgbClr val="663A77"/>
            </a:solidFill>
            <a:ln w="12700" cap="flat" cmpd="sng" algn="ctr">
              <a:noFill/>
              <a:prstDash val="solid"/>
              <a:miter lim="800000"/>
            </a:ln>
            <a:effectLst/>
          </p:spPr>
          <p:txBody>
            <a:bodyPr rtlCol="0" anchor="ctr"/>
            <a:lstStyle/>
            <a:p>
              <a:pPr algn="ctr" defTabSz="864108">
                <a:defRPr/>
              </a:pPr>
              <a:endParaRPr lang="zh-CN" altLang="en-US" sz="1300" kern="0">
                <a:solidFill>
                  <a:prstClr val="white"/>
                </a:solidFill>
                <a:latin typeface="Calibri" panose="020F0502020204030204"/>
                <a:ea typeface="宋体"/>
              </a:endParaRPr>
            </a:p>
          </p:txBody>
        </p:sp>
        <p:sp>
          <p:nvSpPr>
            <p:cNvPr id="138" name="文本框 71"/>
            <p:cNvSpPr txBox="1"/>
            <p:nvPr/>
          </p:nvSpPr>
          <p:spPr>
            <a:xfrm>
              <a:off x="9167701" y="4473010"/>
              <a:ext cx="1519166" cy="276846"/>
            </a:xfrm>
            <a:prstGeom prst="rect">
              <a:avLst/>
            </a:prstGeom>
            <a:noFill/>
          </p:spPr>
          <p:txBody>
            <a:bodyPr wrap="square" rtlCol="0">
              <a:spAutoFit/>
            </a:bodyPr>
            <a:lstStyle/>
            <a:p>
              <a:pPr algn="ctr" defTabSz="864108">
                <a:defRPr/>
              </a:pPr>
              <a:r>
                <a:rPr lang="zh-CN" altLang="en-US" sz="1100" kern="0" dirty="0">
                  <a:solidFill>
                    <a:prstClr val="white"/>
                  </a:solidFill>
                  <a:latin typeface="时尚中黑简体" panose="01010104010101010101" pitchFamily="2" charset="-122"/>
                  <a:ea typeface="时尚中黑简体" panose="01010104010101010101" pitchFamily="2" charset="-122"/>
                </a:rPr>
                <a:t>第四季度</a:t>
              </a:r>
            </a:p>
          </p:txBody>
        </p:sp>
      </p:grpSp>
      <p:sp>
        <p:nvSpPr>
          <p:cNvPr id="139" name="Freeform 19"/>
          <p:cNvSpPr>
            <a:spLocks/>
          </p:cNvSpPr>
          <p:nvPr/>
        </p:nvSpPr>
        <p:spPr bwMode="auto">
          <a:xfrm>
            <a:off x="9990862" y="3071384"/>
            <a:ext cx="216762" cy="424220"/>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663A77"/>
          </a:solidFill>
          <a:ln>
            <a:noFill/>
          </a:ln>
          <a:effectLst/>
        </p:spPr>
        <p:txBody>
          <a:bodyPr vert="horz" wrap="square" lIns="86411" tIns="43205" rIns="86411" bIns="43205"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nvGrpSpPr>
          <p:cNvPr id="140" name="Group 22"/>
          <p:cNvGrpSpPr>
            <a:grpSpLocks noChangeAspect="1"/>
          </p:cNvGrpSpPr>
          <p:nvPr/>
        </p:nvGrpSpPr>
        <p:grpSpPr bwMode="auto">
          <a:xfrm>
            <a:off x="4999637" y="3112792"/>
            <a:ext cx="341440" cy="341408"/>
            <a:chOff x="3617" y="1935"/>
            <a:chExt cx="446" cy="446"/>
          </a:xfrm>
          <a:solidFill>
            <a:srgbClr val="01ACBE"/>
          </a:solidFill>
          <a:effectLst/>
        </p:grpSpPr>
        <p:sp>
          <p:nvSpPr>
            <p:cNvPr id="141"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2"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grpSp>
        <p:nvGrpSpPr>
          <p:cNvPr id="143" name="Group 31"/>
          <p:cNvGrpSpPr>
            <a:grpSpLocks noChangeAspect="1"/>
          </p:cNvGrpSpPr>
          <p:nvPr/>
        </p:nvGrpSpPr>
        <p:grpSpPr bwMode="auto">
          <a:xfrm>
            <a:off x="7495849" y="3104754"/>
            <a:ext cx="277898" cy="357483"/>
            <a:chOff x="5177" y="1058"/>
            <a:chExt cx="363" cy="467"/>
          </a:xfrm>
          <a:solidFill>
            <a:srgbClr val="E87071"/>
          </a:solidFill>
          <a:effectLst/>
        </p:grpSpPr>
        <p:sp>
          <p:nvSpPr>
            <p:cNvPr id="144"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5"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6"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sp>
          <p:nvSpPr>
            <p:cNvPr id="147"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864108"/>
              <a:endParaRPr lang="zh-CN" altLang="en-US" sz="1300">
                <a:solidFill>
                  <a:prstClr val="black"/>
                </a:solidFill>
                <a:latin typeface="Calibri" panose="020F0502020204030204"/>
                <a:ea typeface="宋体"/>
              </a:endParaRPr>
            </a:p>
          </p:txBody>
        </p:sp>
      </p:grpSp>
    </p:spTree>
    <p:extLst>
      <p:ext uri="{BB962C8B-B14F-4D97-AF65-F5344CB8AC3E}">
        <p14:creationId xmlns:p14="http://schemas.microsoft.com/office/powerpoint/2010/main" val="273472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4"/>
                                        </p:tgtEl>
                                        <p:attrNameLst>
                                          <p:attrName>style.visibility</p:attrName>
                                        </p:attrNameLst>
                                      </p:cBhvr>
                                      <p:to>
                                        <p:strVal val="visible"/>
                                      </p:to>
                                    </p:set>
                                    <p:anim calcmode="lin" valueType="num">
                                      <p:cBhvr additive="base">
                                        <p:cTn id="16" dur="500" fill="hold"/>
                                        <p:tgtEl>
                                          <p:spTgt spid="94"/>
                                        </p:tgtEl>
                                        <p:attrNameLst>
                                          <p:attrName>ppt_x</p:attrName>
                                        </p:attrNameLst>
                                      </p:cBhvr>
                                      <p:tavLst>
                                        <p:tav tm="0">
                                          <p:val>
                                            <p:strVal val="#ppt_x"/>
                                          </p:val>
                                        </p:tav>
                                        <p:tav tm="100000">
                                          <p:val>
                                            <p:strVal val="#ppt_x"/>
                                          </p:val>
                                        </p:tav>
                                      </p:tavLst>
                                    </p:anim>
                                    <p:anim calcmode="lin" valueType="num">
                                      <p:cBhvr additive="base">
                                        <p:cTn id="17" dur="500" fill="hold"/>
                                        <p:tgtEl>
                                          <p:spTgt spid="94"/>
                                        </p:tgtEl>
                                        <p:attrNameLst>
                                          <p:attrName>ppt_y</p:attrName>
                                        </p:attrNameLst>
                                      </p:cBhvr>
                                      <p:tavLst>
                                        <p:tav tm="0">
                                          <p:val>
                                            <p:strVal val="1+#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99"/>
                                        </p:tgtEl>
                                        <p:attrNameLst>
                                          <p:attrName>style.visibility</p:attrName>
                                        </p:attrNameLst>
                                      </p:cBhvr>
                                      <p:to>
                                        <p:strVal val="visible"/>
                                      </p:to>
                                    </p:set>
                                    <p:anim calcmode="lin" valueType="num">
                                      <p:cBhvr additive="base">
                                        <p:cTn id="20" dur="500" fill="hold"/>
                                        <p:tgtEl>
                                          <p:spTgt spid="99"/>
                                        </p:tgtEl>
                                        <p:attrNameLst>
                                          <p:attrName>ppt_x</p:attrName>
                                        </p:attrNameLst>
                                      </p:cBhvr>
                                      <p:tavLst>
                                        <p:tav tm="0">
                                          <p:val>
                                            <p:strVal val="#ppt_x"/>
                                          </p:val>
                                        </p:tav>
                                        <p:tav tm="100000">
                                          <p:val>
                                            <p:strVal val="#ppt_x"/>
                                          </p:val>
                                        </p:tav>
                                      </p:tavLst>
                                    </p:anim>
                                    <p:anim calcmode="lin" valueType="num">
                                      <p:cBhvr additive="base">
                                        <p:cTn id="21" dur="500" fill="hold"/>
                                        <p:tgtEl>
                                          <p:spTgt spid="99"/>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110"/>
                                        </p:tgtEl>
                                        <p:attrNameLst>
                                          <p:attrName>style.visibility</p:attrName>
                                        </p:attrNameLst>
                                      </p:cBhvr>
                                      <p:to>
                                        <p:strVal val="visible"/>
                                      </p:to>
                                    </p:set>
                                    <p:anim calcmode="lin" valueType="num">
                                      <p:cBhvr additive="base">
                                        <p:cTn id="25" dur="500" fill="hold"/>
                                        <p:tgtEl>
                                          <p:spTgt spid="110"/>
                                        </p:tgtEl>
                                        <p:attrNameLst>
                                          <p:attrName>ppt_x</p:attrName>
                                        </p:attrNameLst>
                                      </p:cBhvr>
                                      <p:tavLst>
                                        <p:tav tm="0">
                                          <p:val>
                                            <p:strVal val="#ppt_x"/>
                                          </p:val>
                                        </p:tav>
                                        <p:tav tm="100000">
                                          <p:val>
                                            <p:strVal val="#ppt_x"/>
                                          </p:val>
                                        </p:tav>
                                      </p:tavLst>
                                    </p:anim>
                                    <p:anim calcmode="lin" valueType="num">
                                      <p:cBhvr additive="base">
                                        <p:cTn id="26" dur="500" fill="hold"/>
                                        <p:tgtEl>
                                          <p:spTgt spid="11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ppt_x"/>
                                          </p:val>
                                        </p:tav>
                                        <p:tav tm="100000">
                                          <p:val>
                                            <p:strVal val="#ppt_x"/>
                                          </p:val>
                                        </p:tav>
                                      </p:tavLst>
                                    </p:anim>
                                    <p:anim calcmode="lin" valueType="num">
                                      <p:cBhvr additive="base">
                                        <p:cTn id="30" dur="500" fill="hold"/>
                                        <p:tgtEl>
                                          <p:spTgt spid="105"/>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nodeType="afterEffect">
                                  <p:stCondLst>
                                    <p:cond delay="0"/>
                                  </p:stCondLst>
                                  <p:childTnLst>
                                    <p:set>
                                      <p:cBhvr>
                                        <p:cTn id="33" dur="1" fill="hold">
                                          <p:stCondLst>
                                            <p:cond delay="0"/>
                                          </p:stCondLst>
                                        </p:cTn>
                                        <p:tgtEl>
                                          <p:spTgt spid="121"/>
                                        </p:tgtEl>
                                        <p:attrNameLst>
                                          <p:attrName>style.visibility</p:attrName>
                                        </p:attrNameLst>
                                      </p:cBhvr>
                                      <p:to>
                                        <p:strVal val="visible"/>
                                      </p:to>
                                    </p:set>
                                    <p:anim calcmode="lin" valueType="num">
                                      <p:cBhvr additive="base">
                                        <p:cTn id="34" dur="500" fill="hold"/>
                                        <p:tgtEl>
                                          <p:spTgt spid="121"/>
                                        </p:tgtEl>
                                        <p:attrNameLst>
                                          <p:attrName>ppt_x</p:attrName>
                                        </p:attrNameLst>
                                      </p:cBhvr>
                                      <p:tavLst>
                                        <p:tav tm="0">
                                          <p:val>
                                            <p:strVal val="#ppt_x"/>
                                          </p:val>
                                        </p:tav>
                                        <p:tav tm="100000">
                                          <p:val>
                                            <p:strVal val="#ppt_x"/>
                                          </p:val>
                                        </p:tav>
                                      </p:tavLst>
                                    </p:anim>
                                    <p:anim calcmode="lin" valueType="num">
                                      <p:cBhvr additive="base">
                                        <p:cTn id="35" dur="500" fill="hold"/>
                                        <p:tgtEl>
                                          <p:spTgt spid="121"/>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16"/>
                                        </p:tgtEl>
                                        <p:attrNameLst>
                                          <p:attrName>style.visibility</p:attrName>
                                        </p:attrNameLst>
                                      </p:cBhvr>
                                      <p:to>
                                        <p:strVal val="visible"/>
                                      </p:to>
                                    </p:set>
                                    <p:anim calcmode="lin" valueType="num">
                                      <p:cBhvr additive="base">
                                        <p:cTn id="38" dur="500" fill="hold"/>
                                        <p:tgtEl>
                                          <p:spTgt spid="116"/>
                                        </p:tgtEl>
                                        <p:attrNameLst>
                                          <p:attrName>ppt_x</p:attrName>
                                        </p:attrNameLst>
                                      </p:cBhvr>
                                      <p:tavLst>
                                        <p:tav tm="0">
                                          <p:val>
                                            <p:strVal val="#ppt_x"/>
                                          </p:val>
                                        </p:tav>
                                        <p:tav tm="100000">
                                          <p:val>
                                            <p:strVal val="#ppt_x"/>
                                          </p:val>
                                        </p:tav>
                                      </p:tavLst>
                                    </p:anim>
                                    <p:anim calcmode="lin" valueType="num">
                                      <p:cBhvr additive="base">
                                        <p:cTn id="39" dur="500" fill="hold"/>
                                        <p:tgtEl>
                                          <p:spTgt spid="11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6" presetClass="entr" presetSubtype="37"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Effect transition="in" filter="barn(outVertical)">
                                      <p:cBhvr>
                                        <p:cTn id="43" dur="500"/>
                                        <p:tgtEl>
                                          <p:spTgt spid="127"/>
                                        </p:tgtEl>
                                      </p:cBhvr>
                                    </p:animEffect>
                                  </p:childTnLst>
                                </p:cTn>
                              </p:par>
                              <p:par>
                                <p:cTn id="44" presetID="16" presetClass="entr" presetSubtype="37"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barn(outVertical)">
                                      <p:cBhvr>
                                        <p:cTn id="46" dur="500"/>
                                        <p:tgtEl>
                                          <p:spTgt spid="130"/>
                                        </p:tgtEl>
                                      </p:cBhvr>
                                    </p:animEffect>
                                  </p:childTnLst>
                                </p:cTn>
                              </p:par>
                              <p:par>
                                <p:cTn id="47" presetID="16" presetClass="entr" presetSubtype="37" fill="hold" nodeType="with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barn(outVertical)">
                                      <p:cBhvr>
                                        <p:cTn id="49" dur="500"/>
                                        <p:tgtEl>
                                          <p:spTgt spid="133"/>
                                        </p:tgtEl>
                                      </p:cBhvr>
                                    </p:animEffect>
                                  </p:childTnLst>
                                </p:cTn>
                              </p:par>
                              <p:par>
                                <p:cTn id="50" presetID="16" presetClass="entr" presetSubtype="37" fill="hold" nodeType="withEffect">
                                  <p:stCondLst>
                                    <p:cond delay="0"/>
                                  </p:stCondLst>
                                  <p:childTnLst>
                                    <p:set>
                                      <p:cBhvr>
                                        <p:cTn id="51" dur="1" fill="hold">
                                          <p:stCondLst>
                                            <p:cond delay="0"/>
                                          </p:stCondLst>
                                        </p:cTn>
                                        <p:tgtEl>
                                          <p:spTgt spid="136"/>
                                        </p:tgtEl>
                                        <p:attrNameLst>
                                          <p:attrName>style.visibility</p:attrName>
                                        </p:attrNameLst>
                                      </p:cBhvr>
                                      <p:to>
                                        <p:strVal val="visible"/>
                                      </p:to>
                                    </p:set>
                                    <p:animEffect transition="in" filter="barn(outVertical)">
                                      <p:cBhvr>
                                        <p:cTn id="52" dur="500"/>
                                        <p:tgtEl>
                                          <p:spTgt spid="136"/>
                                        </p:tgtEl>
                                      </p:cBhvr>
                                    </p:animEffect>
                                  </p:childTnLst>
                                </p:cTn>
                              </p:par>
                            </p:childTnLst>
                          </p:cTn>
                        </p:par>
                        <p:par>
                          <p:cTn id="53" fill="hold">
                            <p:stCondLst>
                              <p:cond delay="2500"/>
                            </p:stCondLst>
                            <p:childTnLst>
                              <p:par>
                                <p:cTn id="54" presetID="14" presetClass="entr" presetSubtype="10"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randombar(horizontal)">
                                      <p:cBhvr>
                                        <p:cTn id="56" dur="500"/>
                                        <p:tgtEl>
                                          <p:spTgt spid="86"/>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39"/>
                                        </p:tgtEl>
                                        <p:attrNameLst>
                                          <p:attrName>style.visibility</p:attrName>
                                        </p:attrNameLst>
                                      </p:cBhvr>
                                      <p:to>
                                        <p:strVal val="visible"/>
                                      </p:to>
                                    </p:set>
                                    <p:animEffect transition="in" filter="randombar(horizontal)">
                                      <p:cBhvr>
                                        <p:cTn id="59" dur="500"/>
                                        <p:tgtEl>
                                          <p:spTgt spid="139"/>
                                        </p:tgtEl>
                                      </p:cBhvr>
                                    </p:animEffect>
                                  </p:childTnLst>
                                </p:cTn>
                              </p:par>
                              <p:par>
                                <p:cTn id="60" presetID="14" presetClass="entr" presetSubtype="10" fill="hold" nodeType="withEffect">
                                  <p:stCondLst>
                                    <p:cond delay="0"/>
                                  </p:stCondLst>
                                  <p:childTnLst>
                                    <p:set>
                                      <p:cBhvr>
                                        <p:cTn id="61" dur="1" fill="hold">
                                          <p:stCondLst>
                                            <p:cond delay="0"/>
                                          </p:stCondLst>
                                        </p:cTn>
                                        <p:tgtEl>
                                          <p:spTgt spid="140"/>
                                        </p:tgtEl>
                                        <p:attrNameLst>
                                          <p:attrName>style.visibility</p:attrName>
                                        </p:attrNameLst>
                                      </p:cBhvr>
                                      <p:to>
                                        <p:strVal val="visible"/>
                                      </p:to>
                                    </p:set>
                                    <p:animEffect transition="in" filter="randombar(horizontal)">
                                      <p:cBhvr>
                                        <p:cTn id="62" dur="500"/>
                                        <p:tgtEl>
                                          <p:spTgt spid="140"/>
                                        </p:tgtEl>
                                      </p:cBhvr>
                                    </p:animEffect>
                                  </p:childTnLst>
                                </p:cTn>
                              </p:par>
                              <p:par>
                                <p:cTn id="63" presetID="14" presetClass="entr" presetSubtype="10" fill="hold"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randombar(horizontal)">
                                      <p:cBhvr>
                                        <p:cTn id="65" dur="500"/>
                                        <p:tgtEl>
                                          <p:spTgt spid="143"/>
                                        </p:tgtEl>
                                      </p:cBhvr>
                                    </p:animEffect>
                                  </p:childTnLst>
                                </p:cTn>
                              </p:par>
                            </p:childTnLst>
                          </p:cTn>
                        </p:par>
                        <p:par>
                          <p:cTn id="66" fill="hold">
                            <p:stCondLst>
                              <p:cond delay="3000"/>
                            </p:stCondLst>
                            <p:childTnLst>
                              <p:par>
                                <p:cTn id="67" presetID="22" presetClass="entr" presetSubtype="4" fill="hold" nodeType="after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nodeType="withEffect">
                                  <p:stCondLst>
                                    <p:cond delay="0"/>
                                  </p:stCondLst>
                                  <p:childTnLst>
                                    <p:set>
                                      <p:cBhvr>
                                        <p:cTn id="71" dur="1" fill="hold">
                                          <p:stCondLst>
                                            <p:cond delay="0"/>
                                          </p:stCondLst>
                                        </p:cTn>
                                        <p:tgtEl>
                                          <p:spTgt spid="102"/>
                                        </p:tgtEl>
                                        <p:attrNameLst>
                                          <p:attrName>style.visibility</p:attrName>
                                        </p:attrNameLst>
                                      </p:cBhvr>
                                      <p:to>
                                        <p:strVal val="visible"/>
                                      </p:to>
                                    </p:set>
                                    <p:animEffect transition="in" filter="wipe(down)">
                                      <p:cBhvr>
                                        <p:cTn id="72" dur="500"/>
                                        <p:tgtEl>
                                          <p:spTgt spid="102"/>
                                        </p:tgtEl>
                                      </p:cBhvr>
                                    </p:animEffect>
                                  </p:childTnLst>
                                </p:cTn>
                              </p:par>
                              <p:par>
                                <p:cTn id="73" presetID="22" presetClass="entr" presetSubtype="4" fill="hold" nodeType="withEffect">
                                  <p:stCondLst>
                                    <p:cond delay="0"/>
                                  </p:stCondLst>
                                  <p:childTnLst>
                                    <p:set>
                                      <p:cBhvr>
                                        <p:cTn id="74" dur="1" fill="hold">
                                          <p:stCondLst>
                                            <p:cond delay="0"/>
                                          </p:stCondLst>
                                        </p:cTn>
                                        <p:tgtEl>
                                          <p:spTgt spid="113"/>
                                        </p:tgtEl>
                                        <p:attrNameLst>
                                          <p:attrName>style.visibility</p:attrName>
                                        </p:attrNameLst>
                                      </p:cBhvr>
                                      <p:to>
                                        <p:strVal val="visible"/>
                                      </p:to>
                                    </p:set>
                                    <p:animEffect transition="in" filter="wipe(down)">
                                      <p:cBhvr>
                                        <p:cTn id="75" dur="500"/>
                                        <p:tgtEl>
                                          <p:spTgt spid="113"/>
                                        </p:tgtEl>
                                      </p:cBhvr>
                                    </p:animEffect>
                                  </p:childTnLst>
                                </p:cTn>
                              </p:par>
                              <p:par>
                                <p:cTn id="76" presetID="22" presetClass="entr" presetSubtype="4" fill="hold" nodeType="withEffect">
                                  <p:stCondLst>
                                    <p:cond delay="0"/>
                                  </p:stCondLst>
                                  <p:childTnLst>
                                    <p:set>
                                      <p:cBhvr>
                                        <p:cTn id="77" dur="1" fill="hold">
                                          <p:stCondLst>
                                            <p:cond delay="0"/>
                                          </p:stCondLst>
                                        </p:cTn>
                                        <p:tgtEl>
                                          <p:spTgt spid="124"/>
                                        </p:tgtEl>
                                        <p:attrNameLst>
                                          <p:attrName>style.visibility</p:attrName>
                                        </p:attrNameLst>
                                      </p:cBhvr>
                                      <p:to>
                                        <p:strVal val="visible"/>
                                      </p:to>
                                    </p:set>
                                    <p:animEffect transition="in" filter="wipe(down)">
                                      <p:cBhvr>
                                        <p:cTn id="78"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71"/>
            <a:ext cx="12192000" cy="6855858"/>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41" y="0"/>
            <a:ext cx="12183717" cy="6858000"/>
          </a:xfrm>
          <a:prstGeom prst="rect">
            <a:avLst/>
          </a:prstGeom>
        </p:spPr>
      </p:pic>
      <p:sp>
        <p:nvSpPr>
          <p:cNvPr id="8" name="文本框 7"/>
          <p:cNvSpPr txBox="1"/>
          <p:nvPr/>
        </p:nvSpPr>
        <p:spPr>
          <a:xfrm>
            <a:off x="3486740" y="1885754"/>
            <a:ext cx="4416594" cy="1107996"/>
          </a:xfrm>
          <a:prstGeom prst="rect">
            <a:avLst/>
          </a:prstGeom>
          <a:noFill/>
        </p:spPr>
        <p:txBody>
          <a:bodyPr wrap="none" rtlCol="0">
            <a:spAutoFit/>
          </a:bodyPr>
          <a:lstStyle/>
          <a:p>
            <a:r>
              <a:rPr lang="zh-CN" altLang="en-US" sz="6600" dirty="0">
                <a:solidFill>
                  <a:prstClr val="white"/>
                </a:solidFill>
                <a:latin typeface="华文琥珀" panose="02010800040101010101" pitchFamily="2" charset="-122"/>
                <a:ea typeface="华文琥珀" panose="02010800040101010101" pitchFamily="2" charset="-122"/>
              </a:rPr>
              <a:t>谢谢观</a:t>
            </a:r>
            <a:r>
              <a:rPr lang="zh-CN" altLang="en-US" sz="6600" dirty="0" smtClean="0">
                <a:solidFill>
                  <a:prstClr val="white"/>
                </a:solidFill>
                <a:latin typeface="华文琥珀" panose="02010800040101010101" pitchFamily="2" charset="-122"/>
                <a:ea typeface="华文琥珀" panose="02010800040101010101" pitchFamily="2" charset="-122"/>
              </a:rPr>
              <a:t>看！</a:t>
            </a:r>
            <a:endParaRPr lang="en-US" altLang="zh-CN" sz="6600" dirty="0">
              <a:solidFill>
                <a:prstClr val="white"/>
              </a:solidFill>
              <a:latin typeface="华文琥珀" panose="02010800040101010101" pitchFamily="2" charset="-122"/>
              <a:ea typeface="华文琥珀" panose="02010800040101010101" pitchFamily="2" charset="-122"/>
            </a:endParaRPr>
          </a:p>
        </p:txBody>
      </p:sp>
      <p:sp>
        <p:nvSpPr>
          <p:cNvPr id="9" name="文本框 8"/>
          <p:cNvSpPr txBox="1"/>
          <p:nvPr/>
        </p:nvSpPr>
        <p:spPr>
          <a:xfrm>
            <a:off x="3839982" y="3218934"/>
            <a:ext cx="3881618" cy="369332"/>
          </a:xfrm>
          <a:prstGeom prst="rect">
            <a:avLst/>
          </a:prstGeom>
          <a:noFill/>
        </p:spPr>
        <p:txBody>
          <a:bodyPr wrap="square" rtlCol="0">
            <a:spAutoFit/>
          </a:bodyPr>
          <a:lstStyle/>
          <a:p>
            <a:pPr algn="ctr"/>
            <a:r>
              <a:rPr lang="zh-CN" altLang="en-US" dirty="0">
                <a:solidFill>
                  <a:prstClr val="white"/>
                </a:solidFill>
                <a:latin typeface="微软雅黑" panose="020B0503020204020204" pitchFamily="34" charset="-122"/>
                <a:ea typeface="微软雅黑" panose="020B0503020204020204" pitchFamily="34" charset="-122"/>
              </a:rPr>
              <a:t>萌萌</a:t>
            </a:r>
            <a:r>
              <a:rPr lang="zh-CN" altLang="en-US" dirty="0" smtClean="0">
                <a:solidFill>
                  <a:prstClr val="white"/>
                </a:solidFill>
                <a:latin typeface="微软雅黑" panose="020B0503020204020204" pitchFamily="34" charset="-122"/>
                <a:ea typeface="微软雅黑" panose="020B0503020204020204" pitchFamily="34" charset="-122"/>
              </a:rPr>
              <a:t>早</a:t>
            </a:r>
            <a:r>
              <a:rPr lang="zh-CN" altLang="en-US" dirty="0">
                <a:solidFill>
                  <a:prstClr val="white"/>
                </a:solidFill>
                <a:latin typeface="微软雅黑" panose="020B0503020204020204" pitchFamily="34" charset="-122"/>
                <a:ea typeface="微软雅黑" panose="020B0503020204020204" pitchFamily="34" charset="-122"/>
              </a:rPr>
              <a:t>教机构！您的明智之选</a:t>
            </a:r>
            <a:r>
              <a:rPr lang="en-US" altLang="zh-CN" dirty="0">
                <a:solidFill>
                  <a:prstClr val="white"/>
                </a:solidFill>
                <a:latin typeface="微软雅黑" panose="020B0503020204020204" pitchFamily="34" charset="-122"/>
                <a:ea typeface="微软雅黑" panose="020B0503020204020204" pitchFamily="34" charset="-122"/>
              </a:rPr>
              <a:t>~</a:t>
            </a:r>
            <a:endParaRPr lang="zh-CN" altLang="en-US"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258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儿童教育"/>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1591</Words>
  <Application>Microsoft Office PowerPoint</Application>
  <PresentationFormat>自定义</PresentationFormat>
  <Paragraphs>292</Paragraphs>
  <Slides>25</Slides>
  <Notes>1</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儿童教育</dc:title>
  <dc:creator>第一PPT</dc:creator>
  <cp:keywords>www.1ppt.com</cp:keywords>
  <dc:description>www.1ppt.com</dc:description>
  <cp:lastModifiedBy>Carrie</cp:lastModifiedBy>
  <cp:revision>15</cp:revision>
  <dcterms:created xsi:type="dcterms:W3CDTF">2017-05-06T14:38:09Z</dcterms:created>
  <dcterms:modified xsi:type="dcterms:W3CDTF">2020-03-10T02:40:27Z</dcterms:modified>
</cp:coreProperties>
</file>