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4"/>
  </p:notesMasterIdLst>
  <p:sldIdLst>
    <p:sldId id="257" r:id="rId5"/>
    <p:sldId id="259" r:id="rId6"/>
    <p:sldId id="263" r:id="rId7"/>
    <p:sldId id="270" r:id="rId8"/>
    <p:sldId id="268" r:id="rId9"/>
    <p:sldId id="269" r:id="rId10"/>
    <p:sldId id="265" r:id="rId11"/>
    <p:sldId id="276" r:id="rId12"/>
    <p:sldId id="277" r:id="rId13"/>
    <p:sldId id="279" r:id="rId14"/>
    <p:sldId id="264" r:id="rId15"/>
    <p:sldId id="282" r:id="rId16"/>
    <p:sldId id="278" r:id="rId17"/>
    <p:sldId id="271" r:id="rId18"/>
    <p:sldId id="266" r:id="rId19"/>
    <p:sldId id="283" r:id="rId20"/>
    <p:sldId id="274" r:id="rId21"/>
    <p:sldId id="284" r:id="rId22"/>
    <p:sldId id="275" r:id="rId23"/>
  </p:sldIdLst>
  <p:sldSz cx="9144000" cy="5143500" type="screen16x9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1D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83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1D8AC1"/>
            </a:solidFill>
          </c:spPr>
          <c:dPt>
            <c:idx val="0"/>
            <c:bubble3D val="0"/>
            <c:spPr>
              <a:solidFill>
                <a:schemeClr val="accent2"/>
              </a:solidFill>
              <a:effectLst>
                <a:innerShdw blurRad="63500" dist="50800" dir="2700000">
                  <a:prstClr val="black">
                    <a:alpha val="1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404040"/>
              </a:solidFill>
              <a:effectLst>
                <a:innerShdw blurRad="63500" dist="50800" dir="13500000">
                  <a:prstClr val="black">
                    <a:alpha val="1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0.15946769803355201"/>
                  <c:y val="0.29381214448840798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accent2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055197570640299"/>
                  <c:y val="-0.24978980648163901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rgbClr val="404040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2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28575">
                  <a:solidFill>
                    <a:schemeClr val="accent2">
                      <a:lumMod val="75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1800-AEC3-4079-8469-8A9885B82209}" type="datetimeFigureOut">
              <a:rPr lang="zh-CN" altLang="en-US" smtClean="0"/>
              <a:t>2019/2/22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BA025-5C3B-464F-8843-6B4197E679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423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108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729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243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401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887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533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684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524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480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175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734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120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393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0313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236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358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0215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BA025-5C3B-464F-8843-6B4197E679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155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31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4780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BUSINESS</a:t>
            </a:r>
            <a:r>
              <a:rPr kumimoji="1" lang="zh-CN" altLang="en-US" sz="44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REPORT</a:t>
            </a:r>
            <a:endParaRPr kumimoji="1" lang="zh-CN" altLang="en-US" sz="4400" b="1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816591"/>
            <a:ext cx="5184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000" b="1" dirty="0">
                <a:solidFill>
                  <a:srgbClr val="FFFFFF"/>
                </a:solidFill>
                <a:latin typeface="+mn-ea"/>
              </a:rPr>
              <a:t>行政项目月报</a:t>
            </a:r>
            <a:r>
              <a:rPr kumimoji="1" lang="en-US" altLang="zh-CN" sz="4000" b="1" dirty="0" err="1">
                <a:solidFill>
                  <a:srgbClr val="FFFFFF"/>
                </a:solidFill>
                <a:latin typeface="+mn-ea"/>
              </a:rPr>
              <a:t>ppt</a:t>
            </a:r>
            <a:r>
              <a:rPr kumimoji="1" lang="zh-CN" altLang="en-US" sz="4000" b="1" dirty="0">
                <a:solidFill>
                  <a:srgbClr val="FFFFFF"/>
                </a:solidFill>
                <a:latin typeface="+mn-ea"/>
              </a:rPr>
              <a:t>模板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705678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82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01289" y="0"/>
            <a:ext cx="4242711" cy="5143500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b="1" dirty="0"/>
          </a:p>
        </p:txBody>
      </p:sp>
      <p:grpSp>
        <p:nvGrpSpPr>
          <p:cNvPr id="3" name="组 2"/>
          <p:cNvGrpSpPr/>
          <p:nvPr/>
        </p:nvGrpSpPr>
        <p:grpSpPr>
          <a:xfrm>
            <a:off x="4523459" y="461862"/>
            <a:ext cx="4620539" cy="1212503"/>
            <a:chOff x="4743860" y="461861"/>
            <a:chExt cx="4400139" cy="1154667"/>
          </a:xfrm>
        </p:grpSpPr>
        <p:sp>
          <p:nvSpPr>
            <p:cNvPr id="4" name="剪去单角的矩形 3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35416" y="4236251"/>
            <a:ext cx="22278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FFFFFF"/>
                </a:solidFill>
              </a:rPr>
              <a:t>CONTENTS</a:t>
            </a:r>
            <a:endParaRPr kumimoji="1"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48223" y="629813"/>
            <a:ext cx="401968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。点击此处</a:t>
            </a:r>
            <a:r>
              <a:rPr lang="zh-CN" altLang="en-US" sz="1000" dirty="0">
                <a:solidFill>
                  <a:srgbClr val="103154"/>
                </a:solidFill>
              </a:rPr>
              <a:t>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79352" y="206765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ONE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82977" y="197288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01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9352" y="271828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TWO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82977" y="262351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02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9352" y="336891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THREE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2977" y="327414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03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79352" y="4019550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FOUR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82977" y="3924771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04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63349" y="206765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工作概况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63349" y="271828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阶段成就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3349" y="336891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经验教训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63349" y="4019550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阶段计划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73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1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工作概况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06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1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971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" name="矩形 5"/>
          <p:cNvSpPr/>
          <p:nvPr/>
        </p:nvSpPr>
        <p:spPr>
          <a:xfrm>
            <a:off x="614460" y="2676932"/>
            <a:ext cx="57356" cy="1168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1082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11237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1082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213726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8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18971" y="1060023"/>
            <a:ext cx="2446866" cy="161713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8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821460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928" y="3950042"/>
            <a:ext cx="765137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247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16200000">
            <a:off x="1058387" y="1049424"/>
            <a:ext cx="2663244" cy="2663244"/>
          </a:xfrm>
          <a:prstGeom prst="blockArc">
            <a:avLst>
              <a:gd name="adj1" fmla="val 4719989"/>
              <a:gd name="adj2" fmla="val 21446483"/>
              <a:gd name="adj3" fmla="val 564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22236" y="1113272"/>
            <a:ext cx="2535547" cy="2535547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8259" y="1040603"/>
            <a:ext cx="412769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  <a:ea typeface="微软雅黑"/>
                <a:cs typeface="Impact"/>
              </a:rPr>
              <a:t>CLICK HERE TO ADD YOUR TITLE</a:t>
            </a:r>
          </a:p>
          <a:p>
            <a:r>
              <a:rPr kumimoji="1" lang="zh-CN" altLang="en-US" sz="3600" dirty="0" smtClean="0">
                <a:solidFill>
                  <a:schemeClr val="accent2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3600" dirty="0">
              <a:solidFill>
                <a:schemeClr val="accent2"/>
              </a:solidFill>
              <a:ea typeface="微软雅黑"/>
              <a:cs typeface="Impac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8259" y="2794930"/>
            <a:ext cx="390926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10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号字，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1.3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倍字间距。</a:t>
            </a:r>
            <a:endParaRPr kumimoji="1" lang="en-US" altLang="zh-CN" sz="1000" dirty="0" smtClean="0">
              <a:solidFill>
                <a:prstClr val="white"/>
              </a:solidFill>
              <a:ea typeface="微软雅黑"/>
              <a:cs typeface="Arial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6617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2" name="直线连接符 21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组 23"/>
          <p:cNvGrpSpPr/>
          <p:nvPr/>
        </p:nvGrpSpPr>
        <p:grpSpPr>
          <a:xfrm>
            <a:off x="907642" y="1022287"/>
            <a:ext cx="2042727" cy="2036834"/>
            <a:chOff x="1320051" y="1288914"/>
            <a:chExt cx="2163760" cy="2157522"/>
          </a:xfrm>
        </p:grpSpPr>
        <p:sp>
          <p:nvSpPr>
            <p:cNvPr id="26" name="空心弧 25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8" name="空心弧 27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1011713" y="1123412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1" name="组 30"/>
          <p:cNvGrpSpPr/>
          <p:nvPr/>
        </p:nvGrpSpPr>
        <p:grpSpPr>
          <a:xfrm>
            <a:off x="3482144" y="1022287"/>
            <a:ext cx="2042727" cy="2036834"/>
            <a:chOff x="1320051" y="1288914"/>
            <a:chExt cx="2163760" cy="2157522"/>
          </a:xfrm>
        </p:grpSpPr>
        <p:sp>
          <p:nvSpPr>
            <p:cNvPr id="33" name="空心弧 32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4" name="空心弧 33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5" name="空心弧 34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586216" y="1123413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6056647" y="1022287"/>
            <a:ext cx="2042727" cy="2036834"/>
            <a:chOff x="1320051" y="1288914"/>
            <a:chExt cx="2163760" cy="2157522"/>
          </a:xfrm>
        </p:grpSpPr>
        <p:sp>
          <p:nvSpPr>
            <p:cNvPr id="40" name="空心弧 39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1" name="空心弧 40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3" name="空心弧 42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160719" y="1123413"/>
            <a:ext cx="1834585" cy="1834585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04992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 smtClean="0">
                <a:solidFill>
                  <a:schemeClr val="accent2"/>
                </a:solidFill>
                <a:latin typeface="+mn-ea"/>
              </a:rPr>
              <a:t>点击此处添加标题</a:t>
            </a:r>
            <a:endParaRPr kumimoji="1" lang="zh-CN" altLang="en-US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6828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chemeClr val="bg1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99490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431326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260548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992384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961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2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阶段成就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912401" y="1038229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2012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12401" y="2019959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2013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2401" y="3001690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12401" y="3983421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2015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cxnSp>
        <p:nvCxnSpPr>
          <p:cNvPr id="8" name="直接连接符 6"/>
          <p:cNvCxnSpPr>
            <a:stCxn id="4" idx="2"/>
            <a:endCxn id="5" idx="0"/>
          </p:cNvCxnSpPr>
          <p:nvPr/>
        </p:nvCxnSpPr>
        <p:spPr>
          <a:xfrm>
            <a:off x="1416164" y="142318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9"/>
          <p:cNvCxnSpPr>
            <a:stCxn id="5" idx="2"/>
            <a:endCxn id="6" idx="0"/>
          </p:cNvCxnSpPr>
          <p:nvPr/>
        </p:nvCxnSpPr>
        <p:spPr>
          <a:xfrm>
            <a:off x="1416164" y="240491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7"/>
          <p:cNvCxnSpPr>
            <a:stCxn id="6" idx="2"/>
            <a:endCxn id="7" idx="0"/>
          </p:cNvCxnSpPr>
          <p:nvPr/>
        </p:nvCxnSpPr>
        <p:spPr>
          <a:xfrm>
            <a:off x="1416164" y="3386637"/>
            <a:ext cx="0" cy="59677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65"/>
          <p:cNvCxnSpPr/>
          <p:nvPr/>
        </p:nvCxnSpPr>
        <p:spPr>
          <a:xfrm flipH="1">
            <a:off x="1696768" y="1832957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77"/>
          <p:cNvCxnSpPr/>
          <p:nvPr/>
        </p:nvCxnSpPr>
        <p:spPr>
          <a:xfrm flipH="1">
            <a:off x="1696768" y="2804028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78"/>
          <p:cNvCxnSpPr/>
          <p:nvPr/>
        </p:nvCxnSpPr>
        <p:spPr>
          <a:xfrm flipH="1">
            <a:off x="1696768" y="3775112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191711" y="1043645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46%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91711" y="1929328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56%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1711" y="290527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66%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91711" y="385543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76%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61614" y="1051118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961614" y="2024251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61614" y="3023176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961614" y="3983414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641026" y="1103544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41026" y="200472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41026" y="2962446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41026" y="393747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65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3382584" y="2856955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4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3382585" y="324647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3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382585" y="363598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2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82585" y="4025490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1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382585" y="129892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8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382585" y="168843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7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382585" y="207794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6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382585" y="246745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cxnSp>
        <p:nvCxnSpPr>
          <p:cNvPr id="12" name="直接连接符 15"/>
          <p:cNvCxnSpPr/>
          <p:nvPr/>
        </p:nvCxnSpPr>
        <p:spPr>
          <a:xfrm>
            <a:off x="3996416" y="144548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3" name="直接连接符 16"/>
          <p:cNvCxnSpPr/>
          <p:nvPr/>
        </p:nvCxnSpPr>
        <p:spPr>
          <a:xfrm>
            <a:off x="3996416" y="183499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4" name="直接连接符 17"/>
          <p:cNvCxnSpPr/>
          <p:nvPr/>
        </p:nvCxnSpPr>
        <p:spPr>
          <a:xfrm>
            <a:off x="3996416" y="222450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3996416" y="261401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3996416" y="300352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3996416" y="339303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8" name="直接连接符 21"/>
          <p:cNvCxnSpPr/>
          <p:nvPr/>
        </p:nvCxnSpPr>
        <p:spPr>
          <a:xfrm>
            <a:off x="3996416" y="378254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9" name="直接连接符 22"/>
          <p:cNvCxnSpPr/>
          <p:nvPr/>
        </p:nvCxnSpPr>
        <p:spPr>
          <a:xfrm>
            <a:off x="3996416" y="4172048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494339" y="2051234"/>
            <a:ext cx="2547945" cy="168506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endParaRPr lang="zh-CN" altLang="en-US" sz="100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4341" y="1522900"/>
            <a:ext cx="2249301" cy="528334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defTabSz="914220"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accent2"/>
                </a:solidFill>
              </a:rPr>
              <a:t>点击此处添加标题</a:t>
            </a:r>
            <a:endParaRPr lang="en-US" altLang="zh-CN" sz="2000" b="1" kern="0" dirty="0">
              <a:solidFill>
                <a:schemeClr val="accent2"/>
              </a:solidFill>
            </a:endParaRPr>
          </a:p>
        </p:txBody>
      </p:sp>
      <p:sp>
        <p:nvSpPr>
          <p:cNvPr id="22" name="五边形 21"/>
          <p:cNvSpPr/>
          <p:nvPr/>
        </p:nvSpPr>
        <p:spPr>
          <a:xfrm rot="5400000">
            <a:off x="4457819" y="1650690"/>
            <a:ext cx="83307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" name="五边形 22"/>
          <p:cNvSpPr/>
          <p:nvPr/>
        </p:nvSpPr>
        <p:spPr>
          <a:xfrm rot="5400000">
            <a:off x="4973887" y="241230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五边形 23"/>
          <p:cNvSpPr/>
          <p:nvPr/>
        </p:nvSpPr>
        <p:spPr>
          <a:xfrm rot="5400000">
            <a:off x="5852437" y="280181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五边形 24"/>
          <p:cNvSpPr/>
          <p:nvPr/>
        </p:nvSpPr>
        <p:spPr>
          <a:xfrm rot="5400000">
            <a:off x="6925743" y="3386084"/>
            <a:ext cx="1168528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9266" y="1700693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7" name="矩形 26"/>
          <p:cNvSpPr/>
          <p:nvPr/>
        </p:nvSpPr>
        <p:spPr>
          <a:xfrm>
            <a:off x="5551203" y="2794322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8" name="矩形 27"/>
          <p:cNvSpPr/>
          <p:nvPr/>
        </p:nvSpPr>
        <p:spPr>
          <a:xfrm>
            <a:off x="6426366" y="3146534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9" name="矩形 28"/>
          <p:cNvSpPr/>
          <p:nvPr/>
        </p:nvSpPr>
        <p:spPr>
          <a:xfrm>
            <a:off x="7308305" y="3498746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30" name="Freeform 89"/>
          <p:cNvSpPr>
            <a:spLocks noChangeAspect="1" noEditPoints="1"/>
          </p:cNvSpPr>
          <p:nvPr/>
        </p:nvSpPr>
        <p:spPr bwMode="auto">
          <a:xfrm>
            <a:off x="7397833" y="3318746"/>
            <a:ext cx="224348" cy="18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1" name="Freeform 113"/>
          <p:cNvSpPr>
            <a:spLocks noChangeAspect="1"/>
          </p:cNvSpPr>
          <p:nvPr/>
        </p:nvSpPr>
        <p:spPr bwMode="auto">
          <a:xfrm>
            <a:off x="5654080" y="2586736"/>
            <a:ext cx="201038" cy="1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2" name="Freeform 197"/>
          <p:cNvSpPr>
            <a:spLocks noChangeAspect="1" noEditPoints="1"/>
          </p:cNvSpPr>
          <p:nvPr/>
        </p:nvSpPr>
        <p:spPr bwMode="auto">
          <a:xfrm>
            <a:off x="6547817" y="2913521"/>
            <a:ext cx="167293" cy="1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3" name="Freeform 234"/>
          <p:cNvSpPr>
            <a:spLocks noChangeAspect="1"/>
          </p:cNvSpPr>
          <p:nvPr/>
        </p:nvSpPr>
        <p:spPr bwMode="auto">
          <a:xfrm>
            <a:off x="4781101" y="1502330"/>
            <a:ext cx="186506" cy="1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28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7512" y="0"/>
            <a:ext cx="4566488" cy="51435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上箭头 1"/>
          <p:cNvSpPr/>
          <p:nvPr/>
        </p:nvSpPr>
        <p:spPr>
          <a:xfrm>
            <a:off x="7648698" y="2859784"/>
            <a:ext cx="1099768" cy="2096222"/>
          </a:xfrm>
          <a:prstGeom prst="upArrow">
            <a:avLst/>
          </a:prstGeom>
          <a:gradFill>
            <a:gsLst>
              <a:gs pos="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" name="上箭头 2"/>
          <p:cNvSpPr/>
          <p:nvPr/>
        </p:nvSpPr>
        <p:spPr>
          <a:xfrm rot="10800000">
            <a:off x="467544" y="627535"/>
            <a:ext cx="1099768" cy="2096222"/>
          </a:xfrm>
          <a:prstGeom prst="upArrow">
            <a:avLst/>
          </a:prstGeom>
          <a:gradFill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55713" y="1275277"/>
            <a:ext cx="2232578" cy="22325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24" tIns="214024" rIns="214024" bIns="21402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54608630"/>
              </p:ext>
            </p:extLst>
          </p:nvPr>
        </p:nvGraphicFramePr>
        <p:xfrm>
          <a:off x="2411760" y="1108826"/>
          <a:ext cx="4320480" cy="256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矩形 5"/>
          <p:cNvSpPr/>
          <p:nvPr/>
        </p:nvSpPr>
        <p:spPr>
          <a:xfrm>
            <a:off x="467552" y="3454145"/>
            <a:ext cx="2865355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7" name="TextBox 56"/>
          <p:cNvSpPr txBox="1"/>
          <p:nvPr/>
        </p:nvSpPr>
        <p:spPr>
          <a:xfrm>
            <a:off x="467552" y="3021080"/>
            <a:ext cx="2865355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404040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404040"/>
              </a:solidFill>
              <a:effectLst/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0153" y="988599"/>
            <a:ext cx="2736304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9" name="TextBox 58"/>
          <p:cNvSpPr txBox="1"/>
          <p:nvPr/>
        </p:nvSpPr>
        <p:spPr>
          <a:xfrm>
            <a:off x="5940153" y="555534"/>
            <a:ext cx="2736304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r"/>
            <a:r>
              <a:rPr lang="en-US" altLang="zh-CN" sz="2400" b="1" dirty="0">
                <a:solidFill>
                  <a:srgbClr val="F1B015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F1B015"/>
              </a:solidFill>
              <a:effectLst/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741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3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经验教训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1051312" y="1931424"/>
            <a:ext cx="2261374" cy="2261374"/>
          </a:xfrm>
          <a:prstGeom prst="donut">
            <a:avLst>
              <a:gd name="adj" fmla="val 386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964381" y="1901512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>
            <a:spLocks noChangeAspect="1"/>
          </p:cNvSpPr>
          <p:nvPr/>
        </p:nvSpPr>
        <p:spPr>
          <a:xfrm>
            <a:off x="2670196" y="1901512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2679617" y="3392697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042064" y="3497404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641999" y="2522111"/>
            <a:ext cx="1080000" cy="1080000"/>
          </a:xfrm>
          <a:prstGeom prst="ellipse">
            <a:avLst/>
          </a:prstGeom>
          <a:solidFill>
            <a:srgbClr val="F1B015"/>
          </a:solidFill>
          <a:ln>
            <a:solidFill>
              <a:srgbClr val="B98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218"/>
          <p:cNvSpPr>
            <a:spLocks noChangeAspect="1" noEditPoints="1"/>
          </p:cNvSpPr>
          <p:nvPr/>
        </p:nvSpPr>
        <p:spPr bwMode="auto">
          <a:xfrm>
            <a:off x="1925169" y="2792111"/>
            <a:ext cx="513659" cy="54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12"/>
          <p:cNvGrpSpPr>
            <a:grpSpLocks noChangeAspect="1"/>
          </p:cNvGrpSpPr>
          <p:nvPr/>
        </p:nvGrpSpPr>
        <p:grpSpPr>
          <a:xfrm>
            <a:off x="1239449" y="2099562"/>
            <a:ext cx="173775" cy="216000"/>
            <a:chOff x="1103314" y="674687"/>
            <a:chExt cx="169863" cy="211138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130301" y="674687"/>
              <a:ext cx="112713" cy="112713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03314" y="808037"/>
              <a:ext cx="169863" cy="77788"/>
            </a:xfrm>
            <a:custGeom>
              <a:avLst/>
              <a:gdLst>
                <a:gd name="T0" fmla="*/ 80 w 107"/>
                <a:gd name="T1" fmla="*/ 0 h 49"/>
                <a:gd name="T2" fmla="*/ 102 w 107"/>
                <a:gd name="T3" fmla="*/ 9 h 49"/>
                <a:gd name="T4" fmla="*/ 107 w 107"/>
                <a:gd name="T5" fmla="*/ 49 h 49"/>
                <a:gd name="T6" fmla="*/ 0 w 107"/>
                <a:gd name="T7" fmla="*/ 49 h 49"/>
                <a:gd name="T8" fmla="*/ 4 w 107"/>
                <a:gd name="T9" fmla="*/ 9 h 49"/>
                <a:gd name="T10" fmla="*/ 27 w 107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49">
                  <a:moveTo>
                    <a:pt x="80" y="0"/>
                  </a:moveTo>
                  <a:lnTo>
                    <a:pt x="102" y="9"/>
                  </a:lnTo>
                  <a:lnTo>
                    <a:pt x="107" y="49"/>
                  </a:lnTo>
                  <a:lnTo>
                    <a:pt x="0" y="49"/>
                  </a:lnTo>
                  <a:lnTo>
                    <a:pt x="4" y="9"/>
                  </a:lnTo>
                  <a:lnTo>
                    <a:pt x="27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7"/>
          <p:cNvGrpSpPr>
            <a:grpSpLocks noChangeAspect="1"/>
          </p:cNvGrpSpPr>
          <p:nvPr/>
        </p:nvGrpSpPr>
        <p:grpSpPr>
          <a:xfrm>
            <a:off x="2924628" y="2155917"/>
            <a:ext cx="268485" cy="216000"/>
            <a:chOff x="1082676" y="1274762"/>
            <a:chExt cx="211138" cy="169863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82676" y="1274762"/>
              <a:ext cx="211138" cy="169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V="1">
              <a:off x="1103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1103314" y="1317625"/>
              <a:ext cx="169863" cy="42863"/>
            </a:xfrm>
            <a:custGeom>
              <a:avLst/>
              <a:gdLst>
                <a:gd name="T0" fmla="*/ 107 w 107"/>
                <a:gd name="T1" fmla="*/ 0 h 27"/>
                <a:gd name="T2" fmla="*/ 53 w 107"/>
                <a:gd name="T3" fmla="*/ 27 h 27"/>
                <a:gd name="T4" fmla="*/ 0 w 10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27">
                  <a:moveTo>
                    <a:pt x="107" y="0"/>
                  </a:moveTo>
                  <a:lnTo>
                    <a:pt x="53" y="27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 flipV="1">
              <a:off x="1230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30"/>
          <p:cNvGrpSpPr>
            <a:grpSpLocks noChangeAspect="1"/>
          </p:cNvGrpSpPr>
          <p:nvPr/>
        </p:nvGrpSpPr>
        <p:grpSpPr>
          <a:xfrm>
            <a:off x="1267058" y="3752697"/>
            <a:ext cx="268485" cy="216000"/>
            <a:chOff x="1082676" y="3014662"/>
            <a:chExt cx="211138" cy="169863"/>
          </a:xfrm>
        </p:grpSpPr>
        <p:sp>
          <p:nvSpPr>
            <p:cNvPr id="18" name="Line 86"/>
            <p:cNvSpPr>
              <a:spLocks noChangeShapeType="1"/>
            </p:cNvSpPr>
            <p:nvPr/>
          </p:nvSpPr>
          <p:spPr bwMode="auto">
            <a:xfrm flipH="1">
              <a:off x="1082676" y="3014662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7"/>
            <p:cNvSpPr>
              <a:spLocks noChangeShapeType="1"/>
            </p:cNvSpPr>
            <p:nvPr/>
          </p:nvSpPr>
          <p:spPr bwMode="auto">
            <a:xfrm>
              <a:off x="1082676" y="3184525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88"/>
            <p:cNvSpPr>
              <a:spLocks noChangeShapeType="1"/>
            </p:cNvSpPr>
            <p:nvPr/>
          </p:nvSpPr>
          <p:spPr bwMode="auto">
            <a:xfrm>
              <a:off x="1103314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89"/>
            <p:cNvSpPr>
              <a:spLocks noChangeShapeType="1"/>
            </p:cNvSpPr>
            <p:nvPr/>
          </p:nvSpPr>
          <p:spPr bwMode="auto">
            <a:xfrm>
              <a:off x="1123951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90"/>
            <p:cNvSpPr>
              <a:spLocks noChangeShapeType="1"/>
            </p:cNvSpPr>
            <p:nvPr/>
          </p:nvSpPr>
          <p:spPr bwMode="auto">
            <a:xfrm>
              <a:off x="1146176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91"/>
            <p:cNvSpPr>
              <a:spLocks noChangeArrowheads="1"/>
            </p:cNvSpPr>
            <p:nvPr/>
          </p:nvSpPr>
          <p:spPr bwMode="auto">
            <a:xfrm>
              <a:off x="1109664" y="3092450"/>
              <a:ext cx="42863" cy="57150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92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93"/>
            <p:cNvSpPr>
              <a:spLocks noChangeArrowheads="1"/>
            </p:cNvSpPr>
            <p:nvPr/>
          </p:nvSpPr>
          <p:spPr bwMode="auto">
            <a:xfrm>
              <a:off x="1082676" y="3014662"/>
              <a:ext cx="211138" cy="42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4"/>
            <p:cNvSpPr>
              <a:spLocks/>
            </p:cNvSpPr>
            <p:nvPr/>
          </p:nvSpPr>
          <p:spPr bwMode="auto">
            <a:xfrm>
              <a:off x="1082676" y="3078162"/>
              <a:ext cx="211138" cy="106363"/>
            </a:xfrm>
            <a:custGeom>
              <a:avLst/>
              <a:gdLst>
                <a:gd name="T0" fmla="*/ 133 w 133"/>
                <a:gd name="T1" fmla="*/ 0 h 67"/>
                <a:gd name="T2" fmla="*/ 133 w 133"/>
                <a:gd name="T3" fmla="*/ 67 h 67"/>
                <a:gd name="T4" fmla="*/ 0 w 133"/>
                <a:gd name="T5" fmla="*/ 67 h 67"/>
                <a:gd name="T6" fmla="*/ 0 w 133"/>
                <a:gd name="T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67">
                  <a:moveTo>
                    <a:pt x="133" y="0"/>
                  </a:moveTo>
                  <a:lnTo>
                    <a:pt x="133" y="67"/>
                  </a:lnTo>
                  <a:lnTo>
                    <a:pt x="0" y="67"/>
                  </a:lnTo>
                  <a:lnTo>
                    <a:pt x="0" y="5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95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96"/>
            <p:cNvSpPr>
              <a:spLocks noChangeShapeType="1"/>
            </p:cNvSpPr>
            <p:nvPr/>
          </p:nvSpPr>
          <p:spPr bwMode="auto">
            <a:xfrm>
              <a:off x="1174751" y="3121025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97"/>
            <p:cNvSpPr>
              <a:spLocks noChangeShapeType="1"/>
            </p:cNvSpPr>
            <p:nvPr/>
          </p:nvSpPr>
          <p:spPr bwMode="auto">
            <a:xfrm>
              <a:off x="1174751" y="3149600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>
            <a:grpSpLocks noChangeAspect="1"/>
          </p:cNvGrpSpPr>
          <p:nvPr/>
        </p:nvGrpSpPr>
        <p:grpSpPr>
          <a:xfrm>
            <a:off x="2879359" y="3644697"/>
            <a:ext cx="320516" cy="216000"/>
            <a:chOff x="6084888" y="2105025"/>
            <a:chExt cx="146050" cy="98425"/>
          </a:xfrm>
        </p:grpSpPr>
        <p:sp>
          <p:nvSpPr>
            <p:cNvPr id="31" name="Freeform 393"/>
            <p:cNvSpPr>
              <a:spLocks/>
            </p:cNvSpPr>
            <p:nvPr/>
          </p:nvSpPr>
          <p:spPr bwMode="auto">
            <a:xfrm>
              <a:off x="6084888" y="2105025"/>
              <a:ext cx="146050" cy="33338"/>
            </a:xfrm>
            <a:custGeom>
              <a:avLst/>
              <a:gdLst>
                <a:gd name="T0" fmla="*/ 0 w 120"/>
                <a:gd name="T1" fmla="*/ 27 h 27"/>
                <a:gd name="T2" fmla="*/ 60 w 120"/>
                <a:gd name="T3" fmla="*/ 0 h 27"/>
                <a:gd name="T4" fmla="*/ 120 w 1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27">
                  <a:moveTo>
                    <a:pt x="0" y="27"/>
                  </a:moveTo>
                  <a:cubicBezTo>
                    <a:pt x="14" y="10"/>
                    <a:pt x="36" y="0"/>
                    <a:pt x="60" y="0"/>
                  </a:cubicBezTo>
                  <a:cubicBezTo>
                    <a:pt x="84" y="0"/>
                    <a:pt x="106" y="10"/>
                    <a:pt x="120" y="2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94"/>
            <p:cNvSpPr>
              <a:spLocks/>
            </p:cNvSpPr>
            <p:nvPr/>
          </p:nvSpPr>
          <p:spPr bwMode="auto">
            <a:xfrm>
              <a:off x="6105525" y="2132013"/>
              <a:ext cx="106363" cy="26988"/>
            </a:xfrm>
            <a:custGeom>
              <a:avLst/>
              <a:gdLst>
                <a:gd name="T0" fmla="*/ 0 w 87"/>
                <a:gd name="T1" fmla="*/ 21 h 21"/>
                <a:gd name="T2" fmla="*/ 43 w 87"/>
                <a:gd name="T3" fmla="*/ 0 h 21"/>
                <a:gd name="T4" fmla="*/ 87 w 8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21">
                  <a:moveTo>
                    <a:pt x="0" y="21"/>
                  </a:moveTo>
                  <a:cubicBezTo>
                    <a:pt x="10" y="8"/>
                    <a:pt x="25" y="0"/>
                    <a:pt x="43" y="0"/>
                  </a:cubicBezTo>
                  <a:cubicBezTo>
                    <a:pt x="61" y="0"/>
                    <a:pt x="76" y="8"/>
                    <a:pt x="87" y="2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95"/>
            <p:cNvSpPr>
              <a:spLocks/>
            </p:cNvSpPr>
            <p:nvPr/>
          </p:nvSpPr>
          <p:spPr bwMode="auto">
            <a:xfrm>
              <a:off x="6124575" y="2160588"/>
              <a:ext cx="66675" cy="17463"/>
            </a:xfrm>
            <a:custGeom>
              <a:avLst/>
              <a:gdLst>
                <a:gd name="T0" fmla="*/ 0 w 54"/>
                <a:gd name="T1" fmla="*/ 14 h 14"/>
                <a:gd name="T2" fmla="*/ 27 w 54"/>
                <a:gd name="T3" fmla="*/ 0 h 14"/>
                <a:gd name="T4" fmla="*/ 54 w 5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4">
                  <a:moveTo>
                    <a:pt x="0" y="14"/>
                  </a:moveTo>
                  <a:cubicBezTo>
                    <a:pt x="6" y="5"/>
                    <a:pt x="16" y="0"/>
                    <a:pt x="27" y="0"/>
                  </a:cubicBezTo>
                  <a:cubicBezTo>
                    <a:pt x="38" y="0"/>
                    <a:pt x="48" y="5"/>
                    <a:pt x="54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96"/>
            <p:cNvSpPr>
              <a:spLocks noChangeArrowheads="1"/>
            </p:cNvSpPr>
            <p:nvPr/>
          </p:nvSpPr>
          <p:spPr bwMode="auto">
            <a:xfrm>
              <a:off x="6153150" y="2193925"/>
              <a:ext cx="9525" cy="9525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椭圆 34"/>
          <p:cNvSpPr>
            <a:spLocks noChangeAspect="1"/>
          </p:cNvSpPr>
          <p:nvPr/>
        </p:nvSpPr>
        <p:spPr>
          <a:xfrm>
            <a:off x="4298501" y="1733913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4298501" y="2426270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4298501" y="3118627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4298501" y="3810983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39" name="组 38"/>
          <p:cNvGrpSpPr/>
          <p:nvPr/>
        </p:nvGrpSpPr>
        <p:grpSpPr>
          <a:xfrm>
            <a:off x="4838501" y="1578742"/>
            <a:ext cx="3282207" cy="704076"/>
            <a:chOff x="4838501" y="1901450"/>
            <a:chExt cx="3282207" cy="704076"/>
          </a:xfrm>
        </p:grpSpPr>
        <p:sp>
          <p:nvSpPr>
            <p:cNvPr id="40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4838501" y="3650523"/>
            <a:ext cx="3282207" cy="704076"/>
            <a:chOff x="4838501" y="1901450"/>
            <a:chExt cx="3282207" cy="704076"/>
          </a:xfrm>
        </p:grpSpPr>
        <p:sp>
          <p:nvSpPr>
            <p:cNvPr id="43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5" name="组 44"/>
          <p:cNvGrpSpPr/>
          <p:nvPr/>
        </p:nvGrpSpPr>
        <p:grpSpPr>
          <a:xfrm>
            <a:off x="4838501" y="2269336"/>
            <a:ext cx="3282207" cy="704076"/>
            <a:chOff x="4838501" y="1901450"/>
            <a:chExt cx="3282207" cy="704076"/>
          </a:xfrm>
        </p:grpSpPr>
        <p:sp>
          <p:nvSpPr>
            <p:cNvPr id="46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838501" y="2959930"/>
            <a:ext cx="3282207" cy="704076"/>
            <a:chOff x="4838501" y="1901450"/>
            <a:chExt cx="3282207" cy="704076"/>
          </a:xfrm>
        </p:grpSpPr>
        <p:sp>
          <p:nvSpPr>
            <p:cNvPr id="49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-1"/>
            <a:ext cx="9144000" cy="1234617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rgbClr val="404040"/>
              </a:solidFill>
              <a:ea typeface="微软雅黑"/>
              <a:cs typeface="微软雅黑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56" name="直线连接符 55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>
            <a:off x="395536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5" name="同侧圆角矩形 4"/>
          <p:cNvSpPr/>
          <p:nvPr/>
        </p:nvSpPr>
        <p:spPr>
          <a:xfrm>
            <a:off x="395536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0043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7" name="TextBox 79"/>
          <p:cNvSpPr txBox="1"/>
          <p:nvPr/>
        </p:nvSpPr>
        <p:spPr>
          <a:xfrm>
            <a:off x="530043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</a:rPr>
              <a:t>TEXT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8" name="直接连接符 83"/>
          <p:cNvCxnSpPr/>
          <p:nvPr/>
        </p:nvCxnSpPr>
        <p:spPr>
          <a:xfrm>
            <a:off x="650223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4"/>
          <p:cNvCxnSpPr/>
          <p:nvPr/>
        </p:nvCxnSpPr>
        <p:spPr>
          <a:xfrm>
            <a:off x="650223" y="2821982"/>
            <a:ext cx="1437509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75558" y="1205347"/>
            <a:ext cx="82586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70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7025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3" name="组合 91"/>
          <p:cNvGrpSpPr/>
          <p:nvPr/>
        </p:nvGrpSpPr>
        <p:grpSpPr>
          <a:xfrm>
            <a:off x="739143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307469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</a:p>
        </p:txBody>
      </p:sp>
      <p:sp>
        <p:nvSpPr>
          <p:cNvPr id="21" name="同侧圆角矩形 20"/>
          <p:cNvSpPr/>
          <p:nvPr/>
        </p:nvSpPr>
        <p:spPr>
          <a:xfrm>
            <a:off x="3239852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22" name="同侧圆角矩形 21"/>
          <p:cNvSpPr/>
          <p:nvPr/>
        </p:nvSpPr>
        <p:spPr>
          <a:xfrm>
            <a:off x="3239852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74358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24" name="TextBox 102"/>
          <p:cNvSpPr txBox="1"/>
          <p:nvPr/>
        </p:nvSpPr>
        <p:spPr>
          <a:xfrm>
            <a:off x="3374358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25" name="直接连接符 103"/>
          <p:cNvCxnSpPr/>
          <p:nvPr/>
        </p:nvCxnSpPr>
        <p:spPr>
          <a:xfrm>
            <a:off x="3494539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104"/>
          <p:cNvCxnSpPr/>
          <p:nvPr/>
        </p:nvCxnSpPr>
        <p:spPr>
          <a:xfrm>
            <a:off x="3494533" y="2821982"/>
            <a:ext cx="1096796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19880" y="1205342"/>
            <a:ext cx="902807" cy="64632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50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71340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30" name="组合 136"/>
          <p:cNvGrpSpPr/>
          <p:nvPr/>
        </p:nvGrpSpPr>
        <p:grpSpPr>
          <a:xfrm>
            <a:off x="3583458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51784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8" name="同侧圆角矩形 37"/>
          <p:cNvSpPr/>
          <p:nvPr/>
        </p:nvSpPr>
        <p:spPr>
          <a:xfrm>
            <a:off x="6084168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9" name="同侧圆角矩形 38"/>
          <p:cNvSpPr/>
          <p:nvPr/>
        </p:nvSpPr>
        <p:spPr>
          <a:xfrm>
            <a:off x="6084168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18676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41" name="TextBox 148"/>
          <p:cNvSpPr txBox="1"/>
          <p:nvPr/>
        </p:nvSpPr>
        <p:spPr>
          <a:xfrm>
            <a:off x="6218676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2" name="直接连接符 150"/>
          <p:cNvCxnSpPr/>
          <p:nvPr/>
        </p:nvCxnSpPr>
        <p:spPr>
          <a:xfrm>
            <a:off x="6338855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151"/>
          <p:cNvCxnSpPr/>
          <p:nvPr/>
        </p:nvCxnSpPr>
        <p:spPr>
          <a:xfrm>
            <a:off x="6338849" y="2821982"/>
            <a:ext cx="2013573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6264196" y="1205347"/>
            <a:ext cx="89479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90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15658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47" name="组合 156"/>
          <p:cNvGrpSpPr/>
          <p:nvPr/>
        </p:nvGrpSpPr>
        <p:grpSpPr>
          <a:xfrm>
            <a:off x="6427776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6996102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793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行距等进行修改。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70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4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阶段计划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1007604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2843808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695090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6546372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7604" y="1619921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4788024" y="1550672"/>
            <a:ext cx="1319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6538824" y="2946880"/>
            <a:ext cx="1449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43808" y="2946880"/>
            <a:ext cx="1478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10" name="Freeform 89"/>
          <p:cNvSpPr>
            <a:spLocks noChangeAspect="1" noEditPoints="1"/>
          </p:cNvSpPr>
          <p:nvPr/>
        </p:nvSpPr>
        <p:spPr bwMode="auto">
          <a:xfrm>
            <a:off x="4092811" y="4187500"/>
            <a:ext cx="448694" cy="36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113"/>
          <p:cNvSpPr>
            <a:spLocks noChangeAspect="1"/>
          </p:cNvSpPr>
          <p:nvPr/>
        </p:nvSpPr>
        <p:spPr bwMode="auto">
          <a:xfrm>
            <a:off x="7787164" y="4197961"/>
            <a:ext cx="402076" cy="36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97"/>
          <p:cNvSpPr>
            <a:spLocks noChangeAspect="1" noEditPoints="1"/>
          </p:cNvSpPr>
          <p:nvPr/>
        </p:nvSpPr>
        <p:spPr bwMode="auto">
          <a:xfrm>
            <a:off x="6016686" y="1053131"/>
            <a:ext cx="334588" cy="36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Freeform 234"/>
          <p:cNvSpPr>
            <a:spLocks noChangeAspect="1"/>
          </p:cNvSpPr>
          <p:nvPr/>
        </p:nvSpPr>
        <p:spPr bwMode="auto">
          <a:xfrm>
            <a:off x="2290777" y="1011629"/>
            <a:ext cx="373011" cy="36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" name="直接连接符 17"/>
          <p:cNvCxnSpPr/>
          <p:nvPr/>
        </p:nvCxnSpPr>
        <p:spPr>
          <a:xfrm>
            <a:off x="7988202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6172268" y="1485991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4317158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2483768" y="1427812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743489" y="288972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0878" y="225959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12004" y="287974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4672" y="22691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4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379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637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522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404040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7" name="直线连接符 26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rgbClr val="404040">
                    <a:alpha val="6500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9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V="1">
            <a:off x="0" y="0"/>
            <a:ext cx="6475687" cy="51435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6678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00974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15270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29565" y="1121963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678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0974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15270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565" y="2832229"/>
            <a:ext cx="2127758" cy="163272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6677" y="163426"/>
            <a:ext cx="303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1D1D1D"/>
                </a:solidFill>
              </a:rPr>
              <a:t>PICTURE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D1D1D"/>
                </a:solidFill>
              </a:rPr>
              <a:t>HERE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图片展示页</a:t>
            </a:r>
            <a:endParaRPr kumimoji="1" lang="en-US" altLang="zh-CN" b="1" dirty="0" smtClean="0">
              <a:solidFill>
                <a:srgbClr val="1D1D1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6678" y="502102"/>
            <a:ext cx="500847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图片更换方式：双击图片，在顶部导航中找到填充，下拉菜单选择填充效果，选择</a:t>
            </a:r>
            <a:r>
              <a:rPr lang="zh-CN" altLang="zh-CN" sz="1000" dirty="0">
                <a:solidFill>
                  <a:srgbClr val="1D1D1D"/>
                </a:solidFill>
                <a:latin typeface="Century Gothic"/>
                <a:ea typeface="微软雅黑"/>
              </a:rPr>
              <a:t>“</a:t>
            </a: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图片或纹理”，在来自图片中选择想要插入的图片，点击插入并确定。</a:t>
            </a:r>
            <a:endParaRPr lang="en-US" altLang="zh-CN" sz="1000" dirty="0">
              <a:solidFill>
                <a:srgbClr val="1D1D1D"/>
              </a:solidFill>
              <a:latin typeface="Century Gothic"/>
              <a:ea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9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8461" y="2748776"/>
            <a:ext cx="162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43379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18297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93215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714108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452459" y="4044920"/>
            <a:ext cx="288000" cy="28800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5293215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1858108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/>
          <p:cNvCxnSpPr/>
          <p:nvPr/>
        </p:nvCxnSpPr>
        <p:spPr>
          <a:xfrm>
            <a:off x="3591027" y="303680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3"/>
          <p:cNvCxnSpPr/>
          <p:nvPr/>
        </p:nvCxnSpPr>
        <p:spPr>
          <a:xfrm>
            <a:off x="5437215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31874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81263" y="3317257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67451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977" y="3322792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7554987" y="2560423"/>
            <a:ext cx="576000" cy="600164"/>
            <a:chOff x="7554987" y="2209979"/>
            <a:chExt cx="576000" cy="600164"/>
          </a:xfrm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554987" y="2218344"/>
              <a:ext cx="576000" cy="576000"/>
            </a:xfrm>
            <a:prstGeom prst="ellipse">
              <a:avLst/>
            </a:prstGeom>
            <a:solidFill>
              <a:srgbClr val="F1B01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48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4770" y="2209979"/>
              <a:ext cx="464415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3600" dirty="0" smtClean="0">
                  <a:solidFill>
                    <a:schemeClr val="bg1"/>
                  </a:solidFill>
                  <a:latin typeface="Century Gothic"/>
                  <a:ea typeface="微软雅黑"/>
                </a:rPr>
                <a:t>+</a:t>
              </a:r>
              <a:endParaRPr kumimoji="1" lang="zh-CN" altLang="en-US" sz="36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031874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451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chemeClr val="bg1"/>
                </a:solidFill>
              </a:rPr>
              <a:t>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1263" y="3583249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001" y="3602491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24" name="直线连接符 23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3328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chemeClr val="accent2"/>
                </a:solidFill>
                <a:ea typeface="宋体"/>
              </a:rPr>
              <a:t>THANK YOU</a:t>
            </a:r>
            <a:endParaRPr kumimoji="1" lang="zh-CN" altLang="en-US" sz="4400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716899"/>
            <a:ext cx="4440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FOR</a:t>
            </a:r>
            <a:r>
              <a:rPr kumimoji="1" lang="zh-CN" altLang="en-US" sz="4400" dirty="0" smtClean="0">
                <a:solidFill>
                  <a:srgbClr val="FFFFFF"/>
                </a:solidFill>
                <a:ea typeface="宋体"/>
              </a:rPr>
              <a:t> </a:t>
            </a:r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WATCHING</a:t>
            </a:r>
            <a:endParaRPr kumimoji="1" lang="zh-CN" altLang="en-US" sz="4400" dirty="0">
              <a:solidFill>
                <a:srgbClr val="FFFFFF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479975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71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</TotalTime>
  <Words>1620</Words>
  <Application>Microsoft Office PowerPoint</Application>
  <PresentationFormat>全屏显示(16:9)</PresentationFormat>
  <Paragraphs>173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方正粗宋简体</vt:lpstr>
      <vt:lpstr>宋体</vt:lpstr>
      <vt:lpstr>微软雅黑</vt:lpstr>
      <vt:lpstr>Arial</vt:lpstr>
      <vt:lpstr>Calibri</vt:lpstr>
      <vt:lpstr>Century Gothic</vt:lpstr>
      <vt:lpstr>Impact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faith123</cp:lastModifiedBy>
  <cp:revision>102</cp:revision>
  <dcterms:created xsi:type="dcterms:W3CDTF">2010-04-12T23:12:02Z</dcterms:created>
  <dcterms:modified xsi:type="dcterms:W3CDTF">2019-02-22T06:22:09Z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