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6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6" r:id="rId2"/>
    <p:sldId id="2578" r:id="rId3"/>
    <p:sldId id="2579" r:id="rId4"/>
    <p:sldId id="2600" r:id="rId5"/>
    <p:sldId id="2589" r:id="rId6"/>
    <p:sldId id="2591" r:id="rId7"/>
    <p:sldId id="2592" r:id="rId8"/>
    <p:sldId id="2582" r:id="rId9"/>
    <p:sldId id="2598" r:id="rId10"/>
    <p:sldId id="2593" r:id="rId11"/>
    <p:sldId id="2597" r:id="rId12"/>
    <p:sldId id="2595" r:id="rId13"/>
    <p:sldId id="2583" r:id="rId14"/>
    <p:sldId id="2594" r:id="rId15"/>
    <p:sldId id="2596" r:id="rId16"/>
    <p:sldId id="2588" r:id="rId17"/>
    <p:sldId id="2587" r:id="rId18"/>
    <p:sldId id="2584" r:id="rId19"/>
    <p:sldId id="2601" r:id="rId20"/>
    <p:sldId id="2585" r:id="rId21"/>
    <p:sldId id="2586" r:id="rId22"/>
    <p:sldId id="2590" r:id="rId23"/>
    <p:sldId id="2599" r:id="rId24"/>
    <p:sldId id="2577" r:id="rId25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marL="0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0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2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2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63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04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45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85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26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111214"/>
    <a:srgbClr val="141416"/>
    <a:srgbClr val="B9CCA4"/>
    <a:srgbClr val="0075BF"/>
    <a:srgbClr val="034EA2"/>
    <a:srgbClr val="0087CD"/>
    <a:srgbClr val="C68F06"/>
    <a:srgbClr val="DB2C03"/>
    <a:srgbClr val="EBAC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7" autoAdjust="0"/>
    <p:restoredTop sz="95196" autoAdjust="0"/>
  </p:normalViewPr>
  <p:slideViewPr>
    <p:cSldViewPr>
      <p:cViewPr varScale="1">
        <p:scale>
          <a:sx n="110" d="100"/>
          <a:sy n="110" d="100"/>
        </p:scale>
        <p:origin x="-426" y="-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133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3206" y="7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B9F-4CBF-A9A5-556CC45D212B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B9F-4CBF-A9A5-556CC45D212B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B9F-4CBF-A9A5-556CC45D212B}"/>
              </c:ext>
            </c:extLst>
          </c:dPt>
          <c:dPt>
            <c:idx val="3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B9F-4CBF-A9A5-556CC45D212B}"/>
              </c:ext>
            </c:extLst>
          </c:dPt>
          <c:dLbls>
            <c:dLbl>
              <c:idx val="0"/>
              <c:layout>
                <c:manualLayout>
                  <c:x val="0.13815790449632945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>
                        <a:solidFill>
                          <a:schemeClr val="accent2"/>
                        </a:solidFill>
                      </a:rPr>
                      <a:t>文字内容</a:t>
                    </a:r>
                    <a:r>
                      <a:rPr lang="zh-CN" altLang="en-US" baseline="0" dirty="0"/>
                      <a:t>
</a:t>
                    </a:r>
                    <a:fld id="{ABCF13AD-F1DB-4CEF-A0C6-06217161B480}" type="PERCENTAGE">
                      <a:rPr lang="en-US" altLang="zh-CN" baseline="0"/>
                      <a:pPr/>
                      <a:t>[百分比]</a:t>
                    </a:fld>
                    <a:endParaRPr lang="zh-CN" alt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B9F-4CBF-A9A5-556CC45D212B}"/>
                </c:ext>
              </c:extLst>
            </c:dLbl>
            <c:dLbl>
              <c:idx val="1"/>
              <c:layout>
                <c:manualLayout>
                  <c:x val="-0.19983036402654603"/>
                  <c:y val="5.3824406432990982E-2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>
                        <a:solidFill>
                          <a:schemeClr val="accent3"/>
                        </a:solidFill>
                      </a:rPr>
                      <a:t>文字内容</a:t>
                    </a:r>
                    <a:r>
                      <a:rPr lang="zh-CN" altLang="en-US" baseline="0" dirty="0"/>
                      <a:t>
</a:t>
                    </a:r>
                    <a:fld id="{EDAAE65A-6D76-4DA3-BF56-3713A370866B}" type="PERCENTAGE">
                      <a:rPr lang="en-US" altLang="zh-CN" baseline="0"/>
                      <a:pPr/>
                      <a:t>[百分比]</a:t>
                    </a:fld>
                    <a:endParaRPr lang="zh-CN" alt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B9F-4CBF-A9A5-556CC45D212B}"/>
                </c:ext>
              </c:extLst>
            </c:dLbl>
            <c:dLbl>
              <c:idx val="2"/>
              <c:layout>
                <c:manualLayout>
                  <c:x val="-0.1687230899816157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>
                        <a:solidFill>
                          <a:schemeClr val="accent4"/>
                        </a:solidFill>
                      </a:rPr>
                      <a:t>文字内容</a:t>
                    </a:r>
                    <a:r>
                      <a:rPr lang="zh-CN" altLang="en-US" baseline="0" dirty="0"/>
                      <a:t>
</a:t>
                    </a:r>
                    <a:fld id="{A86670D7-7ADC-4F16-8B68-2B95DB2A189B}" type="PERCENTAGE">
                      <a:rPr lang="en-US" altLang="zh-CN" baseline="0"/>
                      <a:pPr/>
                      <a:t>[百分比]</a:t>
                    </a:fld>
                    <a:endParaRPr lang="zh-CN" alt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B9F-4CBF-A9A5-556CC45D212B}"/>
                </c:ext>
              </c:extLst>
            </c:dLbl>
            <c:dLbl>
              <c:idx val="3"/>
              <c:layout>
                <c:manualLayout>
                  <c:x val="-0.2497182501832102"/>
                  <c:y val="-6.1446732143909812E-2"/>
                </c:manualLayout>
              </c:layout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800" b="0" i="0" u="none" strike="noStrike" kern="1200" baseline="0">
                        <a:solidFill>
                          <a:srgbClr val="FFFFFF">
                            <a:lumMod val="65000"/>
                          </a:srgb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+mn-cs"/>
                        <a:sym typeface="Arial" panose="020B0604020202020204" pitchFamily="34" charset="0"/>
                      </a:defRPr>
                    </a:pPr>
                    <a:r>
                      <a:rPr lang="zh-CN" altLang="en-US" dirty="0">
                        <a:solidFill>
                          <a:schemeClr val="accent5"/>
                        </a:solidFill>
                      </a:rPr>
                      <a:t>文字内容</a:t>
                    </a:r>
                    <a:r>
                      <a:rPr lang="zh-CN" altLang="en-US" sz="1800" b="0" i="0" u="none" strike="noStrike" kern="1200" baseline="0" dirty="0">
                        <a:solidFill>
                          <a:srgbClr val="FFFFFF">
                            <a:lumMod val="65000"/>
                          </a:srgb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rPr>
                      <a:t>
</a:t>
                    </a:r>
                    <a:fld id="{A86670D7-7ADC-4F16-8B68-2B95DB2A189B}" type="PERCENTAGE">
                      <a:rPr lang="en-US" altLang="zh-CN" sz="1800" b="0" i="0" u="none" strike="noStrike" kern="1200" baseline="0" smtClean="0">
                        <a:solidFill>
                          <a:srgbClr val="FFFFFF">
                            <a:lumMod val="65000"/>
                          </a:srgb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rPr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baseline="0">
                          <a:solidFill>
                            <a:srgbClr val="FFFFFF">
                              <a:lumMod val="65000"/>
                            </a:srgb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  <a:sym typeface="Arial" panose="020B0604020202020204" pitchFamily="34" charset="0"/>
                        </a:defRPr>
                      </a:pPr>
                      <a:t>[百分比]</a:t>
                    </a:fld>
                    <a:endParaRPr lang="zh-CN" altLang="en-US" sz="1800" b="0" i="0" u="none" strike="noStrike" kern="1200" baseline="0" dirty="0">
                      <a:solidFill>
                        <a:srgbClr val="FFFFFF">
                          <a:lumMod val="65000"/>
                        </a:srgb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5745236275216626"/>
                      <c:h val="0.193024942471126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5B9F-4CBF-A9A5-556CC45D21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2</c:v>
                </c:pt>
                <c:pt idx="2">
                  <c:v>3</c:v>
                </c:pt>
                <c:pt idx="3">
                  <c:v>1.5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Research</c:v>
                      </c:pt>
                      <c:pt idx="1">
                        <c:v>Meet</c:v>
                      </c:pt>
                      <c:pt idx="2">
                        <c:v>Brief</c:v>
                      </c:pt>
                      <c:pt idx="3">
                        <c:v>Fixes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8-5B9F-4CBF-A9A5-556CC45D212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ayout>
        <c:manualLayout>
          <c:xMode val="edge"/>
          <c:yMode val="edge"/>
          <c:x val="0.87473678995412452"/>
          <c:y val="0.62934520711861786"/>
          <c:w val="6.7702007702854783E-2"/>
          <c:h val="0.347686455034387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defRPr>
          </a:pPr>
          <a:endParaRPr lang="zh-CN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12839466564"/>
          <c:y val="1.9316848786758805E-2"/>
        </c:manualLayout>
      </c:layout>
      <c:overlay val="0"/>
      <c:spPr>
        <a:noFill/>
        <a:ln w="25382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62"/>
          <c:h val="1"/>
        </c:manualLayout>
      </c:layout>
      <c:pieChart>
        <c:varyColors val="0"/>
        <c:ser>
          <c:idx val="0"/>
          <c:order val="0"/>
          <c:spPr>
            <a:noFill/>
            <a:ln w="25382">
              <a:noFill/>
            </a:ln>
          </c:spPr>
          <c:dPt>
            <c:idx val="0"/>
            <c:bubble3D val="0"/>
            <c:spPr>
              <a:solidFill>
                <a:schemeClr val="accent1">
                  <a:lumMod val="50000"/>
                </a:schemeClr>
              </a:solidFill>
              <a:ln w="25382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6E4-46AD-8629-A257CE914DE9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25382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6E4-46AD-8629-A257CE914DE9}"/>
              </c:ext>
            </c:extLst>
          </c:dPt>
          <c:val>
            <c:numRef>
              <c:f>Sheet1!$B$2:$C$2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4-B6E4-46AD-8629-A257CE914D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382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3003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02822030966"/>
          <c:y val="1.93167714500804E-2"/>
        </c:manualLayout>
      </c:layout>
      <c:overlay val="0"/>
      <c:spPr>
        <a:noFill/>
        <a:ln w="25414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62"/>
          <c:h val="1"/>
        </c:manualLayout>
      </c:layout>
      <c:pieChart>
        <c:varyColors val="0"/>
        <c:ser>
          <c:idx val="0"/>
          <c:order val="0"/>
          <c:spPr>
            <a:solidFill>
              <a:schemeClr val="accent2"/>
            </a:solidFill>
            <a:ln w="25414">
              <a:noFill/>
            </a:ln>
          </c:spPr>
          <c:dPt>
            <c:idx val="0"/>
            <c:bubble3D val="0"/>
            <c:spPr>
              <a:solidFill>
                <a:schemeClr val="accent2">
                  <a:lumMod val="50000"/>
                </a:schemeClr>
              </a:solidFill>
              <a:ln w="25414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56C-4E57-9223-5712E43F7E76}"/>
              </c:ext>
            </c:extLst>
          </c:dPt>
          <c:val>
            <c:numRef>
              <c:f>Sheet1!$B$2:$C$2</c:f>
              <c:numCache>
                <c:formatCode>General</c:formatCode>
                <c:ptCount val="2"/>
                <c:pt idx="0">
                  <c:v>50</c:v>
                </c:pt>
                <c:pt idx="1">
                  <c:v>59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3-456C-4E57-9223-5712E43F7E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14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3002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02822030966"/>
          <c:y val="1.93167714500804E-2"/>
        </c:manualLayout>
      </c:layout>
      <c:overlay val="0"/>
      <c:spPr>
        <a:noFill/>
        <a:ln w="25416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62"/>
          <c:h val="1"/>
        </c:manualLayout>
      </c:layout>
      <c:pieChart>
        <c:varyColors val="0"/>
        <c:ser>
          <c:idx val="0"/>
          <c:order val="0"/>
          <c:spPr>
            <a:solidFill>
              <a:srgbClr val="2C2C2C"/>
            </a:solidFill>
            <a:ln w="25416">
              <a:noFill/>
            </a:ln>
          </c:spPr>
          <c:dPt>
            <c:idx val="0"/>
            <c:bubble3D val="0"/>
            <c:spPr>
              <a:solidFill>
                <a:schemeClr val="accent3">
                  <a:lumMod val="50000"/>
                </a:schemeClr>
              </a:solidFill>
              <a:ln w="25416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E13-41DA-9772-84D66261E82C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25416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E13-41DA-9772-84D66261E82C}"/>
              </c:ext>
            </c:extLst>
          </c:dPt>
          <c:val>
            <c:numRef>
              <c:f>Sheet1!$B$2:$C$2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4-FE13-41DA-9772-84D66261E8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16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3002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08700985339"/>
          <c:y val="1.9316859890001214E-2"/>
        </c:manualLayout>
      </c:layout>
      <c:overlay val="0"/>
      <c:spPr>
        <a:noFill/>
        <a:ln w="25383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62"/>
          <c:h val="1"/>
        </c:manualLayout>
      </c:layout>
      <c:pieChart>
        <c:varyColors val="0"/>
        <c:ser>
          <c:idx val="0"/>
          <c:order val="0"/>
          <c:spPr>
            <a:solidFill>
              <a:srgbClr val="2C2C2C"/>
            </a:solidFill>
            <a:ln w="25383">
              <a:noFill/>
            </a:ln>
          </c:spPr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  <a:ln w="25383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FDC-48A6-8A4E-D7545BD8E41F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25383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FDC-48A6-8A4E-D7545BD8E41F}"/>
              </c:ext>
            </c:extLst>
          </c:dPt>
          <c:val>
            <c:numRef>
              <c:f>Sheet1!$B$2:$C$2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4-7FDC-48A6-8A4E-D7545BD8E4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38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2998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0-51AC-40D8-9569-AE9C9D77FC5D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1-51AC-40D8-9569-AE9C9D77FC5D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2-51AC-40D8-9569-AE9C9D77FC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8801408"/>
        <c:axId val="358802944"/>
      </c:barChart>
      <c:catAx>
        <c:axId val="3588014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>
                <a:lumMod val="9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358802944"/>
        <c:crosses val="autoZero"/>
        <c:auto val="1"/>
        <c:lblAlgn val="ctr"/>
        <c:lblOffset val="100"/>
        <c:noMultiLvlLbl val="0"/>
      </c:catAx>
      <c:valAx>
        <c:axId val="3588029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2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358801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A5992-9D73-4015-9385-ABE035416B29}" type="datetimeFigureOut">
              <a:rPr lang="zh-CN" altLang="en-US" smtClean="0"/>
              <a:pPr/>
              <a:t>2018/1/22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5A699-AB68-4A20-99FB-6F69DC266D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34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0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82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22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63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04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45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85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26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6840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3382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3321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7673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97264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939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9545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07614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0815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33324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54296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17399478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9150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86601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92183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4608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4F214EE-02E3-45F3-B53F-6EB0B64C85C1}" type="slidenum">
              <a:rPr lang="zh-CN" altLang="en-US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94270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88020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2978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67435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1242B-E086-4BFA-A7CA-F34B92C86E2F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94410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0651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55722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00585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6279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2018/1/22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CB2D64B0-89A6-4101-ADF9-860E82A66EB3}"/>
              </a:ext>
            </a:extLst>
          </p:cNvPr>
          <p:cNvSpPr txBox="1"/>
          <p:nvPr userDrawn="1"/>
        </p:nvSpPr>
        <p:spPr>
          <a:xfrm>
            <a:off x="319613" y="267494"/>
            <a:ext cx="4468411" cy="492410"/>
          </a:xfrm>
          <a:prstGeom prst="rect">
            <a:avLst/>
          </a:prstGeom>
          <a:noFill/>
        </p:spPr>
        <p:txBody>
          <a:bodyPr wrap="square" lIns="121889" tIns="60944" rIns="121889" bIns="60944" rtlCol="0">
            <a:spAutoFit/>
          </a:bodyPr>
          <a:lstStyle>
            <a:defPPr>
              <a:defRPr lang="zh-CN"/>
            </a:defPPr>
            <a:lvl1pPr algn="ctr">
              <a:defRPr sz="8800" b="1">
                <a:gradFill>
                  <a:gsLst>
                    <a:gs pos="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2400000" scaled="0"/>
                </a:gradFill>
                <a:effectLst>
                  <a:outerShdw blurRad="317500" dist="165100" dir="2700000" algn="tl" rotWithShape="0">
                    <a:prstClr val="black">
                      <a:alpha val="60000"/>
                    </a:prstClr>
                  </a:outerShdw>
                </a:effectLst>
                <a:latin typeface="Yuanti SC" charset="-122"/>
                <a:ea typeface="Yuanti SC" charset="-122"/>
                <a:cs typeface="Yuanti SC" charset="-122"/>
              </a:defRPr>
            </a:lvl1pPr>
          </a:lstStyle>
          <a:p>
            <a:pPr algn="l"/>
            <a:r>
              <a:rPr lang="en-US" altLang="zh-CN" sz="1200" dirty="0">
                <a:solidFill>
                  <a:schemeClr val="tx1">
                    <a:lumMod val="50000"/>
                  </a:schemeClr>
                </a:solidFill>
                <a:effectLst/>
              </a:rPr>
              <a:t>MORE THAN TEMPLATE</a:t>
            </a:r>
          </a:p>
          <a:p>
            <a:pPr algn="l"/>
            <a:r>
              <a:rPr lang="zh-CN" altLang="en-US" sz="1200" dirty="0">
                <a:solidFill>
                  <a:schemeClr val="tx1">
                    <a:lumMod val="50000"/>
                  </a:schemeClr>
                </a:solidFill>
                <a:effectLst/>
              </a:rPr>
              <a:t>点击此处添加副标题</a:t>
            </a:r>
          </a:p>
        </p:txBody>
      </p:sp>
    </p:spTree>
    <p:extLst>
      <p:ext uri="{BB962C8B-B14F-4D97-AF65-F5344CB8AC3E}">
        <p14:creationId xmlns:p14="http://schemas.microsoft.com/office/powerpoint/2010/main" val="29321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921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796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8186-057B-4C07-9498-7E532EDAF008}" type="datetimeFigureOut">
              <a:rPr lang="zh-CN" altLang="en-US" smtClean="0"/>
              <a:pPr/>
              <a:t>2018/1/22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BAC42-A521-4D5E-92BE-1A16F8ACC2A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1"/>
            <a:ext cx="9144000" cy="556262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grpSp>
        <p:nvGrpSpPr>
          <p:cNvPr id="6" name="组合 9"/>
          <p:cNvGrpSpPr>
            <a:grpSpLocks/>
          </p:cNvGrpSpPr>
          <p:nvPr userDrawn="1"/>
        </p:nvGrpSpPr>
        <p:grpSpPr bwMode="auto">
          <a:xfrm>
            <a:off x="7905749" y="-11906"/>
            <a:ext cx="1219200" cy="508067"/>
            <a:chOff x="5797942" y="-301201"/>
            <a:chExt cx="3396247" cy="1408387"/>
          </a:xfrm>
        </p:grpSpPr>
        <p:grpSp>
          <p:nvGrpSpPr>
            <p:cNvPr id="7" name="组合 6"/>
            <p:cNvGrpSpPr/>
            <p:nvPr/>
          </p:nvGrpSpPr>
          <p:grpSpPr>
            <a:xfrm flipH="1">
              <a:off x="5797942" y="-20872"/>
              <a:ext cx="3396247" cy="1128058"/>
              <a:chOff x="0" y="-2417"/>
              <a:chExt cx="3257548" cy="1081989"/>
            </a:xfrm>
            <a:solidFill>
              <a:sysClr val="window" lastClr="FFFFFF">
                <a:lumMod val="85000"/>
                <a:alpha val="75000"/>
              </a:sysClr>
            </a:solidFill>
          </p:grpSpPr>
          <p:grpSp>
            <p:nvGrpSpPr>
              <p:cNvPr id="20" name="组合 19"/>
              <p:cNvGrpSpPr/>
              <p:nvPr/>
            </p:nvGrpSpPr>
            <p:grpSpPr>
              <a:xfrm>
                <a:off x="0" y="-2417"/>
                <a:ext cx="3257548" cy="542240"/>
                <a:chOff x="0" y="-2417"/>
                <a:chExt cx="3257548" cy="542240"/>
              </a:xfrm>
              <a:grpFill/>
            </p:grpSpPr>
            <p:sp>
              <p:nvSpPr>
                <p:cNvPr id="26" name="等腰三角形 25"/>
                <p:cNvSpPr/>
                <p:nvPr/>
              </p:nvSpPr>
              <p:spPr>
                <a:xfrm rot="5400000">
                  <a:off x="-37229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5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 rot="5400000">
                  <a:off x="428135" y="37229"/>
                  <a:ext cx="539822" cy="465365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8" name="等腰三角形 27"/>
                <p:cNvSpPr/>
                <p:nvPr/>
              </p:nvSpPr>
              <p:spPr>
                <a:xfrm rot="5400000">
                  <a:off x="893498" y="37229"/>
                  <a:ext cx="539822" cy="465365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5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 rot="5400000">
                  <a:off x="1358863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2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0" name="等腰三角形 29"/>
                <p:cNvSpPr/>
                <p:nvPr/>
              </p:nvSpPr>
              <p:spPr>
                <a:xfrm rot="5400000">
                  <a:off x="2754955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2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1" name="等腰三角形 30"/>
                <p:cNvSpPr/>
                <p:nvPr/>
              </p:nvSpPr>
              <p:spPr>
                <a:xfrm rot="5400000">
                  <a:off x="1824228" y="34811"/>
                  <a:ext cx="539822" cy="465365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  <p:grpSp>
            <p:nvGrpSpPr>
              <p:cNvPr id="21" name="组合 20"/>
              <p:cNvGrpSpPr/>
              <p:nvPr/>
            </p:nvGrpSpPr>
            <p:grpSpPr>
              <a:xfrm>
                <a:off x="0" y="539750"/>
                <a:ext cx="2326820" cy="539822"/>
                <a:chOff x="0" y="0"/>
                <a:chExt cx="2326820" cy="539822"/>
              </a:xfrm>
              <a:grpFill/>
            </p:grpSpPr>
            <p:sp>
              <p:nvSpPr>
                <p:cNvPr id="22" name="等腰三角形 21"/>
                <p:cNvSpPr/>
                <p:nvPr/>
              </p:nvSpPr>
              <p:spPr>
                <a:xfrm rot="5400000">
                  <a:off x="-37229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3" name="等腰三角形 22"/>
                <p:cNvSpPr/>
                <p:nvPr/>
              </p:nvSpPr>
              <p:spPr>
                <a:xfrm rot="5400000">
                  <a:off x="428135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4" name="等腰三角形 23"/>
                <p:cNvSpPr/>
                <p:nvPr/>
              </p:nvSpPr>
              <p:spPr>
                <a:xfrm rot="5400000">
                  <a:off x="1358863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 rot="5400000">
                  <a:off x="1824227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</p:grpSp>
        <p:sp>
          <p:nvSpPr>
            <p:cNvPr id="8" name="等腰三角形 7"/>
            <p:cNvSpPr/>
            <p:nvPr/>
          </p:nvSpPr>
          <p:spPr>
            <a:xfrm rot="5400000">
              <a:off x="6244415" y="-263141"/>
              <a:ext cx="562907" cy="486788"/>
            </a:xfrm>
            <a:prstGeom prst="triangle">
              <a:avLst/>
            </a:pr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rot="5400000">
              <a:off x="6730078" y="-262015"/>
              <a:ext cx="562907" cy="484535"/>
            </a:xfrm>
            <a:prstGeom prst="triangle">
              <a:avLst/>
            </a:prstGeom>
            <a:solidFill>
              <a:sysClr val="window" lastClr="FFFFFF">
                <a:lumMod val="8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400000">
              <a:off x="7214611" y="-262014"/>
              <a:ext cx="562907" cy="484534"/>
            </a:xfrm>
            <a:prstGeom prst="triangle">
              <a:avLst/>
            </a:prstGeom>
            <a:solidFill>
              <a:sysClr val="window" lastClr="FFFFFF">
                <a:lumMod val="85000"/>
                <a:alpha val="4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5400000">
              <a:off x="8184807" y="-263141"/>
              <a:ext cx="562907" cy="486788"/>
            </a:xfrm>
            <a:prstGeom prst="triangle">
              <a:avLst/>
            </a:prstGeom>
            <a:solidFill>
              <a:sysClr val="window" lastClr="FFFFFF">
                <a:lumMod val="8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5400000">
              <a:off x="6244417" y="299765"/>
              <a:ext cx="562906" cy="486788"/>
            </a:xfrm>
            <a:prstGeom prst="triangle">
              <a:avLst/>
            </a:pr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 rot="5400000">
              <a:off x="6730079" y="300891"/>
              <a:ext cx="562906" cy="484535"/>
            </a:xfrm>
            <a:prstGeom prst="triangle">
              <a:avLst/>
            </a:prstGeom>
            <a:solidFill>
              <a:sysClr val="window" lastClr="FFFFFF">
                <a:lumMod val="8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7699148" y="300891"/>
              <a:ext cx="562906" cy="484535"/>
            </a:xfrm>
            <a:prstGeom prst="triangle">
              <a:avLst/>
            </a:pr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5" name="等腰三角形 14"/>
            <p:cNvSpPr/>
            <p:nvPr/>
          </p:nvSpPr>
          <p:spPr>
            <a:xfrm rot="5400000">
              <a:off x="8670469" y="300892"/>
              <a:ext cx="562906" cy="484534"/>
            </a:xfrm>
            <a:prstGeom prst="triangle">
              <a:avLst/>
            </a:prstGeom>
            <a:solidFill>
              <a:sysClr val="window" lastClr="FFFFFF">
                <a:lumMod val="85000"/>
                <a:alpha val="22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6" name="任意多边形 19"/>
            <p:cNvSpPr/>
            <p:nvPr/>
          </p:nvSpPr>
          <p:spPr>
            <a:xfrm rot="5400000">
              <a:off x="7835909" y="727035"/>
              <a:ext cx="273604" cy="468759"/>
            </a:xfrm>
            <a:custGeom>
              <a:avLst/>
              <a:gdLst>
                <a:gd name="connsiteX0" fmla="*/ 0 w 271879"/>
                <a:gd name="connsiteY0" fmla="*/ 468755 h 468755"/>
                <a:gd name="connsiteX1" fmla="*/ 271879 w 271879"/>
                <a:gd name="connsiteY1" fmla="*/ 0 h 468755"/>
                <a:gd name="connsiteX2" fmla="*/ 271879 w 271879"/>
                <a:gd name="connsiteY2" fmla="*/ 468755 h 4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879" h="468755">
                  <a:moveTo>
                    <a:pt x="0" y="468755"/>
                  </a:moveTo>
                  <a:lnTo>
                    <a:pt x="271879" y="0"/>
                  </a:lnTo>
                  <a:lnTo>
                    <a:pt x="271879" y="468755"/>
                  </a:lnTo>
                  <a:close/>
                </a:path>
              </a:pathLst>
            </a:cu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7" name="任意多边形 20"/>
            <p:cNvSpPr/>
            <p:nvPr/>
          </p:nvSpPr>
          <p:spPr>
            <a:xfrm rot="5400000" flipH="1" flipV="1">
              <a:off x="7852807" y="-390929"/>
              <a:ext cx="271362" cy="468759"/>
            </a:xfrm>
            <a:custGeom>
              <a:avLst/>
              <a:gdLst>
                <a:gd name="connsiteX0" fmla="*/ 0 w 271879"/>
                <a:gd name="connsiteY0" fmla="*/ 468755 h 468755"/>
                <a:gd name="connsiteX1" fmla="*/ 271879 w 271879"/>
                <a:gd name="connsiteY1" fmla="*/ 0 h 468755"/>
                <a:gd name="connsiteX2" fmla="*/ 271879 w 271879"/>
                <a:gd name="connsiteY2" fmla="*/ 468755 h 4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879" h="468755">
                  <a:moveTo>
                    <a:pt x="0" y="468755"/>
                  </a:moveTo>
                  <a:lnTo>
                    <a:pt x="271879" y="0"/>
                  </a:lnTo>
                  <a:lnTo>
                    <a:pt x="271879" y="468755"/>
                  </a:lnTo>
                  <a:close/>
                </a:path>
              </a:pathLst>
            </a:cu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8" name="任意多边形 21"/>
            <p:cNvSpPr/>
            <p:nvPr/>
          </p:nvSpPr>
          <p:spPr>
            <a:xfrm rot="5400000" flipH="1" flipV="1">
              <a:off x="7368272" y="-390929"/>
              <a:ext cx="271362" cy="468759"/>
            </a:xfrm>
            <a:custGeom>
              <a:avLst/>
              <a:gdLst>
                <a:gd name="connsiteX0" fmla="*/ 0 w 271879"/>
                <a:gd name="connsiteY0" fmla="*/ 468755 h 468755"/>
                <a:gd name="connsiteX1" fmla="*/ 271879 w 271879"/>
                <a:gd name="connsiteY1" fmla="*/ 0 h 468755"/>
                <a:gd name="connsiteX2" fmla="*/ 271879 w 271879"/>
                <a:gd name="connsiteY2" fmla="*/ 468755 h 4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879" h="468755">
                  <a:moveTo>
                    <a:pt x="0" y="468755"/>
                  </a:moveTo>
                  <a:lnTo>
                    <a:pt x="271879" y="0"/>
                  </a:lnTo>
                  <a:lnTo>
                    <a:pt x="271879" y="468755"/>
                  </a:lnTo>
                  <a:close/>
                </a:path>
              </a:pathLst>
            </a:custGeom>
            <a:solidFill>
              <a:sysClr val="window" lastClr="FFFFFF">
                <a:lumMod val="85000"/>
                <a:alpha val="4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" name="任意多边形 22"/>
            <p:cNvSpPr/>
            <p:nvPr/>
          </p:nvSpPr>
          <p:spPr>
            <a:xfrm rot="5400000" flipH="1" flipV="1">
              <a:off x="8339595" y="-390929"/>
              <a:ext cx="271362" cy="468759"/>
            </a:xfrm>
            <a:custGeom>
              <a:avLst/>
              <a:gdLst>
                <a:gd name="connsiteX0" fmla="*/ 0 w 271879"/>
                <a:gd name="connsiteY0" fmla="*/ 468755 h 468755"/>
                <a:gd name="connsiteX1" fmla="*/ 271879 w 271879"/>
                <a:gd name="connsiteY1" fmla="*/ 0 h 468755"/>
                <a:gd name="connsiteX2" fmla="*/ 271879 w 271879"/>
                <a:gd name="connsiteY2" fmla="*/ 468755 h 4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879" h="468755">
                  <a:moveTo>
                    <a:pt x="0" y="468755"/>
                  </a:moveTo>
                  <a:lnTo>
                    <a:pt x="271879" y="0"/>
                  </a:lnTo>
                  <a:lnTo>
                    <a:pt x="271879" y="468755"/>
                  </a:lnTo>
                  <a:close/>
                </a:path>
              </a:pathLst>
            </a:custGeom>
            <a:solidFill>
              <a:sysClr val="window" lastClr="FFFFFF">
                <a:lumMod val="85000"/>
                <a:alpha val="4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32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529319" y="192177"/>
            <a:ext cx="5581650" cy="228600"/>
          </a:xfrm>
        </p:spPr>
        <p:txBody>
          <a:bodyPr>
            <a:normAutofit/>
          </a:bodyPr>
          <a:lstStyle>
            <a:lvl1pPr marL="0" indent="0">
              <a:buNone/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33" name="文本框 32"/>
          <p:cNvSpPr txBox="1"/>
          <p:nvPr userDrawn="1"/>
        </p:nvSpPr>
        <p:spPr>
          <a:xfrm>
            <a:off x="8179801" y="181291"/>
            <a:ext cx="7168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LOGO</a:t>
            </a:r>
            <a:endParaRPr lang="zh-CN" altLang="en-US" sz="1350" b="1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4" name="任意多边形 3"/>
          <p:cNvSpPr/>
          <p:nvPr userDrawn="1"/>
        </p:nvSpPr>
        <p:spPr bwMode="auto">
          <a:xfrm>
            <a:off x="226814" y="175041"/>
            <a:ext cx="241102" cy="241101"/>
          </a:xfrm>
          <a:custGeom>
            <a:avLst/>
            <a:gdLst>
              <a:gd name="connsiteX0" fmla="*/ 157734 w 406400"/>
              <a:gd name="connsiteY0" fmla="*/ 125523 h 406400"/>
              <a:gd name="connsiteX1" fmla="*/ 157734 w 406400"/>
              <a:gd name="connsiteY1" fmla="*/ 285067 h 406400"/>
              <a:gd name="connsiteX2" fmla="*/ 295272 w 406400"/>
              <a:gd name="connsiteY2" fmla="*/ 205295 h 406400"/>
              <a:gd name="connsiteX3" fmla="*/ 203200 w 406400"/>
              <a:gd name="connsiteY3" fmla="*/ 0 h 406400"/>
              <a:gd name="connsiteX4" fmla="*/ 406400 w 406400"/>
              <a:gd name="connsiteY4" fmla="*/ 203200 h 406400"/>
              <a:gd name="connsiteX5" fmla="*/ 203200 w 406400"/>
              <a:gd name="connsiteY5" fmla="*/ 406400 h 406400"/>
              <a:gd name="connsiteX6" fmla="*/ 0 w 406400"/>
              <a:gd name="connsiteY6" fmla="*/ 203200 h 406400"/>
              <a:gd name="connsiteX7" fmla="*/ 203200 w 406400"/>
              <a:gd name="connsiteY7" fmla="*/ 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400" h="406400">
                <a:moveTo>
                  <a:pt x="157734" y="125523"/>
                </a:moveTo>
                <a:lnTo>
                  <a:pt x="157734" y="285067"/>
                </a:lnTo>
                <a:lnTo>
                  <a:pt x="295272" y="205295"/>
                </a:lnTo>
                <a:close/>
                <a:moveTo>
                  <a:pt x="203200" y="0"/>
                </a:moveTo>
                <a:cubicBezTo>
                  <a:pt x="315424" y="0"/>
                  <a:pt x="406400" y="90976"/>
                  <a:pt x="406400" y="203200"/>
                </a:cubicBezTo>
                <a:cubicBezTo>
                  <a:pt x="406400" y="315424"/>
                  <a:pt x="315424" y="406400"/>
                  <a:pt x="203200" y="406400"/>
                </a:cubicBezTo>
                <a:cubicBezTo>
                  <a:pt x="90976" y="406400"/>
                  <a:pt x="0" y="315424"/>
                  <a:pt x="0" y="203200"/>
                </a:cubicBezTo>
                <a:cubicBezTo>
                  <a:pt x="0" y="90976"/>
                  <a:pt x="90976" y="0"/>
                  <a:pt x="2032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398186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8186-057B-4C07-9498-7E532EDAF008}" type="datetimeFigureOut">
              <a:rPr lang="zh-CN" altLang="en-US" smtClean="0"/>
              <a:pPr/>
              <a:t>2018/1/22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BAC42-A521-4D5E-92BE-1A16F8ACC2A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1"/>
            <a:ext cx="9144000" cy="556262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grpSp>
        <p:nvGrpSpPr>
          <p:cNvPr id="6" name="组合 9"/>
          <p:cNvGrpSpPr>
            <a:grpSpLocks/>
          </p:cNvGrpSpPr>
          <p:nvPr userDrawn="1"/>
        </p:nvGrpSpPr>
        <p:grpSpPr bwMode="auto">
          <a:xfrm>
            <a:off x="7905749" y="-11906"/>
            <a:ext cx="1219200" cy="508067"/>
            <a:chOff x="5797942" y="-301201"/>
            <a:chExt cx="3396247" cy="1408387"/>
          </a:xfrm>
        </p:grpSpPr>
        <p:grpSp>
          <p:nvGrpSpPr>
            <p:cNvPr id="7" name="组合 6"/>
            <p:cNvGrpSpPr/>
            <p:nvPr/>
          </p:nvGrpSpPr>
          <p:grpSpPr>
            <a:xfrm flipH="1">
              <a:off x="5797942" y="-20872"/>
              <a:ext cx="3396247" cy="1128058"/>
              <a:chOff x="0" y="-2417"/>
              <a:chExt cx="3257548" cy="1081989"/>
            </a:xfrm>
            <a:solidFill>
              <a:sysClr val="window" lastClr="FFFFFF">
                <a:lumMod val="85000"/>
                <a:alpha val="75000"/>
              </a:sysClr>
            </a:solidFill>
          </p:grpSpPr>
          <p:grpSp>
            <p:nvGrpSpPr>
              <p:cNvPr id="20" name="组合 19"/>
              <p:cNvGrpSpPr/>
              <p:nvPr/>
            </p:nvGrpSpPr>
            <p:grpSpPr>
              <a:xfrm>
                <a:off x="0" y="-2417"/>
                <a:ext cx="3257548" cy="542240"/>
                <a:chOff x="0" y="-2417"/>
                <a:chExt cx="3257548" cy="542240"/>
              </a:xfrm>
              <a:grpFill/>
            </p:grpSpPr>
            <p:sp>
              <p:nvSpPr>
                <p:cNvPr id="26" name="等腰三角形 25"/>
                <p:cNvSpPr/>
                <p:nvPr/>
              </p:nvSpPr>
              <p:spPr>
                <a:xfrm rot="5400000">
                  <a:off x="-37229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5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 rot="5400000">
                  <a:off x="428135" y="37229"/>
                  <a:ext cx="539822" cy="465365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8" name="等腰三角形 27"/>
                <p:cNvSpPr/>
                <p:nvPr/>
              </p:nvSpPr>
              <p:spPr>
                <a:xfrm rot="5400000">
                  <a:off x="893498" y="37229"/>
                  <a:ext cx="539822" cy="465365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5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 rot="5400000">
                  <a:off x="1358863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2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0" name="等腰三角形 29"/>
                <p:cNvSpPr/>
                <p:nvPr/>
              </p:nvSpPr>
              <p:spPr>
                <a:xfrm rot="5400000">
                  <a:off x="2754955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2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1" name="等腰三角形 30"/>
                <p:cNvSpPr/>
                <p:nvPr/>
              </p:nvSpPr>
              <p:spPr>
                <a:xfrm rot="5400000">
                  <a:off x="1824228" y="34811"/>
                  <a:ext cx="539822" cy="465365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  <p:grpSp>
            <p:nvGrpSpPr>
              <p:cNvPr id="21" name="组合 20"/>
              <p:cNvGrpSpPr/>
              <p:nvPr/>
            </p:nvGrpSpPr>
            <p:grpSpPr>
              <a:xfrm>
                <a:off x="0" y="539750"/>
                <a:ext cx="2326820" cy="539822"/>
                <a:chOff x="0" y="0"/>
                <a:chExt cx="2326820" cy="539822"/>
              </a:xfrm>
              <a:grpFill/>
            </p:grpSpPr>
            <p:sp>
              <p:nvSpPr>
                <p:cNvPr id="22" name="等腰三角形 21"/>
                <p:cNvSpPr/>
                <p:nvPr/>
              </p:nvSpPr>
              <p:spPr>
                <a:xfrm rot="5400000">
                  <a:off x="-37229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3" name="等腰三角形 22"/>
                <p:cNvSpPr/>
                <p:nvPr/>
              </p:nvSpPr>
              <p:spPr>
                <a:xfrm rot="5400000">
                  <a:off x="428135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4" name="等腰三角形 23"/>
                <p:cNvSpPr/>
                <p:nvPr/>
              </p:nvSpPr>
              <p:spPr>
                <a:xfrm rot="5400000">
                  <a:off x="1358863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 rot="5400000">
                  <a:off x="1824227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</p:grpSp>
        <p:sp>
          <p:nvSpPr>
            <p:cNvPr id="8" name="等腰三角形 7"/>
            <p:cNvSpPr/>
            <p:nvPr/>
          </p:nvSpPr>
          <p:spPr>
            <a:xfrm rot="5400000">
              <a:off x="6244415" y="-263141"/>
              <a:ext cx="562907" cy="486788"/>
            </a:xfrm>
            <a:prstGeom prst="triangle">
              <a:avLst/>
            </a:pr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rot="5400000">
              <a:off x="6730078" y="-262015"/>
              <a:ext cx="562907" cy="484535"/>
            </a:xfrm>
            <a:prstGeom prst="triangle">
              <a:avLst/>
            </a:prstGeom>
            <a:solidFill>
              <a:sysClr val="window" lastClr="FFFFFF">
                <a:lumMod val="8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400000">
              <a:off x="7214611" y="-262014"/>
              <a:ext cx="562907" cy="484534"/>
            </a:xfrm>
            <a:prstGeom prst="triangle">
              <a:avLst/>
            </a:prstGeom>
            <a:solidFill>
              <a:sysClr val="window" lastClr="FFFFFF">
                <a:lumMod val="85000"/>
                <a:alpha val="4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5400000">
              <a:off x="8184807" y="-263141"/>
              <a:ext cx="562907" cy="486788"/>
            </a:xfrm>
            <a:prstGeom prst="triangle">
              <a:avLst/>
            </a:prstGeom>
            <a:solidFill>
              <a:sysClr val="window" lastClr="FFFFFF">
                <a:lumMod val="8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5400000">
              <a:off x="6244417" y="299765"/>
              <a:ext cx="562906" cy="486788"/>
            </a:xfrm>
            <a:prstGeom prst="triangle">
              <a:avLst/>
            </a:pr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 rot="5400000">
              <a:off x="6730079" y="300891"/>
              <a:ext cx="562906" cy="484535"/>
            </a:xfrm>
            <a:prstGeom prst="triangle">
              <a:avLst/>
            </a:prstGeom>
            <a:solidFill>
              <a:sysClr val="window" lastClr="FFFFFF">
                <a:lumMod val="8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7699148" y="300891"/>
              <a:ext cx="562906" cy="484535"/>
            </a:xfrm>
            <a:prstGeom prst="triangle">
              <a:avLst/>
            </a:pr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5" name="等腰三角形 14"/>
            <p:cNvSpPr/>
            <p:nvPr/>
          </p:nvSpPr>
          <p:spPr>
            <a:xfrm rot="5400000">
              <a:off x="8670469" y="300892"/>
              <a:ext cx="562906" cy="484534"/>
            </a:xfrm>
            <a:prstGeom prst="triangle">
              <a:avLst/>
            </a:prstGeom>
            <a:solidFill>
              <a:sysClr val="window" lastClr="FFFFFF">
                <a:lumMod val="85000"/>
                <a:alpha val="22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6" name="任意多边形 19"/>
            <p:cNvSpPr/>
            <p:nvPr/>
          </p:nvSpPr>
          <p:spPr>
            <a:xfrm rot="5400000">
              <a:off x="7835909" y="727035"/>
              <a:ext cx="273604" cy="468759"/>
            </a:xfrm>
            <a:custGeom>
              <a:avLst/>
              <a:gdLst>
                <a:gd name="connsiteX0" fmla="*/ 0 w 271879"/>
                <a:gd name="connsiteY0" fmla="*/ 468755 h 468755"/>
                <a:gd name="connsiteX1" fmla="*/ 271879 w 271879"/>
                <a:gd name="connsiteY1" fmla="*/ 0 h 468755"/>
                <a:gd name="connsiteX2" fmla="*/ 271879 w 271879"/>
                <a:gd name="connsiteY2" fmla="*/ 468755 h 4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879" h="468755">
                  <a:moveTo>
                    <a:pt x="0" y="468755"/>
                  </a:moveTo>
                  <a:lnTo>
                    <a:pt x="271879" y="0"/>
                  </a:lnTo>
                  <a:lnTo>
                    <a:pt x="271879" y="468755"/>
                  </a:lnTo>
                  <a:close/>
                </a:path>
              </a:pathLst>
            </a:cu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7" name="任意多边形 20"/>
            <p:cNvSpPr/>
            <p:nvPr/>
          </p:nvSpPr>
          <p:spPr>
            <a:xfrm rot="5400000" flipH="1" flipV="1">
              <a:off x="7852807" y="-390929"/>
              <a:ext cx="271362" cy="468759"/>
            </a:xfrm>
            <a:custGeom>
              <a:avLst/>
              <a:gdLst>
                <a:gd name="connsiteX0" fmla="*/ 0 w 271879"/>
                <a:gd name="connsiteY0" fmla="*/ 468755 h 468755"/>
                <a:gd name="connsiteX1" fmla="*/ 271879 w 271879"/>
                <a:gd name="connsiteY1" fmla="*/ 0 h 468755"/>
                <a:gd name="connsiteX2" fmla="*/ 271879 w 271879"/>
                <a:gd name="connsiteY2" fmla="*/ 468755 h 4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879" h="468755">
                  <a:moveTo>
                    <a:pt x="0" y="468755"/>
                  </a:moveTo>
                  <a:lnTo>
                    <a:pt x="271879" y="0"/>
                  </a:lnTo>
                  <a:lnTo>
                    <a:pt x="271879" y="468755"/>
                  </a:lnTo>
                  <a:close/>
                </a:path>
              </a:pathLst>
            </a:cu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8" name="任意多边形 21"/>
            <p:cNvSpPr/>
            <p:nvPr/>
          </p:nvSpPr>
          <p:spPr>
            <a:xfrm rot="5400000" flipH="1" flipV="1">
              <a:off x="7368272" y="-390929"/>
              <a:ext cx="271362" cy="468759"/>
            </a:xfrm>
            <a:custGeom>
              <a:avLst/>
              <a:gdLst>
                <a:gd name="connsiteX0" fmla="*/ 0 w 271879"/>
                <a:gd name="connsiteY0" fmla="*/ 468755 h 468755"/>
                <a:gd name="connsiteX1" fmla="*/ 271879 w 271879"/>
                <a:gd name="connsiteY1" fmla="*/ 0 h 468755"/>
                <a:gd name="connsiteX2" fmla="*/ 271879 w 271879"/>
                <a:gd name="connsiteY2" fmla="*/ 468755 h 4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879" h="468755">
                  <a:moveTo>
                    <a:pt x="0" y="468755"/>
                  </a:moveTo>
                  <a:lnTo>
                    <a:pt x="271879" y="0"/>
                  </a:lnTo>
                  <a:lnTo>
                    <a:pt x="271879" y="468755"/>
                  </a:lnTo>
                  <a:close/>
                </a:path>
              </a:pathLst>
            </a:custGeom>
            <a:solidFill>
              <a:sysClr val="window" lastClr="FFFFFF">
                <a:lumMod val="85000"/>
                <a:alpha val="4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" name="任意多边形 22"/>
            <p:cNvSpPr/>
            <p:nvPr/>
          </p:nvSpPr>
          <p:spPr>
            <a:xfrm rot="5400000" flipH="1" flipV="1">
              <a:off x="8339595" y="-390929"/>
              <a:ext cx="271362" cy="468759"/>
            </a:xfrm>
            <a:custGeom>
              <a:avLst/>
              <a:gdLst>
                <a:gd name="connsiteX0" fmla="*/ 0 w 271879"/>
                <a:gd name="connsiteY0" fmla="*/ 468755 h 468755"/>
                <a:gd name="connsiteX1" fmla="*/ 271879 w 271879"/>
                <a:gd name="connsiteY1" fmla="*/ 0 h 468755"/>
                <a:gd name="connsiteX2" fmla="*/ 271879 w 271879"/>
                <a:gd name="connsiteY2" fmla="*/ 468755 h 4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879" h="468755">
                  <a:moveTo>
                    <a:pt x="0" y="468755"/>
                  </a:moveTo>
                  <a:lnTo>
                    <a:pt x="271879" y="0"/>
                  </a:lnTo>
                  <a:lnTo>
                    <a:pt x="271879" y="468755"/>
                  </a:lnTo>
                  <a:close/>
                </a:path>
              </a:pathLst>
            </a:custGeom>
            <a:solidFill>
              <a:sysClr val="window" lastClr="FFFFFF">
                <a:lumMod val="85000"/>
                <a:alpha val="4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32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529319" y="192177"/>
            <a:ext cx="5581650" cy="228600"/>
          </a:xfrm>
        </p:spPr>
        <p:txBody>
          <a:bodyPr>
            <a:normAutofit/>
          </a:bodyPr>
          <a:lstStyle>
            <a:lvl1pPr marL="0" indent="0">
              <a:buNone/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33" name="文本框 32"/>
          <p:cNvSpPr txBox="1"/>
          <p:nvPr userDrawn="1"/>
        </p:nvSpPr>
        <p:spPr>
          <a:xfrm>
            <a:off x="8179801" y="181291"/>
            <a:ext cx="7168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LOGO</a:t>
            </a:r>
            <a:endParaRPr lang="zh-CN" altLang="en-US" sz="1350" b="1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4" name="任意多边形 3"/>
          <p:cNvSpPr/>
          <p:nvPr userDrawn="1"/>
        </p:nvSpPr>
        <p:spPr bwMode="auto">
          <a:xfrm>
            <a:off x="226814" y="175041"/>
            <a:ext cx="241102" cy="241101"/>
          </a:xfrm>
          <a:custGeom>
            <a:avLst/>
            <a:gdLst>
              <a:gd name="connsiteX0" fmla="*/ 157734 w 406400"/>
              <a:gd name="connsiteY0" fmla="*/ 125523 h 406400"/>
              <a:gd name="connsiteX1" fmla="*/ 157734 w 406400"/>
              <a:gd name="connsiteY1" fmla="*/ 285067 h 406400"/>
              <a:gd name="connsiteX2" fmla="*/ 295272 w 406400"/>
              <a:gd name="connsiteY2" fmla="*/ 205295 h 406400"/>
              <a:gd name="connsiteX3" fmla="*/ 203200 w 406400"/>
              <a:gd name="connsiteY3" fmla="*/ 0 h 406400"/>
              <a:gd name="connsiteX4" fmla="*/ 406400 w 406400"/>
              <a:gd name="connsiteY4" fmla="*/ 203200 h 406400"/>
              <a:gd name="connsiteX5" fmla="*/ 203200 w 406400"/>
              <a:gd name="connsiteY5" fmla="*/ 406400 h 406400"/>
              <a:gd name="connsiteX6" fmla="*/ 0 w 406400"/>
              <a:gd name="connsiteY6" fmla="*/ 203200 h 406400"/>
              <a:gd name="connsiteX7" fmla="*/ 203200 w 406400"/>
              <a:gd name="connsiteY7" fmla="*/ 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400" h="406400">
                <a:moveTo>
                  <a:pt x="157734" y="125523"/>
                </a:moveTo>
                <a:lnTo>
                  <a:pt x="157734" y="285067"/>
                </a:lnTo>
                <a:lnTo>
                  <a:pt x="295272" y="205295"/>
                </a:lnTo>
                <a:close/>
                <a:moveTo>
                  <a:pt x="203200" y="0"/>
                </a:moveTo>
                <a:cubicBezTo>
                  <a:pt x="315424" y="0"/>
                  <a:pt x="406400" y="90976"/>
                  <a:pt x="406400" y="203200"/>
                </a:cubicBezTo>
                <a:cubicBezTo>
                  <a:pt x="406400" y="315424"/>
                  <a:pt x="315424" y="406400"/>
                  <a:pt x="203200" y="406400"/>
                </a:cubicBezTo>
                <a:cubicBezTo>
                  <a:pt x="90976" y="406400"/>
                  <a:pt x="0" y="315424"/>
                  <a:pt x="0" y="203200"/>
                </a:cubicBezTo>
                <a:cubicBezTo>
                  <a:pt x="0" y="90976"/>
                  <a:pt x="90976" y="0"/>
                  <a:pt x="2032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760801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8186-057B-4C07-9498-7E532EDAF008}" type="datetimeFigureOut">
              <a:rPr lang="zh-CN" altLang="en-US" smtClean="0"/>
              <a:pPr/>
              <a:t>2018/1/22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BAC42-A521-4D5E-92BE-1A16F8ACC2A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1"/>
            <a:ext cx="9144000" cy="556262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grpSp>
        <p:nvGrpSpPr>
          <p:cNvPr id="6" name="组合 9"/>
          <p:cNvGrpSpPr>
            <a:grpSpLocks/>
          </p:cNvGrpSpPr>
          <p:nvPr userDrawn="1"/>
        </p:nvGrpSpPr>
        <p:grpSpPr bwMode="auto">
          <a:xfrm>
            <a:off x="7905749" y="-11906"/>
            <a:ext cx="1219200" cy="508067"/>
            <a:chOff x="5797942" y="-301201"/>
            <a:chExt cx="3396247" cy="1408387"/>
          </a:xfrm>
        </p:grpSpPr>
        <p:grpSp>
          <p:nvGrpSpPr>
            <p:cNvPr id="7" name="组合 6"/>
            <p:cNvGrpSpPr/>
            <p:nvPr/>
          </p:nvGrpSpPr>
          <p:grpSpPr>
            <a:xfrm flipH="1">
              <a:off x="5797942" y="-20872"/>
              <a:ext cx="3396247" cy="1128058"/>
              <a:chOff x="0" y="-2417"/>
              <a:chExt cx="3257548" cy="1081989"/>
            </a:xfrm>
            <a:solidFill>
              <a:sysClr val="window" lastClr="FFFFFF">
                <a:lumMod val="85000"/>
                <a:alpha val="75000"/>
              </a:sysClr>
            </a:solidFill>
          </p:grpSpPr>
          <p:grpSp>
            <p:nvGrpSpPr>
              <p:cNvPr id="20" name="组合 19"/>
              <p:cNvGrpSpPr/>
              <p:nvPr/>
            </p:nvGrpSpPr>
            <p:grpSpPr>
              <a:xfrm>
                <a:off x="0" y="-2417"/>
                <a:ext cx="3257548" cy="542240"/>
                <a:chOff x="0" y="-2417"/>
                <a:chExt cx="3257548" cy="542240"/>
              </a:xfrm>
              <a:grpFill/>
            </p:grpSpPr>
            <p:sp>
              <p:nvSpPr>
                <p:cNvPr id="26" name="等腰三角形 25"/>
                <p:cNvSpPr/>
                <p:nvPr/>
              </p:nvSpPr>
              <p:spPr>
                <a:xfrm rot="5400000">
                  <a:off x="-37229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5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 rot="5400000">
                  <a:off x="428135" y="37229"/>
                  <a:ext cx="539822" cy="465365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8" name="等腰三角形 27"/>
                <p:cNvSpPr/>
                <p:nvPr/>
              </p:nvSpPr>
              <p:spPr>
                <a:xfrm rot="5400000">
                  <a:off x="893498" y="37229"/>
                  <a:ext cx="539822" cy="465365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5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 rot="5400000">
                  <a:off x="1358863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2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0" name="等腰三角形 29"/>
                <p:cNvSpPr/>
                <p:nvPr/>
              </p:nvSpPr>
              <p:spPr>
                <a:xfrm rot="5400000">
                  <a:off x="2754955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2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1" name="等腰三角形 30"/>
                <p:cNvSpPr/>
                <p:nvPr/>
              </p:nvSpPr>
              <p:spPr>
                <a:xfrm rot="5400000">
                  <a:off x="1824228" y="34811"/>
                  <a:ext cx="539822" cy="465365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  <p:grpSp>
            <p:nvGrpSpPr>
              <p:cNvPr id="21" name="组合 20"/>
              <p:cNvGrpSpPr/>
              <p:nvPr/>
            </p:nvGrpSpPr>
            <p:grpSpPr>
              <a:xfrm>
                <a:off x="0" y="539750"/>
                <a:ext cx="2326820" cy="539822"/>
                <a:chOff x="0" y="0"/>
                <a:chExt cx="2326820" cy="539822"/>
              </a:xfrm>
              <a:grpFill/>
            </p:grpSpPr>
            <p:sp>
              <p:nvSpPr>
                <p:cNvPr id="22" name="等腰三角形 21"/>
                <p:cNvSpPr/>
                <p:nvPr/>
              </p:nvSpPr>
              <p:spPr>
                <a:xfrm rot="5400000">
                  <a:off x="-37229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3" name="等腰三角形 22"/>
                <p:cNvSpPr/>
                <p:nvPr/>
              </p:nvSpPr>
              <p:spPr>
                <a:xfrm rot="5400000">
                  <a:off x="428135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4" name="等腰三角形 23"/>
                <p:cNvSpPr/>
                <p:nvPr/>
              </p:nvSpPr>
              <p:spPr>
                <a:xfrm rot="5400000">
                  <a:off x="1358863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 rot="5400000">
                  <a:off x="1824227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</p:grpSp>
        <p:sp>
          <p:nvSpPr>
            <p:cNvPr id="8" name="等腰三角形 7"/>
            <p:cNvSpPr/>
            <p:nvPr/>
          </p:nvSpPr>
          <p:spPr>
            <a:xfrm rot="5400000">
              <a:off x="6244415" y="-263141"/>
              <a:ext cx="562907" cy="486788"/>
            </a:xfrm>
            <a:prstGeom prst="triangle">
              <a:avLst/>
            </a:pr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rot="5400000">
              <a:off x="6730078" y="-262015"/>
              <a:ext cx="562907" cy="484535"/>
            </a:xfrm>
            <a:prstGeom prst="triangle">
              <a:avLst/>
            </a:prstGeom>
            <a:solidFill>
              <a:sysClr val="window" lastClr="FFFFFF">
                <a:lumMod val="8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400000">
              <a:off x="7214611" y="-262014"/>
              <a:ext cx="562907" cy="484534"/>
            </a:xfrm>
            <a:prstGeom prst="triangle">
              <a:avLst/>
            </a:prstGeom>
            <a:solidFill>
              <a:sysClr val="window" lastClr="FFFFFF">
                <a:lumMod val="85000"/>
                <a:alpha val="4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5400000">
              <a:off x="8184807" y="-263141"/>
              <a:ext cx="562907" cy="486788"/>
            </a:xfrm>
            <a:prstGeom prst="triangle">
              <a:avLst/>
            </a:prstGeom>
            <a:solidFill>
              <a:sysClr val="window" lastClr="FFFFFF">
                <a:lumMod val="8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5400000">
              <a:off x="6244417" y="299765"/>
              <a:ext cx="562906" cy="486788"/>
            </a:xfrm>
            <a:prstGeom prst="triangle">
              <a:avLst/>
            </a:pr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 rot="5400000">
              <a:off x="6730079" y="300891"/>
              <a:ext cx="562906" cy="484535"/>
            </a:xfrm>
            <a:prstGeom prst="triangle">
              <a:avLst/>
            </a:prstGeom>
            <a:solidFill>
              <a:sysClr val="window" lastClr="FFFFFF">
                <a:lumMod val="8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7699148" y="300891"/>
              <a:ext cx="562906" cy="484535"/>
            </a:xfrm>
            <a:prstGeom prst="triangle">
              <a:avLst/>
            </a:pr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5" name="等腰三角形 14"/>
            <p:cNvSpPr/>
            <p:nvPr/>
          </p:nvSpPr>
          <p:spPr>
            <a:xfrm rot="5400000">
              <a:off x="8670469" y="300892"/>
              <a:ext cx="562906" cy="484534"/>
            </a:xfrm>
            <a:prstGeom prst="triangle">
              <a:avLst/>
            </a:prstGeom>
            <a:solidFill>
              <a:sysClr val="window" lastClr="FFFFFF">
                <a:lumMod val="85000"/>
                <a:alpha val="22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6" name="任意多边形 19"/>
            <p:cNvSpPr/>
            <p:nvPr/>
          </p:nvSpPr>
          <p:spPr>
            <a:xfrm rot="5400000">
              <a:off x="7835909" y="727035"/>
              <a:ext cx="273604" cy="468759"/>
            </a:xfrm>
            <a:custGeom>
              <a:avLst/>
              <a:gdLst>
                <a:gd name="connsiteX0" fmla="*/ 0 w 271879"/>
                <a:gd name="connsiteY0" fmla="*/ 468755 h 468755"/>
                <a:gd name="connsiteX1" fmla="*/ 271879 w 271879"/>
                <a:gd name="connsiteY1" fmla="*/ 0 h 468755"/>
                <a:gd name="connsiteX2" fmla="*/ 271879 w 271879"/>
                <a:gd name="connsiteY2" fmla="*/ 468755 h 4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879" h="468755">
                  <a:moveTo>
                    <a:pt x="0" y="468755"/>
                  </a:moveTo>
                  <a:lnTo>
                    <a:pt x="271879" y="0"/>
                  </a:lnTo>
                  <a:lnTo>
                    <a:pt x="271879" y="468755"/>
                  </a:lnTo>
                  <a:close/>
                </a:path>
              </a:pathLst>
            </a:cu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7" name="任意多边形 20"/>
            <p:cNvSpPr/>
            <p:nvPr/>
          </p:nvSpPr>
          <p:spPr>
            <a:xfrm rot="5400000" flipH="1" flipV="1">
              <a:off x="7852807" y="-390929"/>
              <a:ext cx="271362" cy="468759"/>
            </a:xfrm>
            <a:custGeom>
              <a:avLst/>
              <a:gdLst>
                <a:gd name="connsiteX0" fmla="*/ 0 w 271879"/>
                <a:gd name="connsiteY0" fmla="*/ 468755 h 468755"/>
                <a:gd name="connsiteX1" fmla="*/ 271879 w 271879"/>
                <a:gd name="connsiteY1" fmla="*/ 0 h 468755"/>
                <a:gd name="connsiteX2" fmla="*/ 271879 w 271879"/>
                <a:gd name="connsiteY2" fmla="*/ 468755 h 4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879" h="468755">
                  <a:moveTo>
                    <a:pt x="0" y="468755"/>
                  </a:moveTo>
                  <a:lnTo>
                    <a:pt x="271879" y="0"/>
                  </a:lnTo>
                  <a:lnTo>
                    <a:pt x="271879" y="468755"/>
                  </a:lnTo>
                  <a:close/>
                </a:path>
              </a:pathLst>
            </a:cu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8" name="任意多边形 21"/>
            <p:cNvSpPr/>
            <p:nvPr/>
          </p:nvSpPr>
          <p:spPr>
            <a:xfrm rot="5400000" flipH="1" flipV="1">
              <a:off x="7368272" y="-390929"/>
              <a:ext cx="271362" cy="468759"/>
            </a:xfrm>
            <a:custGeom>
              <a:avLst/>
              <a:gdLst>
                <a:gd name="connsiteX0" fmla="*/ 0 w 271879"/>
                <a:gd name="connsiteY0" fmla="*/ 468755 h 468755"/>
                <a:gd name="connsiteX1" fmla="*/ 271879 w 271879"/>
                <a:gd name="connsiteY1" fmla="*/ 0 h 468755"/>
                <a:gd name="connsiteX2" fmla="*/ 271879 w 271879"/>
                <a:gd name="connsiteY2" fmla="*/ 468755 h 4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879" h="468755">
                  <a:moveTo>
                    <a:pt x="0" y="468755"/>
                  </a:moveTo>
                  <a:lnTo>
                    <a:pt x="271879" y="0"/>
                  </a:lnTo>
                  <a:lnTo>
                    <a:pt x="271879" y="468755"/>
                  </a:lnTo>
                  <a:close/>
                </a:path>
              </a:pathLst>
            </a:custGeom>
            <a:solidFill>
              <a:sysClr val="window" lastClr="FFFFFF">
                <a:lumMod val="85000"/>
                <a:alpha val="4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" name="任意多边形 22"/>
            <p:cNvSpPr/>
            <p:nvPr/>
          </p:nvSpPr>
          <p:spPr>
            <a:xfrm rot="5400000" flipH="1" flipV="1">
              <a:off x="8339595" y="-390929"/>
              <a:ext cx="271362" cy="468759"/>
            </a:xfrm>
            <a:custGeom>
              <a:avLst/>
              <a:gdLst>
                <a:gd name="connsiteX0" fmla="*/ 0 w 271879"/>
                <a:gd name="connsiteY0" fmla="*/ 468755 h 468755"/>
                <a:gd name="connsiteX1" fmla="*/ 271879 w 271879"/>
                <a:gd name="connsiteY1" fmla="*/ 0 h 468755"/>
                <a:gd name="connsiteX2" fmla="*/ 271879 w 271879"/>
                <a:gd name="connsiteY2" fmla="*/ 468755 h 4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879" h="468755">
                  <a:moveTo>
                    <a:pt x="0" y="468755"/>
                  </a:moveTo>
                  <a:lnTo>
                    <a:pt x="271879" y="0"/>
                  </a:lnTo>
                  <a:lnTo>
                    <a:pt x="271879" y="468755"/>
                  </a:lnTo>
                  <a:close/>
                </a:path>
              </a:pathLst>
            </a:custGeom>
            <a:solidFill>
              <a:sysClr val="window" lastClr="FFFFFF">
                <a:lumMod val="85000"/>
                <a:alpha val="4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32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529319" y="192177"/>
            <a:ext cx="5581650" cy="228600"/>
          </a:xfrm>
        </p:spPr>
        <p:txBody>
          <a:bodyPr>
            <a:normAutofit/>
          </a:bodyPr>
          <a:lstStyle>
            <a:lvl1pPr marL="0" indent="0">
              <a:buNone/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33" name="文本框 32"/>
          <p:cNvSpPr txBox="1"/>
          <p:nvPr userDrawn="1"/>
        </p:nvSpPr>
        <p:spPr>
          <a:xfrm>
            <a:off x="8179801" y="181291"/>
            <a:ext cx="7168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LOGO</a:t>
            </a:r>
            <a:endParaRPr lang="zh-CN" altLang="en-US" sz="1350" b="1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4" name="任意多边形 3"/>
          <p:cNvSpPr/>
          <p:nvPr userDrawn="1"/>
        </p:nvSpPr>
        <p:spPr bwMode="auto">
          <a:xfrm>
            <a:off x="226814" y="175041"/>
            <a:ext cx="241102" cy="241101"/>
          </a:xfrm>
          <a:custGeom>
            <a:avLst/>
            <a:gdLst>
              <a:gd name="connsiteX0" fmla="*/ 157734 w 406400"/>
              <a:gd name="connsiteY0" fmla="*/ 125523 h 406400"/>
              <a:gd name="connsiteX1" fmla="*/ 157734 w 406400"/>
              <a:gd name="connsiteY1" fmla="*/ 285067 h 406400"/>
              <a:gd name="connsiteX2" fmla="*/ 295272 w 406400"/>
              <a:gd name="connsiteY2" fmla="*/ 205295 h 406400"/>
              <a:gd name="connsiteX3" fmla="*/ 203200 w 406400"/>
              <a:gd name="connsiteY3" fmla="*/ 0 h 406400"/>
              <a:gd name="connsiteX4" fmla="*/ 406400 w 406400"/>
              <a:gd name="connsiteY4" fmla="*/ 203200 h 406400"/>
              <a:gd name="connsiteX5" fmla="*/ 203200 w 406400"/>
              <a:gd name="connsiteY5" fmla="*/ 406400 h 406400"/>
              <a:gd name="connsiteX6" fmla="*/ 0 w 406400"/>
              <a:gd name="connsiteY6" fmla="*/ 203200 h 406400"/>
              <a:gd name="connsiteX7" fmla="*/ 203200 w 406400"/>
              <a:gd name="connsiteY7" fmla="*/ 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400" h="406400">
                <a:moveTo>
                  <a:pt x="157734" y="125523"/>
                </a:moveTo>
                <a:lnTo>
                  <a:pt x="157734" y="285067"/>
                </a:lnTo>
                <a:lnTo>
                  <a:pt x="295272" y="205295"/>
                </a:lnTo>
                <a:close/>
                <a:moveTo>
                  <a:pt x="203200" y="0"/>
                </a:moveTo>
                <a:cubicBezTo>
                  <a:pt x="315424" y="0"/>
                  <a:pt x="406400" y="90976"/>
                  <a:pt x="406400" y="203200"/>
                </a:cubicBezTo>
                <a:cubicBezTo>
                  <a:pt x="406400" y="315424"/>
                  <a:pt x="315424" y="406400"/>
                  <a:pt x="203200" y="406400"/>
                </a:cubicBezTo>
                <a:cubicBezTo>
                  <a:pt x="90976" y="406400"/>
                  <a:pt x="0" y="315424"/>
                  <a:pt x="0" y="203200"/>
                </a:cubicBezTo>
                <a:cubicBezTo>
                  <a:pt x="0" y="90976"/>
                  <a:pt x="90976" y="0"/>
                  <a:pt x="2032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513260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8186-057B-4C07-9498-7E532EDAF008}" type="datetimeFigureOut">
              <a:rPr lang="zh-CN" altLang="en-US" smtClean="0"/>
              <a:pPr/>
              <a:t>2018/1/22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BAC42-A521-4D5E-92BE-1A16F8ACC2A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1"/>
            <a:ext cx="9144000" cy="556262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grpSp>
        <p:nvGrpSpPr>
          <p:cNvPr id="6" name="组合 9"/>
          <p:cNvGrpSpPr>
            <a:grpSpLocks/>
          </p:cNvGrpSpPr>
          <p:nvPr userDrawn="1"/>
        </p:nvGrpSpPr>
        <p:grpSpPr bwMode="auto">
          <a:xfrm>
            <a:off x="7905749" y="-11906"/>
            <a:ext cx="1219200" cy="508067"/>
            <a:chOff x="5797942" y="-301201"/>
            <a:chExt cx="3396247" cy="1408387"/>
          </a:xfrm>
        </p:grpSpPr>
        <p:grpSp>
          <p:nvGrpSpPr>
            <p:cNvPr id="7" name="组合 6"/>
            <p:cNvGrpSpPr/>
            <p:nvPr/>
          </p:nvGrpSpPr>
          <p:grpSpPr>
            <a:xfrm flipH="1">
              <a:off x="5797942" y="-20872"/>
              <a:ext cx="3396247" cy="1128058"/>
              <a:chOff x="0" y="-2417"/>
              <a:chExt cx="3257548" cy="1081989"/>
            </a:xfrm>
            <a:solidFill>
              <a:sysClr val="window" lastClr="FFFFFF">
                <a:lumMod val="85000"/>
                <a:alpha val="75000"/>
              </a:sysClr>
            </a:solidFill>
          </p:grpSpPr>
          <p:grpSp>
            <p:nvGrpSpPr>
              <p:cNvPr id="20" name="组合 19"/>
              <p:cNvGrpSpPr/>
              <p:nvPr/>
            </p:nvGrpSpPr>
            <p:grpSpPr>
              <a:xfrm>
                <a:off x="0" y="-2417"/>
                <a:ext cx="3257548" cy="542240"/>
                <a:chOff x="0" y="-2417"/>
                <a:chExt cx="3257548" cy="542240"/>
              </a:xfrm>
              <a:grpFill/>
            </p:grpSpPr>
            <p:sp>
              <p:nvSpPr>
                <p:cNvPr id="26" name="等腰三角形 25"/>
                <p:cNvSpPr/>
                <p:nvPr/>
              </p:nvSpPr>
              <p:spPr>
                <a:xfrm rot="5400000">
                  <a:off x="-37229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5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 rot="5400000">
                  <a:off x="428135" y="37229"/>
                  <a:ext cx="539822" cy="465365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8" name="等腰三角形 27"/>
                <p:cNvSpPr/>
                <p:nvPr/>
              </p:nvSpPr>
              <p:spPr>
                <a:xfrm rot="5400000">
                  <a:off x="893498" y="37229"/>
                  <a:ext cx="539822" cy="465365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5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 rot="5400000">
                  <a:off x="1358863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2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0" name="等腰三角形 29"/>
                <p:cNvSpPr/>
                <p:nvPr/>
              </p:nvSpPr>
              <p:spPr>
                <a:xfrm rot="5400000">
                  <a:off x="2754955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2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1" name="等腰三角形 30"/>
                <p:cNvSpPr/>
                <p:nvPr/>
              </p:nvSpPr>
              <p:spPr>
                <a:xfrm rot="5400000">
                  <a:off x="1824228" y="34811"/>
                  <a:ext cx="539822" cy="465365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  <p:grpSp>
            <p:nvGrpSpPr>
              <p:cNvPr id="21" name="组合 20"/>
              <p:cNvGrpSpPr/>
              <p:nvPr/>
            </p:nvGrpSpPr>
            <p:grpSpPr>
              <a:xfrm>
                <a:off x="0" y="539750"/>
                <a:ext cx="2326820" cy="539822"/>
                <a:chOff x="0" y="0"/>
                <a:chExt cx="2326820" cy="539822"/>
              </a:xfrm>
              <a:grpFill/>
            </p:grpSpPr>
            <p:sp>
              <p:nvSpPr>
                <p:cNvPr id="22" name="等腰三角形 21"/>
                <p:cNvSpPr/>
                <p:nvPr/>
              </p:nvSpPr>
              <p:spPr>
                <a:xfrm rot="5400000">
                  <a:off x="-37229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3" name="等腰三角形 22"/>
                <p:cNvSpPr/>
                <p:nvPr/>
              </p:nvSpPr>
              <p:spPr>
                <a:xfrm rot="5400000">
                  <a:off x="428135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4" name="等腰三角形 23"/>
                <p:cNvSpPr/>
                <p:nvPr/>
              </p:nvSpPr>
              <p:spPr>
                <a:xfrm rot="5400000">
                  <a:off x="1358863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 rot="5400000">
                  <a:off x="1824227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</p:grpSp>
        <p:sp>
          <p:nvSpPr>
            <p:cNvPr id="8" name="等腰三角形 7"/>
            <p:cNvSpPr/>
            <p:nvPr/>
          </p:nvSpPr>
          <p:spPr>
            <a:xfrm rot="5400000">
              <a:off x="6244415" y="-263141"/>
              <a:ext cx="562907" cy="486788"/>
            </a:xfrm>
            <a:prstGeom prst="triangle">
              <a:avLst/>
            </a:pr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rot="5400000">
              <a:off x="6730078" y="-262015"/>
              <a:ext cx="562907" cy="484535"/>
            </a:xfrm>
            <a:prstGeom prst="triangle">
              <a:avLst/>
            </a:prstGeom>
            <a:solidFill>
              <a:sysClr val="window" lastClr="FFFFFF">
                <a:lumMod val="8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400000">
              <a:off x="7214611" y="-262014"/>
              <a:ext cx="562907" cy="484534"/>
            </a:xfrm>
            <a:prstGeom prst="triangle">
              <a:avLst/>
            </a:prstGeom>
            <a:solidFill>
              <a:sysClr val="window" lastClr="FFFFFF">
                <a:lumMod val="85000"/>
                <a:alpha val="4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5400000">
              <a:off x="8184807" y="-263141"/>
              <a:ext cx="562907" cy="486788"/>
            </a:xfrm>
            <a:prstGeom prst="triangle">
              <a:avLst/>
            </a:prstGeom>
            <a:solidFill>
              <a:sysClr val="window" lastClr="FFFFFF">
                <a:lumMod val="8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5400000">
              <a:off x="6244417" y="299765"/>
              <a:ext cx="562906" cy="486788"/>
            </a:xfrm>
            <a:prstGeom prst="triangle">
              <a:avLst/>
            </a:pr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 rot="5400000">
              <a:off x="6730079" y="300891"/>
              <a:ext cx="562906" cy="484535"/>
            </a:xfrm>
            <a:prstGeom prst="triangle">
              <a:avLst/>
            </a:prstGeom>
            <a:solidFill>
              <a:sysClr val="window" lastClr="FFFFFF">
                <a:lumMod val="8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7699148" y="300891"/>
              <a:ext cx="562906" cy="484535"/>
            </a:xfrm>
            <a:prstGeom prst="triangle">
              <a:avLst/>
            </a:pr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5" name="等腰三角形 14"/>
            <p:cNvSpPr/>
            <p:nvPr/>
          </p:nvSpPr>
          <p:spPr>
            <a:xfrm rot="5400000">
              <a:off x="8670469" y="300892"/>
              <a:ext cx="562906" cy="484534"/>
            </a:xfrm>
            <a:prstGeom prst="triangle">
              <a:avLst/>
            </a:prstGeom>
            <a:solidFill>
              <a:sysClr val="window" lastClr="FFFFFF">
                <a:lumMod val="85000"/>
                <a:alpha val="22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6" name="任意多边形 19"/>
            <p:cNvSpPr/>
            <p:nvPr/>
          </p:nvSpPr>
          <p:spPr>
            <a:xfrm rot="5400000">
              <a:off x="7835909" y="727035"/>
              <a:ext cx="273604" cy="468759"/>
            </a:xfrm>
            <a:custGeom>
              <a:avLst/>
              <a:gdLst>
                <a:gd name="connsiteX0" fmla="*/ 0 w 271879"/>
                <a:gd name="connsiteY0" fmla="*/ 468755 h 468755"/>
                <a:gd name="connsiteX1" fmla="*/ 271879 w 271879"/>
                <a:gd name="connsiteY1" fmla="*/ 0 h 468755"/>
                <a:gd name="connsiteX2" fmla="*/ 271879 w 271879"/>
                <a:gd name="connsiteY2" fmla="*/ 468755 h 4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879" h="468755">
                  <a:moveTo>
                    <a:pt x="0" y="468755"/>
                  </a:moveTo>
                  <a:lnTo>
                    <a:pt x="271879" y="0"/>
                  </a:lnTo>
                  <a:lnTo>
                    <a:pt x="271879" y="468755"/>
                  </a:lnTo>
                  <a:close/>
                </a:path>
              </a:pathLst>
            </a:cu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7" name="任意多边形 20"/>
            <p:cNvSpPr/>
            <p:nvPr/>
          </p:nvSpPr>
          <p:spPr>
            <a:xfrm rot="5400000" flipH="1" flipV="1">
              <a:off x="7852807" y="-390929"/>
              <a:ext cx="271362" cy="468759"/>
            </a:xfrm>
            <a:custGeom>
              <a:avLst/>
              <a:gdLst>
                <a:gd name="connsiteX0" fmla="*/ 0 w 271879"/>
                <a:gd name="connsiteY0" fmla="*/ 468755 h 468755"/>
                <a:gd name="connsiteX1" fmla="*/ 271879 w 271879"/>
                <a:gd name="connsiteY1" fmla="*/ 0 h 468755"/>
                <a:gd name="connsiteX2" fmla="*/ 271879 w 271879"/>
                <a:gd name="connsiteY2" fmla="*/ 468755 h 4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879" h="468755">
                  <a:moveTo>
                    <a:pt x="0" y="468755"/>
                  </a:moveTo>
                  <a:lnTo>
                    <a:pt x="271879" y="0"/>
                  </a:lnTo>
                  <a:lnTo>
                    <a:pt x="271879" y="468755"/>
                  </a:lnTo>
                  <a:close/>
                </a:path>
              </a:pathLst>
            </a:cu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8" name="任意多边形 21"/>
            <p:cNvSpPr/>
            <p:nvPr/>
          </p:nvSpPr>
          <p:spPr>
            <a:xfrm rot="5400000" flipH="1" flipV="1">
              <a:off x="7368272" y="-390929"/>
              <a:ext cx="271362" cy="468759"/>
            </a:xfrm>
            <a:custGeom>
              <a:avLst/>
              <a:gdLst>
                <a:gd name="connsiteX0" fmla="*/ 0 w 271879"/>
                <a:gd name="connsiteY0" fmla="*/ 468755 h 468755"/>
                <a:gd name="connsiteX1" fmla="*/ 271879 w 271879"/>
                <a:gd name="connsiteY1" fmla="*/ 0 h 468755"/>
                <a:gd name="connsiteX2" fmla="*/ 271879 w 271879"/>
                <a:gd name="connsiteY2" fmla="*/ 468755 h 4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879" h="468755">
                  <a:moveTo>
                    <a:pt x="0" y="468755"/>
                  </a:moveTo>
                  <a:lnTo>
                    <a:pt x="271879" y="0"/>
                  </a:lnTo>
                  <a:lnTo>
                    <a:pt x="271879" y="468755"/>
                  </a:lnTo>
                  <a:close/>
                </a:path>
              </a:pathLst>
            </a:custGeom>
            <a:solidFill>
              <a:sysClr val="window" lastClr="FFFFFF">
                <a:lumMod val="85000"/>
                <a:alpha val="4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" name="任意多边形 22"/>
            <p:cNvSpPr/>
            <p:nvPr/>
          </p:nvSpPr>
          <p:spPr>
            <a:xfrm rot="5400000" flipH="1" flipV="1">
              <a:off x="8339595" y="-390929"/>
              <a:ext cx="271362" cy="468759"/>
            </a:xfrm>
            <a:custGeom>
              <a:avLst/>
              <a:gdLst>
                <a:gd name="connsiteX0" fmla="*/ 0 w 271879"/>
                <a:gd name="connsiteY0" fmla="*/ 468755 h 468755"/>
                <a:gd name="connsiteX1" fmla="*/ 271879 w 271879"/>
                <a:gd name="connsiteY1" fmla="*/ 0 h 468755"/>
                <a:gd name="connsiteX2" fmla="*/ 271879 w 271879"/>
                <a:gd name="connsiteY2" fmla="*/ 468755 h 4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879" h="468755">
                  <a:moveTo>
                    <a:pt x="0" y="468755"/>
                  </a:moveTo>
                  <a:lnTo>
                    <a:pt x="271879" y="0"/>
                  </a:lnTo>
                  <a:lnTo>
                    <a:pt x="271879" y="468755"/>
                  </a:lnTo>
                  <a:close/>
                </a:path>
              </a:pathLst>
            </a:custGeom>
            <a:solidFill>
              <a:sysClr val="window" lastClr="FFFFFF">
                <a:lumMod val="85000"/>
                <a:alpha val="4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32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529319" y="192177"/>
            <a:ext cx="5581650" cy="228600"/>
          </a:xfrm>
        </p:spPr>
        <p:txBody>
          <a:bodyPr>
            <a:normAutofit/>
          </a:bodyPr>
          <a:lstStyle>
            <a:lvl1pPr marL="0" indent="0">
              <a:buNone/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33" name="文本框 32"/>
          <p:cNvSpPr txBox="1"/>
          <p:nvPr userDrawn="1"/>
        </p:nvSpPr>
        <p:spPr>
          <a:xfrm>
            <a:off x="8179801" y="181291"/>
            <a:ext cx="7168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LOGO</a:t>
            </a:r>
            <a:endParaRPr lang="zh-CN" altLang="en-US" sz="1350" b="1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4" name="任意多边形 3"/>
          <p:cNvSpPr/>
          <p:nvPr userDrawn="1"/>
        </p:nvSpPr>
        <p:spPr bwMode="auto">
          <a:xfrm>
            <a:off x="226814" y="175041"/>
            <a:ext cx="241102" cy="241101"/>
          </a:xfrm>
          <a:custGeom>
            <a:avLst/>
            <a:gdLst>
              <a:gd name="connsiteX0" fmla="*/ 157734 w 406400"/>
              <a:gd name="connsiteY0" fmla="*/ 125523 h 406400"/>
              <a:gd name="connsiteX1" fmla="*/ 157734 w 406400"/>
              <a:gd name="connsiteY1" fmla="*/ 285067 h 406400"/>
              <a:gd name="connsiteX2" fmla="*/ 295272 w 406400"/>
              <a:gd name="connsiteY2" fmla="*/ 205295 h 406400"/>
              <a:gd name="connsiteX3" fmla="*/ 203200 w 406400"/>
              <a:gd name="connsiteY3" fmla="*/ 0 h 406400"/>
              <a:gd name="connsiteX4" fmla="*/ 406400 w 406400"/>
              <a:gd name="connsiteY4" fmla="*/ 203200 h 406400"/>
              <a:gd name="connsiteX5" fmla="*/ 203200 w 406400"/>
              <a:gd name="connsiteY5" fmla="*/ 406400 h 406400"/>
              <a:gd name="connsiteX6" fmla="*/ 0 w 406400"/>
              <a:gd name="connsiteY6" fmla="*/ 203200 h 406400"/>
              <a:gd name="connsiteX7" fmla="*/ 203200 w 406400"/>
              <a:gd name="connsiteY7" fmla="*/ 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400" h="406400">
                <a:moveTo>
                  <a:pt x="157734" y="125523"/>
                </a:moveTo>
                <a:lnTo>
                  <a:pt x="157734" y="285067"/>
                </a:lnTo>
                <a:lnTo>
                  <a:pt x="295272" y="205295"/>
                </a:lnTo>
                <a:close/>
                <a:moveTo>
                  <a:pt x="203200" y="0"/>
                </a:moveTo>
                <a:cubicBezTo>
                  <a:pt x="315424" y="0"/>
                  <a:pt x="406400" y="90976"/>
                  <a:pt x="406400" y="203200"/>
                </a:cubicBezTo>
                <a:cubicBezTo>
                  <a:pt x="406400" y="315424"/>
                  <a:pt x="315424" y="406400"/>
                  <a:pt x="203200" y="406400"/>
                </a:cubicBezTo>
                <a:cubicBezTo>
                  <a:pt x="90976" y="406400"/>
                  <a:pt x="0" y="315424"/>
                  <a:pt x="0" y="203200"/>
                </a:cubicBezTo>
                <a:cubicBezTo>
                  <a:pt x="0" y="90976"/>
                  <a:pt x="90976" y="0"/>
                  <a:pt x="2032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97766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89298" y="78582"/>
            <a:ext cx="5026819" cy="498514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5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Image</a:t>
            </a:r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5163702" y="78581"/>
            <a:ext cx="1920241" cy="246964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5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Image</a:t>
            </a:r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7131786" y="2595274"/>
            <a:ext cx="1920241" cy="246964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5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48479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" y="0"/>
            <a:ext cx="9143499" cy="5143500"/>
          </a:xfrm>
          <a:prstGeom prst="rect">
            <a:avLst/>
          </a:prstGeom>
        </p:spPr>
      </p:pic>
      <p:grpSp>
        <p:nvGrpSpPr>
          <p:cNvPr id="2" name="组合 3"/>
          <p:cNvGrpSpPr/>
          <p:nvPr userDrawn="1"/>
        </p:nvGrpSpPr>
        <p:grpSpPr bwMode="auto">
          <a:xfrm flipH="1">
            <a:off x="-1" y="248018"/>
            <a:ext cx="1797166" cy="507206"/>
            <a:chOff x="2370576" y="533400"/>
            <a:chExt cx="2417494" cy="675969"/>
          </a:xfrm>
          <a:solidFill>
            <a:srgbClr val="EE1C39"/>
          </a:solidFill>
        </p:grpSpPr>
        <p:sp>
          <p:nvSpPr>
            <p:cNvPr id="3" name="矩形 2"/>
            <p:cNvSpPr/>
            <p:nvPr/>
          </p:nvSpPr>
          <p:spPr>
            <a:xfrm>
              <a:off x="2738030" y="533400"/>
              <a:ext cx="2050040" cy="6759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24"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2370576" y="533400"/>
              <a:ext cx="623734" cy="675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24">
                <a:cs typeface="+mn-ea"/>
                <a:sym typeface="+mn-lt"/>
              </a:endParaRPr>
            </a:p>
          </p:txBody>
        </p:sp>
      </p:grpSp>
      <p:sp>
        <p:nvSpPr>
          <p:cNvPr id="6" name="文本框 12"/>
          <p:cNvSpPr txBox="1">
            <a:spLocks noChangeArrowheads="1"/>
          </p:cNvSpPr>
          <p:nvPr userDrawn="1"/>
        </p:nvSpPr>
        <p:spPr bwMode="auto">
          <a:xfrm>
            <a:off x="-1" y="370296"/>
            <a:ext cx="1796090" cy="48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128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33730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onic lis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483132" y="1229006"/>
            <a:ext cx="2272768" cy="5872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8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9" hasCustomPrompt="1"/>
          </p:nvPr>
        </p:nvSpPr>
        <p:spPr>
          <a:xfrm>
            <a:off x="826036" y="1263297"/>
            <a:ext cx="528106" cy="50588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32" name="Text Placeholder 7"/>
          <p:cNvSpPr>
            <a:spLocks noGrp="1"/>
          </p:cNvSpPr>
          <p:nvPr>
            <p:ph type="body" sz="quarter" idx="55" hasCustomPrompt="1"/>
          </p:nvPr>
        </p:nvSpPr>
        <p:spPr>
          <a:xfrm>
            <a:off x="1438806" y="1370932"/>
            <a:ext cx="1185860" cy="32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50" b="1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80%</a:t>
            </a:r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452438" y="1941704"/>
            <a:ext cx="2303462" cy="17133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2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2442" y="2234962"/>
            <a:ext cx="2303461" cy="58497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81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 </a:t>
            </a:r>
            <a:r>
              <a:rPr lang="en-US" dirty="0" err="1"/>
              <a:t>purusaece</a:t>
            </a:r>
            <a:r>
              <a:rPr lang="en-US" dirty="0"/>
              <a:t>.</a:t>
            </a:r>
          </a:p>
        </p:txBody>
      </p:sp>
      <p:sp>
        <p:nvSpPr>
          <p:cNvPr id="65" name="Rounded Rectangle 64"/>
          <p:cNvSpPr/>
          <p:nvPr userDrawn="1"/>
        </p:nvSpPr>
        <p:spPr>
          <a:xfrm>
            <a:off x="3411539" y="1229006"/>
            <a:ext cx="2303462" cy="58721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80"/>
          </a:p>
        </p:txBody>
      </p:sp>
      <p:sp>
        <p:nvSpPr>
          <p:cNvPr id="66" name="Text Placeholder 7"/>
          <p:cNvSpPr>
            <a:spLocks noGrp="1"/>
          </p:cNvSpPr>
          <p:nvPr>
            <p:ph type="body" sz="quarter" idx="40" hasCustomPrompt="1"/>
          </p:nvPr>
        </p:nvSpPr>
        <p:spPr>
          <a:xfrm>
            <a:off x="3785135" y="1263297"/>
            <a:ext cx="528106" cy="50588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69" name="Text Placeholder 7"/>
          <p:cNvSpPr>
            <a:spLocks noGrp="1"/>
          </p:cNvSpPr>
          <p:nvPr>
            <p:ph type="body" sz="quarter" idx="56" hasCustomPrompt="1"/>
          </p:nvPr>
        </p:nvSpPr>
        <p:spPr>
          <a:xfrm>
            <a:off x="4364040" y="1370932"/>
            <a:ext cx="1185860" cy="32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50" b="1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80%</a:t>
            </a:r>
          </a:p>
        </p:txBody>
      </p:sp>
      <p:sp>
        <p:nvSpPr>
          <p:cNvPr id="71" name="Text Placeholder 7"/>
          <p:cNvSpPr>
            <a:spLocks noGrp="1"/>
          </p:cNvSpPr>
          <p:nvPr>
            <p:ph type="body" sz="quarter" idx="41" hasCustomPrompt="1"/>
          </p:nvPr>
        </p:nvSpPr>
        <p:spPr>
          <a:xfrm>
            <a:off x="3411539" y="1941704"/>
            <a:ext cx="2303462" cy="17133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2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92" name="Text Placeholder 2"/>
          <p:cNvSpPr>
            <a:spLocks noGrp="1"/>
          </p:cNvSpPr>
          <p:nvPr>
            <p:ph type="body" sz="quarter" idx="42" hasCustomPrompt="1"/>
          </p:nvPr>
        </p:nvSpPr>
        <p:spPr>
          <a:xfrm>
            <a:off x="3411541" y="2234962"/>
            <a:ext cx="2303461" cy="58497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81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 </a:t>
            </a:r>
            <a:r>
              <a:rPr lang="en-US" dirty="0" err="1"/>
              <a:t>purusaece</a:t>
            </a:r>
            <a:r>
              <a:rPr lang="en-US" dirty="0"/>
              <a:t>.</a:t>
            </a:r>
          </a:p>
        </p:txBody>
      </p:sp>
      <p:sp>
        <p:nvSpPr>
          <p:cNvPr id="110" name="Rounded Rectangle 109"/>
          <p:cNvSpPr/>
          <p:nvPr userDrawn="1"/>
        </p:nvSpPr>
        <p:spPr>
          <a:xfrm>
            <a:off x="6378577" y="1229006"/>
            <a:ext cx="2303462" cy="58721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80"/>
          </a:p>
        </p:txBody>
      </p:sp>
      <p:sp>
        <p:nvSpPr>
          <p:cNvPr id="111" name="Text Placeholder 7"/>
          <p:cNvSpPr>
            <a:spLocks noGrp="1"/>
          </p:cNvSpPr>
          <p:nvPr>
            <p:ph type="body" sz="quarter" idx="43" hasCustomPrompt="1"/>
          </p:nvPr>
        </p:nvSpPr>
        <p:spPr>
          <a:xfrm>
            <a:off x="6752173" y="1263297"/>
            <a:ext cx="528106" cy="50588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112" name="Text Placeholder 7"/>
          <p:cNvSpPr>
            <a:spLocks noGrp="1"/>
          </p:cNvSpPr>
          <p:nvPr>
            <p:ph type="body" sz="quarter" idx="57" hasCustomPrompt="1"/>
          </p:nvPr>
        </p:nvSpPr>
        <p:spPr>
          <a:xfrm>
            <a:off x="7314145" y="1370932"/>
            <a:ext cx="1185860" cy="32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50" b="1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80%</a:t>
            </a:r>
          </a:p>
        </p:txBody>
      </p:sp>
      <p:sp>
        <p:nvSpPr>
          <p:cNvPr id="113" name="Text Placeholder 7"/>
          <p:cNvSpPr>
            <a:spLocks noGrp="1"/>
          </p:cNvSpPr>
          <p:nvPr>
            <p:ph type="body" sz="quarter" idx="44" hasCustomPrompt="1"/>
          </p:nvPr>
        </p:nvSpPr>
        <p:spPr>
          <a:xfrm>
            <a:off x="6378577" y="1941704"/>
            <a:ext cx="2303462" cy="17133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2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114" name="Text Placeholder 2"/>
          <p:cNvSpPr>
            <a:spLocks noGrp="1"/>
          </p:cNvSpPr>
          <p:nvPr>
            <p:ph type="body" sz="quarter" idx="45" hasCustomPrompt="1"/>
          </p:nvPr>
        </p:nvSpPr>
        <p:spPr>
          <a:xfrm>
            <a:off x="6378579" y="2234962"/>
            <a:ext cx="2303461" cy="58497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81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 </a:t>
            </a:r>
            <a:r>
              <a:rPr lang="en-US" dirty="0" err="1"/>
              <a:t>purusaece</a:t>
            </a:r>
            <a:r>
              <a:rPr lang="en-US" dirty="0"/>
              <a:t>.</a:t>
            </a:r>
          </a:p>
        </p:txBody>
      </p:sp>
      <p:sp>
        <p:nvSpPr>
          <p:cNvPr id="130" name="Rounded Rectangle 129"/>
          <p:cNvSpPr/>
          <p:nvPr userDrawn="1"/>
        </p:nvSpPr>
        <p:spPr>
          <a:xfrm>
            <a:off x="483135" y="3050184"/>
            <a:ext cx="2272767" cy="58721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80"/>
          </a:p>
        </p:txBody>
      </p:sp>
      <p:sp>
        <p:nvSpPr>
          <p:cNvPr id="131" name="Text Placeholder 7"/>
          <p:cNvSpPr>
            <a:spLocks noGrp="1"/>
          </p:cNvSpPr>
          <p:nvPr>
            <p:ph type="body" sz="quarter" idx="46" hasCustomPrompt="1"/>
          </p:nvPr>
        </p:nvSpPr>
        <p:spPr>
          <a:xfrm>
            <a:off x="826036" y="3084475"/>
            <a:ext cx="528106" cy="50588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136" name="Text Placeholder 7"/>
          <p:cNvSpPr>
            <a:spLocks noGrp="1"/>
          </p:cNvSpPr>
          <p:nvPr>
            <p:ph type="body" sz="quarter" idx="58" hasCustomPrompt="1"/>
          </p:nvPr>
        </p:nvSpPr>
        <p:spPr>
          <a:xfrm>
            <a:off x="1438806" y="3191153"/>
            <a:ext cx="1185860" cy="32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50" b="1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80%</a:t>
            </a:r>
          </a:p>
        </p:txBody>
      </p:sp>
      <p:sp>
        <p:nvSpPr>
          <p:cNvPr id="139" name="Text Placeholder 7"/>
          <p:cNvSpPr>
            <a:spLocks noGrp="1"/>
          </p:cNvSpPr>
          <p:nvPr>
            <p:ph type="body" sz="quarter" idx="47" hasCustomPrompt="1"/>
          </p:nvPr>
        </p:nvSpPr>
        <p:spPr>
          <a:xfrm>
            <a:off x="452438" y="3762881"/>
            <a:ext cx="2303462" cy="17133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2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140" name="Text Placeholder 2"/>
          <p:cNvSpPr>
            <a:spLocks noGrp="1"/>
          </p:cNvSpPr>
          <p:nvPr>
            <p:ph type="body" sz="quarter" idx="48" hasCustomPrompt="1"/>
          </p:nvPr>
        </p:nvSpPr>
        <p:spPr>
          <a:xfrm>
            <a:off x="452442" y="4071379"/>
            <a:ext cx="2303461" cy="58497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81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 </a:t>
            </a:r>
            <a:r>
              <a:rPr lang="en-US" dirty="0" err="1"/>
              <a:t>purusaece</a:t>
            </a:r>
            <a:r>
              <a:rPr lang="en-US" dirty="0"/>
              <a:t>.</a:t>
            </a:r>
          </a:p>
        </p:txBody>
      </p:sp>
      <p:sp>
        <p:nvSpPr>
          <p:cNvPr id="145" name="Rounded Rectangle 144"/>
          <p:cNvSpPr/>
          <p:nvPr userDrawn="1"/>
        </p:nvSpPr>
        <p:spPr>
          <a:xfrm>
            <a:off x="3411540" y="3050184"/>
            <a:ext cx="2303460" cy="58721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80"/>
          </a:p>
        </p:txBody>
      </p:sp>
      <p:sp>
        <p:nvSpPr>
          <p:cNvPr id="146" name="Text Placeholder 7"/>
          <p:cNvSpPr>
            <a:spLocks noGrp="1"/>
          </p:cNvSpPr>
          <p:nvPr>
            <p:ph type="body" sz="quarter" idx="49" hasCustomPrompt="1"/>
          </p:nvPr>
        </p:nvSpPr>
        <p:spPr>
          <a:xfrm>
            <a:off x="3785135" y="3084475"/>
            <a:ext cx="528106" cy="50588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149" name="Text Placeholder 7"/>
          <p:cNvSpPr>
            <a:spLocks noGrp="1"/>
          </p:cNvSpPr>
          <p:nvPr>
            <p:ph type="body" sz="quarter" idx="59" hasCustomPrompt="1"/>
          </p:nvPr>
        </p:nvSpPr>
        <p:spPr>
          <a:xfrm>
            <a:off x="4364040" y="3191153"/>
            <a:ext cx="1185860" cy="32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50" b="1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80%</a:t>
            </a:r>
          </a:p>
        </p:txBody>
      </p:sp>
      <p:sp>
        <p:nvSpPr>
          <p:cNvPr id="151" name="Text Placeholder 7"/>
          <p:cNvSpPr>
            <a:spLocks noGrp="1"/>
          </p:cNvSpPr>
          <p:nvPr>
            <p:ph type="body" sz="quarter" idx="50" hasCustomPrompt="1"/>
          </p:nvPr>
        </p:nvSpPr>
        <p:spPr>
          <a:xfrm>
            <a:off x="3411539" y="3762881"/>
            <a:ext cx="2303462" cy="17133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2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152" name="Text Placeholder 2"/>
          <p:cNvSpPr>
            <a:spLocks noGrp="1"/>
          </p:cNvSpPr>
          <p:nvPr>
            <p:ph type="body" sz="quarter" idx="51" hasCustomPrompt="1"/>
          </p:nvPr>
        </p:nvSpPr>
        <p:spPr>
          <a:xfrm>
            <a:off x="3411541" y="4071379"/>
            <a:ext cx="2303461" cy="58497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81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 </a:t>
            </a:r>
            <a:r>
              <a:rPr lang="en-US" dirty="0" err="1"/>
              <a:t>purusaece</a:t>
            </a:r>
            <a:r>
              <a:rPr lang="en-US" dirty="0"/>
              <a:t>.</a:t>
            </a:r>
          </a:p>
        </p:txBody>
      </p:sp>
      <p:sp>
        <p:nvSpPr>
          <p:cNvPr id="155" name="Rounded Rectangle 154"/>
          <p:cNvSpPr/>
          <p:nvPr userDrawn="1"/>
        </p:nvSpPr>
        <p:spPr>
          <a:xfrm>
            <a:off x="6378578" y="3050184"/>
            <a:ext cx="2303460" cy="58721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80"/>
          </a:p>
        </p:txBody>
      </p:sp>
      <p:sp>
        <p:nvSpPr>
          <p:cNvPr id="156" name="Text Placeholder 7"/>
          <p:cNvSpPr>
            <a:spLocks noGrp="1"/>
          </p:cNvSpPr>
          <p:nvPr>
            <p:ph type="body" sz="quarter" idx="52" hasCustomPrompt="1"/>
          </p:nvPr>
        </p:nvSpPr>
        <p:spPr>
          <a:xfrm>
            <a:off x="6752173" y="3084475"/>
            <a:ext cx="528106" cy="50588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157" name="Text Placeholder 7"/>
          <p:cNvSpPr>
            <a:spLocks noGrp="1"/>
          </p:cNvSpPr>
          <p:nvPr>
            <p:ph type="body" sz="quarter" idx="60" hasCustomPrompt="1"/>
          </p:nvPr>
        </p:nvSpPr>
        <p:spPr>
          <a:xfrm>
            <a:off x="7314145" y="3191153"/>
            <a:ext cx="1185860" cy="32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50" b="1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80%</a:t>
            </a:r>
          </a:p>
        </p:txBody>
      </p:sp>
      <p:sp>
        <p:nvSpPr>
          <p:cNvPr id="158" name="Text Placeholder 7"/>
          <p:cNvSpPr>
            <a:spLocks noGrp="1"/>
          </p:cNvSpPr>
          <p:nvPr>
            <p:ph type="body" sz="quarter" idx="53" hasCustomPrompt="1"/>
          </p:nvPr>
        </p:nvSpPr>
        <p:spPr>
          <a:xfrm>
            <a:off x="6378577" y="3762881"/>
            <a:ext cx="2303462" cy="17133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2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159" name="Text Placeholder 2"/>
          <p:cNvSpPr>
            <a:spLocks noGrp="1"/>
          </p:cNvSpPr>
          <p:nvPr>
            <p:ph type="body" sz="quarter" idx="54" hasCustomPrompt="1"/>
          </p:nvPr>
        </p:nvSpPr>
        <p:spPr>
          <a:xfrm>
            <a:off x="6378579" y="4071379"/>
            <a:ext cx="2303461" cy="58497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81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 </a:t>
            </a:r>
            <a:r>
              <a:rPr lang="en-US" dirty="0" err="1"/>
              <a:t>purusaece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63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1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4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8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1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300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400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400" fill="hold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8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4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2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300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400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400" fill="hold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400" fill="hold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8500"/>
                            </p:stCondLst>
                            <p:childTnLst>
                              <p:par>
                                <p:cTn id="1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4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4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4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8900"/>
                            </p:stCondLst>
                            <p:childTnLst>
                              <p:par>
                                <p:cTn id="1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300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00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300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400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400" fill="hold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400" fill="hold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2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animBg="1"/>
      <p:bldP spid="6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6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6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6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6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6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7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0" grpId="0" animBg="1"/>
      <p:bldP spid="11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12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0" grpId="0" animBg="1"/>
      <p:bldP spid="1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3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5" grpId="0" animBg="1"/>
      <p:bldP spid="14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4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4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4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5" grpId="0" animBg="1"/>
      <p:bldP spid="1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5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B04BA93-52C8-48D1-AFCC-D916E1C5D690}" type="datetime1">
              <a:rPr lang="zh-CN" altLang="en-US"/>
              <a:pPr>
                <a:defRPr/>
              </a:pPr>
              <a:t>2018/1/22</a:t>
            </a:fld>
            <a:endParaRPr lang="zh-CN" altLang="en-US" sz="1422" dirty="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28A834C-A173-490B-9B01-7995B236AE02}" type="slidenum">
              <a:rPr lang="zh-CN" altLang="en-US"/>
              <a:pPr>
                <a:defRPr/>
              </a:pPr>
              <a:t>‹#›</a:t>
            </a:fld>
            <a:endParaRPr lang="zh-CN" altLang="en-US" sz="1422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934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B618-3004-49F5-BD56-B4A0C0CD2654}" type="datetimeFigureOut">
              <a:rPr lang="zh-CN" altLang="en-US" smtClean="0"/>
              <a:pPr/>
              <a:t>2018/1/22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A58E-532F-41E9-A14C-57F0126E152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206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ic li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-304800" y="1286533"/>
            <a:ext cx="1409700" cy="5872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8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9" hasCustomPrompt="1"/>
          </p:nvPr>
        </p:nvSpPr>
        <p:spPr>
          <a:xfrm>
            <a:off x="513295" y="1320824"/>
            <a:ext cx="528106" cy="50588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26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354138" y="1158241"/>
            <a:ext cx="3090862" cy="33011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354140" y="1518834"/>
            <a:ext cx="3090861" cy="58497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30000"/>
              </a:lnSpc>
              <a:buNone/>
              <a:defRPr sz="81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 </a:t>
            </a:r>
            <a:r>
              <a:rPr lang="en-US" dirty="0" err="1"/>
              <a:t>purusaecenas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</a:p>
        </p:txBody>
      </p:sp>
      <p:sp>
        <p:nvSpPr>
          <p:cNvPr id="32" name="Rounded Rectangle 31"/>
          <p:cNvSpPr/>
          <p:nvPr userDrawn="1"/>
        </p:nvSpPr>
        <p:spPr>
          <a:xfrm>
            <a:off x="-304800" y="2395243"/>
            <a:ext cx="1409700" cy="58721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80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43" hasCustomPrompt="1"/>
          </p:nvPr>
        </p:nvSpPr>
        <p:spPr>
          <a:xfrm>
            <a:off x="513295" y="2429534"/>
            <a:ext cx="528106" cy="50588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44" hasCustomPrompt="1"/>
          </p:nvPr>
        </p:nvSpPr>
        <p:spPr>
          <a:xfrm>
            <a:off x="1354138" y="2266951"/>
            <a:ext cx="3090862" cy="33011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45" hasCustomPrompt="1"/>
          </p:nvPr>
        </p:nvSpPr>
        <p:spPr>
          <a:xfrm>
            <a:off x="1354140" y="2627543"/>
            <a:ext cx="3090861" cy="58497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30000"/>
              </a:lnSpc>
              <a:buNone/>
              <a:defRPr sz="81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 </a:t>
            </a:r>
            <a:r>
              <a:rPr lang="en-US" dirty="0" err="1"/>
              <a:t>purusaecenas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</a:p>
        </p:txBody>
      </p:sp>
      <p:sp>
        <p:nvSpPr>
          <p:cNvPr id="40" name="Rounded Rectangle 39"/>
          <p:cNvSpPr/>
          <p:nvPr userDrawn="1"/>
        </p:nvSpPr>
        <p:spPr>
          <a:xfrm>
            <a:off x="-304800" y="3503953"/>
            <a:ext cx="1409700" cy="58721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80"/>
          </a:p>
        </p:txBody>
      </p:sp>
      <p:sp>
        <p:nvSpPr>
          <p:cNvPr id="41" name="Text Placeholder 7"/>
          <p:cNvSpPr>
            <a:spLocks noGrp="1"/>
          </p:cNvSpPr>
          <p:nvPr>
            <p:ph type="body" sz="quarter" idx="49" hasCustomPrompt="1"/>
          </p:nvPr>
        </p:nvSpPr>
        <p:spPr>
          <a:xfrm>
            <a:off x="513295" y="3538244"/>
            <a:ext cx="528106" cy="50588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50" hasCustomPrompt="1"/>
          </p:nvPr>
        </p:nvSpPr>
        <p:spPr>
          <a:xfrm>
            <a:off x="1354138" y="3375661"/>
            <a:ext cx="3090862" cy="33011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43" name="Text Placeholder 2"/>
          <p:cNvSpPr>
            <a:spLocks noGrp="1"/>
          </p:cNvSpPr>
          <p:nvPr>
            <p:ph type="body" sz="quarter" idx="51" hasCustomPrompt="1"/>
          </p:nvPr>
        </p:nvSpPr>
        <p:spPr>
          <a:xfrm>
            <a:off x="1354140" y="3736254"/>
            <a:ext cx="3090861" cy="58497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30000"/>
              </a:lnSpc>
              <a:buNone/>
              <a:defRPr sz="81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 </a:t>
            </a:r>
            <a:r>
              <a:rPr lang="en-US" dirty="0" err="1"/>
              <a:t>purusaecenas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5072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1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4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8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/>
      <p:bldP spid="3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animBg="1"/>
      <p:bldP spid="4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</p:spPr>
      </p:pic>
      <p:sp>
        <p:nvSpPr>
          <p:cNvPr id="4" name="圆角矩形 3"/>
          <p:cNvSpPr/>
          <p:nvPr userDrawn="1"/>
        </p:nvSpPr>
        <p:spPr>
          <a:xfrm>
            <a:off x="272143" y="870858"/>
            <a:ext cx="8599715" cy="4049486"/>
          </a:xfrm>
          <a:prstGeom prst="roundRect">
            <a:avLst>
              <a:gd name="adj" fmla="val 5108"/>
            </a:avLst>
          </a:prstGeom>
          <a:gradFill>
            <a:gsLst>
              <a:gs pos="0">
                <a:srgbClr val="FFF3C8"/>
              </a:gs>
              <a:gs pos="50000">
                <a:srgbClr val="FFF3C8"/>
              </a:gs>
              <a:gs pos="100000">
                <a:srgbClr val="FFF3C8"/>
              </a:gs>
            </a:gsLst>
            <a:lin ang="5400000" scaled="1"/>
          </a:gradFill>
          <a:ln>
            <a:noFill/>
          </a:ln>
          <a:effectLst>
            <a:innerShdw blurRad="2159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830818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54A03-91AF-448A-9954-517C0577E5F0}" type="datetimeFigureOut">
              <a:rPr lang="zh-CN" altLang="en-US" smtClean="0"/>
              <a:pPr/>
              <a:t>2018/1/22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4767264"/>
            <a:ext cx="2895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5072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3" r:id="rId2"/>
    <p:sldLayoutId id="2147483672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9" r:id="rId10"/>
    <p:sldLayoutId id="2147483691" r:id="rId11"/>
    <p:sldLayoutId id="2147483692" r:id="rId12"/>
    <p:sldLayoutId id="2147483693" r:id="rId13"/>
    <p:sldLayoutId id="2147483694" r:id="rId14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xStyles>
    <p:titleStyle>
      <a:lvl1pPr algn="ctr" defTabSz="91428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5" indent="-342855" algn="l" defTabSz="91428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54" indent="-285713" algn="l" defTabSz="91428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52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93" indent="-228570" algn="l" defTabSz="91428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33" indent="-228570" algn="l" defTabSz="91428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75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15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56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97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0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2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22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63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04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45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85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26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10.jpe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18" Type="http://schemas.openxmlformats.org/officeDocument/2006/relationships/image" Target="../media/image26.jpeg"/><Relationship Id="rId3" Type="http://schemas.openxmlformats.org/officeDocument/2006/relationships/image" Target="../media/image12.pn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17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5" Type="http://schemas.openxmlformats.org/officeDocument/2006/relationships/image" Target="../media/image23.jpeg"/><Relationship Id="rId10" Type="http://schemas.openxmlformats.org/officeDocument/2006/relationships/image" Target="../media/image18.jpeg"/><Relationship Id="rId19" Type="http://schemas.openxmlformats.org/officeDocument/2006/relationships/image" Target="../media/image27.jpeg"/><Relationship Id="rId4" Type="http://schemas.microsoft.com/office/2007/relationships/hdphoto" Target="../media/hdphoto4.wdp"/><Relationship Id="rId9" Type="http://schemas.openxmlformats.org/officeDocument/2006/relationships/image" Target="../media/image17.jpeg"/><Relationship Id="rId14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爱的纪念 souvenirs d'enfance">
            <a:hlinkClick r:id="" action="ppaction://media"/>
            <a:extLst>
              <a:ext uri="{FF2B5EF4-FFF2-40B4-BE49-F238E27FC236}">
                <a16:creationId xmlns="" xmlns:a16="http://schemas.microsoft.com/office/drawing/2014/main" id="{2F2DE2B9-F3AC-43BE-B83F-4D2685281A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0" out="5000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-487363" y="25320"/>
            <a:ext cx="487363" cy="487363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5B56F6FD-660B-40FC-AEAC-6CBCFCFE85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2000241" y="-2000257"/>
            <a:ext cx="5143501" cy="914401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B0FA8FA9-6AAF-44C6-96E7-94BDDCD4DA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76" y="2029"/>
            <a:ext cx="9141024" cy="514639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51B8D3CA-6369-4ED1-9D6E-3AC48E1A983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739" y="644001"/>
            <a:ext cx="4752530" cy="2123236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150940EE-E621-4EA8-A23D-1AA32FF841DD}"/>
              </a:ext>
            </a:extLst>
          </p:cNvPr>
          <p:cNvSpPr txBox="1"/>
          <p:nvPr/>
        </p:nvSpPr>
        <p:spPr>
          <a:xfrm>
            <a:off x="2195736" y="4140611"/>
            <a:ext cx="47525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汇报人</a:t>
            </a:r>
            <a:r>
              <a:rPr lang="zh-CN" altLang="en-US" sz="1200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：</a:t>
            </a:r>
            <a:r>
              <a:rPr lang="en-US" altLang="zh-CN" sz="1200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xxx     </a:t>
            </a:r>
            <a:r>
              <a:rPr lang="zh-CN" altLang="en-US" sz="1200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汇报</a:t>
            </a:r>
            <a:r>
              <a:rPr lang="zh-CN" altLang="en-US" sz="12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时间：</a:t>
            </a:r>
            <a:r>
              <a:rPr lang="en-US" altLang="zh-CN" sz="12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xx</a:t>
            </a:r>
            <a:r>
              <a:rPr lang="zh-CN" altLang="en-US" sz="12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年</a:t>
            </a:r>
            <a:r>
              <a:rPr lang="en-US" altLang="zh-CN" sz="12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xx</a:t>
            </a:r>
            <a:r>
              <a:rPr lang="zh-CN" altLang="en-US" sz="12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月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9C8411B5-FB3F-407E-9199-3B39B790B491}"/>
              </a:ext>
            </a:extLst>
          </p:cNvPr>
          <p:cNvSpPr txBox="1"/>
          <p:nvPr/>
        </p:nvSpPr>
        <p:spPr>
          <a:xfrm>
            <a:off x="1828799" y="2570923"/>
            <a:ext cx="5486402" cy="5078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dist">
              <a:defRPr sz="2800">
                <a:solidFill>
                  <a:schemeClr val="bg1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defRPr>
            </a:lvl1pPr>
          </a:lstStyle>
          <a:p>
            <a:r>
              <a:rPr lang="en-US" altLang="zh-CN" sz="2700" i="1" dirty="0">
                <a:gradFill>
                  <a:gsLst>
                    <a:gs pos="15000">
                      <a:srgbClr val="F0CC3F"/>
                    </a:gs>
                    <a:gs pos="50000">
                      <a:srgbClr val="FFF7DA">
                        <a:alpha val="76000"/>
                      </a:srgbClr>
                    </a:gs>
                    <a:gs pos="100000">
                      <a:srgbClr val="F0CC3F">
                        <a:alpha val="0"/>
                      </a:srgb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HAPPY NEW YEAR</a:t>
            </a:r>
            <a:endParaRPr lang="zh-CN" altLang="en-US" sz="2700" i="1" dirty="0">
              <a:gradFill>
                <a:gsLst>
                  <a:gs pos="15000">
                    <a:srgbClr val="F0CC3F"/>
                  </a:gs>
                  <a:gs pos="50000">
                    <a:srgbClr val="FFF7DA">
                      <a:alpha val="76000"/>
                    </a:srgbClr>
                  </a:gs>
                  <a:gs pos="100000">
                    <a:srgbClr val="F0CC3F">
                      <a:alpha val="0"/>
                    </a:srgbClr>
                  </a:gs>
                </a:gsLst>
                <a:lin ang="5400000" scaled="1"/>
              </a:gradFill>
              <a:latin typeface="Century Gothic" panose="020B0502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9D0D7BA3-B2E0-4F65-BAC1-47E5AE396A8C}"/>
              </a:ext>
            </a:extLst>
          </p:cNvPr>
          <p:cNvSpPr txBox="1"/>
          <p:nvPr/>
        </p:nvSpPr>
        <p:spPr>
          <a:xfrm>
            <a:off x="1360216" y="3074979"/>
            <a:ext cx="6452144" cy="6001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12700" h="12700" prst="relaxedInset"/>
              <a:extrusionClr>
                <a:srgbClr val="4E0A0C"/>
              </a:extrusionClr>
              <a:contourClr>
                <a:schemeClr val="accent1">
                  <a:lumMod val="50000"/>
                </a:schemeClr>
              </a:contourClr>
            </a:sp3d>
          </a:bodyPr>
          <a:lstStyle/>
          <a:p>
            <a:pPr algn="ctr"/>
            <a:r>
              <a:rPr lang="zh-CN" altLang="en-US" sz="3300" b="1" dirty="0">
                <a:gradFill flip="none" rotWithShape="1">
                  <a:gsLst>
                    <a:gs pos="0">
                      <a:srgbClr val="F0CC3F"/>
                    </a:gs>
                    <a:gs pos="100000">
                      <a:srgbClr val="FEA100"/>
                    </a:gs>
                    <a:gs pos="68000">
                      <a:srgbClr val="F0CC3F"/>
                    </a:gs>
                    <a:gs pos="33000">
                      <a:srgbClr val="FFF7DA"/>
                    </a:gs>
                  </a:gsLst>
                  <a:lin ang="5400000" scaled="1"/>
                  <a:tileRect/>
                </a:gra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开门红工作总结汇报</a:t>
            </a:r>
            <a:r>
              <a:rPr lang="en-US" altLang="zh-CN" sz="3300" b="1" dirty="0">
                <a:gradFill flip="none" rotWithShape="1">
                  <a:gsLst>
                    <a:gs pos="0">
                      <a:srgbClr val="F0CC3F"/>
                    </a:gs>
                    <a:gs pos="100000">
                      <a:srgbClr val="FEA100"/>
                    </a:gs>
                    <a:gs pos="68000">
                      <a:srgbClr val="F0CC3F"/>
                    </a:gs>
                    <a:gs pos="33000">
                      <a:srgbClr val="FFF7DA"/>
                    </a:gs>
                  </a:gsLst>
                  <a:lin ang="5400000" scaled="1"/>
                  <a:tileRect/>
                </a:gra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PPT</a:t>
            </a:r>
            <a:r>
              <a:rPr lang="zh-CN" altLang="en-US" sz="3300" b="1" dirty="0">
                <a:gradFill flip="none" rotWithShape="1">
                  <a:gsLst>
                    <a:gs pos="0">
                      <a:srgbClr val="F0CC3F"/>
                    </a:gs>
                    <a:gs pos="100000">
                      <a:srgbClr val="FEA100"/>
                    </a:gs>
                    <a:gs pos="68000">
                      <a:srgbClr val="F0CC3F"/>
                    </a:gs>
                    <a:gs pos="33000">
                      <a:srgbClr val="FFF7DA"/>
                    </a:gs>
                  </a:gsLst>
                  <a:lin ang="5400000" scaled="1"/>
                  <a:tileRect/>
                </a:gra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模板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05CCD1BA-789E-4BD2-B96E-042274D9B9C4}"/>
              </a:ext>
            </a:extLst>
          </p:cNvPr>
          <p:cNvSpPr txBox="1"/>
          <p:nvPr/>
        </p:nvSpPr>
        <p:spPr>
          <a:xfrm>
            <a:off x="2405743" y="3689748"/>
            <a:ext cx="4332515" cy="34624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dist">
              <a:defRPr>
                <a:solidFill>
                  <a:srgbClr val="F0CC3F"/>
                </a:solidFill>
                <a:latin typeface="Century Gothic" panose="020B0502020202020204" pitchFamily="34" charset="0"/>
                <a:ea typeface="华康俪金黑W8" panose="020B0809000000000000" pitchFamily="49" charset="-122"/>
              </a:defRPr>
            </a:lvl1pPr>
          </a:lstStyle>
          <a:p>
            <a:pPr algn="ctr"/>
            <a:r>
              <a:rPr lang="en-US" altLang="zh-CN" sz="825" dirty="0">
                <a:gradFill flip="none" rotWithShape="1">
                  <a:gsLst>
                    <a:gs pos="15000">
                      <a:srgbClr val="F0CC3F"/>
                    </a:gs>
                    <a:gs pos="50000">
                      <a:srgbClr val="FFF7DA">
                        <a:alpha val="76000"/>
                      </a:srgbClr>
                    </a:gs>
                    <a:gs pos="100000">
                      <a:srgbClr val="F0CC3F">
                        <a:alpha val="0"/>
                      </a:srgbClr>
                    </a:gs>
                  </a:gsLst>
                  <a:lin ang="5400000" scaled="1"/>
                  <a:tileRect/>
                </a:gradFill>
              </a:rPr>
              <a:t>The user can demonstrate on a projector or computer, or print the presentation and make it into a film to be used in a wider field. Using PowerPoint</a:t>
            </a:r>
          </a:p>
        </p:txBody>
      </p:sp>
    </p:spTree>
    <p:extLst>
      <p:ext uri="{BB962C8B-B14F-4D97-AF65-F5344CB8AC3E}">
        <p14:creationId xmlns:p14="http://schemas.microsoft.com/office/powerpoint/2010/main" val="4597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5B56F6FD-660B-40FC-AEAC-6CBCFCFE85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000241" y="-2000257"/>
            <a:ext cx="5143501" cy="914401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B0FA8FA9-6AAF-44C6-96E7-94BDDCD4DA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6" y="2029"/>
            <a:ext cx="9141024" cy="5146396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B22DA11D-63A0-4789-A741-CDC3BE2781E9}"/>
              </a:ext>
            </a:extLst>
          </p:cNvPr>
          <p:cNvGrpSpPr/>
          <p:nvPr/>
        </p:nvGrpSpPr>
        <p:grpSpPr>
          <a:xfrm>
            <a:off x="1948184" y="2007644"/>
            <a:ext cx="3055864" cy="882804"/>
            <a:chOff x="1574985" y="1799789"/>
            <a:chExt cx="4074485" cy="1177071"/>
          </a:xfrm>
        </p:grpSpPr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11C77403-1A02-4A8B-B736-BCA22045C6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39740"/>
            <a:stretch/>
          </p:blipFill>
          <p:spPr>
            <a:xfrm>
              <a:off x="1574985" y="1799789"/>
              <a:ext cx="883208" cy="820880"/>
            </a:xfrm>
            <a:prstGeom prst="rect">
              <a:avLst/>
            </a:prstGeom>
          </p:spPr>
        </p:pic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53B8B417-9115-457C-9D6D-DF0CFC1FBCB8}"/>
                </a:ext>
              </a:extLst>
            </p:cNvPr>
            <p:cNvGrpSpPr/>
            <p:nvPr/>
          </p:nvGrpSpPr>
          <p:grpSpPr>
            <a:xfrm>
              <a:off x="2576070" y="1873317"/>
              <a:ext cx="3073400" cy="1103543"/>
              <a:chOff x="2718574" y="1885193"/>
              <a:chExt cx="3073400" cy="1103543"/>
            </a:xfrm>
          </p:grpSpPr>
          <p:sp>
            <p:nvSpPr>
              <p:cNvPr id="13" name="文本框 12">
                <a:extLst>
                  <a:ext uri="{FF2B5EF4-FFF2-40B4-BE49-F238E27FC236}">
                    <a16:creationId xmlns="" xmlns:a16="http://schemas.microsoft.com/office/drawing/2014/main" id="{EDD81EFF-9F26-46A0-8C5D-5612AE77B972}"/>
                  </a:ext>
                </a:extLst>
              </p:cNvPr>
              <p:cNvSpPr txBox="1"/>
              <p:nvPr/>
            </p:nvSpPr>
            <p:spPr>
              <a:xfrm>
                <a:off x="2718574" y="1885193"/>
                <a:ext cx="3073400" cy="553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100" b="1" dirty="0">
                    <a:solidFill>
                      <a:schemeClr val="bg1"/>
                    </a:solidFill>
                    <a:latin typeface="+mn-ea"/>
                  </a:rPr>
                  <a:t>年度工作概述</a:t>
                </a: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="" xmlns:a16="http://schemas.microsoft.com/office/drawing/2014/main" id="{222FFE4E-1ACD-4A29-B0E8-934FACD06A77}"/>
                  </a:ext>
                </a:extLst>
              </p:cNvPr>
              <p:cNvSpPr txBox="1"/>
              <p:nvPr/>
            </p:nvSpPr>
            <p:spPr>
              <a:xfrm>
                <a:off x="2718574" y="2339329"/>
                <a:ext cx="2503600" cy="6494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7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</a:t>
                </a:r>
              </a:p>
            </p:txBody>
          </p:sp>
        </p:grp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FCE5CAF6-6F1B-4924-B9DF-33E22B668F31}"/>
              </a:ext>
            </a:extLst>
          </p:cNvPr>
          <p:cNvGrpSpPr/>
          <p:nvPr/>
        </p:nvGrpSpPr>
        <p:grpSpPr>
          <a:xfrm>
            <a:off x="1948184" y="3201114"/>
            <a:ext cx="3055864" cy="882804"/>
            <a:chOff x="1574985" y="1799789"/>
            <a:chExt cx="4074485" cy="1177071"/>
          </a:xfrm>
        </p:grpSpPr>
        <p:pic>
          <p:nvPicPr>
            <p:cNvPr id="20" name="图片 19">
              <a:extLst>
                <a:ext uri="{FF2B5EF4-FFF2-40B4-BE49-F238E27FC236}">
                  <a16:creationId xmlns="" xmlns:a16="http://schemas.microsoft.com/office/drawing/2014/main" id="{321CF42D-4CD0-4B57-ABF6-8B0A15343A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39740"/>
            <a:stretch/>
          </p:blipFill>
          <p:spPr>
            <a:xfrm>
              <a:off x="1574985" y="1799789"/>
              <a:ext cx="883208" cy="820880"/>
            </a:xfrm>
            <a:prstGeom prst="rect">
              <a:avLst/>
            </a:prstGeom>
          </p:spPr>
        </p:pic>
        <p:grpSp>
          <p:nvGrpSpPr>
            <p:cNvPr id="21" name="组合 20">
              <a:extLst>
                <a:ext uri="{FF2B5EF4-FFF2-40B4-BE49-F238E27FC236}">
                  <a16:creationId xmlns="" xmlns:a16="http://schemas.microsoft.com/office/drawing/2014/main" id="{CD09B73B-FABD-4E22-BE33-567524674E73}"/>
                </a:ext>
              </a:extLst>
            </p:cNvPr>
            <p:cNvGrpSpPr/>
            <p:nvPr/>
          </p:nvGrpSpPr>
          <p:grpSpPr>
            <a:xfrm>
              <a:off x="2576070" y="1873317"/>
              <a:ext cx="3073400" cy="1103543"/>
              <a:chOff x="2718574" y="1885193"/>
              <a:chExt cx="3073400" cy="1103543"/>
            </a:xfrm>
          </p:grpSpPr>
          <p:sp>
            <p:nvSpPr>
              <p:cNvPr id="22" name="文本框 21">
                <a:extLst>
                  <a:ext uri="{FF2B5EF4-FFF2-40B4-BE49-F238E27FC236}">
                    <a16:creationId xmlns="" xmlns:a16="http://schemas.microsoft.com/office/drawing/2014/main" id="{78730D7A-494B-46A3-89BF-5256057D30B4}"/>
                  </a:ext>
                </a:extLst>
              </p:cNvPr>
              <p:cNvSpPr txBox="1"/>
              <p:nvPr/>
            </p:nvSpPr>
            <p:spPr>
              <a:xfrm>
                <a:off x="2718574" y="1885193"/>
                <a:ext cx="3073400" cy="553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100" b="1" dirty="0">
                    <a:solidFill>
                      <a:schemeClr val="bg1"/>
                    </a:solidFill>
                    <a:latin typeface="+mn-ea"/>
                  </a:rPr>
                  <a:t>工作存在不足</a:t>
                </a: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="" xmlns:a16="http://schemas.microsoft.com/office/drawing/2014/main" id="{A8483C97-94A4-4411-992B-677FF370BBB8}"/>
                  </a:ext>
                </a:extLst>
              </p:cNvPr>
              <p:cNvSpPr txBox="1"/>
              <p:nvPr/>
            </p:nvSpPr>
            <p:spPr>
              <a:xfrm>
                <a:off x="2718574" y="2339329"/>
                <a:ext cx="2503600" cy="6494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7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</a:t>
                </a:r>
              </a:p>
            </p:txBody>
          </p:sp>
        </p:grp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768BC1FE-B58C-45FF-BB65-30FEF4080E33}"/>
              </a:ext>
            </a:extLst>
          </p:cNvPr>
          <p:cNvGrpSpPr/>
          <p:nvPr/>
        </p:nvGrpSpPr>
        <p:grpSpPr>
          <a:xfrm>
            <a:off x="4716016" y="2007644"/>
            <a:ext cx="3055864" cy="882804"/>
            <a:chOff x="1574985" y="1799789"/>
            <a:chExt cx="4074485" cy="1177071"/>
          </a:xfrm>
        </p:grpSpPr>
        <p:pic>
          <p:nvPicPr>
            <p:cNvPr id="25" name="图片 24">
              <a:extLst>
                <a:ext uri="{FF2B5EF4-FFF2-40B4-BE49-F238E27FC236}">
                  <a16:creationId xmlns="" xmlns:a16="http://schemas.microsoft.com/office/drawing/2014/main" id="{A326C897-D407-4113-A365-B89F60C968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39740"/>
            <a:stretch/>
          </p:blipFill>
          <p:spPr>
            <a:xfrm>
              <a:off x="1574985" y="1799789"/>
              <a:ext cx="883208" cy="820880"/>
            </a:xfrm>
            <a:prstGeom prst="rect">
              <a:avLst/>
            </a:prstGeom>
          </p:spPr>
        </p:pic>
        <p:grpSp>
          <p:nvGrpSpPr>
            <p:cNvPr id="26" name="组合 25">
              <a:extLst>
                <a:ext uri="{FF2B5EF4-FFF2-40B4-BE49-F238E27FC236}">
                  <a16:creationId xmlns="" xmlns:a16="http://schemas.microsoft.com/office/drawing/2014/main" id="{0639AAC1-6FC0-4BCF-BB22-E2CCE005DEEF}"/>
                </a:ext>
              </a:extLst>
            </p:cNvPr>
            <p:cNvGrpSpPr/>
            <p:nvPr/>
          </p:nvGrpSpPr>
          <p:grpSpPr>
            <a:xfrm>
              <a:off x="2576070" y="1873317"/>
              <a:ext cx="3073400" cy="1103543"/>
              <a:chOff x="2718574" y="1885193"/>
              <a:chExt cx="3073400" cy="1103543"/>
            </a:xfrm>
          </p:grpSpPr>
          <p:sp>
            <p:nvSpPr>
              <p:cNvPr id="27" name="文本框 26">
                <a:extLst>
                  <a:ext uri="{FF2B5EF4-FFF2-40B4-BE49-F238E27FC236}">
                    <a16:creationId xmlns="" xmlns:a16="http://schemas.microsoft.com/office/drawing/2014/main" id="{58CE430B-A627-4928-B902-407977293063}"/>
                  </a:ext>
                </a:extLst>
              </p:cNvPr>
              <p:cNvSpPr txBox="1"/>
              <p:nvPr/>
            </p:nvSpPr>
            <p:spPr>
              <a:xfrm>
                <a:off x="2718574" y="1885193"/>
                <a:ext cx="3073400" cy="553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100" b="1" dirty="0">
                    <a:solidFill>
                      <a:schemeClr val="bg1"/>
                    </a:solidFill>
                    <a:latin typeface="+mn-ea"/>
                  </a:rPr>
                  <a:t>工作完成情况</a:t>
                </a: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="" xmlns:a16="http://schemas.microsoft.com/office/drawing/2014/main" id="{41D268FE-86E6-406D-8FC4-854F0BAEADBD}"/>
                  </a:ext>
                </a:extLst>
              </p:cNvPr>
              <p:cNvSpPr txBox="1"/>
              <p:nvPr/>
            </p:nvSpPr>
            <p:spPr>
              <a:xfrm>
                <a:off x="2718574" y="2339329"/>
                <a:ext cx="2503600" cy="6494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7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</a:t>
                </a:r>
              </a:p>
            </p:txBody>
          </p:sp>
        </p:grp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AAB80B12-60B4-47BA-A2D0-889C2BFC41EE}"/>
              </a:ext>
            </a:extLst>
          </p:cNvPr>
          <p:cNvGrpSpPr/>
          <p:nvPr/>
        </p:nvGrpSpPr>
        <p:grpSpPr>
          <a:xfrm>
            <a:off x="4716016" y="3201114"/>
            <a:ext cx="3055864" cy="882804"/>
            <a:chOff x="1574985" y="1799789"/>
            <a:chExt cx="4074485" cy="1177071"/>
          </a:xfrm>
        </p:grpSpPr>
        <p:pic>
          <p:nvPicPr>
            <p:cNvPr id="30" name="图片 29">
              <a:extLst>
                <a:ext uri="{FF2B5EF4-FFF2-40B4-BE49-F238E27FC236}">
                  <a16:creationId xmlns="" xmlns:a16="http://schemas.microsoft.com/office/drawing/2014/main" id="{D337396F-5757-4AC7-BC41-B6E3742F6D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39740"/>
            <a:stretch/>
          </p:blipFill>
          <p:spPr>
            <a:xfrm>
              <a:off x="1574985" y="1799789"/>
              <a:ext cx="883208" cy="820880"/>
            </a:xfrm>
            <a:prstGeom prst="rect">
              <a:avLst/>
            </a:prstGeom>
          </p:spPr>
        </p:pic>
        <p:grpSp>
          <p:nvGrpSpPr>
            <p:cNvPr id="31" name="组合 30">
              <a:extLst>
                <a:ext uri="{FF2B5EF4-FFF2-40B4-BE49-F238E27FC236}">
                  <a16:creationId xmlns="" xmlns:a16="http://schemas.microsoft.com/office/drawing/2014/main" id="{43BC54DB-DBFE-400E-BCE7-31E676743F7A}"/>
                </a:ext>
              </a:extLst>
            </p:cNvPr>
            <p:cNvGrpSpPr/>
            <p:nvPr/>
          </p:nvGrpSpPr>
          <p:grpSpPr>
            <a:xfrm>
              <a:off x="2576070" y="1873317"/>
              <a:ext cx="3073400" cy="1103543"/>
              <a:chOff x="2718574" y="1885193"/>
              <a:chExt cx="3073400" cy="1103543"/>
            </a:xfrm>
          </p:grpSpPr>
          <p:sp>
            <p:nvSpPr>
              <p:cNvPr id="32" name="文本框 31">
                <a:extLst>
                  <a:ext uri="{FF2B5EF4-FFF2-40B4-BE49-F238E27FC236}">
                    <a16:creationId xmlns="" xmlns:a16="http://schemas.microsoft.com/office/drawing/2014/main" id="{6ED629E9-98C4-4765-A717-47B6FEACDE7E}"/>
                  </a:ext>
                </a:extLst>
              </p:cNvPr>
              <p:cNvSpPr txBox="1"/>
              <p:nvPr/>
            </p:nvSpPr>
            <p:spPr>
              <a:xfrm>
                <a:off x="2718574" y="1885193"/>
                <a:ext cx="3073400" cy="553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100" b="1" dirty="0">
                    <a:solidFill>
                      <a:schemeClr val="bg1"/>
                    </a:solidFill>
                    <a:latin typeface="+mn-ea"/>
                  </a:rPr>
                  <a:t>明年工作计划</a:t>
                </a:r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="" xmlns:a16="http://schemas.microsoft.com/office/drawing/2014/main" id="{EC0B19E0-8734-4611-B69E-BE6897B034AA}"/>
                  </a:ext>
                </a:extLst>
              </p:cNvPr>
              <p:cNvSpPr txBox="1"/>
              <p:nvPr/>
            </p:nvSpPr>
            <p:spPr>
              <a:xfrm>
                <a:off x="2718574" y="2339329"/>
                <a:ext cx="2503600" cy="6494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7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</a:t>
                </a:r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D5CBA969-2011-44CC-93A3-3EDE9E5B7413}"/>
              </a:ext>
            </a:extLst>
          </p:cNvPr>
          <p:cNvGrpSpPr/>
          <p:nvPr/>
        </p:nvGrpSpPr>
        <p:grpSpPr>
          <a:xfrm>
            <a:off x="2517569" y="619001"/>
            <a:ext cx="4108863" cy="586989"/>
            <a:chOff x="3356758" y="352025"/>
            <a:chExt cx="5478484" cy="782653"/>
          </a:xfrm>
        </p:grpSpPr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34BE2983-9B47-4310-9516-92C997D440A9}"/>
                </a:ext>
              </a:extLst>
            </p:cNvPr>
            <p:cNvSpPr txBox="1"/>
            <p:nvPr/>
          </p:nvSpPr>
          <p:spPr>
            <a:xfrm>
              <a:off x="4559301" y="352025"/>
              <a:ext cx="307340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700" b="1" dirty="0">
                  <a:solidFill>
                    <a:schemeClr val="bg1"/>
                  </a:solidFill>
                </a:rPr>
                <a:t>CONTENTS</a:t>
              </a:r>
              <a:endParaRPr lang="zh-CN" altLang="en-US" sz="2700" b="1" dirty="0">
                <a:solidFill>
                  <a:schemeClr val="bg1"/>
                </a:solidFill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="" xmlns:a16="http://schemas.microsoft.com/office/drawing/2014/main" id="{71B6E5E1-ADE0-4761-BDF3-EC43F7A49C76}"/>
                </a:ext>
              </a:extLst>
            </p:cNvPr>
            <p:cNvSpPr txBox="1"/>
            <p:nvPr/>
          </p:nvSpPr>
          <p:spPr>
            <a:xfrm>
              <a:off x="3356758" y="853661"/>
              <a:ext cx="5478484" cy="28101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675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2700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5B56F6FD-660B-40FC-AEAC-6CBCFCFE85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000241" y="-2000257"/>
            <a:ext cx="5143501" cy="914401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B0FA8FA9-6AAF-44C6-96E7-94BDDCD4DA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6" y="2029"/>
            <a:ext cx="9141024" cy="514639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2D1C3D73-F6A9-4BBF-A47B-67C1F72681FD}"/>
              </a:ext>
            </a:extLst>
          </p:cNvPr>
          <p:cNvSpPr txBox="1"/>
          <p:nvPr/>
        </p:nvSpPr>
        <p:spPr>
          <a:xfrm>
            <a:off x="2517569" y="2613546"/>
            <a:ext cx="4108863" cy="784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500" dirty="0">
                <a:solidFill>
                  <a:schemeClr val="bg1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年度工作概述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852C2EA9-BE96-4317-92F2-6019E2E990C1}"/>
              </a:ext>
            </a:extLst>
          </p:cNvPr>
          <p:cNvSpPr txBox="1"/>
          <p:nvPr/>
        </p:nvSpPr>
        <p:spPr>
          <a:xfrm>
            <a:off x="2438400" y="3498564"/>
            <a:ext cx="42672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2E4AE103-9D2D-426F-AABC-05E0AFFCE79F}"/>
              </a:ext>
            </a:extLst>
          </p:cNvPr>
          <p:cNvGrpSpPr/>
          <p:nvPr/>
        </p:nvGrpSpPr>
        <p:grpSpPr>
          <a:xfrm>
            <a:off x="3515096" y="1177861"/>
            <a:ext cx="2113808" cy="1334663"/>
            <a:chOff x="4686795" y="1282884"/>
            <a:chExt cx="2818410" cy="1779551"/>
          </a:xfrm>
        </p:grpSpPr>
        <p:sp>
          <p:nvSpPr>
            <p:cNvPr id="8" name="椭圆 1">
              <a:extLst>
                <a:ext uri="{FF2B5EF4-FFF2-40B4-BE49-F238E27FC236}">
                  <a16:creationId xmlns="" xmlns:a16="http://schemas.microsoft.com/office/drawing/2014/main" id="{2C00F6DC-DF83-40B0-BEAD-5D08D49B6E3B}"/>
                </a:ext>
              </a:extLst>
            </p:cNvPr>
            <p:cNvSpPr/>
            <p:nvPr/>
          </p:nvSpPr>
          <p:spPr>
            <a:xfrm>
              <a:off x="5254171" y="1282884"/>
              <a:ext cx="1683658" cy="841829"/>
            </a:xfrm>
            <a:custGeom>
              <a:avLst/>
              <a:gdLst>
                <a:gd name="connsiteX0" fmla="*/ 0 w 1683658"/>
                <a:gd name="connsiteY0" fmla="*/ 841829 h 1683658"/>
                <a:gd name="connsiteX1" fmla="*/ 841829 w 1683658"/>
                <a:gd name="connsiteY1" fmla="*/ 0 h 1683658"/>
                <a:gd name="connsiteX2" fmla="*/ 1683658 w 1683658"/>
                <a:gd name="connsiteY2" fmla="*/ 841829 h 1683658"/>
                <a:gd name="connsiteX3" fmla="*/ 841829 w 1683658"/>
                <a:gd name="connsiteY3" fmla="*/ 1683658 h 1683658"/>
                <a:gd name="connsiteX4" fmla="*/ 0 w 1683658"/>
                <a:gd name="connsiteY4" fmla="*/ 841829 h 1683658"/>
                <a:gd name="connsiteX0" fmla="*/ 841829 w 1683658"/>
                <a:gd name="connsiteY0" fmla="*/ 1683658 h 1775098"/>
                <a:gd name="connsiteX1" fmla="*/ 0 w 1683658"/>
                <a:gd name="connsiteY1" fmla="*/ 841829 h 1775098"/>
                <a:gd name="connsiteX2" fmla="*/ 841829 w 1683658"/>
                <a:gd name="connsiteY2" fmla="*/ 0 h 1775098"/>
                <a:gd name="connsiteX3" fmla="*/ 1683658 w 1683658"/>
                <a:gd name="connsiteY3" fmla="*/ 841829 h 1775098"/>
                <a:gd name="connsiteX4" fmla="*/ 933269 w 1683658"/>
                <a:gd name="connsiteY4" fmla="*/ 1775098 h 1775098"/>
                <a:gd name="connsiteX0" fmla="*/ 841829 w 1683658"/>
                <a:gd name="connsiteY0" fmla="*/ 1683658 h 1683658"/>
                <a:gd name="connsiteX1" fmla="*/ 0 w 1683658"/>
                <a:gd name="connsiteY1" fmla="*/ 841829 h 1683658"/>
                <a:gd name="connsiteX2" fmla="*/ 841829 w 1683658"/>
                <a:gd name="connsiteY2" fmla="*/ 0 h 1683658"/>
                <a:gd name="connsiteX3" fmla="*/ 1683658 w 1683658"/>
                <a:gd name="connsiteY3" fmla="*/ 841829 h 1683658"/>
                <a:gd name="connsiteX0" fmla="*/ 0 w 1683658"/>
                <a:gd name="connsiteY0" fmla="*/ 841829 h 841829"/>
                <a:gd name="connsiteX1" fmla="*/ 841829 w 1683658"/>
                <a:gd name="connsiteY1" fmla="*/ 0 h 841829"/>
                <a:gd name="connsiteX2" fmla="*/ 1683658 w 1683658"/>
                <a:gd name="connsiteY2" fmla="*/ 841829 h 841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83658" h="841829">
                  <a:moveTo>
                    <a:pt x="0" y="841829"/>
                  </a:moveTo>
                  <a:cubicBezTo>
                    <a:pt x="0" y="376900"/>
                    <a:pt x="376900" y="0"/>
                    <a:pt x="841829" y="0"/>
                  </a:cubicBezTo>
                  <a:cubicBezTo>
                    <a:pt x="1306758" y="0"/>
                    <a:pt x="1683658" y="376900"/>
                    <a:pt x="1683658" y="841829"/>
                  </a:cubicBezTo>
                </a:path>
              </a:pathLst>
            </a:cu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1"/>
                </a:solidFill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3FA4D707-F679-417A-AA7E-8BA1F65B24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86795" y="2124713"/>
              <a:ext cx="2818410" cy="937722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EF500197-19F4-4A2E-85DF-38141631EEA2}"/>
                </a:ext>
              </a:extLst>
            </p:cNvPr>
            <p:cNvSpPr txBox="1"/>
            <p:nvPr/>
          </p:nvSpPr>
          <p:spPr>
            <a:xfrm>
              <a:off x="5392848" y="1406705"/>
              <a:ext cx="140630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000" b="1" dirty="0">
                  <a:solidFill>
                    <a:schemeClr val="bg1"/>
                  </a:solidFill>
                  <a:ea typeface="华康俪金黑W8" panose="020B0809000000000000" pitchFamily="49" charset="-122"/>
                </a:rPr>
                <a:t>01</a:t>
              </a:r>
              <a:endParaRPr lang="zh-CN" altLang="en-US" sz="3000" b="1" dirty="0">
                <a:solidFill>
                  <a:schemeClr val="bg1"/>
                </a:solidFill>
                <a:ea typeface="华康俪金黑W8" panose="020B0809000000000000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876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 rot="18900000" flipH="1" flipV="1">
            <a:off x="5013345" y="1992930"/>
            <a:ext cx="1348057" cy="2700019"/>
          </a:xfrm>
          <a:custGeom>
            <a:avLst/>
            <a:gdLst>
              <a:gd name="connsiteX0" fmla="*/ 255574 w 1520778"/>
              <a:gd name="connsiteY0" fmla="*/ 2887114 h 2887114"/>
              <a:gd name="connsiteX1" fmla="*/ 1264783 w 1520778"/>
              <a:gd name="connsiteY1" fmla="*/ 2887114 h 2887114"/>
              <a:gd name="connsiteX2" fmla="*/ 1264783 w 1520778"/>
              <a:gd name="connsiteY2" fmla="*/ 2323543 h 2887114"/>
              <a:gd name="connsiteX3" fmla="*/ 1264628 w 1520778"/>
              <a:gd name="connsiteY3" fmla="*/ 2323543 h 2887114"/>
              <a:gd name="connsiteX4" fmla="*/ 1264627 w 1520778"/>
              <a:gd name="connsiteY4" fmla="*/ 898812 h 2887114"/>
              <a:gd name="connsiteX5" fmla="*/ 1272244 w 1520778"/>
              <a:gd name="connsiteY5" fmla="*/ 906947 h 2887114"/>
              <a:gd name="connsiteX6" fmla="*/ 1478137 w 1520778"/>
              <a:gd name="connsiteY6" fmla="*/ 906946 h 2887114"/>
              <a:gd name="connsiteX7" fmla="*/ 1478137 w 1520778"/>
              <a:gd name="connsiteY7" fmla="*/ 687063 h 2887114"/>
              <a:gd name="connsiteX8" fmla="*/ 1464592 w 1520778"/>
              <a:gd name="connsiteY8" fmla="*/ 672597 h 2887114"/>
              <a:gd name="connsiteX9" fmla="*/ 1457674 w 1520778"/>
              <a:gd name="connsiteY9" fmla="*/ 663080 h 2887114"/>
              <a:gd name="connsiteX10" fmla="*/ 890811 w 1520778"/>
              <a:gd name="connsiteY10" fmla="*/ 57693 h 2887114"/>
              <a:gd name="connsiteX11" fmla="*/ 760389 w 1520778"/>
              <a:gd name="connsiteY11" fmla="*/ 0 h 2887114"/>
              <a:gd name="connsiteX12" fmla="*/ 629968 w 1520778"/>
              <a:gd name="connsiteY12" fmla="*/ 57693 h 2887114"/>
              <a:gd name="connsiteX13" fmla="*/ 63103 w 1520778"/>
              <a:gd name="connsiteY13" fmla="*/ 663080 h 2887114"/>
              <a:gd name="connsiteX14" fmla="*/ 56184 w 1520778"/>
              <a:gd name="connsiteY14" fmla="*/ 672600 h 2887114"/>
              <a:gd name="connsiteX15" fmla="*/ 42642 w 1520778"/>
              <a:gd name="connsiteY15" fmla="*/ 687063 h 2887114"/>
              <a:gd name="connsiteX16" fmla="*/ 42642 w 1520778"/>
              <a:gd name="connsiteY16" fmla="*/ 906946 h 2887114"/>
              <a:gd name="connsiteX17" fmla="*/ 248534 w 1520778"/>
              <a:gd name="connsiteY17" fmla="*/ 906947 h 2887114"/>
              <a:gd name="connsiteX18" fmla="*/ 256150 w 1520778"/>
              <a:gd name="connsiteY18" fmla="*/ 898813 h 2887114"/>
              <a:gd name="connsiteX19" fmla="*/ 256150 w 1520778"/>
              <a:gd name="connsiteY19" fmla="*/ 2323543 h 2887114"/>
              <a:gd name="connsiteX20" fmla="*/ 255573 w 1520778"/>
              <a:gd name="connsiteY20" fmla="*/ 2323543 h 2887114"/>
              <a:gd name="connsiteX0" fmla="*/ 255574 w 1520778"/>
              <a:gd name="connsiteY0" fmla="*/ 2887114 h 2887114"/>
              <a:gd name="connsiteX1" fmla="*/ 1264783 w 1520778"/>
              <a:gd name="connsiteY1" fmla="*/ 2887114 h 2887114"/>
              <a:gd name="connsiteX2" fmla="*/ 1264783 w 1520778"/>
              <a:gd name="connsiteY2" fmla="*/ 2323543 h 2887114"/>
              <a:gd name="connsiteX3" fmla="*/ 1264628 w 1520778"/>
              <a:gd name="connsiteY3" fmla="*/ 2323543 h 2887114"/>
              <a:gd name="connsiteX4" fmla="*/ 1264627 w 1520778"/>
              <a:gd name="connsiteY4" fmla="*/ 898812 h 2887114"/>
              <a:gd name="connsiteX5" fmla="*/ 1272244 w 1520778"/>
              <a:gd name="connsiteY5" fmla="*/ 906947 h 2887114"/>
              <a:gd name="connsiteX6" fmla="*/ 1478137 w 1520778"/>
              <a:gd name="connsiteY6" fmla="*/ 906946 h 2887114"/>
              <a:gd name="connsiteX7" fmla="*/ 1478137 w 1520778"/>
              <a:gd name="connsiteY7" fmla="*/ 687063 h 2887114"/>
              <a:gd name="connsiteX8" fmla="*/ 1464592 w 1520778"/>
              <a:gd name="connsiteY8" fmla="*/ 672597 h 2887114"/>
              <a:gd name="connsiteX9" fmla="*/ 1457674 w 1520778"/>
              <a:gd name="connsiteY9" fmla="*/ 663080 h 2887114"/>
              <a:gd name="connsiteX10" fmla="*/ 890811 w 1520778"/>
              <a:gd name="connsiteY10" fmla="*/ 57693 h 2887114"/>
              <a:gd name="connsiteX11" fmla="*/ 760389 w 1520778"/>
              <a:gd name="connsiteY11" fmla="*/ 0 h 2887114"/>
              <a:gd name="connsiteX12" fmla="*/ 629968 w 1520778"/>
              <a:gd name="connsiteY12" fmla="*/ 57693 h 2887114"/>
              <a:gd name="connsiteX13" fmla="*/ 63103 w 1520778"/>
              <a:gd name="connsiteY13" fmla="*/ 663080 h 2887114"/>
              <a:gd name="connsiteX14" fmla="*/ 56184 w 1520778"/>
              <a:gd name="connsiteY14" fmla="*/ 672600 h 2887114"/>
              <a:gd name="connsiteX15" fmla="*/ 42642 w 1520778"/>
              <a:gd name="connsiteY15" fmla="*/ 687063 h 2887114"/>
              <a:gd name="connsiteX16" fmla="*/ 42642 w 1520778"/>
              <a:gd name="connsiteY16" fmla="*/ 906946 h 2887114"/>
              <a:gd name="connsiteX17" fmla="*/ 248534 w 1520778"/>
              <a:gd name="connsiteY17" fmla="*/ 906947 h 2887114"/>
              <a:gd name="connsiteX18" fmla="*/ 256150 w 1520778"/>
              <a:gd name="connsiteY18" fmla="*/ 2323543 h 2887114"/>
              <a:gd name="connsiteX19" fmla="*/ 255573 w 1520778"/>
              <a:gd name="connsiteY19" fmla="*/ 2323543 h 2887114"/>
              <a:gd name="connsiteX20" fmla="*/ 255574 w 1520778"/>
              <a:gd name="connsiteY20" fmla="*/ 2887114 h 2887114"/>
              <a:gd name="connsiteX0" fmla="*/ 248045 w 1513249"/>
              <a:gd name="connsiteY0" fmla="*/ 2887114 h 2887114"/>
              <a:gd name="connsiteX1" fmla="*/ 1257254 w 1513249"/>
              <a:gd name="connsiteY1" fmla="*/ 2887114 h 2887114"/>
              <a:gd name="connsiteX2" fmla="*/ 1257254 w 1513249"/>
              <a:gd name="connsiteY2" fmla="*/ 2323543 h 2887114"/>
              <a:gd name="connsiteX3" fmla="*/ 1257099 w 1513249"/>
              <a:gd name="connsiteY3" fmla="*/ 2323543 h 2887114"/>
              <a:gd name="connsiteX4" fmla="*/ 1257098 w 1513249"/>
              <a:gd name="connsiteY4" fmla="*/ 898812 h 2887114"/>
              <a:gd name="connsiteX5" fmla="*/ 1264715 w 1513249"/>
              <a:gd name="connsiteY5" fmla="*/ 906947 h 2887114"/>
              <a:gd name="connsiteX6" fmla="*/ 1470608 w 1513249"/>
              <a:gd name="connsiteY6" fmla="*/ 906946 h 2887114"/>
              <a:gd name="connsiteX7" fmla="*/ 1470608 w 1513249"/>
              <a:gd name="connsiteY7" fmla="*/ 687063 h 2887114"/>
              <a:gd name="connsiteX8" fmla="*/ 1457063 w 1513249"/>
              <a:gd name="connsiteY8" fmla="*/ 672597 h 2887114"/>
              <a:gd name="connsiteX9" fmla="*/ 1450145 w 1513249"/>
              <a:gd name="connsiteY9" fmla="*/ 663080 h 2887114"/>
              <a:gd name="connsiteX10" fmla="*/ 883282 w 1513249"/>
              <a:gd name="connsiteY10" fmla="*/ 57693 h 2887114"/>
              <a:gd name="connsiteX11" fmla="*/ 752860 w 1513249"/>
              <a:gd name="connsiteY11" fmla="*/ 0 h 2887114"/>
              <a:gd name="connsiteX12" fmla="*/ 622439 w 1513249"/>
              <a:gd name="connsiteY12" fmla="*/ 57693 h 2887114"/>
              <a:gd name="connsiteX13" fmla="*/ 55574 w 1513249"/>
              <a:gd name="connsiteY13" fmla="*/ 663080 h 2887114"/>
              <a:gd name="connsiteX14" fmla="*/ 48655 w 1513249"/>
              <a:gd name="connsiteY14" fmla="*/ 672600 h 2887114"/>
              <a:gd name="connsiteX15" fmla="*/ 35113 w 1513249"/>
              <a:gd name="connsiteY15" fmla="*/ 687063 h 2887114"/>
              <a:gd name="connsiteX16" fmla="*/ 35113 w 1513249"/>
              <a:gd name="connsiteY16" fmla="*/ 906946 h 2887114"/>
              <a:gd name="connsiteX17" fmla="*/ 248621 w 1513249"/>
              <a:gd name="connsiteY17" fmla="*/ 2323543 h 2887114"/>
              <a:gd name="connsiteX18" fmla="*/ 248044 w 1513249"/>
              <a:gd name="connsiteY18" fmla="*/ 2323543 h 2887114"/>
              <a:gd name="connsiteX19" fmla="*/ 248045 w 1513249"/>
              <a:gd name="connsiteY19" fmla="*/ 2887114 h 2887114"/>
              <a:gd name="connsiteX0" fmla="*/ 248045 w 1513249"/>
              <a:gd name="connsiteY0" fmla="*/ 2887114 h 2887114"/>
              <a:gd name="connsiteX1" fmla="*/ 1257254 w 1513249"/>
              <a:gd name="connsiteY1" fmla="*/ 2887114 h 2887114"/>
              <a:gd name="connsiteX2" fmla="*/ 1257254 w 1513249"/>
              <a:gd name="connsiteY2" fmla="*/ 2323543 h 2887114"/>
              <a:gd name="connsiteX3" fmla="*/ 1257099 w 1513249"/>
              <a:gd name="connsiteY3" fmla="*/ 2323543 h 2887114"/>
              <a:gd name="connsiteX4" fmla="*/ 1257098 w 1513249"/>
              <a:gd name="connsiteY4" fmla="*/ 898812 h 2887114"/>
              <a:gd name="connsiteX5" fmla="*/ 1470608 w 1513249"/>
              <a:gd name="connsiteY5" fmla="*/ 906946 h 2887114"/>
              <a:gd name="connsiteX6" fmla="*/ 1470608 w 1513249"/>
              <a:gd name="connsiteY6" fmla="*/ 687063 h 2887114"/>
              <a:gd name="connsiteX7" fmla="*/ 1457063 w 1513249"/>
              <a:gd name="connsiteY7" fmla="*/ 672597 h 2887114"/>
              <a:gd name="connsiteX8" fmla="*/ 1450145 w 1513249"/>
              <a:gd name="connsiteY8" fmla="*/ 663080 h 2887114"/>
              <a:gd name="connsiteX9" fmla="*/ 883282 w 1513249"/>
              <a:gd name="connsiteY9" fmla="*/ 57693 h 2887114"/>
              <a:gd name="connsiteX10" fmla="*/ 752860 w 1513249"/>
              <a:gd name="connsiteY10" fmla="*/ 0 h 2887114"/>
              <a:gd name="connsiteX11" fmla="*/ 622439 w 1513249"/>
              <a:gd name="connsiteY11" fmla="*/ 57693 h 2887114"/>
              <a:gd name="connsiteX12" fmla="*/ 55574 w 1513249"/>
              <a:gd name="connsiteY12" fmla="*/ 663080 h 2887114"/>
              <a:gd name="connsiteX13" fmla="*/ 48655 w 1513249"/>
              <a:gd name="connsiteY13" fmla="*/ 672600 h 2887114"/>
              <a:gd name="connsiteX14" fmla="*/ 35113 w 1513249"/>
              <a:gd name="connsiteY14" fmla="*/ 687063 h 2887114"/>
              <a:gd name="connsiteX15" fmla="*/ 35113 w 1513249"/>
              <a:gd name="connsiteY15" fmla="*/ 906946 h 2887114"/>
              <a:gd name="connsiteX16" fmla="*/ 248621 w 1513249"/>
              <a:gd name="connsiteY16" fmla="*/ 2323543 h 2887114"/>
              <a:gd name="connsiteX17" fmla="*/ 248044 w 1513249"/>
              <a:gd name="connsiteY17" fmla="*/ 2323543 h 2887114"/>
              <a:gd name="connsiteX18" fmla="*/ 248045 w 1513249"/>
              <a:gd name="connsiteY18" fmla="*/ 2887114 h 2887114"/>
              <a:gd name="connsiteX0" fmla="*/ 248045 w 1513249"/>
              <a:gd name="connsiteY0" fmla="*/ 2887114 h 2887114"/>
              <a:gd name="connsiteX1" fmla="*/ 1257254 w 1513249"/>
              <a:gd name="connsiteY1" fmla="*/ 2887114 h 2887114"/>
              <a:gd name="connsiteX2" fmla="*/ 1257254 w 1513249"/>
              <a:gd name="connsiteY2" fmla="*/ 2323543 h 2887114"/>
              <a:gd name="connsiteX3" fmla="*/ 1257099 w 1513249"/>
              <a:gd name="connsiteY3" fmla="*/ 2323543 h 2887114"/>
              <a:gd name="connsiteX4" fmla="*/ 1470608 w 1513249"/>
              <a:gd name="connsiteY4" fmla="*/ 906946 h 2887114"/>
              <a:gd name="connsiteX5" fmla="*/ 1470608 w 1513249"/>
              <a:gd name="connsiteY5" fmla="*/ 687063 h 2887114"/>
              <a:gd name="connsiteX6" fmla="*/ 1457063 w 1513249"/>
              <a:gd name="connsiteY6" fmla="*/ 672597 h 2887114"/>
              <a:gd name="connsiteX7" fmla="*/ 1450145 w 1513249"/>
              <a:gd name="connsiteY7" fmla="*/ 663080 h 2887114"/>
              <a:gd name="connsiteX8" fmla="*/ 883282 w 1513249"/>
              <a:gd name="connsiteY8" fmla="*/ 57693 h 2887114"/>
              <a:gd name="connsiteX9" fmla="*/ 752860 w 1513249"/>
              <a:gd name="connsiteY9" fmla="*/ 0 h 2887114"/>
              <a:gd name="connsiteX10" fmla="*/ 622439 w 1513249"/>
              <a:gd name="connsiteY10" fmla="*/ 57693 h 2887114"/>
              <a:gd name="connsiteX11" fmla="*/ 55574 w 1513249"/>
              <a:gd name="connsiteY11" fmla="*/ 663080 h 2887114"/>
              <a:gd name="connsiteX12" fmla="*/ 48655 w 1513249"/>
              <a:gd name="connsiteY12" fmla="*/ 672600 h 2887114"/>
              <a:gd name="connsiteX13" fmla="*/ 35113 w 1513249"/>
              <a:gd name="connsiteY13" fmla="*/ 687063 h 2887114"/>
              <a:gd name="connsiteX14" fmla="*/ 35113 w 1513249"/>
              <a:gd name="connsiteY14" fmla="*/ 906946 h 2887114"/>
              <a:gd name="connsiteX15" fmla="*/ 248621 w 1513249"/>
              <a:gd name="connsiteY15" fmla="*/ 2323543 h 2887114"/>
              <a:gd name="connsiteX16" fmla="*/ 248044 w 1513249"/>
              <a:gd name="connsiteY16" fmla="*/ 2323543 h 2887114"/>
              <a:gd name="connsiteX17" fmla="*/ 248045 w 1513249"/>
              <a:gd name="connsiteY17" fmla="*/ 2887114 h 2887114"/>
              <a:gd name="connsiteX0" fmla="*/ 212932 w 1478136"/>
              <a:gd name="connsiteY0" fmla="*/ 2887114 h 2887114"/>
              <a:gd name="connsiteX1" fmla="*/ 1222141 w 1478136"/>
              <a:gd name="connsiteY1" fmla="*/ 2887114 h 2887114"/>
              <a:gd name="connsiteX2" fmla="*/ 1222141 w 1478136"/>
              <a:gd name="connsiteY2" fmla="*/ 2323543 h 2887114"/>
              <a:gd name="connsiteX3" fmla="*/ 1221986 w 1478136"/>
              <a:gd name="connsiteY3" fmla="*/ 2323543 h 2887114"/>
              <a:gd name="connsiteX4" fmla="*/ 1435495 w 1478136"/>
              <a:gd name="connsiteY4" fmla="*/ 906946 h 2887114"/>
              <a:gd name="connsiteX5" fmla="*/ 1435495 w 1478136"/>
              <a:gd name="connsiteY5" fmla="*/ 687063 h 2887114"/>
              <a:gd name="connsiteX6" fmla="*/ 1421950 w 1478136"/>
              <a:gd name="connsiteY6" fmla="*/ 672597 h 2887114"/>
              <a:gd name="connsiteX7" fmla="*/ 1415032 w 1478136"/>
              <a:gd name="connsiteY7" fmla="*/ 663080 h 2887114"/>
              <a:gd name="connsiteX8" fmla="*/ 848169 w 1478136"/>
              <a:gd name="connsiteY8" fmla="*/ 57693 h 2887114"/>
              <a:gd name="connsiteX9" fmla="*/ 717747 w 1478136"/>
              <a:gd name="connsiteY9" fmla="*/ 0 h 2887114"/>
              <a:gd name="connsiteX10" fmla="*/ 587326 w 1478136"/>
              <a:gd name="connsiteY10" fmla="*/ 57693 h 2887114"/>
              <a:gd name="connsiteX11" fmla="*/ 20461 w 1478136"/>
              <a:gd name="connsiteY11" fmla="*/ 663080 h 2887114"/>
              <a:gd name="connsiteX12" fmla="*/ 13542 w 1478136"/>
              <a:gd name="connsiteY12" fmla="*/ 672600 h 2887114"/>
              <a:gd name="connsiteX13" fmla="*/ 0 w 1478136"/>
              <a:gd name="connsiteY13" fmla="*/ 906946 h 2887114"/>
              <a:gd name="connsiteX14" fmla="*/ 213508 w 1478136"/>
              <a:gd name="connsiteY14" fmla="*/ 2323543 h 2887114"/>
              <a:gd name="connsiteX15" fmla="*/ 212931 w 1478136"/>
              <a:gd name="connsiteY15" fmla="*/ 2323543 h 2887114"/>
              <a:gd name="connsiteX16" fmla="*/ 212932 w 1478136"/>
              <a:gd name="connsiteY16" fmla="*/ 2887114 h 2887114"/>
              <a:gd name="connsiteX0" fmla="*/ 212932 w 1478136"/>
              <a:gd name="connsiteY0" fmla="*/ 2887114 h 2887114"/>
              <a:gd name="connsiteX1" fmla="*/ 1222141 w 1478136"/>
              <a:gd name="connsiteY1" fmla="*/ 2887114 h 2887114"/>
              <a:gd name="connsiteX2" fmla="*/ 1222141 w 1478136"/>
              <a:gd name="connsiteY2" fmla="*/ 2323543 h 2887114"/>
              <a:gd name="connsiteX3" fmla="*/ 1221986 w 1478136"/>
              <a:gd name="connsiteY3" fmla="*/ 2323543 h 2887114"/>
              <a:gd name="connsiteX4" fmla="*/ 1435495 w 1478136"/>
              <a:gd name="connsiteY4" fmla="*/ 906946 h 2887114"/>
              <a:gd name="connsiteX5" fmla="*/ 1435495 w 1478136"/>
              <a:gd name="connsiteY5" fmla="*/ 687063 h 2887114"/>
              <a:gd name="connsiteX6" fmla="*/ 1421950 w 1478136"/>
              <a:gd name="connsiteY6" fmla="*/ 672597 h 2887114"/>
              <a:gd name="connsiteX7" fmla="*/ 848169 w 1478136"/>
              <a:gd name="connsiteY7" fmla="*/ 57693 h 2887114"/>
              <a:gd name="connsiteX8" fmla="*/ 717747 w 1478136"/>
              <a:gd name="connsiteY8" fmla="*/ 0 h 2887114"/>
              <a:gd name="connsiteX9" fmla="*/ 587326 w 1478136"/>
              <a:gd name="connsiteY9" fmla="*/ 57693 h 2887114"/>
              <a:gd name="connsiteX10" fmla="*/ 20461 w 1478136"/>
              <a:gd name="connsiteY10" fmla="*/ 663080 h 2887114"/>
              <a:gd name="connsiteX11" fmla="*/ 13542 w 1478136"/>
              <a:gd name="connsiteY11" fmla="*/ 672600 h 2887114"/>
              <a:gd name="connsiteX12" fmla="*/ 0 w 1478136"/>
              <a:gd name="connsiteY12" fmla="*/ 906946 h 2887114"/>
              <a:gd name="connsiteX13" fmla="*/ 213508 w 1478136"/>
              <a:gd name="connsiteY13" fmla="*/ 2323543 h 2887114"/>
              <a:gd name="connsiteX14" fmla="*/ 212931 w 1478136"/>
              <a:gd name="connsiteY14" fmla="*/ 2323543 h 2887114"/>
              <a:gd name="connsiteX15" fmla="*/ 212932 w 1478136"/>
              <a:gd name="connsiteY15" fmla="*/ 2887114 h 2887114"/>
              <a:gd name="connsiteX0" fmla="*/ 212932 w 1478136"/>
              <a:gd name="connsiteY0" fmla="*/ 2887114 h 2887114"/>
              <a:gd name="connsiteX1" fmla="*/ 1222141 w 1478136"/>
              <a:gd name="connsiteY1" fmla="*/ 2887114 h 2887114"/>
              <a:gd name="connsiteX2" fmla="*/ 1222141 w 1478136"/>
              <a:gd name="connsiteY2" fmla="*/ 2323543 h 2887114"/>
              <a:gd name="connsiteX3" fmla="*/ 1221986 w 1478136"/>
              <a:gd name="connsiteY3" fmla="*/ 2323543 h 2887114"/>
              <a:gd name="connsiteX4" fmla="*/ 1435495 w 1478136"/>
              <a:gd name="connsiteY4" fmla="*/ 906946 h 2887114"/>
              <a:gd name="connsiteX5" fmla="*/ 1435495 w 1478136"/>
              <a:gd name="connsiteY5" fmla="*/ 687063 h 2887114"/>
              <a:gd name="connsiteX6" fmla="*/ 848169 w 1478136"/>
              <a:gd name="connsiteY6" fmla="*/ 57693 h 2887114"/>
              <a:gd name="connsiteX7" fmla="*/ 717747 w 1478136"/>
              <a:gd name="connsiteY7" fmla="*/ 0 h 2887114"/>
              <a:gd name="connsiteX8" fmla="*/ 587326 w 1478136"/>
              <a:gd name="connsiteY8" fmla="*/ 57693 h 2887114"/>
              <a:gd name="connsiteX9" fmla="*/ 20461 w 1478136"/>
              <a:gd name="connsiteY9" fmla="*/ 663080 h 2887114"/>
              <a:gd name="connsiteX10" fmla="*/ 13542 w 1478136"/>
              <a:gd name="connsiteY10" fmla="*/ 672600 h 2887114"/>
              <a:gd name="connsiteX11" fmla="*/ 0 w 1478136"/>
              <a:gd name="connsiteY11" fmla="*/ 906946 h 2887114"/>
              <a:gd name="connsiteX12" fmla="*/ 213508 w 1478136"/>
              <a:gd name="connsiteY12" fmla="*/ 2323543 h 2887114"/>
              <a:gd name="connsiteX13" fmla="*/ 212931 w 1478136"/>
              <a:gd name="connsiteY13" fmla="*/ 2323543 h 2887114"/>
              <a:gd name="connsiteX14" fmla="*/ 212932 w 1478136"/>
              <a:gd name="connsiteY14" fmla="*/ 2887114 h 2887114"/>
              <a:gd name="connsiteX0" fmla="*/ 212932 w 1435495"/>
              <a:gd name="connsiteY0" fmla="*/ 2915686 h 2915686"/>
              <a:gd name="connsiteX1" fmla="*/ 1222141 w 1435495"/>
              <a:gd name="connsiteY1" fmla="*/ 2915686 h 2915686"/>
              <a:gd name="connsiteX2" fmla="*/ 1222141 w 1435495"/>
              <a:gd name="connsiteY2" fmla="*/ 2352115 h 2915686"/>
              <a:gd name="connsiteX3" fmla="*/ 1221986 w 1435495"/>
              <a:gd name="connsiteY3" fmla="*/ 2352115 h 2915686"/>
              <a:gd name="connsiteX4" fmla="*/ 1435495 w 1435495"/>
              <a:gd name="connsiteY4" fmla="*/ 935518 h 2915686"/>
              <a:gd name="connsiteX5" fmla="*/ 848169 w 1435495"/>
              <a:gd name="connsiteY5" fmla="*/ 86265 h 2915686"/>
              <a:gd name="connsiteX6" fmla="*/ 717747 w 1435495"/>
              <a:gd name="connsiteY6" fmla="*/ 28572 h 2915686"/>
              <a:gd name="connsiteX7" fmla="*/ 587326 w 1435495"/>
              <a:gd name="connsiteY7" fmla="*/ 86265 h 2915686"/>
              <a:gd name="connsiteX8" fmla="*/ 20461 w 1435495"/>
              <a:gd name="connsiteY8" fmla="*/ 691652 h 2915686"/>
              <a:gd name="connsiteX9" fmla="*/ 13542 w 1435495"/>
              <a:gd name="connsiteY9" fmla="*/ 701172 h 2915686"/>
              <a:gd name="connsiteX10" fmla="*/ 0 w 1435495"/>
              <a:gd name="connsiteY10" fmla="*/ 935518 h 2915686"/>
              <a:gd name="connsiteX11" fmla="*/ 213508 w 1435495"/>
              <a:gd name="connsiteY11" fmla="*/ 2352115 h 2915686"/>
              <a:gd name="connsiteX12" fmla="*/ 212931 w 1435495"/>
              <a:gd name="connsiteY12" fmla="*/ 2352115 h 2915686"/>
              <a:gd name="connsiteX13" fmla="*/ 212932 w 1435495"/>
              <a:gd name="connsiteY13" fmla="*/ 2915686 h 2915686"/>
              <a:gd name="connsiteX0" fmla="*/ 212932 w 1435495"/>
              <a:gd name="connsiteY0" fmla="*/ 2915686 h 2915686"/>
              <a:gd name="connsiteX1" fmla="*/ 1222141 w 1435495"/>
              <a:gd name="connsiteY1" fmla="*/ 2915686 h 2915686"/>
              <a:gd name="connsiteX2" fmla="*/ 1222141 w 1435495"/>
              <a:gd name="connsiteY2" fmla="*/ 2352115 h 2915686"/>
              <a:gd name="connsiteX3" fmla="*/ 1221986 w 1435495"/>
              <a:gd name="connsiteY3" fmla="*/ 2352115 h 2915686"/>
              <a:gd name="connsiteX4" fmla="*/ 1435495 w 1435495"/>
              <a:gd name="connsiteY4" fmla="*/ 935518 h 2915686"/>
              <a:gd name="connsiteX5" fmla="*/ 848169 w 1435495"/>
              <a:gd name="connsiteY5" fmla="*/ 86265 h 2915686"/>
              <a:gd name="connsiteX6" fmla="*/ 717747 w 1435495"/>
              <a:gd name="connsiteY6" fmla="*/ 28572 h 2915686"/>
              <a:gd name="connsiteX7" fmla="*/ 587326 w 1435495"/>
              <a:gd name="connsiteY7" fmla="*/ 86265 h 2915686"/>
              <a:gd name="connsiteX8" fmla="*/ 20461 w 1435495"/>
              <a:gd name="connsiteY8" fmla="*/ 691652 h 2915686"/>
              <a:gd name="connsiteX9" fmla="*/ 0 w 1435495"/>
              <a:gd name="connsiteY9" fmla="*/ 935518 h 2915686"/>
              <a:gd name="connsiteX10" fmla="*/ 213508 w 1435495"/>
              <a:gd name="connsiteY10" fmla="*/ 2352115 h 2915686"/>
              <a:gd name="connsiteX11" fmla="*/ 212931 w 1435495"/>
              <a:gd name="connsiteY11" fmla="*/ 2352115 h 2915686"/>
              <a:gd name="connsiteX12" fmla="*/ 212932 w 1435495"/>
              <a:gd name="connsiteY12" fmla="*/ 2915686 h 2915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35495" h="2915686">
                <a:moveTo>
                  <a:pt x="212932" y="2915686"/>
                </a:moveTo>
                <a:lnTo>
                  <a:pt x="1222141" y="2915686"/>
                </a:lnTo>
                <a:lnTo>
                  <a:pt x="1222141" y="2352115"/>
                </a:lnTo>
                <a:lnTo>
                  <a:pt x="1221986" y="2352115"/>
                </a:lnTo>
                <a:cubicBezTo>
                  <a:pt x="1257545" y="2116016"/>
                  <a:pt x="1399910" y="1208265"/>
                  <a:pt x="1435495" y="935518"/>
                </a:cubicBezTo>
                <a:cubicBezTo>
                  <a:pt x="1373192" y="557876"/>
                  <a:pt x="967794" y="237423"/>
                  <a:pt x="848169" y="86265"/>
                </a:cubicBezTo>
                <a:cubicBezTo>
                  <a:pt x="728544" y="-64893"/>
                  <a:pt x="764951" y="28571"/>
                  <a:pt x="717747" y="28572"/>
                </a:cubicBezTo>
                <a:cubicBezTo>
                  <a:pt x="670544" y="28571"/>
                  <a:pt x="623340" y="47803"/>
                  <a:pt x="587326" y="86265"/>
                </a:cubicBezTo>
                <a:lnTo>
                  <a:pt x="20461" y="691652"/>
                </a:lnTo>
                <a:lnTo>
                  <a:pt x="0" y="935518"/>
                </a:lnTo>
                <a:cubicBezTo>
                  <a:pt x="35585" y="1208265"/>
                  <a:pt x="178020" y="2116016"/>
                  <a:pt x="213508" y="2352115"/>
                </a:cubicBezTo>
                <a:lnTo>
                  <a:pt x="212931" y="2352115"/>
                </a:lnTo>
                <a:cubicBezTo>
                  <a:pt x="212931" y="2539972"/>
                  <a:pt x="212932" y="2727829"/>
                  <a:pt x="212932" y="2915686"/>
                </a:cubicBezTo>
                <a:close/>
              </a:path>
            </a:pathLst>
          </a:custGeom>
          <a:gradFill flip="none" rotWithShape="1">
            <a:gsLst>
              <a:gs pos="51000">
                <a:schemeClr val="tx1">
                  <a:alpha val="10000"/>
                </a:schemeClr>
              </a:gs>
              <a:gs pos="0">
                <a:srgbClr val="3C2246">
                  <a:alpha val="33000"/>
                </a:srgbClr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215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任意多边形 3"/>
          <p:cNvSpPr/>
          <p:nvPr/>
        </p:nvSpPr>
        <p:spPr>
          <a:xfrm rot="2700000" flipV="1">
            <a:off x="2765034" y="1991628"/>
            <a:ext cx="1348057" cy="2700019"/>
          </a:xfrm>
          <a:custGeom>
            <a:avLst/>
            <a:gdLst>
              <a:gd name="connsiteX0" fmla="*/ 255574 w 1520778"/>
              <a:gd name="connsiteY0" fmla="*/ 2887114 h 2887114"/>
              <a:gd name="connsiteX1" fmla="*/ 1264783 w 1520778"/>
              <a:gd name="connsiteY1" fmla="*/ 2887114 h 2887114"/>
              <a:gd name="connsiteX2" fmla="*/ 1264783 w 1520778"/>
              <a:gd name="connsiteY2" fmla="*/ 2323543 h 2887114"/>
              <a:gd name="connsiteX3" fmla="*/ 1264628 w 1520778"/>
              <a:gd name="connsiteY3" fmla="*/ 2323543 h 2887114"/>
              <a:gd name="connsiteX4" fmla="*/ 1264627 w 1520778"/>
              <a:gd name="connsiteY4" fmla="*/ 898812 h 2887114"/>
              <a:gd name="connsiteX5" fmla="*/ 1272244 w 1520778"/>
              <a:gd name="connsiteY5" fmla="*/ 906947 h 2887114"/>
              <a:gd name="connsiteX6" fmla="*/ 1478137 w 1520778"/>
              <a:gd name="connsiteY6" fmla="*/ 906946 h 2887114"/>
              <a:gd name="connsiteX7" fmla="*/ 1478137 w 1520778"/>
              <a:gd name="connsiteY7" fmla="*/ 687063 h 2887114"/>
              <a:gd name="connsiteX8" fmla="*/ 1464592 w 1520778"/>
              <a:gd name="connsiteY8" fmla="*/ 672597 h 2887114"/>
              <a:gd name="connsiteX9" fmla="*/ 1457674 w 1520778"/>
              <a:gd name="connsiteY9" fmla="*/ 663080 h 2887114"/>
              <a:gd name="connsiteX10" fmla="*/ 890811 w 1520778"/>
              <a:gd name="connsiteY10" fmla="*/ 57693 h 2887114"/>
              <a:gd name="connsiteX11" fmla="*/ 760389 w 1520778"/>
              <a:gd name="connsiteY11" fmla="*/ 0 h 2887114"/>
              <a:gd name="connsiteX12" fmla="*/ 629968 w 1520778"/>
              <a:gd name="connsiteY12" fmla="*/ 57693 h 2887114"/>
              <a:gd name="connsiteX13" fmla="*/ 63103 w 1520778"/>
              <a:gd name="connsiteY13" fmla="*/ 663080 h 2887114"/>
              <a:gd name="connsiteX14" fmla="*/ 56184 w 1520778"/>
              <a:gd name="connsiteY14" fmla="*/ 672600 h 2887114"/>
              <a:gd name="connsiteX15" fmla="*/ 42642 w 1520778"/>
              <a:gd name="connsiteY15" fmla="*/ 687063 h 2887114"/>
              <a:gd name="connsiteX16" fmla="*/ 42642 w 1520778"/>
              <a:gd name="connsiteY16" fmla="*/ 906946 h 2887114"/>
              <a:gd name="connsiteX17" fmla="*/ 248534 w 1520778"/>
              <a:gd name="connsiteY17" fmla="*/ 906947 h 2887114"/>
              <a:gd name="connsiteX18" fmla="*/ 256150 w 1520778"/>
              <a:gd name="connsiteY18" fmla="*/ 898813 h 2887114"/>
              <a:gd name="connsiteX19" fmla="*/ 256150 w 1520778"/>
              <a:gd name="connsiteY19" fmla="*/ 2323543 h 2887114"/>
              <a:gd name="connsiteX20" fmla="*/ 255573 w 1520778"/>
              <a:gd name="connsiteY20" fmla="*/ 2323543 h 2887114"/>
              <a:gd name="connsiteX0" fmla="*/ 255574 w 1520778"/>
              <a:gd name="connsiteY0" fmla="*/ 2887114 h 2887114"/>
              <a:gd name="connsiteX1" fmla="*/ 1264783 w 1520778"/>
              <a:gd name="connsiteY1" fmla="*/ 2887114 h 2887114"/>
              <a:gd name="connsiteX2" fmla="*/ 1264783 w 1520778"/>
              <a:gd name="connsiteY2" fmla="*/ 2323543 h 2887114"/>
              <a:gd name="connsiteX3" fmla="*/ 1264628 w 1520778"/>
              <a:gd name="connsiteY3" fmla="*/ 2323543 h 2887114"/>
              <a:gd name="connsiteX4" fmla="*/ 1264627 w 1520778"/>
              <a:gd name="connsiteY4" fmla="*/ 898812 h 2887114"/>
              <a:gd name="connsiteX5" fmla="*/ 1272244 w 1520778"/>
              <a:gd name="connsiteY5" fmla="*/ 906947 h 2887114"/>
              <a:gd name="connsiteX6" fmla="*/ 1478137 w 1520778"/>
              <a:gd name="connsiteY6" fmla="*/ 906946 h 2887114"/>
              <a:gd name="connsiteX7" fmla="*/ 1478137 w 1520778"/>
              <a:gd name="connsiteY7" fmla="*/ 687063 h 2887114"/>
              <a:gd name="connsiteX8" fmla="*/ 1464592 w 1520778"/>
              <a:gd name="connsiteY8" fmla="*/ 672597 h 2887114"/>
              <a:gd name="connsiteX9" fmla="*/ 1457674 w 1520778"/>
              <a:gd name="connsiteY9" fmla="*/ 663080 h 2887114"/>
              <a:gd name="connsiteX10" fmla="*/ 890811 w 1520778"/>
              <a:gd name="connsiteY10" fmla="*/ 57693 h 2887114"/>
              <a:gd name="connsiteX11" fmla="*/ 760389 w 1520778"/>
              <a:gd name="connsiteY11" fmla="*/ 0 h 2887114"/>
              <a:gd name="connsiteX12" fmla="*/ 629968 w 1520778"/>
              <a:gd name="connsiteY12" fmla="*/ 57693 h 2887114"/>
              <a:gd name="connsiteX13" fmla="*/ 63103 w 1520778"/>
              <a:gd name="connsiteY13" fmla="*/ 663080 h 2887114"/>
              <a:gd name="connsiteX14" fmla="*/ 56184 w 1520778"/>
              <a:gd name="connsiteY14" fmla="*/ 672600 h 2887114"/>
              <a:gd name="connsiteX15" fmla="*/ 42642 w 1520778"/>
              <a:gd name="connsiteY15" fmla="*/ 687063 h 2887114"/>
              <a:gd name="connsiteX16" fmla="*/ 42642 w 1520778"/>
              <a:gd name="connsiteY16" fmla="*/ 906946 h 2887114"/>
              <a:gd name="connsiteX17" fmla="*/ 248534 w 1520778"/>
              <a:gd name="connsiteY17" fmla="*/ 906947 h 2887114"/>
              <a:gd name="connsiteX18" fmla="*/ 256150 w 1520778"/>
              <a:gd name="connsiteY18" fmla="*/ 2323543 h 2887114"/>
              <a:gd name="connsiteX19" fmla="*/ 255573 w 1520778"/>
              <a:gd name="connsiteY19" fmla="*/ 2323543 h 2887114"/>
              <a:gd name="connsiteX20" fmla="*/ 255574 w 1520778"/>
              <a:gd name="connsiteY20" fmla="*/ 2887114 h 2887114"/>
              <a:gd name="connsiteX0" fmla="*/ 248045 w 1513249"/>
              <a:gd name="connsiteY0" fmla="*/ 2887114 h 2887114"/>
              <a:gd name="connsiteX1" fmla="*/ 1257254 w 1513249"/>
              <a:gd name="connsiteY1" fmla="*/ 2887114 h 2887114"/>
              <a:gd name="connsiteX2" fmla="*/ 1257254 w 1513249"/>
              <a:gd name="connsiteY2" fmla="*/ 2323543 h 2887114"/>
              <a:gd name="connsiteX3" fmla="*/ 1257099 w 1513249"/>
              <a:gd name="connsiteY3" fmla="*/ 2323543 h 2887114"/>
              <a:gd name="connsiteX4" fmla="*/ 1257098 w 1513249"/>
              <a:gd name="connsiteY4" fmla="*/ 898812 h 2887114"/>
              <a:gd name="connsiteX5" fmla="*/ 1264715 w 1513249"/>
              <a:gd name="connsiteY5" fmla="*/ 906947 h 2887114"/>
              <a:gd name="connsiteX6" fmla="*/ 1470608 w 1513249"/>
              <a:gd name="connsiteY6" fmla="*/ 906946 h 2887114"/>
              <a:gd name="connsiteX7" fmla="*/ 1470608 w 1513249"/>
              <a:gd name="connsiteY7" fmla="*/ 687063 h 2887114"/>
              <a:gd name="connsiteX8" fmla="*/ 1457063 w 1513249"/>
              <a:gd name="connsiteY8" fmla="*/ 672597 h 2887114"/>
              <a:gd name="connsiteX9" fmla="*/ 1450145 w 1513249"/>
              <a:gd name="connsiteY9" fmla="*/ 663080 h 2887114"/>
              <a:gd name="connsiteX10" fmla="*/ 883282 w 1513249"/>
              <a:gd name="connsiteY10" fmla="*/ 57693 h 2887114"/>
              <a:gd name="connsiteX11" fmla="*/ 752860 w 1513249"/>
              <a:gd name="connsiteY11" fmla="*/ 0 h 2887114"/>
              <a:gd name="connsiteX12" fmla="*/ 622439 w 1513249"/>
              <a:gd name="connsiteY12" fmla="*/ 57693 h 2887114"/>
              <a:gd name="connsiteX13" fmla="*/ 55574 w 1513249"/>
              <a:gd name="connsiteY13" fmla="*/ 663080 h 2887114"/>
              <a:gd name="connsiteX14" fmla="*/ 48655 w 1513249"/>
              <a:gd name="connsiteY14" fmla="*/ 672600 h 2887114"/>
              <a:gd name="connsiteX15" fmla="*/ 35113 w 1513249"/>
              <a:gd name="connsiteY15" fmla="*/ 687063 h 2887114"/>
              <a:gd name="connsiteX16" fmla="*/ 35113 w 1513249"/>
              <a:gd name="connsiteY16" fmla="*/ 906946 h 2887114"/>
              <a:gd name="connsiteX17" fmla="*/ 248621 w 1513249"/>
              <a:gd name="connsiteY17" fmla="*/ 2323543 h 2887114"/>
              <a:gd name="connsiteX18" fmla="*/ 248044 w 1513249"/>
              <a:gd name="connsiteY18" fmla="*/ 2323543 h 2887114"/>
              <a:gd name="connsiteX19" fmla="*/ 248045 w 1513249"/>
              <a:gd name="connsiteY19" fmla="*/ 2887114 h 2887114"/>
              <a:gd name="connsiteX0" fmla="*/ 248045 w 1513249"/>
              <a:gd name="connsiteY0" fmla="*/ 2887114 h 2887114"/>
              <a:gd name="connsiteX1" fmla="*/ 1257254 w 1513249"/>
              <a:gd name="connsiteY1" fmla="*/ 2887114 h 2887114"/>
              <a:gd name="connsiteX2" fmla="*/ 1257254 w 1513249"/>
              <a:gd name="connsiteY2" fmla="*/ 2323543 h 2887114"/>
              <a:gd name="connsiteX3" fmla="*/ 1257099 w 1513249"/>
              <a:gd name="connsiteY3" fmla="*/ 2323543 h 2887114"/>
              <a:gd name="connsiteX4" fmla="*/ 1257098 w 1513249"/>
              <a:gd name="connsiteY4" fmla="*/ 898812 h 2887114"/>
              <a:gd name="connsiteX5" fmla="*/ 1470608 w 1513249"/>
              <a:gd name="connsiteY5" fmla="*/ 906946 h 2887114"/>
              <a:gd name="connsiteX6" fmla="*/ 1470608 w 1513249"/>
              <a:gd name="connsiteY6" fmla="*/ 687063 h 2887114"/>
              <a:gd name="connsiteX7" fmla="*/ 1457063 w 1513249"/>
              <a:gd name="connsiteY7" fmla="*/ 672597 h 2887114"/>
              <a:gd name="connsiteX8" fmla="*/ 1450145 w 1513249"/>
              <a:gd name="connsiteY8" fmla="*/ 663080 h 2887114"/>
              <a:gd name="connsiteX9" fmla="*/ 883282 w 1513249"/>
              <a:gd name="connsiteY9" fmla="*/ 57693 h 2887114"/>
              <a:gd name="connsiteX10" fmla="*/ 752860 w 1513249"/>
              <a:gd name="connsiteY10" fmla="*/ 0 h 2887114"/>
              <a:gd name="connsiteX11" fmla="*/ 622439 w 1513249"/>
              <a:gd name="connsiteY11" fmla="*/ 57693 h 2887114"/>
              <a:gd name="connsiteX12" fmla="*/ 55574 w 1513249"/>
              <a:gd name="connsiteY12" fmla="*/ 663080 h 2887114"/>
              <a:gd name="connsiteX13" fmla="*/ 48655 w 1513249"/>
              <a:gd name="connsiteY13" fmla="*/ 672600 h 2887114"/>
              <a:gd name="connsiteX14" fmla="*/ 35113 w 1513249"/>
              <a:gd name="connsiteY14" fmla="*/ 687063 h 2887114"/>
              <a:gd name="connsiteX15" fmla="*/ 35113 w 1513249"/>
              <a:gd name="connsiteY15" fmla="*/ 906946 h 2887114"/>
              <a:gd name="connsiteX16" fmla="*/ 248621 w 1513249"/>
              <a:gd name="connsiteY16" fmla="*/ 2323543 h 2887114"/>
              <a:gd name="connsiteX17" fmla="*/ 248044 w 1513249"/>
              <a:gd name="connsiteY17" fmla="*/ 2323543 h 2887114"/>
              <a:gd name="connsiteX18" fmla="*/ 248045 w 1513249"/>
              <a:gd name="connsiteY18" fmla="*/ 2887114 h 2887114"/>
              <a:gd name="connsiteX0" fmla="*/ 248045 w 1513249"/>
              <a:gd name="connsiteY0" fmla="*/ 2887114 h 2887114"/>
              <a:gd name="connsiteX1" fmla="*/ 1257254 w 1513249"/>
              <a:gd name="connsiteY1" fmla="*/ 2887114 h 2887114"/>
              <a:gd name="connsiteX2" fmla="*/ 1257254 w 1513249"/>
              <a:gd name="connsiteY2" fmla="*/ 2323543 h 2887114"/>
              <a:gd name="connsiteX3" fmla="*/ 1257099 w 1513249"/>
              <a:gd name="connsiteY3" fmla="*/ 2323543 h 2887114"/>
              <a:gd name="connsiteX4" fmla="*/ 1470608 w 1513249"/>
              <a:gd name="connsiteY4" fmla="*/ 906946 h 2887114"/>
              <a:gd name="connsiteX5" fmla="*/ 1470608 w 1513249"/>
              <a:gd name="connsiteY5" fmla="*/ 687063 h 2887114"/>
              <a:gd name="connsiteX6" fmla="*/ 1457063 w 1513249"/>
              <a:gd name="connsiteY6" fmla="*/ 672597 h 2887114"/>
              <a:gd name="connsiteX7" fmla="*/ 1450145 w 1513249"/>
              <a:gd name="connsiteY7" fmla="*/ 663080 h 2887114"/>
              <a:gd name="connsiteX8" fmla="*/ 883282 w 1513249"/>
              <a:gd name="connsiteY8" fmla="*/ 57693 h 2887114"/>
              <a:gd name="connsiteX9" fmla="*/ 752860 w 1513249"/>
              <a:gd name="connsiteY9" fmla="*/ 0 h 2887114"/>
              <a:gd name="connsiteX10" fmla="*/ 622439 w 1513249"/>
              <a:gd name="connsiteY10" fmla="*/ 57693 h 2887114"/>
              <a:gd name="connsiteX11" fmla="*/ 55574 w 1513249"/>
              <a:gd name="connsiteY11" fmla="*/ 663080 h 2887114"/>
              <a:gd name="connsiteX12" fmla="*/ 48655 w 1513249"/>
              <a:gd name="connsiteY12" fmla="*/ 672600 h 2887114"/>
              <a:gd name="connsiteX13" fmla="*/ 35113 w 1513249"/>
              <a:gd name="connsiteY13" fmla="*/ 687063 h 2887114"/>
              <a:gd name="connsiteX14" fmla="*/ 35113 w 1513249"/>
              <a:gd name="connsiteY14" fmla="*/ 906946 h 2887114"/>
              <a:gd name="connsiteX15" fmla="*/ 248621 w 1513249"/>
              <a:gd name="connsiteY15" fmla="*/ 2323543 h 2887114"/>
              <a:gd name="connsiteX16" fmla="*/ 248044 w 1513249"/>
              <a:gd name="connsiteY16" fmla="*/ 2323543 h 2887114"/>
              <a:gd name="connsiteX17" fmla="*/ 248045 w 1513249"/>
              <a:gd name="connsiteY17" fmla="*/ 2887114 h 2887114"/>
              <a:gd name="connsiteX0" fmla="*/ 212932 w 1478136"/>
              <a:gd name="connsiteY0" fmla="*/ 2887114 h 2887114"/>
              <a:gd name="connsiteX1" fmla="*/ 1222141 w 1478136"/>
              <a:gd name="connsiteY1" fmla="*/ 2887114 h 2887114"/>
              <a:gd name="connsiteX2" fmla="*/ 1222141 w 1478136"/>
              <a:gd name="connsiteY2" fmla="*/ 2323543 h 2887114"/>
              <a:gd name="connsiteX3" fmla="*/ 1221986 w 1478136"/>
              <a:gd name="connsiteY3" fmla="*/ 2323543 h 2887114"/>
              <a:gd name="connsiteX4" fmla="*/ 1435495 w 1478136"/>
              <a:gd name="connsiteY4" fmla="*/ 906946 h 2887114"/>
              <a:gd name="connsiteX5" fmla="*/ 1435495 w 1478136"/>
              <a:gd name="connsiteY5" fmla="*/ 687063 h 2887114"/>
              <a:gd name="connsiteX6" fmla="*/ 1421950 w 1478136"/>
              <a:gd name="connsiteY6" fmla="*/ 672597 h 2887114"/>
              <a:gd name="connsiteX7" fmla="*/ 1415032 w 1478136"/>
              <a:gd name="connsiteY7" fmla="*/ 663080 h 2887114"/>
              <a:gd name="connsiteX8" fmla="*/ 848169 w 1478136"/>
              <a:gd name="connsiteY8" fmla="*/ 57693 h 2887114"/>
              <a:gd name="connsiteX9" fmla="*/ 717747 w 1478136"/>
              <a:gd name="connsiteY9" fmla="*/ 0 h 2887114"/>
              <a:gd name="connsiteX10" fmla="*/ 587326 w 1478136"/>
              <a:gd name="connsiteY10" fmla="*/ 57693 h 2887114"/>
              <a:gd name="connsiteX11" fmla="*/ 20461 w 1478136"/>
              <a:gd name="connsiteY11" fmla="*/ 663080 h 2887114"/>
              <a:gd name="connsiteX12" fmla="*/ 13542 w 1478136"/>
              <a:gd name="connsiteY12" fmla="*/ 672600 h 2887114"/>
              <a:gd name="connsiteX13" fmla="*/ 0 w 1478136"/>
              <a:gd name="connsiteY13" fmla="*/ 906946 h 2887114"/>
              <a:gd name="connsiteX14" fmla="*/ 213508 w 1478136"/>
              <a:gd name="connsiteY14" fmla="*/ 2323543 h 2887114"/>
              <a:gd name="connsiteX15" fmla="*/ 212931 w 1478136"/>
              <a:gd name="connsiteY15" fmla="*/ 2323543 h 2887114"/>
              <a:gd name="connsiteX16" fmla="*/ 212932 w 1478136"/>
              <a:gd name="connsiteY16" fmla="*/ 2887114 h 2887114"/>
              <a:gd name="connsiteX0" fmla="*/ 212932 w 1478136"/>
              <a:gd name="connsiteY0" fmla="*/ 2887114 h 2887114"/>
              <a:gd name="connsiteX1" fmla="*/ 1222141 w 1478136"/>
              <a:gd name="connsiteY1" fmla="*/ 2887114 h 2887114"/>
              <a:gd name="connsiteX2" fmla="*/ 1222141 w 1478136"/>
              <a:gd name="connsiteY2" fmla="*/ 2323543 h 2887114"/>
              <a:gd name="connsiteX3" fmla="*/ 1221986 w 1478136"/>
              <a:gd name="connsiteY3" fmla="*/ 2323543 h 2887114"/>
              <a:gd name="connsiteX4" fmla="*/ 1435495 w 1478136"/>
              <a:gd name="connsiteY4" fmla="*/ 906946 h 2887114"/>
              <a:gd name="connsiteX5" fmla="*/ 1435495 w 1478136"/>
              <a:gd name="connsiteY5" fmla="*/ 687063 h 2887114"/>
              <a:gd name="connsiteX6" fmla="*/ 1421950 w 1478136"/>
              <a:gd name="connsiteY6" fmla="*/ 672597 h 2887114"/>
              <a:gd name="connsiteX7" fmla="*/ 848169 w 1478136"/>
              <a:gd name="connsiteY7" fmla="*/ 57693 h 2887114"/>
              <a:gd name="connsiteX8" fmla="*/ 717747 w 1478136"/>
              <a:gd name="connsiteY8" fmla="*/ 0 h 2887114"/>
              <a:gd name="connsiteX9" fmla="*/ 587326 w 1478136"/>
              <a:gd name="connsiteY9" fmla="*/ 57693 h 2887114"/>
              <a:gd name="connsiteX10" fmla="*/ 20461 w 1478136"/>
              <a:gd name="connsiteY10" fmla="*/ 663080 h 2887114"/>
              <a:gd name="connsiteX11" fmla="*/ 13542 w 1478136"/>
              <a:gd name="connsiteY11" fmla="*/ 672600 h 2887114"/>
              <a:gd name="connsiteX12" fmla="*/ 0 w 1478136"/>
              <a:gd name="connsiteY12" fmla="*/ 906946 h 2887114"/>
              <a:gd name="connsiteX13" fmla="*/ 213508 w 1478136"/>
              <a:gd name="connsiteY13" fmla="*/ 2323543 h 2887114"/>
              <a:gd name="connsiteX14" fmla="*/ 212931 w 1478136"/>
              <a:gd name="connsiteY14" fmla="*/ 2323543 h 2887114"/>
              <a:gd name="connsiteX15" fmla="*/ 212932 w 1478136"/>
              <a:gd name="connsiteY15" fmla="*/ 2887114 h 2887114"/>
              <a:gd name="connsiteX0" fmla="*/ 212932 w 1478136"/>
              <a:gd name="connsiteY0" fmla="*/ 2887114 h 2887114"/>
              <a:gd name="connsiteX1" fmla="*/ 1222141 w 1478136"/>
              <a:gd name="connsiteY1" fmla="*/ 2887114 h 2887114"/>
              <a:gd name="connsiteX2" fmla="*/ 1222141 w 1478136"/>
              <a:gd name="connsiteY2" fmla="*/ 2323543 h 2887114"/>
              <a:gd name="connsiteX3" fmla="*/ 1221986 w 1478136"/>
              <a:gd name="connsiteY3" fmla="*/ 2323543 h 2887114"/>
              <a:gd name="connsiteX4" fmla="*/ 1435495 w 1478136"/>
              <a:gd name="connsiteY4" fmla="*/ 906946 h 2887114"/>
              <a:gd name="connsiteX5" fmla="*/ 1435495 w 1478136"/>
              <a:gd name="connsiteY5" fmla="*/ 687063 h 2887114"/>
              <a:gd name="connsiteX6" fmla="*/ 848169 w 1478136"/>
              <a:gd name="connsiteY6" fmla="*/ 57693 h 2887114"/>
              <a:gd name="connsiteX7" fmla="*/ 717747 w 1478136"/>
              <a:gd name="connsiteY7" fmla="*/ 0 h 2887114"/>
              <a:gd name="connsiteX8" fmla="*/ 587326 w 1478136"/>
              <a:gd name="connsiteY8" fmla="*/ 57693 h 2887114"/>
              <a:gd name="connsiteX9" fmla="*/ 20461 w 1478136"/>
              <a:gd name="connsiteY9" fmla="*/ 663080 h 2887114"/>
              <a:gd name="connsiteX10" fmla="*/ 13542 w 1478136"/>
              <a:gd name="connsiteY10" fmla="*/ 672600 h 2887114"/>
              <a:gd name="connsiteX11" fmla="*/ 0 w 1478136"/>
              <a:gd name="connsiteY11" fmla="*/ 906946 h 2887114"/>
              <a:gd name="connsiteX12" fmla="*/ 213508 w 1478136"/>
              <a:gd name="connsiteY12" fmla="*/ 2323543 h 2887114"/>
              <a:gd name="connsiteX13" fmla="*/ 212931 w 1478136"/>
              <a:gd name="connsiteY13" fmla="*/ 2323543 h 2887114"/>
              <a:gd name="connsiteX14" fmla="*/ 212932 w 1478136"/>
              <a:gd name="connsiteY14" fmla="*/ 2887114 h 2887114"/>
              <a:gd name="connsiteX0" fmla="*/ 212932 w 1435495"/>
              <a:gd name="connsiteY0" fmla="*/ 2915686 h 2915686"/>
              <a:gd name="connsiteX1" fmla="*/ 1222141 w 1435495"/>
              <a:gd name="connsiteY1" fmla="*/ 2915686 h 2915686"/>
              <a:gd name="connsiteX2" fmla="*/ 1222141 w 1435495"/>
              <a:gd name="connsiteY2" fmla="*/ 2352115 h 2915686"/>
              <a:gd name="connsiteX3" fmla="*/ 1221986 w 1435495"/>
              <a:gd name="connsiteY3" fmla="*/ 2352115 h 2915686"/>
              <a:gd name="connsiteX4" fmla="*/ 1435495 w 1435495"/>
              <a:gd name="connsiteY4" fmla="*/ 935518 h 2915686"/>
              <a:gd name="connsiteX5" fmla="*/ 848169 w 1435495"/>
              <a:gd name="connsiteY5" fmla="*/ 86265 h 2915686"/>
              <a:gd name="connsiteX6" fmla="*/ 717747 w 1435495"/>
              <a:gd name="connsiteY6" fmla="*/ 28572 h 2915686"/>
              <a:gd name="connsiteX7" fmla="*/ 587326 w 1435495"/>
              <a:gd name="connsiteY7" fmla="*/ 86265 h 2915686"/>
              <a:gd name="connsiteX8" fmla="*/ 20461 w 1435495"/>
              <a:gd name="connsiteY8" fmla="*/ 691652 h 2915686"/>
              <a:gd name="connsiteX9" fmla="*/ 13542 w 1435495"/>
              <a:gd name="connsiteY9" fmla="*/ 701172 h 2915686"/>
              <a:gd name="connsiteX10" fmla="*/ 0 w 1435495"/>
              <a:gd name="connsiteY10" fmla="*/ 935518 h 2915686"/>
              <a:gd name="connsiteX11" fmla="*/ 213508 w 1435495"/>
              <a:gd name="connsiteY11" fmla="*/ 2352115 h 2915686"/>
              <a:gd name="connsiteX12" fmla="*/ 212931 w 1435495"/>
              <a:gd name="connsiteY12" fmla="*/ 2352115 h 2915686"/>
              <a:gd name="connsiteX13" fmla="*/ 212932 w 1435495"/>
              <a:gd name="connsiteY13" fmla="*/ 2915686 h 2915686"/>
              <a:gd name="connsiteX0" fmla="*/ 212932 w 1435495"/>
              <a:gd name="connsiteY0" fmla="*/ 2915686 h 2915686"/>
              <a:gd name="connsiteX1" fmla="*/ 1222141 w 1435495"/>
              <a:gd name="connsiteY1" fmla="*/ 2915686 h 2915686"/>
              <a:gd name="connsiteX2" fmla="*/ 1222141 w 1435495"/>
              <a:gd name="connsiteY2" fmla="*/ 2352115 h 2915686"/>
              <a:gd name="connsiteX3" fmla="*/ 1221986 w 1435495"/>
              <a:gd name="connsiteY3" fmla="*/ 2352115 h 2915686"/>
              <a:gd name="connsiteX4" fmla="*/ 1435495 w 1435495"/>
              <a:gd name="connsiteY4" fmla="*/ 935518 h 2915686"/>
              <a:gd name="connsiteX5" fmla="*/ 848169 w 1435495"/>
              <a:gd name="connsiteY5" fmla="*/ 86265 h 2915686"/>
              <a:gd name="connsiteX6" fmla="*/ 717747 w 1435495"/>
              <a:gd name="connsiteY6" fmla="*/ 28572 h 2915686"/>
              <a:gd name="connsiteX7" fmla="*/ 587326 w 1435495"/>
              <a:gd name="connsiteY7" fmla="*/ 86265 h 2915686"/>
              <a:gd name="connsiteX8" fmla="*/ 20461 w 1435495"/>
              <a:gd name="connsiteY8" fmla="*/ 691652 h 2915686"/>
              <a:gd name="connsiteX9" fmla="*/ 0 w 1435495"/>
              <a:gd name="connsiteY9" fmla="*/ 935518 h 2915686"/>
              <a:gd name="connsiteX10" fmla="*/ 213508 w 1435495"/>
              <a:gd name="connsiteY10" fmla="*/ 2352115 h 2915686"/>
              <a:gd name="connsiteX11" fmla="*/ 212931 w 1435495"/>
              <a:gd name="connsiteY11" fmla="*/ 2352115 h 2915686"/>
              <a:gd name="connsiteX12" fmla="*/ 212932 w 1435495"/>
              <a:gd name="connsiteY12" fmla="*/ 2915686 h 2915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35495" h="2915686">
                <a:moveTo>
                  <a:pt x="212932" y="2915686"/>
                </a:moveTo>
                <a:lnTo>
                  <a:pt x="1222141" y="2915686"/>
                </a:lnTo>
                <a:lnTo>
                  <a:pt x="1222141" y="2352115"/>
                </a:lnTo>
                <a:lnTo>
                  <a:pt x="1221986" y="2352115"/>
                </a:lnTo>
                <a:cubicBezTo>
                  <a:pt x="1257545" y="2116016"/>
                  <a:pt x="1399910" y="1208265"/>
                  <a:pt x="1435495" y="935518"/>
                </a:cubicBezTo>
                <a:cubicBezTo>
                  <a:pt x="1373192" y="557876"/>
                  <a:pt x="967794" y="237423"/>
                  <a:pt x="848169" y="86265"/>
                </a:cubicBezTo>
                <a:cubicBezTo>
                  <a:pt x="728544" y="-64893"/>
                  <a:pt x="764951" y="28571"/>
                  <a:pt x="717747" y="28572"/>
                </a:cubicBezTo>
                <a:cubicBezTo>
                  <a:pt x="670544" y="28571"/>
                  <a:pt x="623340" y="47803"/>
                  <a:pt x="587326" y="86265"/>
                </a:cubicBezTo>
                <a:lnTo>
                  <a:pt x="20461" y="691652"/>
                </a:lnTo>
                <a:lnTo>
                  <a:pt x="0" y="935518"/>
                </a:lnTo>
                <a:cubicBezTo>
                  <a:pt x="35585" y="1208265"/>
                  <a:pt x="178020" y="2116016"/>
                  <a:pt x="213508" y="2352115"/>
                </a:cubicBezTo>
                <a:lnTo>
                  <a:pt x="212931" y="2352115"/>
                </a:lnTo>
                <a:cubicBezTo>
                  <a:pt x="212931" y="2539972"/>
                  <a:pt x="212932" y="2727829"/>
                  <a:pt x="212932" y="2915686"/>
                </a:cubicBezTo>
                <a:close/>
              </a:path>
            </a:pathLst>
          </a:custGeom>
          <a:gradFill flip="none" rotWithShape="1">
            <a:gsLst>
              <a:gs pos="51000">
                <a:schemeClr val="tx1">
                  <a:alpha val="10000"/>
                </a:schemeClr>
              </a:gs>
              <a:gs pos="0">
                <a:srgbClr val="3C2246">
                  <a:alpha val="33000"/>
                </a:srgbClr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215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832102" y="3217846"/>
            <a:ext cx="1485900" cy="428625"/>
          </a:xfrm>
          <a:prstGeom prst="rect">
            <a:avLst/>
          </a:prstGeom>
          <a:gradFill>
            <a:gsLst>
              <a:gs pos="21000">
                <a:schemeClr val="tx1">
                  <a:alpha val="40000"/>
                </a:schemeClr>
              </a:gs>
              <a:gs pos="0">
                <a:schemeClr val="tx1">
                  <a:alpha val="63000"/>
                </a:schemeClr>
              </a:gs>
              <a:gs pos="68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7" name="任意多边形 6"/>
          <p:cNvSpPr/>
          <p:nvPr/>
        </p:nvSpPr>
        <p:spPr>
          <a:xfrm rot="2700000" flipV="1">
            <a:off x="3233322" y="1494771"/>
            <a:ext cx="1140584" cy="2937120"/>
          </a:xfrm>
          <a:custGeom>
            <a:avLst/>
            <a:gdLst>
              <a:gd name="connsiteX0" fmla="*/ 1204282 w 2055930"/>
              <a:gd name="connsiteY0" fmla="*/ 77995 h 5294232"/>
              <a:gd name="connsiteX1" fmla="*/ 1970620 w 2055930"/>
              <a:gd name="connsiteY1" fmla="*/ 896414 h 5294232"/>
              <a:gd name="connsiteX2" fmla="*/ 1979972 w 2055930"/>
              <a:gd name="connsiteY2" fmla="*/ 909280 h 5294232"/>
              <a:gd name="connsiteX3" fmla="*/ 1998283 w 2055930"/>
              <a:gd name="connsiteY3" fmla="*/ 928836 h 5294232"/>
              <a:gd name="connsiteX4" fmla="*/ 1998283 w 2055930"/>
              <a:gd name="connsiteY4" fmla="*/ 1226095 h 5294232"/>
              <a:gd name="connsiteX5" fmla="*/ 1719939 w 2055930"/>
              <a:gd name="connsiteY5" fmla="*/ 1226095 h 5294232"/>
              <a:gd name="connsiteX6" fmla="*/ 1709641 w 2055930"/>
              <a:gd name="connsiteY6" fmla="*/ 1215098 h 5294232"/>
              <a:gd name="connsiteX7" fmla="*/ 1709642 w 2055930"/>
              <a:gd name="connsiteY7" fmla="*/ 3141183 h 5294232"/>
              <a:gd name="connsiteX8" fmla="*/ 1709852 w 2055930"/>
              <a:gd name="connsiteY8" fmla="*/ 3141183 h 5294232"/>
              <a:gd name="connsiteX9" fmla="*/ 1709852 w 2055930"/>
              <a:gd name="connsiteY9" fmla="*/ 5294232 h 5294232"/>
              <a:gd name="connsiteX10" fmla="*/ 345508 w 2055930"/>
              <a:gd name="connsiteY10" fmla="*/ 3929889 h 5294232"/>
              <a:gd name="connsiteX11" fmla="*/ 345508 w 2055930"/>
              <a:gd name="connsiteY11" fmla="*/ 3141183 h 5294232"/>
              <a:gd name="connsiteX12" fmla="*/ 346288 w 2055930"/>
              <a:gd name="connsiteY12" fmla="*/ 3141183 h 5294232"/>
              <a:gd name="connsiteX13" fmla="*/ 346287 w 2055930"/>
              <a:gd name="connsiteY13" fmla="*/ 1215100 h 5294232"/>
              <a:gd name="connsiteX14" fmla="*/ 335992 w 2055930"/>
              <a:gd name="connsiteY14" fmla="*/ 1226095 h 5294232"/>
              <a:gd name="connsiteX15" fmla="*/ 57647 w 2055930"/>
              <a:gd name="connsiteY15" fmla="*/ 1226095 h 5294232"/>
              <a:gd name="connsiteX16" fmla="*/ 57647 w 2055930"/>
              <a:gd name="connsiteY16" fmla="*/ 928836 h 5294232"/>
              <a:gd name="connsiteX17" fmla="*/ 75954 w 2055930"/>
              <a:gd name="connsiteY17" fmla="*/ 909284 h 5294232"/>
              <a:gd name="connsiteX18" fmla="*/ 85309 w 2055930"/>
              <a:gd name="connsiteY18" fmla="*/ 896413 h 5294232"/>
              <a:gd name="connsiteX19" fmla="*/ 851649 w 2055930"/>
              <a:gd name="connsiteY19" fmla="*/ 77995 h 5294232"/>
              <a:gd name="connsiteX20" fmla="*/ 1027965 w 2055930"/>
              <a:gd name="connsiteY20" fmla="*/ 0 h 5294232"/>
              <a:gd name="connsiteX21" fmla="*/ 1204282 w 2055930"/>
              <a:gd name="connsiteY21" fmla="*/ 77995 h 529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55930" h="5294232">
                <a:moveTo>
                  <a:pt x="1204282" y="77995"/>
                </a:moveTo>
                <a:lnTo>
                  <a:pt x="1970620" y="896414"/>
                </a:lnTo>
                <a:lnTo>
                  <a:pt x="1979972" y="909280"/>
                </a:lnTo>
                <a:lnTo>
                  <a:pt x="1998283" y="928836"/>
                </a:lnTo>
                <a:cubicBezTo>
                  <a:pt x="2075146" y="1010922"/>
                  <a:pt x="2075146" y="1144010"/>
                  <a:pt x="1998283" y="1226095"/>
                </a:cubicBezTo>
                <a:cubicBezTo>
                  <a:pt x="1921420" y="1308181"/>
                  <a:pt x="1796802" y="1308181"/>
                  <a:pt x="1719939" y="1226095"/>
                </a:cubicBezTo>
                <a:lnTo>
                  <a:pt x="1709641" y="1215098"/>
                </a:lnTo>
                <a:lnTo>
                  <a:pt x="1709642" y="3141183"/>
                </a:lnTo>
                <a:lnTo>
                  <a:pt x="1709852" y="3141183"/>
                </a:lnTo>
                <a:lnTo>
                  <a:pt x="1709852" y="5294232"/>
                </a:lnTo>
                <a:lnTo>
                  <a:pt x="345508" y="3929889"/>
                </a:lnTo>
                <a:lnTo>
                  <a:pt x="345508" y="3141183"/>
                </a:lnTo>
                <a:lnTo>
                  <a:pt x="346288" y="3141183"/>
                </a:lnTo>
                <a:lnTo>
                  <a:pt x="346287" y="1215100"/>
                </a:lnTo>
                <a:lnTo>
                  <a:pt x="335992" y="1226095"/>
                </a:lnTo>
                <a:cubicBezTo>
                  <a:pt x="259128" y="1308181"/>
                  <a:pt x="134510" y="1308181"/>
                  <a:pt x="57647" y="1226095"/>
                </a:cubicBezTo>
                <a:cubicBezTo>
                  <a:pt x="-19216" y="1144009"/>
                  <a:pt x="-19216" y="1010922"/>
                  <a:pt x="57647" y="928836"/>
                </a:cubicBezTo>
                <a:lnTo>
                  <a:pt x="75954" y="909284"/>
                </a:lnTo>
                <a:lnTo>
                  <a:pt x="85309" y="896413"/>
                </a:lnTo>
                <a:lnTo>
                  <a:pt x="851649" y="77995"/>
                </a:lnTo>
                <a:cubicBezTo>
                  <a:pt x="900337" y="25998"/>
                  <a:pt x="964152" y="-1"/>
                  <a:pt x="1027965" y="0"/>
                </a:cubicBezTo>
                <a:cubicBezTo>
                  <a:pt x="1091779" y="-1"/>
                  <a:pt x="1155594" y="25998"/>
                  <a:pt x="1204282" y="77995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8" name="任意多边形 7"/>
          <p:cNvSpPr/>
          <p:nvPr/>
        </p:nvSpPr>
        <p:spPr>
          <a:xfrm rot="2700000" flipH="1">
            <a:off x="4776286" y="1086714"/>
            <a:ext cx="1140584" cy="2937120"/>
          </a:xfrm>
          <a:custGeom>
            <a:avLst/>
            <a:gdLst>
              <a:gd name="connsiteX0" fmla="*/ 1204282 w 2055930"/>
              <a:gd name="connsiteY0" fmla="*/ 77995 h 5294232"/>
              <a:gd name="connsiteX1" fmla="*/ 1970620 w 2055930"/>
              <a:gd name="connsiteY1" fmla="*/ 896414 h 5294232"/>
              <a:gd name="connsiteX2" fmla="*/ 1979972 w 2055930"/>
              <a:gd name="connsiteY2" fmla="*/ 909280 h 5294232"/>
              <a:gd name="connsiteX3" fmla="*/ 1998283 w 2055930"/>
              <a:gd name="connsiteY3" fmla="*/ 928836 h 5294232"/>
              <a:gd name="connsiteX4" fmla="*/ 1998283 w 2055930"/>
              <a:gd name="connsiteY4" fmla="*/ 1226095 h 5294232"/>
              <a:gd name="connsiteX5" fmla="*/ 1719939 w 2055930"/>
              <a:gd name="connsiteY5" fmla="*/ 1226095 h 5294232"/>
              <a:gd name="connsiteX6" fmla="*/ 1709641 w 2055930"/>
              <a:gd name="connsiteY6" fmla="*/ 1215098 h 5294232"/>
              <a:gd name="connsiteX7" fmla="*/ 1709642 w 2055930"/>
              <a:gd name="connsiteY7" fmla="*/ 3141183 h 5294232"/>
              <a:gd name="connsiteX8" fmla="*/ 1709852 w 2055930"/>
              <a:gd name="connsiteY8" fmla="*/ 3141183 h 5294232"/>
              <a:gd name="connsiteX9" fmla="*/ 1709852 w 2055930"/>
              <a:gd name="connsiteY9" fmla="*/ 5294232 h 5294232"/>
              <a:gd name="connsiteX10" fmla="*/ 345508 w 2055930"/>
              <a:gd name="connsiteY10" fmla="*/ 3929889 h 5294232"/>
              <a:gd name="connsiteX11" fmla="*/ 345508 w 2055930"/>
              <a:gd name="connsiteY11" fmla="*/ 3141183 h 5294232"/>
              <a:gd name="connsiteX12" fmla="*/ 346288 w 2055930"/>
              <a:gd name="connsiteY12" fmla="*/ 3141183 h 5294232"/>
              <a:gd name="connsiteX13" fmla="*/ 346287 w 2055930"/>
              <a:gd name="connsiteY13" fmla="*/ 1215100 h 5294232"/>
              <a:gd name="connsiteX14" fmla="*/ 335992 w 2055930"/>
              <a:gd name="connsiteY14" fmla="*/ 1226095 h 5294232"/>
              <a:gd name="connsiteX15" fmla="*/ 57647 w 2055930"/>
              <a:gd name="connsiteY15" fmla="*/ 1226095 h 5294232"/>
              <a:gd name="connsiteX16" fmla="*/ 57647 w 2055930"/>
              <a:gd name="connsiteY16" fmla="*/ 928836 h 5294232"/>
              <a:gd name="connsiteX17" fmla="*/ 75954 w 2055930"/>
              <a:gd name="connsiteY17" fmla="*/ 909284 h 5294232"/>
              <a:gd name="connsiteX18" fmla="*/ 85309 w 2055930"/>
              <a:gd name="connsiteY18" fmla="*/ 896413 h 5294232"/>
              <a:gd name="connsiteX19" fmla="*/ 851649 w 2055930"/>
              <a:gd name="connsiteY19" fmla="*/ 77995 h 5294232"/>
              <a:gd name="connsiteX20" fmla="*/ 1027965 w 2055930"/>
              <a:gd name="connsiteY20" fmla="*/ 0 h 5294232"/>
              <a:gd name="connsiteX21" fmla="*/ 1204282 w 2055930"/>
              <a:gd name="connsiteY21" fmla="*/ 77995 h 529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55930" h="5294232">
                <a:moveTo>
                  <a:pt x="1204282" y="77995"/>
                </a:moveTo>
                <a:lnTo>
                  <a:pt x="1970620" y="896414"/>
                </a:lnTo>
                <a:lnTo>
                  <a:pt x="1979972" y="909280"/>
                </a:lnTo>
                <a:lnTo>
                  <a:pt x="1998283" y="928836"/>
                </a:lnTo>
                <a:cubicBezTo>
                  <a:pt x="2075146" y="1010922"/>
                  <a:pt x="2075146" y="1144010"/>
                  <a:pt x="1998283" y="1226095"/>
                </a:cubicBezTo>
                <a:cubicBezTo>
                  <a:pt x="1921420" y="1308181"/>
                  <a:pt x="1796802" y="1308181"/>
                  <a:pt x="1719939" y="1226095"/>
                </a:cubicBezTo>
                <a:lnTo>
                  <a:pt x="1709641" y="1215098"/>
                </a:lnTo>
                <a:lnTo>
                  <a:pt x="1709642" y="3141183"/>
                </a:lnTo>
                <a:lnTo>
                  <a:pt x="1709852" y="3141183"/>
                </a:lnTo>
                <a:lnTo>
                  <a:pt x="1709852" y="5294232"/>
                </a:lnTo>
                <a:lnTo>
                  <a:pt x="345508" y="3929889"/>
                </a:lnTo>
                <a:lnTo>
                  <a:pt x="345508" y="3141183"/>
                </a:lnTo>
                <a:lnTo>
                  <a:pt x="346288" y="3141183"/>
                </a:lnTo>
                <a:lnTo>
                  <a:pt x="346287" y="1215100"/>
                </a:lnTo>
                <a:lnTo>
                  <a:pt x="335992" y="1226095"/>
                </a:lnTo>
                <a:cubicBezTo>
                  <a:pt x="259128" y="1308181"/>
                  <a:pt x="134510" y="1308181"/>
                  <a:pt x="57647" y="1226095"/>
                </a:cubicBezTo>
                <a:cubicBezTo>
                  <a:pt x="-19216" y="1144009"/>
                  <a:pt x="-19216" y="1010922"/>
                  <a:pt x="57647" y="928836"/>
                </a:cubicBezTo>
                <a:lnTo>
                  <a:pt x="75954" y="909284"/>
                </a:lnTo>
                <a:lnTo>
                  <a:pt x="85309" y="896413"/>
                </a:lnTo>
                <a:lnTo>
                  <a:pt x="851649" y="77995"/>
                </a:lnTo>
                <a:cubicBezTo>
                  <a:pt x="900337" y="25998"/>
                  <a:pt x="964152" y="-1"/>
                  <a:pt x="1027965" y="0"/>
                </a:cubicBezTo>
                <a:cubicBezTo>
                  <a:pt x="1091779" y="-1"/>
                  <a:pt x="1155594" y="25998"/>
                  <a:pt x="1204282" y="77995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 rot="2700000" flipH="1" flipV="1">
            <a:off x="5076800" y="2385301"/>
            <a:ext cx="752657" cy="126772"/>
          </a:xfrm>
          <a:prstGeom prst="rect">
            <a:avLst/>
          </a:prstGeom>
          <a:gradFill>
            <a:gsLst>
              <a:gs pos="63000">
                <a:srgbClr val="000000">
                  <a:alpha val="5000"/>
                </a:srgbClr>
              </a:gs>
              <a:gs pos="17000">
                <a:schemeClr val="tx1">
                  <a:alpha val="20000"/>
                </a:schemeClr>
              </a:gs>
              <a:gs pos="0">
                <a:schemeClr val="tx1">
                  <a:alpha val="44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0" name="任意多边形 9"/>
          <p:cNvSpPr/>
          <p:nvPr/>
        </p:nvSpPr>
        <p:spPr>
          <a:xfrm rot="18900000">
            <a:off x="3233692" y="1086715"/>
            <a:ext cx="1140584" cy="2937120"/>
          </a:xfrm>
          <a:custGeom>
            <a:avLst/>
            <a:gdLst>
              <a:gd name="connsiteX0" fmla="*/ 1204282 w 2055930"/>
              <a:gd name="connsiteY0" fmla="*/ 77995 h 5294232"/>
              <a:gd name="connsiteX1" fmla="*/ 1970620 w 2055930"/>
              <a:gd name="connsiteY1" fmla="*/ 896414 h 5294232"/>
              <a:gd name="connsiteX2" fmla="*/ 1979972 w 2055930"/>
              <a:gd name="connsiteY2" fmla="*/ 909280 h 5294232"/>
              <a:gd name="connsiteX3" fmla="*/ 1998283 w 2055930"/>
              <a:gd name="connsiteY3" fmla="*/ 928836 h 5294232"/>
              <a:gd name="connsiteX4" fmla="*/ 1998283 w 2055930"/>
              <a:gd name="connsiteY4" fmla="*/ 1226095 h 5294232"/>
              <a:gd name="connsiteX5" fmla="*/ 1719939 w 2055930"/>
              <a:gd name="connsiteY5" fmla="*/ 1226095 h 5294232"/>
              <a:gd name="connsiteX6" fmla="*/ 1709641 w 2055930"/>
              <a:gd name="connsiteY6" fmla="*/ 1215098 h 5294232"/>
              <a:gd name="connsiteX7" fmla="*/ 1709642 w 2055930"/>
              <a:gd name="connsiteY7" fmla="*/ 3141183 h 5294232"/>
              <a:gd name="connsiteX8" fmla="*/ 1709852 w 2055930"/>
              <a:gd name="connsiteY8" fmla="*/ 3141183 h 5294232"/>
              <a:gd name="connsiteX9" fmla="*/ 1709852 w 2055930"/>
              <a:gd name="connsiteY9" fmla="*/ 5294232 h 5294232"/>
              <a:gd name="connsiteX10" fmla="*/ 345508 w 2055930"/>
              <a:gd name="connsiteY10" fmla="*/ 3929889 h 5294232"/>
              <a:gd name="connsiteX11" fmla="*/ 345508 w 2055930"/>
              <a:gd name="connsiteY11" fmla="*/ 3141183 h 5294232"/>
              <a:gd name="connsiteX12" fmla="*/ 346288 w 2055930"/>
              <a:gd name="connsiteY12" fmla="*/ 3141183 h 5294232"/>
              <a:gd name="connsiteX13" fmla="*/ 346287 w 2055930"/>
              <a:gd name="connsiteY13" fmla="*/ 1215100 h 5294232"/>
              <a:gd name="connsiteX14" fmla="*/ 335992 w 2055930"/>
              <a:gd name="connsiteY14" fmla="*/ 1226095 h 5294232"/>
              <a:gd name="connsiteX15" fmla="*/ 57647 w 2055930"/>
              <a:gd name="connsiteY15" fmla="*/ 1226095 h 5294232"/>
              <a:gd name="connsiteX16" fmla="*/ 57647 w 2055930"/>
              <a:gd name="connsiteY16" fmla="*/ 928836 h 5294232"/>
              <a:gd name="connsiteX17" fmla="*/ 75954 w 2055930"/>
              <a:gd name="connsiteY17" fmla="*/ 909284 h 5294232"/>
              <a:gd name="connsiteX18" fmla="*/ 85309 w 2055930"/>
              <a:gd name="connsiteY18" fmla="*/ 896413 h 5294232"/>
              <a:gd name="connsiteX19" fmla="*/ 851649 w 2055930"/>
              <a:gd name="connsiteY19" fmla="*/ 77995 h 5294232"/>
              <a:gd name="connsiteX20" fmla="*/ 1027965 w 2055930"/>
              <a:gd name="connsiteY20" fmla="*/ 0 h 5294232"/>
              <a:gd name="connsiteX21" fmla="*/ 1204282 w 2055930"/>
              <a:gd name="connsiteY21" fmla="*/ 77995 h 529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55930" h="5294232">
                <a:moveTo>
                  <a:pt x="1204282" y="77995"/>
                </a:moveTo>
                <a:lnTo>
                  <a:pt x="1970620" y="896414"/>
                </a:lnTo>
                <a:lnTo>
                  <a:pt x="1979972" y="909280"/>
                </a:lnTo>
                <a:lnTo>
                  <a:pt x="1998283" y="928836"/>
                </a:lnTo>
                <a:cubicBezTo>
                  <a:pt x="2075146" y="1010922"/>
                  <a:pt x="2075146" y="1144010"/>
                  <a:pt x="1998283" y="1226095"/>
                </a:cubicBezTo>
                <a:cubicBezTo>
                  <a:pt x="1921420" y="1308181"/>
                  <a:pt x="1796802" y="1308181"/>
                  <a:pt x="1719939" y="1226095"/>
                </a:cubicBezTo>
                <a:lnTo>
                  <a:pt x="1709641" y="1215098"/>
                </a:lnTo>
                <a:lnTo>
                  <a:pt x="1709642" y="3141183"/>
                </a:lnTo>
                <a:lnTo>
                  <a:pt x="1709852" y="3141183"/>
                </a:lnTo>
                <a:lnTo>
                  <a:pt x="1709852" y="5294232"/>
                </a:lnTo>
                <a:lnTo>
                  <a:pt x="345508" y="3929889"/>
                </a:lnTo>
                <a:lnTo>
                  <a:pt x="345508" y="3141183"/>
                </a:lnTo>
                <a:lnTo>
                  <a:pt x="346288" y="3141183"/>
                </a:lnTo>
                <a:lnTo>
                  <a:pt x="346287" y="1215100"/>
                </a:lnTo>
                <a:lnTo>
                  <a:pt x="335992" y="1226095"/>
                </a:lnTo>
                <a:cubicBezTo>
                  <a:pt x="259128" y="1308181"/>
                  <a:pt x="134510" y="1308181"/>
                  <a:pt x="57647" y="1226095"/>
                </a:cubicBezTo>
                <a:cubicBezTo>
                  <a:pt x="-19216" y="1144009"/>
                  <a:pt x="-19216" y="1010922"/>
                  <a:pt x="57647" y="928836"/>
                </a:cubicBezTo>
                <a:lnTo>
                  <a:pt x="75954" y="909284"/>
                </a:lnTo>
                <a:lnTo>
                  <a:pt x="85309" y="896413"/>
                </a:lnTo>
                <a:lnTo>
                  <a:pt x="851649" y="77995"/>
                </a:lnTo>
                <a:cubicBezTo>
                  <a:pt x="900337" y="25998"/>
                  <a:pt x="964152" y="-1"/>
                  <a:pt x="1027965" y="0"/>
                </a:cubicBezTo>
                <a:cubicBezTo>
                  <a:pt x="1091779" y="-1"/>
                  <a:pt x="1155594" y="25998"/>
                  <a:pt x="1204282" y="77995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1" name="任意多边形 10"/>
          <p:cNvSpPr/>
          <p:nvPr/>
        </p:nvSpPr>
        <p:spPr>
          <a:xfrm rot="18900000" flipH="1" flipV="1">
            <a:off x="4775916" y="1494772"/>
            <a:ext cx="1140584" cy="2937120"/>
          </a:xfrm>
          <a:custGeom>
            <a:avLst/>
            <a:gdLst>
              <a:gd name="connsiteX0" fmla="*/ 1204282 w 2055930"/>
              <a:gd name="connsiteY0" fmla="*/ 77995 h 5294232"/>
              <a:gd name="connsiteX1" fmla="*/ 1970620 w 2055930"/>
              <a:gd name="connsiteY1" fmla="*/ 896414 h 5294232"/>
              <a:gd name="connsiteX2" fmla="*/ 1979972 w 2055930"/>
              <a:gd name="connsiteY2" fmla="*/ 909280 h 5294232"/>
              <a:gd name="connsiteX3" fmla="*/ 1998283 w 2055930"/>
              <a:gd name="connsiteY3" fmla="*/ 928836 h 5294232"/>
              <a:gd name="connsiteX4" fmla="*/ 1998283 w 2055930"/>
              <a:gd name="connsiteY4" fmla="*/ 1226095 h 5294232"/>
              <a:gd name="connsiteX5" fmla="*/ 1719939 w 2055930"/>
              <a:gd name="connsiteY5" fmla="*/ 1226095 h 5294232"/>
              <a:gd name="connsiteX6" fmla="*/ 1709641 w 2055930"/>
              <a:gd name="connsiteY6" fmla="*/ 1215098 h 5294232"/>
              <a:gd name="connsiteX7" fmla="*/ 1709642 w 2055930"/>
              <a:gd name="connsiteY7" fmla="*/ 3141183 h 5294232"/>
              <a:gd name="connsiteX8" fmla="*/ 1709852 w 2055930"/>
              <a:gd name="connsiteY8" fmla="*/ 3141183 h 5294232"/>
              <a:gd name="connsiteX9" fmla="*/ 1709852 w 2055930"/>
              <a:gd name="connsiteY9" fmla="*/ 5294232 h 5294232"/>
              <a:gd name="connsiteX10" fmla="*/ 345508 w 2055930"/>
              <a:gd name="connsiteY10" fmla="*/ 3929889 h 5294232"/>
              <a:gd name="connsiteX11" fmla="*/ 345508 w 2055930"/>
              <a:gd name="connsiteY11" fmla="*/ 3141183 h 5294232"/>
              <a:gd name="connsiteX12" fmla="*/ 346288 w 2055930"/>
              <a:gd name="connsiteY12" fmla="*/ 3141183 h 5294232"/>
              <a:gd name="connsiteX13" fmla="*/ 346287 w 2055930"/>
              <a:gd name="connsiteY13" fmla="*/ 1215100 h 5294232"/>
              <a:gd name="connsiteX14" fmla="*/ 335992 w 2055930"/>
              <a:gd name="connsiteY14" fmla="*/ 1226095 h 5294232"/>
              <a:gd name="connsiteX15" fmla="*/ 57647 w 2055930"/>
              <a:gd name="connsiteY15" fmla="*/ 1226095 h 5294232"/>
              <a:gd name="connsiteX16" fmla="*/ 57647 w 2055930"/>
              <a:gd name="connsiteY16" fmla="*/ 928836 h 5294232"/>
              <a:gd name="connsiteX17" fmla="*/ 75954 w 2055930"/>
              <a:gd name="connsiteY17" fmla="*/ 909284 h 5294232"/>
              <a:gd name="connsiteX18" fmla="*/ 85309 w 2055930"/>
              <a:gd name="connsiteY18" fmla="*/ 896413 h 5294232"/>
              <a:gd name="connsiteX19" fmla="*/ 851649 w 2055930"/>
              <a:gd name="connsiteY19" fmla="*/ 77995 h 5294232"/>
              <a:gd name="connsiteX20" fmla="*/ 1027965 w 2055930"/>
              <a:gd name="connsiteY20" fmla="*/ 0 h 5294232"/>
              <a:gd name="connsiteX21" fmla="*/ 1204282 w 2055930"/>
              <a:gd name="connsiteY21" fmla="*/ 77995 h 529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55930" h="5294232">
                <a:moveTo>
                  <a:pt x="1204282" y="77995"/>
                </a:moveTo>
                <a:lnTo>
                  <a:pt x="1970620" y="896414"/>
                </a:lnTo>
                <a:lnTo>
                  <a:pt x="1979972" y="909280"/>
                </a:lnTo>
                <a:lnTo>
                  <a:pt x="1998283" y="928836"/>
                </a:lnTo>
                <a:cubicBezTo>
                  <a:pt x="2075146" y="1010922"/>
                  <a:pt x="2075146" y="1144010"/>
                  <a:pt x="1998283" y="1226095"/>
                </a:cubicBezTo>
                <a:cubicBezTo>
                  <a:pt x="1921420" y="1308181"/>
                  <a:pt x="1796802" y="1308181"/>
                  <a:pt x="1719939" y="1226095"/>
                </a:cubicBezTo>
                <a:lnTo>
                  <a:pt x="1709641" y="1215098"/>
                </a:lnTo>
                <a:lnTo>
                  <a:pt x="1709642" y="3141183"/>
                </a:lnTo>
                <a:lnTo>
                  <a:pt x="1709852" y="3141183"/>
                </a:lnTo>
                <a:lnTo>
                  <a:pt x="1709852" y="5294232"/>
                </a:lnTo>
                <a:lnTo>
                  <a:pt x="345508" y="3929889"/>
                </a:lnTo>
                <a:lnTo>
                  <a:pt x="345508" y="3141183"/>
                </a:lnTo>
                <a:lnTo>
                  <a:pt x="346288" y="3141183"/>
                </a:lnTo>
                <a:lnTo>
                  <a:pt x="346287" y="1215100"/>
                </a:lnTo>
                <a:lnTo>
                  <a:pt x="335992" y="1226095"/>
                </a:lnTo>
                <a:cubicBezTo>
                  <a:pt x="259128" y="1308181"/>
                  <a:pt x="134510" y="1308181"/>
                  <a:pt x="57647" y="1226095"/>
                </a:cubicBezTo>
                <a:cubicBezTo>
                  <a:pt x="-19216" y="1144009"/>
                  <a:pt x="-19216" y="1010922"/>
                  <a:pt x="57647" y="928836"/>
                </a:cubicBezTo>
                <a:lnTo>
                  <a:pt x="75954" y="909284"/>
                </a:lnTo>
                <a:lnTo>
                  <a:pt x="85309" y="896413"/>
                </a:lnTo>
                <a:lnTo>
                  <a:pt x="851649" y="77995"/>
                </a:lnTo>
                <a:cubicBezTo>
                  <a:pt x="900337" y="25998"/>
                  <a:pt x="964152" y="-1"/>
                  <a:pt x="1027965" y="0"/>
                </a:cubicBezTo>
                <a:cubicBezTo>
                  <a:pt x="1091779" y="-1"/>
                  <a:pt x="1155594" y="25998"/>
                  <a:pt x="1204282" y="77995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 rot="2700000">
            <a:off x="3319783" y="3006639"/>
            <a:ext cx="752657" cy="126772"/>
          </a:xfrm>
          <a:prstGeom prst="rect">
            <a:avLst/>
          </a:prstGeom>
          <a:gradFill>
            <a:gsLst>
              <a:gs pos="74000">
                <a:srgbClr val="000000">
                  <a:alpha val="5000"/>
                </a:srgbClr>
              </a:gs>
              <a:gs pos="27000">
                <a:schemeClr val="tx1">
                  <a:alpha val="25000"/>
                </a:schemeClr>
              </a:gs>
              <a:gs pos="0">
                <a:schemeClr val="tx1">
                  <a:alpha val="50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3" name="文本框 4"/>
          <p:cNvSpPr txBox="1"/>
          <p:nvPr/>
        </p:nvSpPr>
        <p:spPr>
          <a:xfrm rot="2700000">
            <a:off x="2667242" y="1833588"/>
            <a:ext cx="1385112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effectLst>
                  <a:innerShdw blurRad="25400" dist="25400" dir="10800000">
                    <a:prstClr val="black">
                      <a:alpha val="50000"/>
                    </a:prstClr>
                  </a:innerShdw>
                </a:effectLst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前景</a:t>
            </a:r>
            <a:r>
              <a:rPr lang="en-US" altLang="zh-CN" dirty="0">
                <a:solidFill>
                  <a:schemeClr val="bg1"/>
                </a:solidFill>
                <a:effectLst>
                  <a:innerShdw blurRad="25400" dist="25400" dir="10800000">
                    <a:prstClr val="black">
                      <a:alpha val="50000"/>
                    </a:prstClr>
                  </a:innerShdw>
                </a:effectLst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 </a:t>
            </a:r>
            <a:r>
              <a:rPr lang="en-US" altLang="zh-CN" sz="2400" dirty="0">
                <a:solidFill>
                  <a:schemeClr val="bg1"/>
                </a:solidFill>
                <a:effectLst>
                  <a:innerShdw blurRad="25400" dist="25400" dir="10800000">
                    <a:prstClr val="black">
                      <a:alpha val="50000"/>
                    </a:prstClr>
                  </a:innerShdw>
                </a:effectLst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</a:t>
            </a:r>
            <a:endParaRPr lang="zh-CN" altLang="en-US" sz="2400" dirty="0">
              <a:solidFill>
                <a:schemeClr val="bg1"/>
              </a:solidFill>
              <a:effectLst>
                <a:innerShdw blurRad="25400" dist="25400" dir="10800000">
                  <a:prstClr val="black">
                    <a:alpha val="50000"/>
                  </a:prstClr>
                </a:innerShdw>
              </a:effectLst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4" name="文本框 16"/>
          <p:cNvSpPr txBox="1"/>
          <p:nvPr/>
        </p:nvSpPr>
        <p:spPr>
          <a:xfrm rot="-2700000">
            <a:off x="2609987" y="3192936"/>
            <a:ext cx="1385112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effectLst>
                  <a:innerShdw blurRad="25400" dist="25400" dir="16200000">
                    <a:prstClr val="black">
                      <a:alpha val="50000"/>
                    </a:prstClr>
                  </a:innerShdw>
                </a:effectLst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前景</a:t>
            </a:r>
            <a:r>
              <a:rPr lang="en-US" altLang="zh-CN" dirty="0">
                <a:solidFill>
                  <a:schemeClr val="bg1"/>
                </a:solidFill>
                <a:effectLst>
                  <a:innerShdw blurRad="25400" dist="25400" dir="16200000">
                    <a:prstClr val="black">
                      <a:alpha val="50000"/>
                    </a:prstClr>
                  </a:innerShdw>
                </a:effectLst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 </a:t>
            </a:r>
            <a:r>
              <a:rPr lang="en-US" altLang="zh-CN" sz="2400" dirty="0">
                <a:solidFill>
                  <a:schemeClr val="bg1"/>
                </a:solidFill>
                <a:effectLst>
                  <a:innerShdw blurRad="25400" dist="25400" dir="16200000">
                    <a:prstClr val="black">
                      <a:alpha val="50000"/>
                    </a:prstClr>
                  </a:innerShdw>
                </a:effectLst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</a:t>
            </a:r>
            <a:endParaRPr lang="zh-CN" altLang="en-US" sz="2400" dirty="0">
              <a:solidFill>
                <a:schemeClr val="bg1"/>
              </a:solidFill>
              <a:effectLst>
                <a:innerShdw blurRad="25400" dist="25400" dir="16200000">
                  <a:prstClr val="black">
                    <a:alpha val="50000"/>
                  </a:prstClr>
                </a:innerShdw>
              </a:effectLst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5" name="文本框 19"/>
          <p:cNvSpPr txBox="1"/>
          <p:nvPr/>
        </p:nvSpPr>
        <p:spPr>
          <a:xfrm rot="18900000" flipH="1">
            <a:off x="5087186" y="1830705"/>
            <a:ext cx="1385112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effectLst>
                  <a:innerShdw blurRad="25400" dist="25400" dir="16200000">
                    <a:prstClr val="black">
                      <a:alpha val="50000"/>
                    </a:prstClr>
                  </a:innerShdw>
                </a:effectLst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前景</a:t>
            </a:r>
            <a:r>
              <a:rPr lang="en-US" altLang="zh-CN" dirty="0">
                <a:solidFill>
                  <a:schemeClr val="bg1"/>
                </a:solidFill>
                <a:effectLst>
                  <a:innerShdw blurRad="25400" dist="25400" dir="16200000">
                    <a:prstClr val="black">
                      <a:alpha val="50000"/>
                    </a:prstClr>
                  </a:innerShdw>
                </a:effectLst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 </a:t>
            </a:r>
            <a:r>
              <a:rPr lang="en-US" altLang="zh-CN" sz="2400" dirty="0">
                <a:solidFill>
                  <a:schemeClr val="bg1"/>
                </a:solidFill>
                <a:effectLst>
                  <a:innerShdw blurRad="25400" dist="25400" dir="16200000">
                    <a:prstClr val="black">
                      <a:alpha val="50000"/>
                    </a:prstClr>
                  </a:innerShdw>
                </a:effectLst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4</a:t>
            </a:r>
            <a:endParaRPr lang="zh-CN" altLang="en-US" sz="2400" dirty="0">
              <a:solidFill>
                <a:schemeClr val="bg1"/>
              </a:solidFill>
              <a:effectLst>
                <a:innerShdw blurRad="25400" dist="25400" dir="16200000">
                  <a:prstClr val="black">
                    <a:alpha val="50000"/>
                  </a:prstClr>
                </a:innerShdw>
              </a:effectLst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6" name="文本框 20"/>
          <p:cNvSpPr txBox="1"/>
          <p:nvPr/>
        </p:nvSpPr>
        <p:spPr>
          <a:xfrm rot="2700000" flipH="1">
            <a:off x="5146821" y="3178013"/>
            <a:ext cx="1385112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effectLst>
                  <a:innerShdw blurRad="25400" dist="25400" dir="10800000">
                    <a:prstClr val="black">
                      <a:alpha val="50000"/>
                    </a:prstClr>
                  </a:innerShdw>
                </a:effectLst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前景</a:t>
            </a:r>
            <a:r>
              <a:rPr lang="en-US" altLang="zh-CN" dirty="0">
                <a:solidFill>
                  <a:schemeClr val="bg1"/>
                </a:solidFill>
                <a:effectLst>
                  <a:innerShdw blurRad="25400" dist="25400" dir="10800000">
                    <a:prstClr val="black">
                      <a:alpha val="50000"/>
                    </a:prstClr>
                  </a:innerShdw>
                </a:effectLst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 </a:t>
            </a:r>
            <a:r>
              <a:rPr lang="en-US" altLang="zh-CN" sz="2400" dirty="0">
                <a:solidFill>
                  <a:schemeClr val="bg1"/>
                </a:solidFill>
                <a:effectLst>
                  <a:innerShdw blurRad="25400" dist="25400" dir="10800000">
                    <a:prstClr val="black">
                      <a:alpha val="50000"/>
                    </a:prstClr>
                  </a:innerShdw>
                </a:effectLst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3</a:t>
            </a:r>
            <a:endParaRPr lang="zh-CN" altLang="en-US" sz="2400" dirty="0">
              <a:solidFill>
                <a:schemeClr val="bg1"/>
              </a:solidFill>
              <a:effectLst>
                <a:innerShdw blurRad="25400" dist="25400" dir="10800000">
                  <a:prstClr val="black">
                    <a:alpha val="50000"/>
                  </a:prstClr>
                </a:innerShdw>
              </a:effectLst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17" name="Group 4"/>
          <p:cNvGrpSpPr>
            <a:grpSpLocks noChangeAspect="1"/>
          </p:cNvGrpSpPr>
          <p:nvPr/>
        </p:nvGrpSpPr>
        <p:grpSpPr bwMode="auto">
          <a:xfrm>
            <a:off x="6599572" y="1546805"/>
            <a:ext cx="308491" cy="238542"/>
            <a:chOff x="3494" y="1896"/>
            <a:chExt cx="688" cy="532"/>
          </a:xfrm>
          <a:solidFill>
            <a:srgbClr val="FF0000"/>
          </a:solidFill>
        </p:grpSpPr>
        <p:sp>
          <p:nvSpPr>
            <p:cNvPr id="18" name="Rectangle 5"/>
            <p:cNvSpPr>
              <a:spLocks noChangeArrowheads="1"/>
            </p:cNvSpPr>
            <p:nvPr/>
          </p:nvSpPr>
          <p:spPr bwMode="auto">
            <a:xfrm>
              <a:off x="4124" y="2007"/>
              <a:ext cx="58" cy="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 sz="13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9" name="Freeform 6"/>
            <p:cNvSpPr>
              <a:spLocks noEditPoints="1"/>
            </p:cNvSpPr>
            <p:nvPr/>
          </p:nvSpPr>
          <p:spPr bwMode="auto">
            <a:xfrm>
              <a:off x="3608" y="1896"/>
              <a:ext cx="459" cy="532"/>
            </a:xfrm>
            <a:custGeom>
              <a:avLst/>
              <a:gdLst>
                <a:gd name="T0" fmla="*/ 176 w 192"/>
                <a:gd name="T1" fmla="*/ 46 h 222"/>
                <a:gd name="T2" fmla="*/ 132 w 192"/>
                <a:gd name="T3" fmla="*/ 0 h 222"/>
                <a:gd name="T4" fmla="*/ 60 w 192"/>
                <a:gd name="T5" fmla="*/ 0 h 222"/>
                <a:gd name="T6" fmla="*/ 18 w 192"/>
                <a:gd name="T7" fmla="*/ 46 h 222"/>
                <a:gd name="T8" fmla="*/ 0 w 192"/>
                <a:gd name="T9" fmla="*/ 46 h 222"/>
                <a:gd name="T10" fmla="*/ 0 w 192"/>
                <a:gd name="T11" fmla="*/ 222 h 222"/>
                <a:gd name="T12" fmla="*/ 192 w 192"/>
                <a:gd name="T13" fmla="*/ 222 h 222"/>
                <a:gd name="T14" fmla="*/ 192 w 192"/>
                <a:gd name="T15" fmla="*/ 46 h 222"/>
                <a:gd name="T16" fmla="*/ 176 w 192"/>
                <a:gd name="T17" fmla="*/ 46 h 222"/>
                <a:gd name="T18" fmla="*/ 113 w 192"/>
                <a:gd name="T19" fmla="*/ 42 h 222"/>
                <a:gd name="T20" fmla="*/ 77 w 192"/>
                <a:gd name="T21" fmla="*/ 42 h 222"/>
                <a:gd name="T22" fmla="*/ 67 w 192"/>
                <a:gd name="T23" fmla="*/ 31 h 222"/>
                <a:gd name="T24" fmla="*/ 77 w 192"/>
                <a:gd name="T25" fmla="*/ 20 h 222"/>
                <a:gd name="T26" fmla="*/ 113 w 192"/>
                <a:gd name="T27" fmla="*/ 20 h 222"/>
                <a:gd name="T28" fmla="*/ 124 w 192"/>
                <a:gd name="T29" fmla="*/ 31 h 222"/>
                <a:gd name="T30" fmla="*/ 113 w 192"/>
                <a:gd name="T31" fmla="*/ 4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2" h="222">
                  <a:moveTo>
                    <a:pt x="176" y="46"/>
                  </a:moveTo>
                  <a:cubicBezTo>
                    <a:pt x="166" y="26"/>
                    <a:pt x="148" y="0"/>
                    <a:pt x="132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29" y="25"/>
                    <a:pt x="18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192" y="222"/>
                    <a:pt x="192" y="222"/>
                    <a:pt x="192" y="222"/>
                  </a:cubicBezTo>
                  <a:cubicBezTo>
                    <a:pt x="192" y="46"/>
                    <a:pt x="192" y="46"/>
                    <a:pt x="192" y="46"/>
                  </a:cubicBezTo>
                  <a:lnTo>
                    <a:pt x="176" y="46"/>
                  </a:lnTo>
                  <a:close/>
                  <a:moveTo>
                    <a:pt x="113" y="42"/>
                  </a:moveTo>
                  <a:cubicBezTo>
                    <a:pt x="77" y="42"/>
                    <a:pt x="77" y="42"/>
                    <a:pt x="77" y="42"/>
                  </a:cubicBezTo>
                  <a:cubicBezTo>
                    <a:pt x="72" y="42"/>
                    <a:pt x="67" y="37"/>
                    <a:pt x="67" y="31"/>
                  </a:cubicBezTo>
                  <a:cubicBezTo>
                    <a:pt x="67" y="25"/>
                    <a:pt x="72" y="20"/>
                    <a:pt x="77" y="20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9" y="20"/>
                    <a:pt x="124" y="25"/>
                    <a:pt x="124" y="31"/>
                  </a:cubicBezTo>
                  <a:cubicBezTo>
                    <a:pt x="124" y="37"/>
                    <a:pt x="119" y="42"/>
                    <a:pt x="11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 sz="13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0" name="Rectangle 7"/>
            <p:cNvSpPr>
              <a:spLocks noChangeArrowheads="1"/>
            </p:cNvSpPr>
            <p:nvPr/>
          </p:nvSpPr>
          <p:spPr bwMode="auto">
            <a:xfrm>
              <a:off x="3494" y="2007"/>
              <a:ext cx="57" cy="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 sz="135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606404" y="3215752"/>
            <a:ext cx="264381" cy="265154"/>
            <a:chOff x="458010" y="4063526"/>
            <a:chExt cx="1087437" cy="1090612"/>
          </a:xfrm>
          <a:solidFill>
            <a:srgbClr val="FF0000"/>
          </a:solidFill>
        </p:grpSpPr>
        <p:sp>
          <p:nvSpPr>
            <p:cNvPr id="22" name="Freeform 11"/>
            <p:cNvSpPr>
              <a:spLocks noEditPoints="1"/>
            </p:cNvSpPr>
            <p:nvPr/>
          </p:nvSpPr>
          <p:spPr bwMode="auto">
            <a:xfrm>
              <a:off x="458010" y="4063526"/>
              <a:ext cx="1087437" cy="1090612"/>
            </a:xfrm>
            <a:custGeom>
              <a:avLst/>
              <a:gdLst>
                <a:gd name="T0" fmla="*/ 0 w 685"/>
                <a:gd name="T1" fmla="*/ 0 h 687"/>
                <a:gd name="T2" fmla="*/ 0 w 685"/>
                <a:gd name="T3" fmla="*/ 687 h 687"/>
                <a:gd name="T4" fmla="*/ 685 w 685"/>
                <a:gd name="T5" fmla="*/ 687 h 687"/>
                <a:gd name="T6" fmla="*/ 685 w 685"/>
                <a:gd name="T7" fmla="*/ 0 h 687"/>
                <a:gd name="T8" fmla="*/ 0 w 685"/>
                <a:gd name="T9" fmla="*/ 0 h 687"/>
                <a:gd name="T10" fmla="*/ 58 w 685"/>
                <a:gd name="T11" fmla="*/ 57 h 687"/>
                <a:gd name="T12" fmla="*/ 628 w 685"/>
                <a:gd name="T13" fmla="*/ 57 h 687"/>
                <a:gd name="T14" fmla="*/ 628 w 685"/>
                <a:gd name="T15" fmla="*/ 441 h 687"/>
                <a:gd name="T16" fmla="*/ 442 w 685"/>
                <a:gd name="T17" fmla="*/ 630 h 687"/>
                <a:gd name="T18" fmla="*/ 58 w 685"/>
                <a:gd name="T19" fmla="*/ 630 h 687"/>
                <a:gd name="T20" fmla="*/ 58 w 685"/>
                <a:gd name="T21" fmla="*/ 57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5" h="687">
                  <a:moveTo>
                    <a:pt x="0" y="0"/>
                  </a:moveTo>
                  <a:lnTo>
                    <a:pt x="0" y="687"/>
                  </a:lnTo>
                  <a:lnTo>
                    <a:pt x="685" y="687"/>
                  </a:lnTo>
                  <a:lnTo>
                    <a:pt x="685" y="0"/>
                  </a:lnTo>
                  <a:lnTo>
                    <a:pt x="0" y="0"/>
                  </a:lnTo>
                  <a:close/>
                  <a:moveTo>
                    <a:pt x="58" y="57"/>
                  </a:moveTo>
                  <a:lnTo>
                    <a:pt x="628" y="57"/>
                  </a:lnTo>
                  <a:lnTo>
                    <a:pt x="628" y="441"/>
                  </a:lnTo>
                  <a:lnTo>
                    <a:pt x="442" y="630"/>
                  </a:lnTo>
                  <a:lnTo>
                    <a:pt x="58" y="630"/>
                  </a:lnTo>
                  <a:lnTo>
                    <a:pt x="58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 sz="13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Rectangle 12"/>
            <p:cNvSpPr>
              <a:spLocks noChangeArrowheads="1"/>
            </p:cNvSpPr>
            <p:nvPr/>
          </p:nvSpPr>
          <p:spPr bwMode="auto">
            <a:xfrm>
              <a:off x="682625" y="4338638"/>
              <a:ext cx="636587" cy="714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 sz="13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4" name="Rectangle 13"/>
            <p:cNvSpPr>
              <a:spLocks noChangeArrowheads="1"/>
            </p:cNvSpPr>
            <p:nvPr/>
          </p:nvSpPr>
          <p:spPr bwMode="auto">
            <a:xfrm>
              <a:off x="682625" y="4562475"/>
              <a:ext cx="636587" cy="714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 sz="13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" name="Rectangle 14"/>
            <p:cNvSpPr>
              <a:spLocks noChangeArrowheads="1"/>
            </p:cNvSpPr>
            <p:nvPr/>
          </p:nvSpPr>
          <p:spPr bwMode="auto">
            <a:xfrm>
              <a:off x="682625" y="4786313"/>
              <a:ext cx="382587" cy="714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 sz="135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6" name="Group 17"/>
          <p:cNvGrpSpPr>
            <a:grpSpLocks noChangeAspect="1"/>
          </p:cNvGrpSpPr>
          <p:nvPr/>
        </p:nvGrpSpPr>
        <p:grpSpPr bwMode="auto">
          <a:xfrm>
            <a:off x="1293170" y="3170370"/>
            <a:ext cx="318489" cy="341879"/>
            <a:chOff x="231" y="1205"/>
            <a:chExt cx="640" cy="687"/>
          </a:xfrm>
          <a:solidFill>
            <a:srgbClr val="FF0000"/>
          </a:solidFill>
        </p:grpSpPr>
        <p:sp>
          <p:nvSpPr>
            <p:cNvPr id="27" name="Freeform 18"/>
            <p:cNvSpPr>
              <a:spLocks/>
            </p:cNvSpPr>
            <p:nvPr/>
          </p:nvSpPr>
          <p:spPr bwMode="auto">
            <a:xfrm>
              <a:off x="231" y="1205"/>
              <a:ext cx="499" cy="687"/>
            </a:xfrm>
            <a:custGeom>
              <a:avLst/>
              <a:gdLst>
                <a:gd name="T0" fmla="*/ 442 w 499"/>
                <a:gd name="T1" fmla="*/ 629 h 687"/>
                <a:gd name="T2" fmla="*/ 57 w 499"/>
                <a:gd name="T3" fmla="*/ 629 h 687"/>
                <a:gd name="T4" fmla="*/ 57 w 499"/>
                <a:gd name="T5" fmla="*/ 200 h 687"/>
                <a:gd name="T6" fmla="*/ 200 w 499"/>
                <a:gd name="T7" fmla="*/ 200 h 687"/>
                <a:gd name="T8" fmla="*/ 200 w 499"/>
                <a:gd name="T9" fmla="*/ 57 h 687"/>
                <a:gd name="T10" fmla="*/ 442 w 499"/>
                <a:gd name="T11" fmla="*/ 57 h 687"/>
                <a:gd name="T12" fmla="*/ 442 w 499"/>
                <a:gd name="T13" fmla="*/ 116 h 687"/>
                <a:gd name="T14" fmla="*/ 494 w 499"/>
                <a:gd name="T15" fmla="*/ 64 h 687"/>
                <a:gd name="T16" fmla="*/ 499 w 499"/>
                <a:gd name="T17" fmla="*/ 59 h 687"/>
                <a:gd name="T18" fmla="*/ 499 w 499"/>
                <a:gd name="T19" fmla="*/ 0 h 687"/>
                <a:gd name="T20" fmla="*/ 143 w 499"/>
                <a:gd name="T21" fmla="*/ 0 h 687"/>
                <a:gd name="T22" fmla="*/ 143 w 499"/>
                <a:gd name="T23" fmla="*/ 0 h 687"/>
                <a:gd name="T24" fmla="*/ 0 w 499"/>
                <a:gd name="T25" fmla="*/ 143 h 687"/>
                <a:gd name="T26" fmla="*/ 0 w 499"/>
                <a:gd name="T27" fmla="*/ 687 h 687"/>
                <a:gd name="T28" fmla="*/ 499 w 499"/>
                <a:gd name="T29" fmla="*/ 687 h 687"/>
                <a:gd name="T30" fmla="*/ 499 w 499"/>
                <a:gd name="T31" fmla="*/ 429 h 687"/>
                <a:gd name="T32" fmla="*/ 442 w 499"/>
                <a:gd name="T33" fmla="*/ 486 h 687"/>
                <a:gd name="T34" fmla="*/ 442 w 499"/>
                <a:gd name="T35" fmla="*/ 62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9" h="687">
                  <a:moveTo>
                    <a:pt x="442" y="629"/>
                  </a:moveTo>
                  <a:lnTo>
                    <a:pt x="57" y="629"/>
                  </a:lnTo>
                  <a:lnTo>
                    <a:pt x="57" y="200"/>
                  </a:lnTo>
                  <a:lnTo>
                    <a:pt x="200" y="200"/>
                  </a:lnTo>
                  <a:lnTo>
                    <a:pt x="200" y="57"/>
                  </a:lnTo>
                  <a:lnTo>
                    <a:pt x="442" y="57"/>
                  </a:lnTo>
                  <a:lnTo>
                    <a:pt x="442" y="116"/>
                  </a:lnTo>
                  <a:lnTo>
                    <a:pt x="494" y="64"/>
                  </a:lnTo>
                  <a:lnTo>
                    <a:pt x="499" y="59"/>
                  </a:lnTo>
                  <a:lnTo>
                    <a:pt x="499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0" y="143"/>
                  </a:lnTo>
                  <a:lnTo>
                    <a:pt x="0" y="687"/>
                  </a:lnTo>
                  <a:lnTo>
                    <a:pt x="499" y="687"/>
                  </a:lnTo>
                  <a:lnTo>
                    <a:pt x="499" y="429"/>
                  </a:lnTo>
                  <a:lnTo>
                    <a:pt x="442" y="486"/>
                  </a:lnTo>
                  <a:lnTo>
                    <a:pt x="442" y="6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 sz="13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" name="Freeform 19"/>
            <p:cNvSpPr>
              <a:spLocks noEditPoints="1"/>
            </p:cNvSpPr>
            <p:nvPr/>
          </p:nvSpPr>
          <p:spPr bwMode="auto">
            <a:xfrm>
              <a:off x="436" y="1310"/>
              <a:ext cx="435" cy="431"/>
            </a:xfrm>
            <a:custGeom>
              <a:avLst/>
              <a:gdLst>
                <a:gd name="T0" fmla="*/ 50 w 435"/>
                <a:gd name="T1" fmla="*/ 279 h 431"/>
                <a:gd name="T2" fmla="*/ 50 w 435"/>
                <a:gd name="T3" fmla="*/ 279 h 431"/>
                <a:gd name="T4" fmla="*/ 50 w 435"/>
                <a:gd name="T5" fmla="*/ 279 h 431"/>
                <a:gd name="T6" fmla="*/ 50 w 435"/>
                <a:gd name="T7" fmla="*/ 279 h 431"/>
                <a:gd name="T8" fmla="*/ 0 w 435"/>
                <a:gd name="T9" fmla="*/ 431 h 431"/>
                <a:gd name="T10" fmla="*/ 155 w 435"/>
                <a:gd name="T11" fmla="*/ 381 h 431"/>
                <a:gd name="T12" fmla="*/ 155 w 435"/>
                <a:gd name="T13" fmla="*/ 381 h 431"/>
                <a:gd name="T14" fmla="*/ 155 w 435"/>
                <a:gd name="T15" fmla="*/ 381 h 431"/>
                <a:gd name="T16" fmla="*/ 155 w 435"/>
                <a:gd name="T17" fmla="*/ 381 h 431"/>
                <a:gd name="T18" fmla="*/ 435 w 435"/>
                <a:gd name="T19" fmla="*/ 102 h 431"/>
                <a:gd name="T20" fmla="*/ 330 w 435"/>
                <a:gd name="T21" fmla="*/ 0 h 431"/>
                <a:gd name="T22" fmla="*/ 50 w 435"/>
                <a:gd name="T23" fmla="*/ 279 h 431"/>
                <a:gd name="T24" fmla="*/ 50 w 435"/>
                <a:gd name="T25" fmla="*/ 279 h 431"/>
                <a:gd name="T26" fmla="*/ 141 w 435"/>
                <a:gd name="T27" fmla="*/ 360 h 431"/>
                <a:gd name="T28" fmla="*/ 38 w 435"/>
                <a:gd name="T29" fmla="*/ 396 h 431"/>
                <a:gd name="T30" fmla="*/ 72 w 435"/>
                <a:gd name="T31" fmla="*/ 291 h 431"/>
                <a:gd name="T32" fmla="*/ 141 w 435"/>
                <a:gd name="T33" fmla="*/ 36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5" h="431">
                  <a:moveTo>
                    <a:pt x="50" y="279"/>
                  </a:moveTo>
                  <a:lnTo>
                    <a:pt x="50" y="279"/>
                  </a:lnTo>
                  <a:lnTo>
                    <a:pt x="50" y="279"/>
                  </a:lnTo>
                  <a:lnTo>
                    <a:pt x="50" y="279"/>
                  </a:lnTo>
                  <a:lnTo>
                    <a:pt x="0" y="43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435" y="102"/>
                  </a:lnTo>
                  <a:lnTo>
                    <a:pt x="330" y="0"/>
                  </a:lnTo>
                  <a:lnTo>
                    <a:pt x="50" y="279"/>
                  </a:lnTo>
                  <a:lnTo>
                    <a:pt x="50" y="279"/>
                  </a:lnTo>
                  <a:close/>
                  <a:moveTo>
                    <a:pt x="141" y="360"/>
                  </a:moveTo>
                  <a:lnTo>
                    <a:pt x="38" y="396"/>
                  </a:lnTo>
                  <a:lnTo>
                    <a:pt x="72" y="291"/>
                  </a:lnTo>
                  <a:lnTo>
                    <a:pt x="141" y="3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 sz="135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9" name="Freeform 310"/>
          <p:cNvSpPr>
            <a:spLocks noEditPoints="1"/>
          </p:cNvSpPr>
          <p:nvPr/>
        </p:nvSpPr>
        <p:spPr bwMode="auto">
          <a:xfrm>
            <a:off x="1298709" y="1512432"/>
            <a:ext cx="314065" cy="309934"/>
          </a:xfrm>
          <a:custGeom>
            <a:avLst/>
            <a:gdLst>
              <a:gd name="T0" fmla="*/ 31 w 32"/>
              <a:gd name="T1" fmla="*/ 13 h 31"/>
              <a:gd name="T2" fmla="*/ 28 w 32"/>
              <a:gd name="T3" fmla="*/ 13 h 31"/>
              <a:gd name="T4" fmla="*/ 26 w 32"/>
              <a:gd name="T5" fmla="*/ 9 h 31"/>
              <a:gd name="T6" fmla="*/ 28 w 32"/>
              <a:gd name="T7" fmla="*/ 7 h 31"/>
              <a:gd name="T8" fmla="*/ 28 w 32"/>
              <a:gd name="T9" fmla="*/ 6 h 31"/>
              <a:gd name="T10" fmla="*/ 26 w 32"/>
              <a:gd name="T11" fmla="*/ 3 h 31"/>
              <a:gd name="T12" fmla="*/ 25 w 32"/>
              <a:gd name="T13" fmla="*/ 3 h 31"/>
              <a:gd name="T14" fmla="*/ 22 w 32"/>
              <a:gd name="T15" fmla="*/ 6 h 31"/>
              <a:gd name="T16" fmla="*/ 19 w 32"/>
              <a:gd name="T17" fmla="*/ 4 h 31"/>
              <a:gd name="T18" fmla="*/ 19 w 32"/>
              <a:gd name="T19" fmla="*/ 1 h 31"/>
              <a:gd name="T20" fmla="*/ 18 w 32"/>
              <a:gd name="T21" fmla="*/ 0 h 31"/>
              <a:gd name="T22" fmla="*/ 14 w 32"/>
              <a:gd name="T23" fmla="*/ 0 h 31"/>
              <a:gd name="T24" fmla="*/ 13 w 32"/>
              <a:gd name="T25" fmla="*/ 1 h 31"/>
              <a:gd name="T26" fmla="*/ 13 w 32"/>
              <a:gd name="T27" fmla="*/ 4 h 31"/>
              <a:gd name="T28" fmla="*/ 10 w 32"/>
              <a:gd name="T29" fmla="*/ 6 h 31"/>
              <a:gd name="T30" fmla="*/ 8 w 32"/>
              <a:gd name="T31" fmla="*/ 3 h 31"/>
              <a:gd name="T32" fmla="*/ 6 w 32"/>
              <a:gd name="T33" fmla="*/ 3 h 31"/>
              <a:gd name="T34" fmla="*/ 4 w 32"/>
              <a:gd name="T35" fmla="*/ 6 h 31"/>
              <a:gd name="T36" fmla="*/ 4 w 32"/>
              <a:gd name="T37" fmla="*/ 7 h 31"/>
              <a:gd name="T38" fmla="*/ 6 w 32"/>
              <a:gd name="T39" fmla="*/ 9 h 31"/>
              <a:gd name="T40" fmla="*/ 5 w 32"/>
              <a:gd name="T41" fmla="*/ 13 h 31"/>
              <a:gd name="T42" fmla="*/ 1 w 32"/>
              <a:gd name="T43" fmla="*/ 13 h 31"/>
              <a:gd name="T44" fmla="*/ 0 w 32"/>
              <a:gd name="T45" fmla="*/ 14 h 31"/>
              <a:gd name="T46" fmla="*/ 0 w 32"/>
              <a:gd name="T47" fmla="*/ 17 h 31"/>
              <a:gd name="T48" fmla="*/ 1 w 32"/>
              <a:gd name="T49" fmla="*/ 18 h 31"/>
              <a:gd name="T50" fmla="*/ 5 w 32"/>
              <a:gd name="T51" fmla="*/ 18 h 31"/>
              <a:gd name="T52" fmla="*/ 6 w 32"/>
              <a:gd name="T53" fmla="*/ 22 h 31"/>
              <a:gd name="T54" fmla="*/ 4 w 32"/>
              <a:gd name="T55" fmla="*/ 24 h 31"/>
              <a:gd name="T56" fmla="*/ 4 w 32"/>
              <a:gd name="T57" fmla="*/ 25 h 31"/>
              <a:gd name="T58" fmla="*/ 6 w 32"/>
              <a:gd name="T59" fmla="*/ 28 h 31"/>
              <a:gd name="T60" fmla="*/ 8 w 32"/>
              <a:gd name="T61" fmla="*/ 28 h 31"/>
              <a:gd name="T62" fmla="*/ 10 w 32"/>
              <a:gd name="T63" fmla="*/ 26 h 31"/>
              <a:gd name="T64" fmla="*/ 13 w 32"/>
              <a:gd name="T65" fmla="*/ 27 h 31"/>
              <a:gd name="T66" fmla="*/ 13 w 32"/>
              <a:gd name="T67" fmla="*/ 30 h 31"/>
              <a:gd name="T68" fmla="*/ 14 w 32"/>
              <a:gd name="T69" fmla="*/ 31 h 31"/>
              <a:gd name="T70" fmla="*/ 18 w 32"/>
              <a:gd name="T71" fmla="*/ 31 h 31"/>
              <a:gd name="T72" fmla="*/ 19 w 32"/>
              <a:gd name="T73" fmla="*/ 30 h 31"/>
              <a:gd name="T74" fmla="*/ 19 w 32"/>
              <a:gd name="T75" fmla="*/ 27 h 31"/>
              <a:gd name="T76" fmla="*/ 22 w 32"/>
              <a:gd name="T77" fmla="*/ 26 h 31"/>
              <a:gd name="T78" fmla="*/ 25 w 32"/>
              <a:gd name="T79" fmla="*/ 28 h 31"/>
              <a:gd name="T80" fmla="*/ 26 w 32"/>
              <a:gd name="T81" fmla="*/ 28 h 31"/>
              <a:gd name="T82" fmla="*/ 28 w 32"/>
              <a:gd name="T83" fmla="*/ 25 h 31"/>
              <a:gd name="T84" fmla="*/ 28 w 32"/>
              <a:gd name="T85" fmla="*/ 24 h 31"/>
              <a:gd name="T86" fmla="*/ 26 w 32"/>
              <a:gd name="T87" fmla="*/ 22 h 31"/>
              <a:gd name="T88" fmla="*/ 28 w 32"/>
              <a:gd name="T89" fmla="*/ 18 h 31"/>
              <a:gd name="T90" fmla="*/ 31 w 32"/>
              <a:gd name="T91" fmla="*/ 18 h 31"/>
              <a:gd name="T92" fmla="*/ 32 w 32"/>
              <a:gd name="T93" fmla="*/ 17 h 31"/>
              <a:gd name="T94" fmla="*/ 32 w 32"/>
              <a:gd name="T95" fmla="*/ 14 h 31"/>
              <a:gd name="T96" fmla="*/ 31 w 32"/>
              <a:gd name="T97" fmla="*/ 13 h 31"/>
              <a:gd name="T98" fmla="*/ 16 w 32"/>
              <a:gd name="T99" fmla="*/ 23 h 31"/>
              <a:gd name="T100" fmla="*/ 9 w 32"/>
              <a:gd name="T101" fmla="*/ 16 h 31"/>
              <a:gd name="T102" fmla="*/ 16 w 32"/>
              <a:gd name="T103" fmla="*/ 9 h 31"/>
              <a:gd name="T104" fmla="*/ 23 w 32"/>
              <a:gd name="T105" fmla="*/ 16 h 31"/>
              <a:gd name="T106" fmla="*/ 16 w 32"/>
              <a:gd name="T107" fmla="*/ 23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2" h="31">
                <a:moveTo>
                  <a:pt x="31" y="13"/>
                </a:moveTo>
                <a:cubicBezTo>
                  <a:pt x="28" y="13"/>
                  <a:pt x="28" y="13"/>
                  <a:pt x="28" y="13"/>
                </a:cubicBezTo>
                <a:cubicBezTo>
                  <a:pt x="27" y="12"/>
                  <a:pt x="27" y="10"/>
                  <a:pt x="26" y="9"/>
                </a:cubicBezTo>
                <a:cubicBezTo>
                  <a:pt x="28" y="7"/>
                  <a:pt x="28" y="7"/>
                  <a:pt x="28" y="7"/>
                </a:cubicBezTo>
                <a:cubicBezTo>
                  <a:pt x="29" y="7"/>
                  <a:pt x="29" y="6"/>
                  <a:pt x="28" y="6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5" y="3"/>
                  <a:pt x="25" y="3"/>
                </a:cubicBezTo>
                <a:cubicBezTo>
                  <a:pt x="22" y="6"/>
                  <a:pt x="22" y="6"/>
                  <a:pt x="22" y="6"/>
                </a:cubicBezTo>
                <a:cubicBezTo>
                  <a:pt x="21" y="5"/>
                  <a:pt x="20" y="4"/>
                  <a:pt x="19" y="4"/>
                </a:cubicBezTo>
                <a:cubicBezTo>
                  <a:pt x="19" y="1"/>
                  <a:pt x="19" y="1"/>
                  <a:pt x="19" y="1"/>
                </a:cubicBezTo>
                <a:cubicBezTo>
                  <a:pt x="19" y="0"/>
                  <a:pt x="18" y="0"/>
                  <a:pt x="18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3" y="0"/>
                  <a:pt x="13" y="1"/>
                </a:cubicBezTo>
                <a:cubicBezTo>
                  <a:pt x="13" y="4"/>
                  <a:pt x="13" y="4"/>
                  <a:pt x="13" y="4"/>
                </a:cubicBezTo>
                <a:cubicBezTo>
                  <a:pt x="12" y="4"/>
                  <a:pt x="11" y="5"/>
                  <a:pt x="10" y="6"/>
                </a:cubicBezTo>
                <a:cubicBezTo>
                  <a:pt x="8" y="3"/>
                  <a:pt x="8" y="3"/>
                  <a:pt x="8" y="3"/>
                </a:cubicBezTo>
                <a:cubicBezTo>
                  <a:pt x="7" y="3"/>
                  <a:pt x="7" y="3"/>
                  <a:pt x="6" y="3"/>
                </a:cubicBezTo>
                <a:cubicBezTo>
                  <a:pt x="4" y="6"/>
                  <a:pt x="4" y="6"/>
                  <a:pt x="4" y="6"/>
                </a:cubicBezTo>
                <a:cubicBezTo>
                  <a:pt x="3" y="6"/>
                  <a:pt x="3" y="7"/>
                  <a:pt x="4" y="7"/>
                </a:cubicBezTo>
                <a:cubicBezTo>
                  <a:pt x="6" y="9"/>
                  <a:pt x="6" y="9"/>
                  <a:pt x="6" y="9"/>
                </a:cubicBezTo>
                <a:cubicBezTo>
                  <a:pt x="5" y="10"/>
                  <a:pt x="5" y="12"/>
                  <a:pt x="5" y="13"/>
                </a:cubicBezTo>
                <a:cubicBezTo>
                  <a:pt x="1" y="13"/>
                  <a:pt x="1" y="13"/>
                  <a:pt x="1" y="13"/>
                </a:cubicBezTo>
                <a:cubicBezTo>
                  <a:pt x="1" y="13"/>
                  <a:pt x="0" y="13"/>
                  <a:pt x="0" y="14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8"/>
                  <a:pt x="1" y="18"/>
                  <a:pt x="1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20"/>
                  <a:pt x="5" y="21"/>
                  <a:pt x="6" y="22"/>
                </a:cubicBezTo>
                <a:cubicBezTo>
                  <a:pt x="4" y="24"/>
                  <a:pt x="4" y="24"/>
                  <a:pt x="4" y="24"/>
                </a:cubicBezTo>
                <a:cubicBezTo>
                  <a:pt x="3" y="25"/>
                  <a:pt x="3" y="25"/>
                  <a:pt x="4" y="25"/>
                </a:cubicBezTo>
                <a:cubicBezTo>
                  <a:pt x="6" y="28"/>
                  <a:pt x="6" y="28"/>
                  <a:pt x="6" y="28"/>
                </a:cubicBezTo>
                <a:cubicBezTo>
                  <a:pt x="7" y="28"/>
                  <a:pt x="7" y="28"/>
                  <a:pt x="8" y="28"/>
                </a:cubicBezTo>
                <a:cubicBezTo>
                  <a:pt x="10" y="26"/>
                  <a:pt x="10" y="26"/>
                  <a:pt x="10" y="26"/>
                </a:cubicBezTo>
                <a:cubicBezTo>
                  <a:pt x="11" y="26"/>
                  <a:pt x="12" y="27"/>
                  <a:pt x="13" y="27"/>
                </a:cubicBezTo>
                <a:cubicBezTo>
                  <a:pt x="13" y="30"/>
                  <a:pt x="13" y="30"/>
                  <a:pt x="13" y="30"/>
                </a:cubicBezTo>
                <a:cubicBezTo>
                  <a:pt x="13" y="31"/>
                  <a:pt x="14" y="31"/>
                  <a:pt x="14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9" y="31"/>
                  <a:pt x="19" y="30"/>
                </a:cubicBezTo>
                <a:cubicBezTo>
                  <a:pt x="19" y="27"/>
                  <a:pt x="19" y="27"/>
                  <a:pt x="19" y="27"/>
                </a:cubicBezTo>
                <a:cubicBezTo>
                  <a:pt x="20" y="27"/>
                  <a:pt x="21" y="26"/>
                  <a:pt x="22" y="26"/>
                </a:cubicBezTo>
                <a:cubicBezTo>
                  <a:pt x="25" y="28"/>
                  <a:pt x="25" y="28"/>
                  <a:pt x="25" y="28"/>
                </a:cubicBezTo>
                <a:cubicBezTo>
                  <a:pt x="25" y="28"/>
                  <a:pt x="26" y="28"/>
                  <a:pt x="26" y="28"/>
                </a:cubicBezTo>
                <a:cubicBezTo>
                  <a:pt x="28" y="25"/>
                  <a:pt x="28" y="25"/>
                  <a:pt x="28" y="25"/>
                </a:cubicBezTo>
                <a:cubicBezTo>
                  <a:pt x="29" y="25"/>
                  <a:pt x="29" y="25"/>
                  <a:pt x="28" y="24"/>
                </a:cubicBezTo>
                <a:cubicBezTo>
                  <a:pt x="26" y="22"/>
                  <a:pt x="26" y="22"/>
                  <a:pt x="26" y="22"/>
                </a:cubicBezTo>
                <a:cubicBezTo>
                  <a:pt x="27" y="21"/>
                  <a:pt x="27" y="20"/>
                  <a:pt x="28" y="18"/>
                </a:cubicBezTo>
                <a:cubicBezTo>
                  <a:pt x="31" y="18"/>
                  <a:pt x="31" y="18"/>
                  <a:pt x="31" y="18"/>
                </a:cubicBezTo>
                <a:cubicBezTo>
                  <a:pt x="31" y="18"/>
                  <a:pt x="32" y="18"/>
                  <a:pt x="32" y="17"/>
                </a:cubicBezTo>
                <a:cubicBezTo>
                  <a:pt x="32" y="14"/>
                  <a:pt x="32" y="14"/>
                  <a:pt x="32" y="14"/>
                </a:cubicBezTo>
                <a:cubicBezTo>
                  <a:pt x="32" y="13"/>
                  <a:pt x="31" y="13"/>
                  <a:pt x="31" y="13"/>
                </a:cubicBezTo>
                <a:close/>
                <a:moveTo>
                  <a:pt x="16" y="23"/>
                </a:moveTo>
                <a:cubicBezTo>
                  <a:pt x="12" y="23"/>
                  <a:pt x="9" y="19"/>
                  <a:pt x="9" y="16"/>
                </a:cubicBezTo>
                <a:cubicBezTo>
                  <a:pt x="9" y="12"/>
                  <a:pt x="12" y="9"/>
                  <a:pt x="16" y="9"/>
                </a:cubicBezTo>
                <a:cubicBezTo>
                  <a:pt x="20" y="9"/>
                  <a:pt x="23" y="12"/>
                  <a:pt x="23" y="16"/>
                </a:cubicBezTo>
                <a:cubicBezTo>
                  <a:pt x="23" y="19"/>
                  <a:pt x="20" y="23"/>
                  <a:pt x="16" y="23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135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文本框 35"/>
          <p:cNvSpPr txBox="1"/>
          <p:nvPr/>
        </p:nvSpPr>
        <p:spPr>
          <a:xfrm>
            <a:off x="1581953" y="1535539"/>
            <a:ext cx="1120387" cy="3000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135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发展规划</a:t>
            </a:r>
          </a:p>
        </p:txBody>
      </p:sp>
      <p:sp>
        <p:nvSpPr>
          <p:cNvPr id="31" name="文本框 36"/>
          <p:cNvSpPr txBox="1"/>
          <p:nvPr/>
        </p:nvSpPr>
        <p:spPr>
          <a:xfrm>
            <a:off x="1220353" y="1831403"/>
            <a:ext cx="1494671" cy="63248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9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文本框 37"/>
          <p:cNvSpPr txBox="1"/>
          <p:nvPr/>
        </p:nvSpPr>
        <p:spPr>
          <a:xfrm>
            <a:off x="1581953" y="3212853"/>
            <a:ext cx="1120387" cy="3000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135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发展规划</a:t>
            </a:r>
          </a:p>
        </p:txBody>
      </p:sp>
      <p:sp>
        <p:nvSpPr>
          <p:cNvPr id="33" name="文本框 38"/>
          <p:cNvSpPr txBox="1"/>
          <p:nvPr/>
        </p:nvSpPr>
        <p:spPr>
          <a:xfrm>
            <a:off x="1226069" y="3508716"/>
            <a:ext cx="1476271" cy="63248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9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文本框 39"/>
          <p:cNvSpPr txBox="1"/>
          <p:nvPr/>
        </p:nvSpPr>
        <p:spPr>
          <a:xfrm>
            <a:off x="6886967" y="1535539"/>
            <a:ext cx="1120387" cy="3000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135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发展规划</a:t>
            </a:r>
          </a:p>
        </p:txBody>
      </p:sp>
      <p:sp>
        <p:nvSpPr>
          <p:cNvPr id="35" name="文本框 40"/>
          <p:cNvSpPr txBox="1"/>
          <p:nvPr/>
        </p:nvSpPr>
        <p:spPr>
          <a:xfrm>
            <a:off x="6525368" y="1831403"/>
            <a:ext cx="1481986" cy="63248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9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文本框 41"/>
          <p:cNvSpPr txBox="1"/>
          <p:nvPr/>
        </p:nvSpPr>
        <p:spPr>
          <a:xfrm>
            <a:off x="6886967" y="3212853"/>
            <a:ext cx="1120387" cy="3000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135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发展规划</a:t>
            </a:r>
          </a:p>
        </p:txBody>
      </p:sp>
      <p:sp>
        <p:nvSpPr>
          <p:cNvPr id="37" name="文本框 42"/>
          <p:cNvSpPr txBox="1"/>
          <p:nvPr/>
        </p:nvSpPr>
        <p:spPr>
          <a:xfrm>
            <a:off x="6531083" y="3508716"/>
            <a:ext cx="1476271" cy="63248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9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5403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2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2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29" grpId="0" animBg="1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099554" y="1879129"/>
            <a:ext cx="386644" cy="3549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22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142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17"/>
          <p:cNvGrpSpPr/>
          <p:nvPr/>
        </p:nvGrpSpPr>
        <p:grpSpPr>
          <a:xfrm>
            <a:off x="1399757" y="1879126"/>
            <a:ext cx="1694022" cy="634085"/>
            <a:chOff x="509993" y="4146958"/>
            <a:chExt cx="2041329" cy="845541"/>
          </a:xfrm>
        </p:grpSpPr>
        <p:sp>
          <p:nvSpPr>
            <p:cNvPr id="19" name="TextBox 18"/>
            <p:cNvSpPr txBox="1"/>
            <p:nvPr/>
          </p:nvSpPr>
          <p:spPr>
            <a:xfrm>
              <a:off x="515135" y="4146958"/>
              <a:ext cx="1346746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6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9993" y="4448956"/>
              <a:ext cx="2041329" cy="5435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099554" y="2721909"/>
            <a:ext cx="386644" cy="3549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22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142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99554" y="3564689"/>
            <a:ext cx="386644" cy="3549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22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142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32"/>
          <p:cNvGrpSpPr/>
          <p:nvPr/>
        </p:nvGrpSpPr>
        <p:grpSpPr>
          <a:xfrm>
            <a:off x="1399757" y="3564685"/>
            <a:ext cx="1694022" cy="634085"/>
            <a:chOff x="509993" y="4146958"/>
            <a:chExt cx="2041329" cy="845541"/>
          </a:xfrm>
        </p:grpSpPr>
        <p:sp>
          <p:nvSpPr>
            <p:cNvPr id="34" name="TextBox 33"/>
            <p:cNvSpPr txBox="1"/>
            <p:nvPr/>
          </p:nvSpPr>
          <p:spPr>
            <a:xfrm>
              <a:off x="515135" y="4146958"/>
              <a:ext cx="1346746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6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09993" y="4448956"/>
              <a:ext cx="2041329" cy="5435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5"/>
          <p:cNvGrpSpPr/>
          <p:nvPr/>
        </p:nvGrpSpPr>
        <p:grpSpPr>
          <a:xfrm>
            <a:off x="1399757" y="2721906"/>
            <a:ext cx="1694022" cy="634085"/>
            <a:chOff x="509993" y="4146958"/>
            <a:chExt cx="2041329" cy="845541"/>
          </a:xfrm>
        </p:grpSpPr>
        <p:sp>
          <p:nvSpPr>
            <p:cNvPr id="37" name="TextBox 36"/>
            <p:cNvSpPr txBox="1"/>
            <p:nvPr/>
          </p:nvSpPr>
          <p:spPr>
            <a:xfrm>
              <a:off x="515135" y="4146958"/>
              <a:ext cx="1346746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6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09993" y="4448956"/>
              <a:ext cx="2041329" cy="5435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38"/>
          <p:cNvGrpSpPr/>
          <p:nvPr/>
        </p:nvGrpSpPr>
        <p:grpSpPr>
          <a:xfrm>
            <a:off x="3068922" y="1628783"/>
            <a:ext cx="2988095" cy="2973468"/>
            <a:chOff x="3685337" y="1514384"/>
            <a:chExt cx="4821324" cy="4797721"/>
          </a:xfrm>
        </p:grpSpPr>
        <p:sp>
          <p:nvSpPr>
            <p:cNvPr id="40" name="Freeform 39"/>
            <p:cNvSpPr/>
            <p:nvPr/>
          </p:nvSpPr>
          <p:spPr>
            <a:xfrm>
              <a:off x="4112274" y="1770540"/>
              <a:ext cx="4137890" cy="4137892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246775 w 4551680"/>
                <a:gd name="connsiteY1" fmla="*/ 1137920 h 4551680"/>
                <a:gd name="connsiteX2" fmla="*/ 4246775 w 4551680"/>
                <a:gd name="connsiteY2" fmla="*/ 3413760 h 4551680"/>
                <a:gd name="connsiteX3" fmla="*/ 2275840 w 4551680"/>
                <a:gd name="connsiteY3" fmla="*/ 2275840 h 4551680"/>
                <a:gd name="connsiteX4" fmla="*/ 2275840 w 4551680"/>
                <a:gd name="connsiteY4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088919" y="0"/>
                    <a:pt x="3840236" y="433773"/>
                    <a:pt x="4246775" y="1137920"/>
                  </a:cubicBezTo>
                  <a:cubicBezTo>
                    <a:pt x="4653315" y="1842067"/>
                    <a:pt x="4653315" y="2709613"/>
                    <a:pt x="4246775" y="341376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48460" tIns="772837" rIns="444908" bIns="1723709" numCol="1" spcCol="1270" anchor="ctr" anchorCtr="0">
              <a:noAutofit/>
            </a:bodyPr>
            <a:lstStyle/>
            <a:p>
              <a:pPr algn="just" defTabSz="1733147">
                <a:lnSpc>
                  <a:spcPct val="120000"/>
                </a:lnSpc>
                <a:spcAft>
                  <a:spcPct val="35000"/>
                </a:spcAft>
              </a:pPr>
              <a:endParaRPr lang="en-GB" sz="67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4027053" y="1918321"/>
              <a:ext cx="4137890" cy="4137892"/>
            </a:xfrm>
            <a:custGeom>
              <a:avLst/>
              <a:gdLst>
                <a:gd name="connsiteX0" fmla="*/ 4246775 w 4551680"/>
                <a:gd name="connsiteY0" fmla="*/ 3413760 h 4551680"/>
                <a:gd name="connsiteX1" fmla="*/ 2275840 w 4551680"/>
                <a:gd name="connsiteY1" fmla="*/ 4551680 h 4551680"/>
                <a:gd name="connsiteX2" fmla="*/ 304905 w 4551680"/>
                <a:gd name="connsiteY2" fmla="*/ 3413760 h 4551680"/>
                <a:gd name="connsiteX3" fmla="*/ 2275840 w 4551680"/>
                <a:gd name="connsiteY3" fmla="*/ 2275840 h 4551680"/>
                <a:gd name="connsiteX4" fmla="*/ 424677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4246775" y="3413760"/>
                  </a:moveTo>
                  <a:cubicBezTo>
                    <a:pt x="3840235" y="4117907"/>
                    <a:pt x="3088919" y="4551680"/>
                    <a:pt x="2275840" y="4551680"/>
                  </a:cubicBezTo>
                  <a:cubicBezTo>
                    <a:pt x="1462761" y="4551680"/>
                    <a:pt x="711444" y="4117907"/>
                    <a:pt x="304905" y="3413760"/>
                  </a:cubicBezTo>
                  <a:lnTo>
                    <a:pt x="2275840" y="2275840"/>
                  </a:lnTo>
                  <a:lnTo>
                    <a:pt x="4246775" y="341376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74617" tIns="2276542" rIns="833980" bIns="366673" numCol="1" spcCol="1270" anchor="ctr" anchorCtr="0">
              <a:noAutofit/>
            </a:bodyPr>
            <a:lstStyle/>
            <a:p>
              <a:pPr algn="just" defTabSz="2166434">
                <a:lnSpc>
                  <a:spcPct val="120000"/>
                </a:lnSpc>
                <a:spcAft>
                  <a:spcPct val="35000"/>
                </a:spcAft>
              </a:pPr>
              <a:endParaRPr lang="en-GB" sz="67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3941832" y="1770540"/>
              <a:ext cx="4137890" cy="4137892"/>
            </a:xfrm>
            <a:custGeom>
              <a:avLst/>
              <a:gdLst>
                <a:gd name="connsiteX0" fmla="*/ 304905 w 4551680"/>
                <a:gd name="connsiteY0" fmla="*/ 3413760 h 4551680"/>
                <a:gd name="connsiteX1" fmla="*/ 304905 w 4551680"/>
                <a:gd name="connsiteY1" fmla="*/ 1137920 h 4551680"/>
                <a:gd name="connsiteX2" fmla="*/ 2275840 w 4551680"/>
                <a:gd name="connsiteY2" fmla="*/ 0 h 4551680"/>
                <a:gd name="connsiteX3" fmla="*/ 2275840 w 4551680"/>
                <a:gd name="connsiteY3" fmla="*/ 2275840 h 4551680"/>
                <a:gd name="connsiteX4" fmla="*/ 30490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304905" y="3413760"/>
                  </a:moveTo>
                  <a:cubicBezTo>
                    <a:pt x="-101635" y="2709613"/>
                    <a:pt x="-101635" y="1842067"/>
                    <a:pt x="304905" y="1137920"/>
                  </a:cubicBezTo>
                  <a:cubicBezTo>
                    <a:pt x="711445" y="433773"/>
                    <a:pt x="1462761" y="0"/>
                    <a:pt x="2275840" y="0"/>
                  </a:cubicBezTo>
                  <a:lnTo>
                    <a:pt x="2275840" y="2275840"/>
                  </a:lnTo>
                  <a:lnTo>
                    <a:pt x="304905" y="341376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44910" tIns="772837" rIns="1848459" bIns="1723709" numCol="1" spcCol="1270" anchor="ctr" anchorCtr="0">
              <a:noAutofit/>
            </a:bodyPr>
            <a:lstStyle/>
            <a:p>
              <a:pPr algn="just" defTabSz="1733147">
                <a:lnSpc>
                  <a:spcPct val="120000"/>
                </a:lnSpc>
                <a:spcAft>
                  <a:spcPct val="35000"/>
                </a:spcAft>
              </a:pPr>
              <a:endParaRPr lang="en-GB" sz="67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Circular Arrow 42"/>
            <p:cNvSpPr/>
            <p:nvPr/>
          </p:nvSpPr>
          <p:spPr>
            <a:xfrm>
              <a:off x="3856462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619943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67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Circular Arrow 43"/>
            <p:cNvSpPr/>
            <p:nvPr/>
          </p:nvSpPr>
          <p:spPr>
            <a:xfrm>
              <a:off x="3770899" y="1661904"/>
              <a:ext cx="4650199" cy="4650201"/>
            </a:xfrm>
            <a:prstGeom prst="circularArrow">
              <a:avLst>
                <a:gd name="adj1" fmla="val 5085"/>
                <a:gd name="adj2" fmla="val 327528"/>
                <a:gd name="adj3" fmla="val 8671970"/>
                <a:gd name="adj4" fmla="val 180050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67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Circular Arrow 44"/>
            <p:cNvSpPr/>
            <p:nvPr/>
          </p:nvSpPr>
          <p:spPr>
            <a:xfrm>
              <a:off x="3685337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5873039"/>
                <a:gd name="adj4" fmla="val 9000000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67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4282539" y="3713627"/>
            <a:ext cx="560859" cy="327851"/>
          </a:xfrm>
          <a:custGeom>
            <a:avLst/>
            <a:gdLst>
              <a:gd name="T0" fmla="*/ 232 w 316"/>
              <a:gd name="T1" fmla="*/ 27 h 172"/>
              <a:gd name="T2" fmla="*/ 221 w 316"/>
              <a:gd name="T3" fmla="*/ 20 h 172"/>
              <a:gd name="T4" fmla="*/ 157 w 316"/>
              <a:gd name="T5" fmla="*/ 10 h 172"/>
              <a:gd name="T6" fmla="*/ 92 w 316"/>
              <a:gd name="T7" fmla="*/ 9 h 172"/>
              <a:gd name="T8" fmla="*/ 84 w 316"/>
              <a:gd name="T9" fmla="*/ 13 h 172"/>
              <a:gd name="T10" fmla="*/ 0 w 316"/>
              <a:gd name="T11" fmla="*/ 121 h 172"/>
              <a:gd name="T12" fmla="*/ 78 w 316"/>
              <a:gd name="T13" fmla="*/ 109 h 172"/>
              <a:gd name="T14" fmla="*/ 84 w 316"/>
              <a:gd name="T15" fmla="*/ 113 h 172"/>
              <a:gd name="T16" fmla="*/ 120 w 316"/>
              <a:gd name="T17" fmla="*/ 142 h 172"/>
              <a:gd name="T18" fmla="*/ 159 w 316"/>
              <a:gd name="T19" fmla="*/ 163 h 172"/>
              <a:gd name="T20" fmla="*/ 163 w 316"/>
              <a:gd name="T21" fmla="*/ 165 h 172"/>
              <a:gd name="T22" fmla="*/ 190 w 316"/>
              <a:gd name="T23" fmla="*/ 164 h 172"/>
              <a:gd name="T24" fmla="*/ 217 w 316"/>
              <a:gd name="T25" fmla="*/ 153 h 172"/>
              <a:gd name="T26" fmla="*/ 233 w 316"/>
              <a:gd name="T27" fmla="*/ 146 h 172"/>
              <a:gd name="T28" fmla="*/ 265 w 316"/>
              <a:gd name="T29" fmla="*/ 162 h 172"/>
              <a:gd name="T30" fmla="*/ 288 w 316"/>
              <a:gd name="T31" fmla="*/ 14 h 172"/>
              <a:gd name="T32" fmla="*/ 225 w 316"/>
              <a:gd name="T33" fmla="*/ 129 h 172"/>
              <a:gd name="T34" fmla="*/ 225 w 316"/>
              <a:gd name="T35" fmla="*/ 139 h 172"/>
              <a:gd name="T36" fmla="*/ 216 w 316"/>
              <a:gd name="T37" fmla="*/ 142 h 172"/>
              <a:gd name="T38" fmla="*/ 207 w 316"/>
              <a:gd name="T39" fmla="*/ 142 h 172"/>
              <a:gd name="T40" fmla="*/ 189 w 316"/>
              <a:gd name="T41" fmla="*/ 153 h 172"/>
              <a:gd name="T42" fmla="*/ 185 w 316"/>
              <a:gd name="T43" fmla="*/ 153 h 172"/>
              <a:gd name="T44" fmla="*/ 180 w 316"/>
              <a:gd name="T45" fmla="*/ 156 h 172"/>
              <a:gd name="T46" fmla="*/ 157 w 316"/>
              <a:gd name="T47" fmla="*/ 149 h 172"/>
              <a:gd name="T48" fmla="*/ 130 w 316"/>
              <a:gd name="T49" fmla="*/ 128 h 172"/>
              <a:gd name="T50" fmla="*/ 88 w 316"/>
              <a:gd name="T51" fmla="*/ 103 h 172"/>
              <a:gd name="T52" fmla="*/ 71 w 316"/>
              <a:gd name="T53" fmla="*/ 91 h 172"/>
              <a:gd name="T54" fmla="*/ 71 w 316"/>
              <a:gd name="T55" fmla="*/ 90 h 172"/>
              <a:gd name="T56" fmla="*/ 72 w 316"/>
              <a:gd name="T57" fmla="*/ 88 h 172"/>
              <a:gd name="T58" fmla="*/ 93 w 316"/>
              <a:gd name="T59" fmla="*/ 20 h 172"/>
              <a:gd name="T60" fmla="*/ 132 w 316"/>
              <a:gd name="T61" fmla="*/ 24 h 172"/>
              <a:gd name="T62" fmla="*/ 127 w 316"/>
              <a:gd name="T63" fmla="*/ 72 h 172"/>
              <a:gd name="T64" fmla="*/ 185 w 316"/>
              <a:gd name="T65" fmla="*/ 54 h 172"/>
              <a:gd name="T66" fmla="*/ 241 w 316"/>
              <a:gd name="T67" fmla="*/ 11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172">
                <a:moveTo>
                  <a:pt x="288" y="14"/>
                </a:moveTo>
                <a:cubicBezTo>
                  <a:pt x="232" y="27"/>
                  <a:pt x="232" y="27"/>
                  <a:pt x="232" y="27"/>
                </a:cubicBezTo>
                <a:cubicBezTo>
                  <a:pt x="233" y="31"/>
                  <a:pt x="233" y="31"/>
                  <a:pt x="233" y="31"/>
                </a:cubicBezTo>
                <a:cubicBezTo>
                  <a:pt x="228" y="22"/>
                  <a:pt x="221" y="20"/>
                  <a:pt x="221" y="20"/>
                </a:cubicBezTo>
                <a:cubicBezTo>
                  <a:pt x="178" y="7"/>
                  <a:pt x="178" y="7"/>
                  <a:pt x="178" y="7"/>
                </a:cubicBezTo>
                <a:cubicBezTo>
                  <a:pt x="173" y="5"/>
                  <a:pt x="165" y="7"/>
                  <a:pt x="157" y="10"/>
                </a:cubicBezTo>
                <a:cubicBezTo>
                  <a:pt x="156" y="9"/>
                  <a:pt x="156" y="9"/>
                  <a:pt x="156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1" y="9"/>
                  <a:pt x="87" y="10"/>
                  <a:pt x="84" y="13"/>
                </a:cubicBezTo>
                <a:cubicBezTo>
                  <a:pt x="50" y="0"/>
                  <a:pt x="50" y="0"/>
                  <a:pt x="5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54" y="148"/>
                  <a:pt x="54" y="148"/>
                  <a:pt x="54" y="148"/>
                </a:cubicBezTo>
                <a:cubicBezTo>
                  <a:pt x="69" y="144"/>
                  <a:pt x="76" y="120"/>
                  <a:pt x="78" y="109"/>
                </a:cubicBezTo>
                <a:cubicBezTo>
                  <a:pt x="82" y="112"/>
                  <a:pt x="82" y="112"/>
                  <a:pt x="82" y="112"/>
                </a:cubicBezTo>
                <a:cubicBezTo>
                  <a:pt x="84" y="113"/>
                  <a:pt x="84" y="113"/>
                  <a:pt x="84" y="113"/>
                </a:cubicBezTo>
                <a:cubicBezTo>
                  <a:pt x="84" y="120"/>
                  <a:pt x="85" y="130"/>
                  <a:pt x="99" y="127"/>
                </a:cubicBezTo>
                <a:cubicBezTo>
                  <a:pt x="99" y="127"/>
                  <a:pt x="100" y="157"/>
                  <a:pt x="120" y="142"/>
                </a:cubicBezTo>
                <a:cubicBezTo>
                  <a:pt x="120" y="142"/>
                  <a:pt x="120" y="161"/>
                  <a:pt x="138" y="155"/>
                </a:cubicBezTo>
                <a:cubicBezTo>
                  <a:pt x="138" y="155"/>
                  <a:pt x="141" y="172"/>
                  <a:pt x="159" y="163"/>
                </a:cubicBezTo>
                <a:cubicBezTo>
                  <a:pt x="162" y="165"/>
                  <a:pt x="162" y="165"/>
                  <a:pt x="162" y="165"/>
                </a:cubicBezTo>
                <a:cubicBezTo>
                  <a:pt x="163" y="165"/>
                  <a:pt x="163" y="165"/>
                  <a:pt x="163" y="165"/>
                </a:cubicBezTo>
                <a:cubicBezTo>
                  <a:pt x="164" y="165"/>
                  <a:pt x="173" y="168"/>
                  <a:pt x="181" y="167"/>
                </a:cubicBezTo>
                <a:cubicBezTo>
                  <a:pt x="185" y="167"/>
                  <a:pt x="188" y="166"/>
                  <a:pt x="190" y="164"/>
                </a:cubicBezTo>
                <a:cubicBezTo>
                  <a:pt x="196" y="163"/>
                  <a:pt x="208" y="161"/>
                  <a:pt x="214" y="153"/>
                </a:cubicBezTo>
                <a:cubicBezTo>
                  <a:pt x="215" y="153"/>
                  <a:pt x="216" y="153"/>
                  <a:pt x="217" y="153"/>
                </a:cubicBezTo>
                <a:cubicBezTo>
                  <a:pt x="217" y="153"/>
                  <a:pt x="217" y="153"/>
                  <a:pt x="217" y="153"/>
                </a:cubicBezTo>
                <a:cubicBezTo>
                  <a:pt x="224" y="153"/>
                  <a:pt x="230" y="150"/>
                  <a:pt x="233" y="146"/>
                </a:cubicBezTo>
                <a:cubicBezTo>
                  <a:pt x="235" y="143"/>
                  <a:pt x="236" y="140"/>
                  <a:pt x="236" y="136"/>
                </a:cubicBezTo>
                <a:cubicBezTo>
                  <a:pt x="236" y="136"/>
                  <a:pt x="248" y="160"/>
                  <a:pt x="265" y="162"/>
                </a:cubicBezTo>
                <a:cubicBezTo>
                  <a:pt x="316" y="137"/>
                  <a:pt x="316" y="137"/>
                  <a:pt x="316" y="137"/>
                </a:cubicBezTo>
                <a:lnTo>
                  <a:pt x="288" y="14"/>
                </a:lnTo>
                <a:close/>
                <a:moveTo>
                  <a:pt x="230" y="127"/>
                </a:moveTo>
                <a:cubicBezTo>
                  <a:pt x="225" y="129"/>
                  <a:pt x="225" y="129"/>
                  <a:pt x="225" y="129"/>
                </a:cubicBezTo>
                <a:cubicBezTo>
                  <a:pt x="226" y="133"/>
                  <a:pt x="226" y="133"/>
                  <a:pt x="226" y="133"/>
                </a:cubicBezTo>
                <a:cubicBezTo>
                  <a:pt x="226" y="137"/>
                  <a:pt x="225" y="139"/>
                  <a:pt x="225" y="139"/>
                </a:cubicBezTo>
                <a:cubicBezTo>
                  <a:pt x="223" y="141"/>
                  <a:pt x="220" y="142"/>
                  <a:pt x="216" y="142"/>
                </a:cubicBezTo>
                <a:cubicBezTo>
                  <a:pt x="216" y="142"/>
                  <a:pt x="216" y="142"/>
                  <a:pt x="216" y="142"/>
                </a:cubicBezTo>
                <a:cubicBezTo>
                  <a:pt x="214" y="143"/>
                  <a:pt x="212" y="142"/>
                  <a:pt x="211" y="142"/>
                </a:cubicBezTo>
                <a:cubicBezTo>
                  <a:pt x="207" y="142"/>
                  <a:pt x="207" y="142"/>
                  <a:pt x="207" y="142"/>
                </a:cubicBezTo>
                <a:cubicBezTo>
                  <a:pt x="206" y="146"/>
                  <a:pt x="206" y="146"/>
                  <a:pt x="206" y="146"/>
                </a:cubicBezTo>
                <a:cubicBezTo>
                  <a:pt x="204" y="150"/>
                  <a:pt x="196" y="153"/>
                  <a:pt x="189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5" y="153"/>
                  <a:pt x="185" y="153"/>
                  <a:pt x="185" y="153"/>
                </a:cubicBezTo>
                <a:cubicBezTo>
                  <a:pt x="184" y="155"/>
                  <a:pt x="184" y="155"/>
                  <a:pt x="184" y="155"/>
                </a:cubicBezTo>
                <a:cubicBezTo>
                  <a:pt x="183" y="156"/>
                  <a:pt x="182" y="156"/>
                  <a:pt x="180" y="156"/>
                </a:cubicBezTo>
                <a:cubicBezTo>
                  <a:pt x="175" y="157"/>
                  <a:pt x="169" y="155"/>
                  <a:pt x="167" y="155"/>
                </a:cubicBezTo>
                <a:cubicBezTo>
                  <a:pt x="157" y="149"/>
                  <a:pt x="157" y="149"/>
                  <a:pt x="157" y="149"/>
                </a:cubicBezTo>
                <a:cubicBezTo>
                  <a:pt x="156" y="144"/>
                  <a:pt x="154" y="140"/>
                  <a:pt x="149" y="140"/>
                </a:cubicBezTo>
                <a:cubicBezTo>
                  <a:pt x="149" y="140"/>
                  <a:pt x="147" y="116"/>
                  <a:pt x="130" y="128"/>
                </a:cubicBezTo>
                <a:cubicBezTo>
                  <a:pt x="130" y="128"/>
                  <a:pt x="125" y="108"/>
                  <a:pt x="109" y="117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72" y="91"/>
                  <a:pt x="72" y="91"/>
                  <a:pt x="72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0"/>
                  <a:pt x="71" y="90"/>
                  <a:pt x="71" y="90"/>
                </a:cubicBezTo>
                <a:cubicBezTo>
                  <a:pt x="72" y="89"/>
                  <a:pt x="72" y="89"/>
                  <a:pt x="72" y="89"/>
                </a:cubicBezTo>
                <a:cubicBezTo>
                  <a:pt x="72" y="88"/>
                  <a:pt x="72" y="88"/>
                  <a:pt x="72" y="88"/>
                </a:cubicBezTo>
                <a:cubicBezTo>
                  <a:pt x="72" y="87"/>
                  <a:pt x="90" y="26"/>
                  <a:pt x="91" y="21"/>
                </a:cubicBezTo>
                <a:cubicBezTo>
                  <a:pt x="91" y="21"/>
                  <a:pt x="93" y="20"/>
                  <a:pt x="93" y="20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4" y="22"/>
                  <a:pt x="132" y="24"/>
                  <a:pt x="132" y="24"/>
                </a:cubicBezTo>
                <a:cubicBezTo>
                  <a:pt x="125" y="30"/>
                  <a:pt x="122" y="60"/>
                  <a:pt x="122" y="60"/>
                </a:cubicBezTo>
                <a:cubicBezTo>
                  <a:pt x="119" y="67"/>
                  <a:pt x="127" y="72"/>
                  <a:pt x="127" y="72"/>
                </a:cubicBezTo>
                <a:cubicBezTo>
                  <a:pt x="140" y="81"/>
                  <a:pt x="154" y="47"/>
                  <a:pt x="154" y="47"/>
                </a:cubicBezTo>
                <a:cubicBezTo>
                  <a:pt x="161" y="41"/>
                  <a:pt x="172" y="45"/>
                  <a:pt x="185" y="54"/>
                </a:cubicBezTo>
                <a:cubicBezTo>
                  <a:pt x="206" y="76"/>
                  <a:pt x="232" y="102"/>
                  <a:pt x="239" y="111"/>
                </a:cubicBezTo>
                <a:cubicBezTo>
                  <a:pt x="241" y="114"/>
                  <a:pt x="242" y="117"/>
                  <a:pt x="241" y="119"/>
                </a:cubicBezTo>
                <a:cubicBezTo>
                  <a:pt x="240" y="123"/>
                  <a:pt x="233" y="126"/>
                  <a:pt x="230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2" tIns="34287" rIns="68572" bIns="34287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67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Group 46"/>
          <p:cNvGrpSpPr/>
          <p:nvPr/>
        </p:nvGrpSpPr>
        <p:grpSpPr>
          <a:xfrm>
            <a:off x="3659080" y="2558522"/>
            <a:ext cx="493286" cy="386654"/>
            <a:chOff x="7200839" y="1790292"/>
            <a:chExt cx="795921" cy="623870"/>
          </a:xfrm>
          <a:solidFill>
            <a:schemeClr val="bg1"/>
          </a:solidFill>
        </p:grpSpPr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7235971" y="1790292"/>
              <a:ext cx="760789" cy="434110"/>
            </a:xfrm>
            <a:custGeom>
              <a:avLst/>
              <a:gdLst>
                <a:gd name="T0" fmla="*/ 295 w 628"/>
                <a:gd name="T1" fmla="*/ 232 h 334"/>
                <a:gd name="T2" fmla="*/ 295 w 628"/>
                <a:gd name="T3" fmla="*/ 232 h 334"/>
                <a:gd name="T4" fmla="*/ 295 w 628"/>
                <a:gd name="T5" fmla="*/ 232 h 334"/>
                <a:gd name="T6" fmla="*/ 295 w 628"/>
                <a:gd name="T7" fmla="*/ 232 h 334"/>
                <a:gd name="T8" fmla="*/ 430 w 628"/>
                <a:gd name="T9" fmla="*/ 334 h 334"/>
                <a:gd name="T10" fmla="*/ 628 w 628"/>
                <a:gd name="T11" fmla="*/ 218 h 334"/>
                <a:gd name="T12" fmla="*/ 494 w 628"/>
                <a:gd name="T13" fmla="*/ 114 h 334"/>
                <a:gd name="T14" fmla="*/ 305 w 628"/>
                <a:gd name="T15" fmla="*/ 225 h 334"/>
                <a:gd name="T16" fmla="*/ 305 w 628"/>
                <a:gd name="T17" fmla="*/ 3 h 334"/>
                <a:gd name="T18" fmla="*/ 494 w 628"/>
                <a:gd name="T19" fmla="*/ 114 h 334"/>
                <a:gd name="T20" fmla="*/ 600 w 628"/>
                <a:gd name="T21" fmla="*/ 102 h 334"/>
                <a:gd name="T22" fmla="*/ 437 w 628"/>
                <a:gd name="T23" fmla="*/ 7 h 334"/>
                <a:gd name="T24" fmla="*/ 305 w 628"/>
                <a:gd name="T25" fmla="*/ 0 h 334"/>
                <a:gd name="T26" fmla="*/ 305 w 628"/>
                <a:gd name="T27" fmla="*/ 0 h 334"/>
                <a:gd name="T28" fmla="*/ 302 w 628"/>
                <a:gd name="T29" fmla="*/ 0 h 334"/>
                <a:gd name="T30" fmla="*/ 300 w 628"/>
                <a:gd name="T31" fmla="*/ 0 h 334"/>
                <a:gd name="T32" fmla="*/ 295 w 628"/>
                <a:gd name="T33" fmla="*/ 0 h 334"/>
                <a:gd name="T34" fmla="*/ 295 w 628"/>
                <a:gd name="T35" fmla="*/ 0 h 334"/>
                <a:gd name="T36" fmla="*/ 165 w 628"/>
                <a:gd name="T37" fmla="*/ 7 h 334"/>
                <a:gd name="T38" fmla="*/ 0 w 628"/>
                <a:gd name="T39" fmla="*/ 102 h 334"/>
                <a:gd name="T40" fmla="*/ 108 w 628"/>
                <a:gd name="T41" fmla="*/ 114 h 334"/>
                <a:gd name="T42" fmla="*/ 295 w 628"/>
                <a:gd name="T43" fmla="*/ 3 h 334"/>
                <a:gd name="T44" fmla="*/ 295 w 628"/>
                <a:gd name="T45" fmla="*/ 232 h 334"/>
                <a:gd name="T46" fmla="*/ 295 w 628"/>
                <a:gd name="T47" fmla="*/ 23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28" h="334">
                  <a:moveTo>
                    <a:pt x="295" y="232"/>
                  </a:moveTo>
                  <a:lnTo>
                    <a:pt x="295" y="232"/>
                  </a:lnTo>
                  <a:lnTo>
                    <a:pt x="295" y="232"/>
                  </a:lnTo>
                  <a:lnTo>
                    <a:pt x="295" y="232"/>
                  </a:lnTo>
                  <a:lnTo>
                    <a:pt x="430" y="334"/>
                  </a:lnTo>
                  <a:lnTo>
                    <a:pt x="628" y="218"/>
                  </a:lnTo>
                  <a:lnTo>
                    <a:pt x="494" y="114"/>
                  </a:lnTo>
                  <a:lnTo>
                    <a:pt x="305" y="225"/>
                  </a:lnTo>
                  <a:lnTo>
                    <a:pt x="305" y="3"/>
                  </a:lnTo>
                  <a:lnTo>
                    <a:pt x="494" y="114"/>
                  </a:lnTo>
                  <a:lnTo>
                    <a:pt x="600" y="102"/>
                  </a:lnTo>
                  <a:lnTo>
                    <a:pt x="437" y="7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2" y="0"/>
                  </a:lnTo>
                  <a:lnTo>
                    <a:pt x="300" y="0"/>
                  </a:lnTo>
                  <a:lnTo>
                    <a:pt x="295" y="0"/>
                  </a:lnTo>
                  <a:lnTo>
                    <a:pt x="295" y="0"/>
                  </a:lnTo>
                  <a:lnTo>
                    <a:pt x="165" y="7"/>
                  </a:lnTo>
                  <a:lnTo>
                    <a:pt x="0" y="102"/>
                  </a:lnTo>
                  <a:lnTo>
                    <a:pt x="108" y="114"/>
                  </a:lnTo>
                  <a:lnTo>
                    <a:pt x="295" y="3"/>
                  </a:lnTo>
                  <a:lnTo>
                    <a:pt x="295" y="232"/>
                  </a:lnTo>
                  <a:lnTo>
                    <a:pt x="295" y="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72" tIns="34287" rIns="68572" bIns="3428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7200839" y="1941061"/>
              <a:ext cx="392509" cy="289840"/>
            </a:xfrm>
            <a:custGeom>
              <a:avLst/>
              <a:gdLst>
                <a:gd name="T0" fmla="*/ 0 w 324"/>
                <a:gd name="T1" fmla="*/ 100 h 223"/>
                <a:gd name="T2" fmla="*/ 187 w 324"/>
                <a:gd name="T3" fmla="*/ 223 h 223"/>
                <a:gd name="T4" fmla="*/ 324 w 324"/>
                <a:gd name="T5" fmla="*/ 116 h 223"/>
                <a:gd name="T6" fmla="*/ 130 w 324"/>
                <a:gd name="T7" fmla="*/ 0 h 223"/>
                <a:gd name="T8" fmla="*/ 0 w 324"/>
                <a:gd name="T9" fmla="*/ 10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23">
                  <a:moveTo>
                    <a:pt x="0" y="100"/>
                  </a:moveTo>
                  <a:lnTo>
                    <a:pt x="187" y="223"/>
                  </a:lnTo>
                  <a:lnTo>
                    <a:pt x="324" y="116"/>
                  </a:lnTo>
                  <a:lnTo>
                    <a:pt x="130" y="0"/>
                  </a:lnTo>
                  <a:lnTo>
                    <a:pt x="0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72" tIns="34287" rIns="68572" bIns="3428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7353482" y="2116524"/>
              <a:ext cx="477310" cy="297638"/>
            </a:xfrm>
            <a:custGeom>
              <a:avLst/>
              <a:gdLst>
                <a:gd name="T0" fmla="*/ 198 w 394"/>
                <a:gd name="T1" fmla="*/ 0 h 229"/>
                <a:gd name="T2" fmla="*/ 61 w 394"/>
                <a:gd name="T3" fmla="*/ 109 h 229"/>
                <a:gd name="T4" fmla="*/ 0 w 394"/>
                <a:gd name="T5" fmla="*/ 71 h 229"/>
                <a:gd name="T6" fmla="*/ 0 w 394"/>
                <a:gd name="T7" fmla="*/ 114 h 229"/>
                <a:gd name="T8" fmla="*/ 198 w 394"/>
                <a:gd name="T9" fmla="*/ 229 h 229"/>
                <a:gd name="T10" fmla="*/ 394 w 394"/>
                <a:gd name="T11" fmla="*/ 116 h 229"/>
                <a:gd name="T12" fmla="*/ 394 w 394"/>
                <a:gd name="T13" fmla="*/ 64 h 229"/>
                <a:gd name="T14" fmla="*/ 335 w 394"/>
                <a:gd name="T15" fmla="*/ 104 h 229"/>
                <a:gd name="T16" fmla="*/ 198 w 394"/>
                <a:gd name="T1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229">
                  <a:moveTo>
                    <a:pt x="198" y="0"/>
                  </a:moveTo>
                  <a:lnTo>
                    <a:pt x="61" y="109"/>
                  </a:lnTo>
                  <a:lnTo>
                    <a:pt x="0" y="71"/>
                  </a:lnTo>
                  <a:lnTo>
                    <a:pt x="0" y="114"/>
                  </a:lnTo>
                  <a:lnTo>
                    <a:pt x="198" y="229"/>
                  </a:lnTo>
                  <a:lnTo>
                    <a:pt x="394" y="116"/>
                  </a:lnTo>
                  <a:lnTo>
                    <a:pt x="394" y="64"/>
                  </a:lnTo>
                  <a:lnTo>
                    <a:pt x="335" y="104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72" tIns="34287" rIns="68572" bIns="3428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Freeform 50"/>
          <p:cNvSpPr>
            <a:spLocks/>
          </p:cNvSpPr>
          <p:nvPr/>
        </p:nvSpPr>
        <p:spPr bwMode="auto">
          <a:xfrm>
            <a:off x="4971209" y="2459906"/>
            <a:ext cx="365647" cy="541316"/>
          </a:xfrm>
          <a:custGeom>
            <a:avLst/>
            <a:gdLst>
              <a:gd name="T0" fmla="*/ 25 w 206"/>
              <a:gd name="T1" fmla="*/ 112 h 284"/>
              <a:gd name="T2" fmla="*/ 25 w 206"/>
              <a:gd name="T3" fmla="*/ 64 h 284"/>
              <a:gd name="T4" fmla="*/ 5 w 206"/>
              <a:gd name="T5" fmla="*/ 64 h 284"/>
              <a:gd name="T6" fmla="*/ 4 w 206"/>
              <a:gd name="T7" fmla="*/ 60 h 284"/>
              <a:gd name="T8" fmla="*/ 104 w 206"/>
              <a:gd name="T9" fmla="*/ 2 h 284"/>
              <a:gd name="T10" fmla="*/ 117 w 206"/>
              <a:gd name="T11" fmla="*/ 2 h 284"/>
              <a:gd name="T12" fmla="*/ 145 w 206"/>
              <a:gd name="T13" fmla="*/ 25 h 284"/>
              <a:gd name="T14" fmla="*/ 145 w 206"/>
              <a:gd name="T15" fmla="*/ 2 h 284"/>
              <a:gd name="T16" fmla="*/ 168 w 206"/>
              <a:gd name="T17" fmla="*/ 2 h 284"/>
              <a:gd name="T18" fmla="*/ 168 w 206"/>
              <a:gd name="T19" fmla="*/ 40 h 284"/>
              <a:gd name="T20" fmla="*/ 184 w 206"/>
              <a:gd name="T21" fmla="*/ 49 h 284"/>
              <a:gd name="T22" fmla="*/ 184 w 206"/>
              <a:gd name="T23" fmla="*/ 49 h 284"/>
              <a:gd name="T24" fmla="*/ 184 w 206"/>
              <a:gd name="T25" fmla="*/ 49 h 284"/>
              <a:gd name="T26" fmla="*/ 202 w 206"/>
              <a:gd name="T27" fmla="*/ 60 h 284"/>
              <a:gd name="T28" fmla="*/ 201 w 206"/>
              <a:gd name="T29" fmla="*/ 64 h 284"/>
              <a:gd name="T30" fmla="*/ 184 w 206"/>
              <a:gd name="T31" fmla="*/ 64 h 284"/>
              <a:gd name="T32" fmla="*/ 184 w 206"/>
              <a:gd name="T33" fmla="*/ 117 h 284"/>
              <a:gd name="T34" fmla="*/ 169 w 206"/>
              <a:gd name="T35" fmla="*/ 134 h 284"/>
              <a:gd name="T36" fmla="*/ 136 w 206"/>
              <a:gd name="T37" fmla="*/ 134 h 284"/>
              <a:gd name="T38" fmla="*/ 129 w 206"/>
              <a:gd name="T39" fmla="*/ 137 h 284"/>
              <a:gd name="T40" fmla="*/ 140 w 206"/>
              <a:gd name="T41" fmla="*/ 155 h 284"/>
              <a:gd name="T42" fmla="*/ 139 w 206"/>
              <a:gd name="T43" fmla="*/ 160 h 284"/>
              <a:gd name="T44" fmla="*/ 118 w 206"/>
              <a:gd name="T45" fmla="*/ 161 h 284"/>
              <a:gd name="T46" fmla="*/ 119 w 206"/>
              <a:gd name="T47" fmla="*/ 168 h 284"/>
              <a:gd name="T48" fmla="*/ 130 w 206"/>
              <a:gd name="T49" fmla="*/ 179 h 284"/>
              <a:gd name="T50" fmla="*/ 115 w 206"/>
              <a:gd name="T51" fmla="*/ 195 h 284"/>
              <a:gd name="T52" fmla="*/ 129 w 206"/>
              <a:gd name="T53" fmla="*/ 211 h 284"/>
              <a:gd name="T54" fmla="*/ 129 w 206"/>
              <a:gd name="T55" fmla="*/ 220 h 284"/>
              <a:gd name="T56" fmla="*/ 115 w 206"/>
              <a:gd name="T57" fmla="*/ 235 h 284"/>
              <a:gd name="T58" fmla="*/ 124 w 206"/>
              <a:gd name="T59" fmla="*/ 248 h 284"/>
              <a:gd name="T60" fmla="*/ 124 w 206"/>
              <a:gd name="T61" fmla="*/ 260 h 284"/>
              <a:gd name="T62" fmla="*/ 102 w 206"/>
              <a:gd name="T63" fmla="*/ 284 h 284"/>
              <a:gd name="T64" fmla="*/ 86 w 206"/>
              <a:gd name="T65" fmla="*/ 264 h 284"/>
              <a:gd name="T66" fmla="*/ 85 w 206"/>
              <a:gd name="T67" fmla="*/ 163 h 284"/>
              <a:gd name="T68" fmla="*/ 83 w 206"/>
              <a:gd name="T69" fmla="*/ 160 h 284"/>
              <a:gd name="T70" fmla="*/ 71 w 206"/>
              <a:gd name="T71" fmla="*/ 159 h 284"/>
              <a:gd name="T72" fmla="*/ 68 w 206"/>
              <a:gd name="T73" fmla="*/ 152 h 284"/>
              <a:gd name="T74" fmla="*/ 77 w 206"/>
              <a:gd name="T75" fmla="*/ 140 h 284"/>
              <a:gd name="T76" fmla="*/ 78 w 206"/>
              <a:gd name="T77" fmla="*/ 136 h 284"/>
              <a:gd name="T78" fmla="*/ 73 w 206"/>
              <a:gd name="T79" fmla="*/ 134 h 284"/>
              <a:gd name="T80" fmla="*/ 40 w 206"/>
              <a:gd name="T81" fmla="*/ 134 h 284"/>
              <a:gd name="T82" fmla="*/ 25 w 206"/>
              <a:gd name="T83" fmla="*/ 11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6" h="284">
                <a:moveTo>
                  <a:pt x="25" y="112"/>
                </a:moveTo>
                <a:cubicBezTo>
                  <a:pt x="25" y="64"/>
                  <a:pt x="25" y="64"/>
                  <a:pt x="2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" y="64"/>
                  <a:pt x="0" y="62"/>
                  <a:pt x="4" y="60"/>
                </a:cubicBezTo>
                <a:cubicBezTo>
                  <a:pt x="104" y="2"/>
                  <a:pt x="104" y="2"/>
                  <a:pt x="104" y="2"/>
                </a:cubicBezTo>
                <a:cubicBezTo>
                  <a:pt x="107" y="0"/>
                  <a:pt x="113" y="0"/>
                  <a:pt x="117" y="2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5" y="2"/>
                  <a:pt x="145" y="2"/>
                  <a:pt x="145" y="2"/>
                </a:cubicBezTo>
                <a:cubicBezTo>
                  <a:pt x="168" y="2"/>
                  <a:pt x="168" y="2"/>
                  <a:pt x="168" y="2"/>
                </a:cubicBezTo>
                <a:cubicBezTo>
                  <a:pt x="168" y="40"/>
                  <a:pt x="168" y="40"/>
                  <a:pt x="168" y="40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202" y="60"/>
                  <a:pt x="202" y="60"/>
                  <a:pt x="202" y="60"/>
                </a:cubicBezTo>
                <a:cubicBezTo>
                  <a:pt x="206" y="62"/>
                  <a:pt x="205" y="64"/>
                  <a:pt x="201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117"/>
                  <a:pt x="184" y="117"/>
                  <a:pt x="184" y="117"/>
                </a:cubicBezTo>
                <a:cubicBezTo>
                  <a:pt x="184" y="117"/>
                  <a:pt x="185" y="134"/>
                  <a:pt x="169" y="134"/>
                </a:cubicBezTo>
                <a:cubicBezTo>
                  <a:pt x="136" y="134"/>
                  <a:pt x="136" y="134"/>
                  <a:pt x="136" y="134"/>
                </a:cubicBezTo>
                <a:cubicBezTo>
                  <a:pt x="134" y="135"/>
                  <a:pt x="131" y="136"/>
                  <a:pt x="129" y="137"/>
                </a:cubicBezTo>
                <a:cubicBezTo>
                  <a:pt x="140" y="155"/>
                  <a:pt x="140" y="155"/>
                  <a:pt x="140" y="155"/>
                </a:cubicBezTo>
                <a:cubicBezTo>
                  <a:pt x="142" y="159"/>
                  <a:pt x="139" y="160"/>
                  <a:pt x="139" y="160"/>
                </a:cubicBezTo>
                <a:cubicBezTo>
                  <a:pt x="118" y="161"/>
                  <a:pt x="118" y="161"/>
                  <a:pt x="118" y="161"/>
                </a:cubicBezTo>
                <a:cubicBezTo>
                  <a:pt x="119" y="168"/>
                  <a:pt x="119" y="168"/>
                  <a:pt x="119" y="168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15" y="195"/>
                  <a:pt x="115" y="195"/>
                  <a:pt x="115" y="195"/>
                </a:cubicBezTo>
                <a:cubicBezTo>
                  <a:pt x="129" y="211"/>
                  <a:pt x="129" y="211"/>
                  <a:pt x="129" y="211"/>
                </a:cubicBezTo>
                <a:cubicBezTo>
                  <a:pt x="129" y="220"/>
                  <a:pt x="129" y="220"/>
                  <a:pt x="129" y="220"/>
                </a:cubicBezTo>
                <a:cubicBezTo>
                  <a:pt x="115" y="235"/>
                  <a:pt x="115" y="235"/>
                  <a:pt x="115" y="235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124" y="260"/>
                  <a:pt x="124" y="260"/>
                  <a:pt x="124" y="260"/>
                </a:cubicBezTo>
                <a:cubicBezTo>
                  <a:pt x="102" y="284"/>
                  <a:pt x="102" y="284"/>
                  <a:pt x="102" y="284"/>
                </a:cubicBezTo>
                <a:cubicBezTo>
                  <a:pt x="94" y="283"/>
                  <a:pt x="86" y="264"/>
                  <a:pt x="86" y="264"/>
                </a:cubicBezTo>
                <a:cubicBezTo>
                  <a:pt x="85" y="163"/>
                  <a:pt x="85" y="163"/>
                  <a:pt x="85" y="163"/>
                </a:cubicBezTo>
                <a:cubicBezTo>
                  <a:pt x="85" y="160"/>
                  <a:pt x="83" y="160"/>
                  <a:pt x="83" y="160"/>
                </a:cubicBezTo>
                <a:cubicBezTo>
                  <a:pt x="71" y="159"/>
                  <a:pt x="71" y="159"/>
                  <a:pt x="71" y="159"/>
                </a:cubicBezTo>
                <a:cubicBezTo>
                  <a:pt x="64" y="159"/>
                  <a:pt x="68" y="152"/>
                  <a:pt x="68" y="152"/>
                </a:cubicBezTo>
                <a:cubicBezTo>
                  <a:pt x="77" y="140"/>
                  <a:pt x="77" y="140"/>
                  <a:pt x="77" y="140"/>
                </a:cubicBezTo>
                <a:cubicBezTo>
                  <a:pt x="78" y="139"/>
                  <a:pt x="78" y="137"/>
                  <a:pt x="78" y="136"/>
                </a:cubicBezTo>
                <a:cubicBezTo>
                  <a:pt x="76" y="136"/>
                  <a:pt x="74" y="135"/>
                  <a:pt x="73" y="134"/>
                </a:cubicBezTo>
                <a:cubicBezTo>
                  <a:pt x="40" y="134"/>
                  <a:pt x="40" y="134"/>
                  <a:pt x="40" y="134"/>
                </a:cubicBezTo>
                <a:cubicBezTo>
                  <a:pt x="40" y="134"/>
                  <a:pt x="25" y="133"/>
                  <a:pt x="25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2" tIns="34287" rIns="68572" bIns="34287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67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3"/>
          <p:cNvGrpSpPr/>
          <p:nvPr/>
        </p:nvGrpSpPr>
        <p:grpSpPr>
          <a:xfrm>
            <a:off x="6081136" y="1854469"/>
            <a:ext cx="2185745" cy="1210873"/>
            <a:chOff x="8461641" y="1680432"/>
            <a:chExt cx="2914647" cy="1614675"/>
          </a:xfrm>
        </p:grpSpPr>
        <p:sp>
          <p:nvSpPr>
            <p:cNvPr id="60" name="Rectangle 59"/>
            <p:cNvSpPr/>
            <p:nvPr/>
          </p:nvSpPr>
          <p:spPr>
            <a:xfrm>
              <a:off x="8461641" y="1680432"/>
              <a:ext cx="2914647" cy="1614675"/>
            </a:xfrm>
            <a:prstGeom prst="rect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569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706535" y="1912546"/>
              <a:ext cx="1490316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6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01390" y="2281878"/>
              <a:ext cx="2482640" cy="5435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62"/>
          <p:cNvGrpSpPr/>
          <p:nvPr/>
        </p:nvGrpSpPr>
        <p:grpSpPr>
          <a:xfrm>
            <a:off x="6336080" y="3889326"/>
            <a:ext cx="566716" cy="566716"/>
            <a:chOff x="6895745" y="6076124"/>
            <a:chExt cx="755703" cy="755703"/>
          </a:xfrm>
        </p:grpSpPr>
        <p:sp>
          <p:nvSpPr>
            <p:cNvPr id="64" name="Oval 63"/>
            <p:cNvSpPr/>
            <p:nvPr/>
          </p:nvSpPr>
          <p:spPr>
            <a:xfrm>
              <a:off x="6895745" y="607612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" name="Group 64"/>
            <p:cNvGrpSpPr/>
            <p:nvPr/>
          </p:nvGrpSpPr>
          <p:grpSpPr>
            <a:xfrm>
              <a:off x="7162147" y="6226696"/>
              <a:ext cx="212181" cy="457727"/>
              <a:chOff x="4395788" y="2198688"/>
              <a:chExt cx="344488" cy="742951"/>
            </a:xfrm>
            <a:solidFill>
              <a:schemeClr val="bg2"/>
            </a:solidFill>
          </p:grpSpPr>
          <p:sp>
            <p:nvSpPr>
              <p:cNvPr id="66" name="Oval 65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09538" cy="1127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4287" tIns="17143" rIns="34287" bIns="17143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67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7"/>
              <p:cNvSpPr>
                <a:spLocks/>
              </p:cNvSpPr>
              <p:nvPr/>
            </p:nvSpPr>
            <p:spPr bwMode="auto">
              <a:xfrm>
                <a:off x="4395788" y="2333626"/>
                <a:ext cx="344488" cy="608013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4287" tIns="17143" rIns="34287" bIns="17143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67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67"/>
          <p:cNvGrpSpPr/>
          <p:nvPr/>
        </p:nvGrpSpPr>
        <p:grpSpPr>
          <a:xfrm>
            <a:off x="6329053" y="3219300"/>
            <a:ext cx="566716" cy="566716"/>
            <a:chOff x="1354194" y="5911456"/>
            <a:chExt cx="755703" cy="755703"/>
          </a:xfrm>
        </p:grpSpPr>
        <p:sp>
          <p:nvSpPr>
            <p:cNvPr id="69" name="Oval 68"/>
            <p:cNvSpPr/>
            <p:nvPr/>
          </p:nvSpPr>
          <p:spPr>
            <a:xfrm>
              <a:off x="1354194" y="5911456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1" name="Group 69"/>
            <p:cNvGrpSpPr/>
            <p:nvPr/>
          </p:nvGrpSpPr>
          <p:grpSpPr>
            <a:xfrm>
              <a:off x="1639245" y="6058413"/>
              <a:ext cx="185600" cy="472193"/>
              <a:chOff x="4422775" y="2198688"/>
              <a:chExt cx="292100" cy="742950"/>
            </a:xfrm>
            <a:solidFill>
              <a:schemeClr val="bg2"/>
            </a:solidFill>
          </p:grpSpPr>
          <p:sp>
            <p:nvSpPr>
              <p:cNvPr id="71" name="Freeform 12"/>
              <p:cNvSpPr>
                <a:spLocks/>
              </p:cNvSpPr>
              <p:nvPr/>
            </p:nvSpPr>
            <p:spPr bwMode="auto">
              <a:xfrm>
                <a:off x="4422775" y="2325688"/>
                <a:ext cx="292100" cy="615950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4287" tIns="17143" rIns="34287" bIns="17143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67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Oval 13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15888" cy="1158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4287" tIns="17143" rIns="34287" bIns="17143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67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3" name="TextBox 72"/>
          <p:cNvSpPr txBox="1"/>
          <p:nvPr/>
        </p:nvSpPr>
        <p:spPr>
          <a:xfrm>
            <a:off x="6939121" y="3322599"/>
            <a:ext cx="537327" cy="2498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853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853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939401" y="3509047"/>
            <a:ext cx="737702" cy="2498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853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Users</a:t>
            </a:r>
            <a:endParaRPr lang="en-GB" sz="853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952096" y="3992625"/>
            <a:ext cx="537327" cy="2498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853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853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952711" y="4179074"/>
            <a:ext cx="865943" cy="2498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853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Users</a:t>
            </a:r>
            <a:endParaRPr lang="en-GB" sz="853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24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5" grpId="0"/>
      <p:bldP spid="46" grpId="0" animBg="1"/>
      <p:bldP spid="51" grpId="0" animBg="1"/>
      <p:bldP spid="73" grpId="0"/>
      <p:bldP spid="74" grpId="0"/>
      <p:bldP spid="75" grpId="0"/>
      <p:bldP spid="7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4670000" y="1437606"/>
            <a:ext cx="2043672" cy="1557687"/>
            <a:chOff x="6566394" y="2021434"/>
            <a:chExt cx="2873914" cy="2190498"/>
          </a:xfrm>
          <a:gradFill flip="none" rotWithShape="1">
            <a:gsLst>
              <a:gs pos="0">
                <a:srgbClr val="0170C1">
                  <a:shade val="30000"/>
                  <a:satMod val="115000"/>
                </a:srgbClr>
              </a:gs>
              <a:gs pos="50000">
                <a:srgbClr val="0170C1">
                  <a:shade val="67500"/>
                  <a:satMod val="115000"/>
                </a:srgbClr>
              </a:gs>
              <a:gs pos="100000">
                <a:srgbClr val="0170C1">
                  <a:shade val="100000"/>
                  <a:satMod val="115000"/>
                </a:srgbClr>
              </a:gs>
            </a:gsLst>
            <a:lin ang="16200000" scaled="1"/>
            <a:tileRect/>
          </a:gradFill>
        </p:grpSpPr>
        <p:sp>
          <p:nvSpPr>
            <p:cNvPr id="74" name="任意多边形 73"/>
            <p:cNvSpPr/>
            <p:nvPr/>
          </p:nvSpPr>
          <p:spPr>
            <a:xfrm flipH="1">
              <a:off x="6566394" y="2073819"/>
              <a:ext cx="562560" cy="325906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1" name="任意多边形 50"/>
            <p:cNvSpPr/>
            <p:nvPr/>
          </p:nvSpPr>
          <p:spPr>
            <a:xfrm flipH="1">
              <a:off x="6595750" y="2021434"/>
              <a:ext cx="2844558" cy="2190498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2026763"/>
                <a:gd name="connsiteY0" fmla="*/ 1574572 h 1589231"/>
                <a:gd name="connsiteX1" fmla="*/ 947203 w 2026763"/>
                <a:gd name="connsiteY1" fmla="*/ 0 h 1589231"/>
                <a:gd name="connsiteX2" fmla="*/ 1931311 w 2026763"/>
                <a:gd name="connsiteY2" fmla="*/ 24603 h 1589231"/>
                <a:gd name="connsiteX3" fmla="*/ 2026763 w 2026763"/>
                <a:gd name="connsiteY3" fmla="*/ 118448 h 1589231"/>
                <a:gd name="connsiteX4" fmla="*/ 1029212 w 2026763"/>
                <a:gd name="connsiteY4" fmla="*/ 1589231 h 1589231"/>
                <a:gd name="connsiteX5" fmla="*/ 0 w 2026763"/>
                <a:gd name="connsiteY5" fmla="*/ 1574572 h 1589231"/>
                <a:gd name="connsiteX0" fmla="*/ 0 w 2026763"/>
                <a:gd name="connsiteY0" fmla="*/ 1574572 h 1601616"/>
                <a:gd name="connsiteX1" fmla="*/ 947203 w 2026763"/>
                <a:gd name="connsiteY1" fmla="*/ 0 h 1601616"/>
                <a:gd name="connsiteX2" fmla="*/ 1931311 w 2026763"/>
                <a:gd name="connsiteY2" fmla="*/ 24603 h 1601616"/>
                <a:gd name="connsiteX3" fmla="*/ 2026763 w 2026763"/>
                <a:gd name="connsiteY3" fmla="*/ 118448 h 1601616"/>
                <a:gd name="connsiteX4" fmla="*/ 1029212 w 2026763"/>
                <a:gd name="connsiteY4" fmla="*/ 1589231 h 1601616"/>
                <a:gd name="connsiteX5" fmla="*/ 0 w 2026763"/>
                <a:gd name="connsiteY5" fmla="*/ 1574572 h 1601616"/>
                <a:gd name="connsiteX0" fmla="*/ 0 w 2026763"/>
                <a:gd name="connsiteY0" fmla="*/ 1574572 h 1593194"/>
                <a:gd name="connsiteX1" fmla="*/ 947203 w 2026763"/>
                <a:gd name="connsiteY1" fmla="*/ 0 h 1593194"/>
                <a:gd name="connsiteX2" fmla="*/ 1931311 w 2026763"/>
                <a:gd name="connsiteY2" fmla="*/ 24603 h 1593194"/>
                <a:gd name="connsiteX3" fmla="*/ 2026763 w 2026763"/>
                <a:gd name="connsiteY3" fmla="*/ 118448 h 1593194"/>
                <a:gd name="connsiteX4" fmla="*/ 1029212 w 2026763"/>
                <a:gd name="connsiteY4" fmla="*/ 1589231 h 1593194"/>
                <a:gd name="connsiteX5" fmla="*/ 0 w 2026763"/>
                <a:gd name="connsiteY5" fmla="*/ 1574572 h 1593194"/>
                <a:gd name="connsiteX0" fmla="*/ 0 w 2023046"/>
                <a:gd name="connsiteY0" fmla="*/ 1563421 h 1589231"/>
                <a:gd name="connsiteX1" fmla="*/ 943486 w 2023046"/>
                <a:gd name="connsiteY1" fmla="*/ 0 h 1589231"/>
                <a:gd name="connsiteX2" fmla="*/ 1927594 w 2023046"/>
                <a:gd name="connsiteY2" fmla="*/ 24603 h 1589231"/>
                <a:gd name="connsiteX3" fmla="*/ 2023046 w 2023046"/>
                <a:gd name="connsiteY3" fmla="*/ 118448 h 1589231"/>
                <a:gd name="connsiteX4" fmla="*/ 1025495 w 2023046"/>
                <a:gd name="connsiteY4" fmla="*/ 1589231 h 1589231"/>
                <a:gd name="connsiteX5" fmla="*/ 0 w 2023046"/>
                <a:gd name="connsiteY5" fmla="*/ 1563421 h 1589231"/>
                <a:gd name="connsiteX0" fmla="*/ 0 w 2023046"/>
                <a:gd name="connsiteY0" fmla="*/ 1563421 h 1574847"/>
                <a:gd name="connsiteX1" fmla="*/ 943486 w 2023046"/>
                <a:gd name="connsiteY1" fmla="*/ 0 h 1574847"/>
                <a:gd name="connsiteX2" fmla="*/ 1927594 w 2023046"/>
                <a:gd name="connsiteY2" fmla="*/ 24603 h 1574847"/>
                <a:gd name="connsiteX3" fmla="*/ 2023046 w 2023046"/>
                <a:gd name="connsiteY3" fmla="*/ 118448 h 1574847"/>
                <a:gd name="connsiteX4" fmla="*/ 1029212 w 2023046"/>
                <a:gd name="connsiteY4" fmla="*/ 1548343 h 1574847"/>
                <a:gd name="connsiteX5" fmla="*/ 0 w 2023046"/>
                <a:gd name="connsiteY5" fmla="*/ 1563421 h 1574847"/>
                <a:gd name="connsiteX0" fmla="*/ 0 w 2023046"/>
                <a:gd name="connsiteY0" fmla="*/ 1563421 h 1563421"/>
                <a:gd name="connsiteX1" fmla="*/ 943486 w 2023046"/>
                <a:gd name="connsiteY1" fmla="*/ 0 h 1563421"/>
                <a:gd name="connsiteX2" fmla="*/ 1927594 w 2023046"/>
                <a:gd name="connsiteY2" fmla="*/ 24603 h 1563421"/>
                <a:gd name="connsiteX3" fmla="*/ 2023046 w 2023046"/>
                <a:gd name="connsiteY3" fmla="*/ 118448 h 1563421"/>
                <a:gd name="connsiteX4" fmla="*/ 1029212 w 2023046"/>
                <a:gd name="connsiteY4" fmla="*/ 1548343 h 1563421"/>
                <a:gd name="connsiteX5" fmla="*/ 0 w 2023046"/>
                <a:gd name="connsiteY5" fmla="*/ 1563421 h 1563421"/>
                <a:gd name="connsiteX0" fmla="*/ 0 w 2023046"/>
                <a:gd name="connsiteY0" fmla="*/ 1563421 h 1568845"/>
                <a:gd name="connsiteX1" fmla="*/ 943486 w 2023046"/>
                <a:gd name="connsiteY1" fmla="*/ 0 h 1568845"/>
                <a:gd name="connsiteX2" fmla="*/ 1927594 w 2023046"/>
                <a:gd name="connsiteY2" fmla="*/ 24603 h 1568845"/>
                <a:gd name="connsiteX3" fmla="*/ 2023046 w 2023046"/>
                <a:gd name="connsiteY3" fmla="*/ 118448 h 1568845"/>
                <a:gd name="connsiteX4" fmla="*/ 1012811 w 2023046"/>
                <a:gd name="connsiteY4" fmla="*/ 1568845 h 1568845"/>
                <a:gd name="connsiteX5" fmla="*/ 0 w 2023046"/>
                <a:gd name="connsiteY5" fmla="*/ 1563421 h 1568845"/>
                <a:gd name="connsiteX0" fmla="*/ 0 w 2023046"/>
                <a:gd name="connsiteY0" fmla="*/ 1575722 h 1575722"/>
                <a:gd name="connsiteX1" fmla="*/ 943486 w 2023046"/>
                <a:gd name="connsiteY1" fmla="*/ 0 h 1575722"/>
                <a:gd name="connsiteX2" fmla="*/ 1927594 w 2023046"/>
                <a:gd name="connsiteY2" fmla="*/ 24603 h 1575722"/>
                <a:gd name="connsiteX3" fmla="*/ 2023046 w 2023046"/>
                <a:gd name="connsiteY3" fmla="*/ 118448 h 1575722"/>
                <a:gd name="connsiteX4" fmla="*/ 1012811 w 2023046"/>
                <a:gd name="connsiteY4" fmla="*/ 1568845 h 1575722"/>
                <a:gd name="connsiteX5" fmla="*/ 0 w 2023046"/>
                <a:gd name="connsiteY5" fmla="*/ 1575722 h 1575722"/>
                <a:gd name="connsiteX0" fmla="*/ 0 w 2023046"/>
                <a:gd name="connsiteY0" fmla="*/ 1557880 h 1557880"/>
                <a:gd name="connsiteX1" fmla="*/ 947947 w 2023046"/>
                <a:gd name="connsiteY1" fmla="*/ 0 h 1557880"/>
                <a:gd name="connsiteX2" fmla="*/ 1927594 w 2023046"/>
                <a:gd name="connsiteY2" fmla="*/ 6761 h 1557880"/>
                <a:gd name="connsiteX3" fmla="*/ 2023046 w 2023046"/>
                <a:gd name="connsiteY3" fmla="*/ 100606 h 1557880"/>
                <a:gd name="connsiteX4" fmla="*/ 1012811 w 2023046"/>
                <a:gd name="connsiteY4" fmla="*/ 1551003 h 1557880"/>
                <a:gd name="connsiteX5" fmla="*/ 0 w 2023046"/>
                <a:gd name="connsiteY5" fmla="*/ 1557880 h 155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3046" h="1557880">
                  <a:moveTo>
                    <a:pt x="0" y="1557880"/>
                  </a:moveTo>
                  <a:cubicBezTo>
                    <a:pt x="656072" y="163728"/>
                    <a:pt x="648615" y="123013"/>
                    <a:pt x="947947" y="0"/>
                  </a:cubicBezTo>
                  <a:lnTo>
                    <a:pt x="1927594" y="6761"/>
                  </a:lnTo>
                  <a:cubicBezTo>
                    <a:pt x="1981807" y="34055"/>
                    <a:pt x="1994802" y="50814"/>
                    <a:pt x="2023046" y="100606"/>
                  </a:cubicBezTo>
                  <a:cubicBezTo>
                    <a:pt x="1744216" y="-198728"/>
                    <a:pt x="1262938" y="1099954"/>
                    <a:pt x="1012811" y="1551003"/>
                  </a:cubicBezTo>
                  <a:lnTo>
                    <a:pt x="0" y="155788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组合 1"/>
          <p:cNvGrpSpPr/>
          <p:nvPr/>
        </p:nvGrpSpPr>
        <p:grpSpPr>
          <a:xfrm>
            <a:off x="2302062" y="1437606"/>
            <a:ext cx="2036750" cy="1550007"/>
            <a:chOff x="3236480" y="2021433"/>
            <a:chExt cx="2864179" cy="2179697"/>
          </a:xfrm>
          <a:gradFill flip="none" rotWithShape="1">
            <a:gsLst>
              <a:gs pos="0">
                <a:srgbClr val="0170C1">
                  <a:shade val="30000"/>
                  <a:satMod val="115000"/>
                </a:srgbClr>
              </a:gs>
              <a:gs pos="50000">
                <a:srgbClr val="0170C1">
                  <a:shade val="67500"/>
                  <a:satMod val="115000"/>
                </a:srgbClr>
              </a:gs>
              <a:gs pos="100000">
                <a:srgbClr val="0170C1">
                  <a:shade val="100000"/>
                  <a:satMod val="115000"/>
                </a:srgbClr>
              </a:gs>
            </a:gsLst>
            <a:lin ang="18900000" scaled="1"/>
            <a:tileRect/>
          </a:gradFill>
        </p:grpSpPr>
        <p:sp>
          <p:nvSpPr>
            <p:cNvPr id="52" name="任意多边形 51"/>
            <p:cNvSpPr/>
            <p:nvPr/>
          </p:nvSpPr>
          <p:spPr>
            <a:xfrm>
              <a:off x="5538099" y="2073819"/>
              <a:ext cx="562560" cy="325906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3236480" y="2021433"/>
              <a:ext cx="2836007" cy="2179697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2016965"/>
                <a:gd name="connsiteY0" fmla="*/ 1568040 h 1568040"/>
                <a:gd name="connsiteX1" fmla="*/ 937405 w 2016965"/>
                <a:gd name="connsiteY1" fmla="*/ 0 h 1568040"/>
                <a:gd name="connsiteX2" fmla="*/ 1921513 w 2016965"/>
                <a:gd name="connsiteY2" fmla="*/ 24603 h 1568040"/>
                <a:gd name="connsiteX3" fmla="*/ 2016965 w 2016965"/>
                <a:gd name="connsiteY3" fmla="*/ 118448 h 1568040"/>
                <a:gd name="connsiteX4" fmla="*/ 1019414 w 2016965"/>
                <a:gd name="connsiteY4" fmla="*/ 1566371 h 1568040"/>
                <a:gd name="connsiteX5" fmla="*/ 0 w 2016965"/>
                <a:gd name="connsiteY5" fmla="*/ 1568040 h 1568040"/>
                <a:gd name="connsiteX0" fmla="*/ 0 w 2016965"/>
                <a:gd name="connsiteY0" fmla="*/ 1550198 h 1550198"/>
                <a:gd name="connsiteX1" fmla="*/ 932945 w 2016965"/>
                <a:gd name="connsiteY1" fmla="*/ 0 h 1550198"/>
                <a:gd name="connsiteX2" fmla="*/ 1921513 w 2016965"/>
                <a:gd name="connsiteY2" fmla="*/ 6761 h 1550198"/>
                <a:gd name="connsiteX3" fmla="*/ 2016965 w 2016965"/>
                <a:gd name="connsiteY3" fmla="*/ 100606 h 1550198"/>
                <a:gd name="connsiteX4" fmla="*/ 1019414 w 2016965"/>
                <a:gd name="connsiteY4" fmla="*/ 1548529 h 1550198"/>
                <a:gd name="connsiteX5" fmla="*/ 0 w 2016965"/>
                <a:gd name="connsiteY5" fmla="*/ 1550198 h 155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6965" h="1550198">
                  <a:moveTo>
                    <a:pt x="0" y="1550198"/>
                  </a:moveTo>
                  <a:cubicBezTo>
                    <a:pt x="656072" y="156046"/>
                    <a:pt x="633613" y="123013"/>
                    <a:pt x="932945" y="0"/>
                  </a:cubicBezTo>
                  <a:lnTo>
                    <a:pt x="1921513" y="6761"/>
                  </a:lnTo>
                  <a:cubicBezTo>
                    <a:pt x="1975726" y="34055"/>
                    <a:pt x="1988721" y="50814"/>
                    <a:pt x="2016965" y="100606"/>
                  </a:cubicBezTo>
                  <a:cubicBezTo>
                    <a:pt x="1738135" y="-198728"/>
                    <a:pt x="1269541" y="1097480"/>
                    <a:pt x="1019414" y="1548529"/>
                  </a:cubicBezTo>
                  <a:lnTo>
                    <a:pt x="0" y="155019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" name="组合 4"/>
          <p:cNvGrpSpPr/>
          <p:nvPr/>
        </p:nvGrpSpPr>
        <p:grpSpPr>
          <a:xfrm>
            <a:off x="4670000" y="2959191"/>
            <a:ext cx="2044123" cy="1528594"/>
            <a:chOff x="6566394" y="4204652"/>
            <a:chExt cx="2874548" cy="2149585"/>
          </a:xfrm>
          <a:gradFill flip="none" rotWithShape="1">
            <a:gsLst>
              <a:gs pos="0">
                <a:srgbClr val="0170C1">
                  <a:shade val="30000"/>
                  <a:satMod val="115000"/>
                </a:srgbClr>
              </a:gs>
              <a:gs pos="50000">
                <a:srgbClr val="0170C1">
                  <a:shade val="67500"/>
                  <a:satMod val="115000"/>
                </a:srgbClr>
              </a:gs>
              <a:gs pos="100000">
                <a:srgbClr val="0170C1">
                  <a:shade val="100000"/>
                  <a:satMod val="115000"/>
                </a:srgbClr>
              </a:gs>
            </a:gsLst>
            <a:lin ang="5400000" scaled="1"/>
            <a:tileRect/>
          </a:gradFill>
        </p:grpSpPr>
        <p:sp>
          <p:nvSpPr>
            <p:cNvPr id="78" name="任意多边形 77"/>
            <p:cNvSpPr/>
            <p:nvPr/>
          </p:nvSpPr>
          <p:spPr>
            <a:xfrm flipH="1" flipV="1">
              <a:off x="6566394" y="5984842"/>
              <a:ext cx="562560" cy="325906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 flipH="1" flipV="1">
              <a:off x="6595751" y="4204652"/>
              <a:ext cx="2845191" cy="2149585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1994106"/>
                <a:gd name="connsiteY0" fmla="*/ 1564775 h 1566371"/>
                <a:gd name="connsiteX1" fmla="*/ 914546 w 1994106"/>
                <a:gd name="connsiteY1" fmla="*/ 0 h 1566371"/>
                <a:gd name="connsiteX2" fmla="*/ 1898654 w 1994106"/>
                <a:gd name="connsiteY2" fmla="*/ 24603 h 1566371"/>
                <a:gd name="connsiteX3" fmla="*/ 1994106 w 1994106"/>
                <a:gd name="connsiteY3" fmla="*/ 118448 h 1566371"/>
                <a:gd name="connsiteX4" fmla="*/ 996555 w 1994106"/>
                <a:gd name="connsiteY4" fmla="*/ 1566371 h 1566371"/>
                <a:gd name="connsiteX5" fmla="*/ 0 w 1994106"/>
                <a:gd name="connsiteY5" fmla="*/ 1564775 h 1566371"/>
                <a:gd name="connsiteX0" fmla="*/ 0 w 2010434"/>
                <a:gd name="connsiteY0" fmla="*/ 1564775 h 1566371"/>
                <a:gd name="connsiteX1" fmla="*/ 930874 w 2010434"/>
                <a:gd name="connsiteY1" fmla="*/ 0 h 1566371"/>
                <a:gd name="connsiteX2" fmla="*/ 1914982 w 2010434"/>
                <a:gd name="connsiteY2" fmla="*/ 24603 h 1566371"/>
                <a:gd name="connsiteX3" fmla="*/ 2010434 w 2010434"/>
                <a:gd name="connsiteY3" fmla="*/ 118448 h 1566371"/>
                <a:gd name="connsiteX4" fmla="*/ 1012883 w 2010434"/>
                <a:gd name="connsiteY4" fmla="*/ 1566371 h 1566371"/>
                <a:gd name="connsiteX5" fmla="*/ 0 w 2010434"/>
                <a:gd name="connsiteY5" fmla="*/ 1564775 h 1566371"/>
                <a:gd name="connsiteX0" fmla="*/ 0 w 2023497"/>
                <a:gd name="connsiteY0" fmla="*/ 1519055 h 1566371"/>
                <a:gd name="connsiteX1" fmla="*/ 943937 w 2023497"/>
                <a:gd name="connsiteY1" fmla="*/ 0 h 1566371"/>
                <a:gd name="connsiteX2" fmla="*/ 1928045 w 2023497"/>
                <a:gd name="connsiteY2" fmla="*/ 24603 h 1566371"/>
                <a:gd name="connsiteX3" fmla="*/ 2023497 w 2023497"/>
                <a:gd name="connsiteY3" fmla="*/ 118448 h 1566371"/>
                <a:gd name="connsiteX4" fmla="*/ 1025946 w 2023497"/>
                <a:gd name="connsiteY4" fmla="*/ 1566371 h 1566371"/>
                <a:gd name="connsiteX5" fmla="*/ 0 w 2023497"/>
                <a:gd name="connsiteY5" fmla="*/ 1519055 h 1566371"/>
                <a:gd name="connsiteX0" fmla="*/ 0 w 2023497"/>
                <a:gd name="connsiteY0" fmla="*/ 1519055 h 1519055"/>
                <a:gd name="connsiteX1" fmla="*/ 943937 w 2023497"/>
                <a:gd name="connsiteY1" fmla="*/ 0 h 1519055"/>
                <a:gd name="connsiteX2" fmla="*/ 1928045 w 2023497"/>
                <a:gd name="connsiteY2" fmla="*/ 24603 h 1519055"/>
                <a:gd name="connsiteX3" fmla="*/ 2023497 w 2023497"/>
                <a:gd name="connsiteY3" fmla="*/ 118448 h 1519055"/>
                <a:gd name="connsiteX4" fmla="*/ 1019415 w 2023497"/>
                <a:gd name="connsiteY4" fmla="*/ 1491259 h 1519055"/>
                <a:gd name="connsiteX5" fmla="*/ 0 w 2023497"/>
                <a:gd name="connsiteY5" fmla="*/ 1519055 h 1519055"/>
                <a:gd name="connsiteX0" fmla="*/ 0 w 2023497"/>
                <a:gd name="connsiteY0" fmla="*/ 1519055 h 1519055"/>
                <a:gd name="connsiteX1" fmla="*/ 943937 w 2023497"/>
                <a:gd name="connsiteY1" fmla="*/ 0 h 1519055"/>
                <a:gd name="connsiteX2" fmla="*/ 1928045 w 2023497"/>
                <a:gd name="connsiteY2" fmla="*/ 24603 h 1519055"/>
                <a:gd name="connsiteX3" fmla="*/ 2023497 w 2023497"/>
                <a:gd name="connsiteY3" fmla="*/ 118448 h 1519055"/>
                <a:gd name="connsiteX4" fmla="*/ 1019415 w 2023497"/>
                <a:gd name="connsiteY4" fmla="*/ 1504322 h 1519055"/>
                <a:gd name="connsiteX5" fmla="*/ 0 w 2023497"/>
                <a:gd name="connsiteY5" fmla="*/ 1519055 h 1519055"/>
                <a:gd name="connsiteX0" fmla="*/ 0 w 2023497"/>
                <a:gd name="connsiteY0" fmla="*/ 1519055 h 1519055"/>
                <a:gd name="connsiteX1" fmla="*/ 943937 w 2023497"/>
                <a:gd name="connsiteY1" fmla="*/ 0 h 1519055"/>
                <a:gd name="connsiteX2" fmla="*/ 1928045 w 2023497"/>
                <a:gd name="connsiteY2" fmla="*/ 24603 h 1519055"/>
                <a:gd name="connsiteX3" fmla="*/ 2023497 w 2023497"/>
                <a:gd name="connsiteY3" fmla="*/ 118448 h 1519055"/>
                <a:gd name="connsiteX4" fmla="*/ 1029212 w 2023497"/>
                <a:gd name="connsiteY4" fmla="*/ 1507588 h 1519055"/>
                <a:gd name="connsiteX5" fmla="*/ 0 w 2023497"/>
                <a:gd name="connsiteY5" fmla="*/ 1519055 h 1519055"/>
                <a:gd name="connsiteX0" fmla="*/ 0 w 2023497"/>
                <a:gd name="connsiteY0" fmla="*/ 1519055 h 1548476"/>
                <a:gd name="connsiteX1" fmla="*/ 943937 w 2023497"/>
                <a:gd name="connsiteY1" fmla="*/ 0 h 1548476"/>
                <a:gd name="connsiteX2" fmla="*/ 1928045 w 2023497"/>
                <a:gd name="connsiteY2" fmla="*/ 24603 h 1548476"/>
                <a:gd name="connsiteX3" fmla="*/ 2023497 w 2023497"/>
                <a:gd name="connsiteY3" fmla="*/ 118448 h 1548476"/>
                <a:gd name="connsiteX4" fmla="*/ 1025495 w 2023497"/>
                <a:gd name="connsiteY4" fmla="*/ 1548476 h 1548476"/>
                <a:gd name="connsiteX5" fmla="*/ 0 w 2023497"/>
                <a:gd name="connsiteY5" fmla="*/ 1519055 h 1548476"/>
                <a:gd name="connsiteX0" fmla="*/ 0 w 2023497"/>
                <a:gd name="connsiteY0" fmla="*/ 1537640 h 1548476"/>
                <a:gd name="connsiteX1" fmla="*/ 943937 w 2023497"/>
                <a:gd name="connsiteY1" fmla="*/ 0 h 1548476"/>
                <a:gd name="connsiteX2" fmla="*/ 1928045 w 2023497"/>
                <a:gd name="connsiteY2" fmla="*/ 24603 h 1548476"/>
                <a:gd name="connsiteX3" fmla="*/ 2023497 w 2023497"/>
                <a:gd name="connsiteY3" fmla="*/ 118448 h 1548476"/>
                <a:gd name="connsiteX4" fmla="*/ 1025495 w 2023497"/>
                <a:gd name="connsiteY4" fmla="*/ 1548476 h 1548476"/>
                <a:gd name="connsiteX5" fmla="*/ 0 w 2023497"/>
                <a:gd name="connsiteY5" fmla="*/ 1537640 h 1548476"/>
                <a:gd name="connsiteX0" fmla="*/ 0 w 2023497"/>
                <a:gd name="connsiteY0" fmla="*/ 1545841 h 1548476"/>
                <a:gd name="connsiteX1" fmla="*/ 943937 w 2023497"/>
                <a:gd name="connsiteY1" fmla="*/ 0 h 1548476"/>
                <a:gd name="connsiteX2" fmla="*/ 1928045 w 2023497"/>
                <a:gd name="connsiteY2" fmla="*/ 24603 h 1548476"/>
                <a:gd name="connsiteX3" fmla="*/ 2023497 w 2023497"/>
                <a:gd name="connsiteY3" fmla="*/ 118448 h 1548476"/>
                <a:gd name="connsiteX4" fmla="*/ 1025495 w 2023497"/>
                <a:gd name="connsiteY4" fmla="*/ 1548476 h 1548476"/>
                <a:gd name="connsiteX5" fmla="*/ 0 w 2023497"/>
                <a:gd name="connsiteY5" fmla="*/ 1545841 h 1548476"/>
                <a:gd name="connsiteX0" fmla="*/ 0 w 2023497"/>
                <a:gd name="connsiteY0" fmla="*/ 1545841 h 1560778"/>
                <a:gd name="connsiteX1" fmla="*/ 943937 w 2023497"/>
                <a:gd name="connsiteY1" fmla="*/ 0 h 1560778"/>
                <a:gd name="connsiteX2" fmla="*/ 1928045 w 2023497"/>
                <a:gd name="connsiteY2" fmla="*/ 24603 h 1560778"/>
                <a:gd name="connsiteX3" fmla="*/ 2023497 w 2023497"/>
                <a:gd name="connsiteY3" fmla="*/ 118448 h 1560778"/>
                <a:gd name="connsiteX4" fmla="*/ 1013194 w 2023497"/>
                <a:gd name="connsiteY4" fmla="*/ 1560778 h 1560778"/>
                <a:gd name="connsiteX5" fmla="*/ 0 w 2023497"/>
                <a:gd name="connsiteY5" fmla="*/ 1545841 h 1560778"/>
                <a:gd name="connsiteX0" fmla="*/ 0 w 2023497"/>
                <a:gd name="connsiteY0" fmla="*/ 1545841 h 1545841"/>
                <a:gd name="connsiteX1" fmla="*/ 943937 w 2023497"/>
                <a:gd name="connsiteY1" fmla="*/ 0 h 1545841"/>
                <a:gd name="connsiteX2" fmla="*/ 1928045 w 2023497"/>
                <a:gd name="connsiteY2" fmla="*/ 24603 h 1545841"/>
                <a:gd name="connsiteX3" fmla="*/ 2023497 w 2023497"/>
                <a:gd name="connsiteY3" fmla="*/ 118448 h 1545841"/>
                <a:gd name="connsiteX4" fmla="*/ 1013194 w 2023497"/>
                <a:gd name="connsiteY4" fmla="*/ 1544377 h 1545841"/>
                <a:gd name="connsiteX5" fmla="*/ 0 w 2023497"/>
                <a:gd name="connsiteY5" fmla="*/ 1545841 h 1545841"/>
                <a:gd name="connsiteX0" fmla="*/ 0 w 2023497"/>
                <a:gd name="connsiteY0" fmla="*/ 1545841 h 1552578"/>
                <a:gd name="connsiteX1" fmla="*/ 943937 w 2023497"/>
                <a:gd name="connsiteY1" fmla="*/ 0 h 1552578"/>
                <a:gd name="connsiteX2" fmla="*/ 1928045 w 2023497"/>
                <a:gd name="connsiteY2" fmla="*/ 24603 h 1552578"/>
                <a:gd name="connsiteX3" fmla="*/ 2023497 w 2023497"/>
                <a:gd name="connsiteY3" fmla="*/ 118448 h 1552578"/>
                <a:gd name="connsiteX4" fmla="*/ 1009093 w 2023497"/>
                <a:gd name="connsiteY4" fmla="*/ 1552578 h 1552578"/>
                <a:gd name="connsiteX5" fmla="*/ 0 w 2023497"/>
                <a:gd name="connsiteY5" fmla="*/ 1545841 h 1552578"/>
                <a:gd name="connsiteX0" fmla="*/ 0 w 2023497"/>
                <a:gd name="connsiteY0" fmla="*/ 1522046 h 1528783"/>
                <a:gd name="connsiteX1" fmla="*/ 930340 w 2023497"/>
                <a:gd name="connsiteY1" fmla="*/ 0 h 1528783"/>
                <a:gd name="connsiteX2" fmla="*/ 1928045 w 2023497"/>
                <a:gd name="connsiteY2" fmla="*/ 808 h 1528783"/>
                <a:gd name="connsiteX3" fmla="*/ 2023497 w 2023497"/>
                <a:gd name="connsiteY3" fmla="*/ 94653 h 1528783"/>
                <a:gd name="connsiteX4" fmla="*/ 1009093 w 2023497"/>
                <a:gd name="connsiteY4" fmla="*/ 1528783 h 1528783"/>
                <a:gd name="connsiteX5" fmla="*/ 0 w 2023497"/>
                <a:gd name="connsiteY5" fmla="*/ 1522046 h 1528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3497" h="1528783">
                  <a:moveTo>
                    <a:pt x="0" y="1522046"/>
                  </a:moveTo>
                  <a:cubicBezTo>
                    <a:pt x="656072" y="127894"/>
                    <a:pt x="631008" y="123013"/>
                    <a:pt x="930340" y="0"/>
                  </a:cubicBezTo>
                  <a:lnTo>
                    <a:pt x="1928045" y="808"/>
                  </a:lnTo>
                  <a:cubicBezTo>
                    <a:pt x="1982258" y="28102"/>
                    <a:pt x="1995253" y="44861"/>
                    <a:pt x="2023497" y="94653"/>
                  </a:cubicBezTo>
                  <a:cubicBezTo>
                    <a:pt x="1744667" y="-204681"/>
                    <a:pt x="1259220" y="1077734"/>
                    <a:pt x="1009093" y="1528783"/>
                  </a:cubicBezTo>
                  <a:lnTo>
                    <a:pt x="0" y="152204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组合 3"/>
          <p:cNvGrpSpPr/>
          <p:nvPr/>
        </p:nvGrpSpPr>
        <p:grpSpPr>
          <a:xfrm>
            <a:off x="2298795" y="2976325"/>
            <a:ext cx="2040016" cy="1556588"/>
            <a:chOff x="3231887" y="4185258"/>
            <a:chExt cx="2868772" cy="2188952"/>
          </a:xfrm>
          <a:gradFill flip="none" rotWithShape="1">
            <a:gsLst>
              <a:gs pos="0">
                <a:srgbClr val="0170C1">
                  <a:shade val="30000"/>
                  <a:satMod val="115000"/>
                </a:srgbClr>
              </a:gs>
              <a:gs pos="50000">
                <a:srgbClr val="0170C1">
                  <a:shade val="67500"/>
                  <a:satMod val="115000"/>
                </a:srgbClr>
              </a:gs>
              <a:gs pos="100000">
                <a:srgbClr val="0170C1">
                  <a:shade val="100000"/>
                  <a:satMod val="115000"/>
                </a:srgbClr>
              </a:gs>
            </a:gsLst>
            <a:lin ang="5400000" scaled="1"/>
            <a:tileRect/>
          </a:gradFill>
        </p:grpSpPr>
        <p:sp>
          <p:nvSpPr>
            <p:cNvPr id="77" name="任意多边形 76"/>
            <p:cNvSpPr/>
            <p:nvPr/>
          </p:nvSpPr>
          <p:spPr>
            <a:xfrm flipV="1">
              <a:off x="5538099" y="5984842"/>
              <a:ext cx="562560" cy="325906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 flipV="1">
              <a:off x="3231887" y="4185258"/>
              <a:ext cx="2840599" cy="2188952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2020231"/>
                <a:gd name="connsiteY0" fmla="*/ 1554978 h 1566371"/>
                <a:gd name="connsiteX1" fmla="*/ 940671 w 2020231"/>
                <a:gd name="connsiteY1" fmla="*/ 0 h 1566371"/>
                <a:gd name="connsiteX2" fmla="*/ 1924779 w 2020231"/>
                <a:gd name="connsiteY2" fmla="*/ 24603 h 1566371"/>
                <a:gd name="connsiteX3" fmla="*/ 2020231 w 2020231"/>
                <a:gd name="connsiteY3" fmla="*/ 118448 h 1566371"/>
                <a:gd name="connsiteX4" fmla="*/ 1022680 w 2020231"/>
                <a:gd name="connsiteY4" fmla="*/ 1566371 h 1566371"/>
                <a:gd name="connsiteX5" fmla="*/ 0 w 2020231"/>
                <a:gd name="connsiteY5" fmla="*/ 1554978 h 1566371"/>
                <a:gd name="connsiteX0" fmla="*/ 0 w 2020231"/>
                <a:gd name="connsiteY0" fmla="*/ 1545387 h 1556780"/>
                <a:gd name="connsiteX1" fmla="*/ 931079 w 2020231"/>
                <a:gd name="connsiteY1" fmla="*/ 0 h 1556780"/>
                <a:gd name="connsiteX2" fmla="*/ 1924779 w 2020231"/>
                <a:gd name="connsiteY2" fmla="*/ 15012 h 1556780"/>
                <a:gd name="connsiteX3" fmla="*/ 2020231 w 2020231"/>
                <a:gd name="connsiteY3" fmla="*/ 108857 h 1556780"/>
                <a:gd name="connsiteX4" fmla="*/ 1022680 w 2020231"/>
                <a:gd name="connsiteY4" fmla="*/ 1556780 h 1556780"/>
                <a:gd name="connsiteX5" fmla="*/ 0 w 2020231"/>
                <a:gd name="connsiteY5" fmla="*/ 1545387 h 155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0231" h="1556780">
                  <a:moveTo>
                    <a:pt x="0" y="1545387"/>
                  </a:moveTo>
                  <a:cubicBezTo>
                    <a:pt x="656072" y="151235"/>
                    <a:pt x="631747" y="123013"/>
                    <a:pt x="931079" y="0"/>
                  </a:cubicBezTo>
                  <a:lnTo>
                    <a:pt x="1924779" y="15012"/>
                  </a:lnTo>
                  <a:cubicBezTo>
                    <a:pt x="1978992" y="42306"/>
                    <a:pt x="1991987" y="59065"/>
                    <a:pt x="2020231" y="108857"/>
                  </a:cubicBezTo>
                  <a:cubicBezTo>
                    <a:pt x="1741401" y="-190477"/>
                    <a:pt x="1272807" y="1105731"/>
                    <a:pt x="1022680" y="1556780"/>
                  </a:cubicBezTo>
                  <a:lnTo>
                    <a:pt x="0" y="154538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" name="组合 7"/>
          <p:cNvGrpSpPr/>
          <p:nvPr/>
        </p:nvGrpSpPr>
        <p:grpSpPr>
          <a:xfrm>
            <a:off x="1659035" y="1676187"/>
            <a:ext cx="5864929" cy="2590888"/>
            <a:chOff x="2332224" y="2356940"/>
            <a:chExt cx="8247556" cy="3643436"/>
          </a:xfrm>
        </p:grpSpPr>
        <p:grpSp>
          <p:nvGrpSpPr>
            <p:cNvPr id="7" name="组合 5"/>
            <p:cNvGrpSpPr/>
            <p:nvPr/>
          </p:nvGrpSpPr>
          <p:grpSpPr>
            <a:xfrm>
              <a:off x="2433471" y="2356940"/>
              <a:ext cx="8081289" cy="3643436"/>
              <a:chOff x="2433471" y="2356940"/>
              <a:chExt cx="8081289" cy="3643436"/>
            </a:xfrm>
          </p:grpSpPr>
          <p:grpSp>
            <p:nvGrpSpPr>
              <p:cNvPr id="8" name="组合 39"/>
              <p:cNvGrpSpPr/>
              <p:nvPr/>
            </p:nvGrpSpPr>
            <p:grpSpPr>
              <a:xfrm>
                <a:off x="2433471" y="2356940"/>
                <a:ext cx="8081289" cy="64285"/>
                <a:chOff x="1172471" y="1676076"/>
                <a:chExt cx="5747404" cy="45719"/>
              </a:xfrm>
            </p:grpSpPr>
            <p:sp>
              <p:nvSpPr>
                <p:cNvPr id="54" name="椭圆 53"/>
                <p:cNvSpPr/>
                <p:nvPr/>
              </p:nvSpPr>
              <p:spPr>
                <a:xfrm>
                  <a:off x="4024402" y="1676076"/>
                  <a:ext cx="2895473" cy="45719"/>
                </a:xfrm>
                <a:prstGeom prst="ellipse">
                  <a:avLst/>
                </a:prstGeom>
                <a:gradFill>
                  <a:gsLst>
                    <a:gs pos="100000">
                      <a:schemeClr val="bg1">
                        <a:lumMod val="75000"/>
                        <a:alpha val="17000"/>
                      </a:schemeClr>
                    </a:gs>
                    <a:gs pos="24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5" name="椭圆 54"/>
                <p:cNvSpPr/>
                <p:nvPr/>
              </p:nvSpPr>
              <p:spPr>
                <a:xfrm>
                  <a:off x="1172471" y="1676076"/>
                  <a:ext cx="2895473" cy="45719"/>
                </a:xfrm>
                <a:prstGeom prst="ellipse">
                  <a:avLst/>
                </a:prstGeom>
                <a:gradFill>
                  <a:gsLst>
                    <a:gs pos="100000">
                      <a:schemeClr val="bg1">
                        <a:lumMod val="75000"/>
                        <a:alpha val="17000"/>
                      </a:schemeClr>
                    </a:gs>
                    <a:gs pos="24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9" name="组合 38"/>
              <p:cNvGrpSpPr/>
              <p:nvPr/>
            </p:nvGrpSpPr>
            <p:grpSpPr>
              <a:xfrm>
                <a:off x="2433471" y="5936091"/>
                <a:ext cx="8081289" cy="64285"/>
                <a:chOff x="1172471" y="1676076"/>
                <a:chExt cx="5747404" cy="45719"/>
              </a:xfrm>
            </p:grpSpPr>
            <p:sp>
              <p:nvSpPr>
                <p:cNvPr id="56" name="椭圆 55"/>
                <p:cNvSpPr/>
                <p:nvPr/>
              </p:nvSpPr>
              <p:spPr>
                <a:xfrm>
                  <a:off x="4024402" y="1676076"/>
                  <a:ext cx="2895473" cy="45719"/>
                </a:xfrm>
                <a:prstGeom prst="ellipse">
                  <a:avLst/>
                </a:prstGeom>
                <a:gradFill>
                  <a:gsLst>
                    <a:gs pos="100000">
                      <a:schemeClr val="bg1">
                        <a:lumMod val="75000"/>
                        <a:alpha val="17000"/>
                      </a:schemeClr>
                    </a:gs>
                    <a:gs pos="24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" name="椭圆 56"/>
                <p:cNvSpPr/>
                <p:nvPr/>
              </p:nvSpPr>
              <p:spPr>
                <a:xfrm>
                  <a:off x="1172471" y="1676076"/>
                  <a:ext cx="2895473" cy="45719"/>
                </a:xfrm>
                <a:prstGeom prst="ellipse">
                  <a:avLst/>
                </a:prstGeom>
                <a:gradFill>
                  <a:gsLst>
                    <a:gs pos="100000">
                      <a:schemeClr val="bg1">
                        <a:lumMod val="75000"/>
                        <a:alpha val="17000"/>
                      </a:schemeClr>
                    </a:gs>
                    <a:gs pos="24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41" name="椭圆 40"/>
            <p:cNvSpPr/>
            <p:nvPr/>
          </p:nvSpPr>
          <p:spPr>
            <a:xfrm>
              <a:off x="2332224" y="4162247"/>
              <a:ext cx="2936213" cy="64285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  <a:alpha val="17000"/>
                  </a:schemeClr>
                </a:gs>
                <a:gs pos="24000">
                  <a:schemeClr val="bg1">
                    <a:lumMod val="95000"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7643567" y="4162247"/>
              <a:ext cx="2936213" cy="64285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  <a:alpha val="17000"/>
                  </a:schemeClr>
                </a:gs>
                <a:gs pos="24000">
                  <a:schemeClr val="bg1">
                    <a:lumMod val="95000"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0" name="组合 6"/>
          <p:cNvGrpSpPr/>
          <p:nvPr/>
        </p:nvGrpSpPr>
        <p:grpSpPr>
          <a:xfrm>
            <a:off x="2965383" y="1949882"/>
            <a:ext cx="3203662" cy="1999433"/>
            <a:chOff x="4169274" y="2741822"/>
            <a:chExt cx="4505149" cy="2811703"/>
          </a:xfrm>
        </p:grpSpPr>
        <p:sp>
          <p:nvSpPr>
            <p:cNvPr id="68" name="Freeform 8"/>
            <p:cNvSpPr>
              <a:spLocks noEditPoints="1"/>
            </p:cNvSpPr>
            <p:nvPr/>
          </p:nvSpPr>
          <p:spPr bwMode="auto">
            <a:xfrm>
              <a:off x="4265623" y="4987662"/>
              <a:ext cx="520311" cy="442192"/>
            </a:xfrm>
            <a:custGeom>
              <a:avLst/>
              <a:gdLst>
                <a:gd name="T0" fmla="*/ 167 w 299"/>
                <a:gd name="T1" fmla="*/ 132 h 254"/>
                <a:gd name="T2" fmla="*/ 178 w 299"/>
                <a:gd name="T3" fmla="*/ 129 h 254"/>
                <a:gd name="T4" fmla="*/ 177 w 299"/>
                <a:gd name="T5" fmla="*/ 69 h 254"/>
                <a:gd name="T6" fmla="*/ 168 w 299"/>
                <a:gd name="T7" fmla="*/ 60 h 254"/>
                <a:gd name="T8" fmla="*/ 168 w 299"/>
                <a:gd name="T9" fmla="*/ 37 h 254"/>
                <a:gd name="T10" fmla="*/ 244 w 299"/>
                <a:gd name="T11" fmla="*/ 37 h 254"/>
                <a:gd name="T12" fmla="*/ 253 w 299"/>
                <a:gd name="T13" fmla="*/ 46 h 254"/>
                <a:gd name="T14" fmla="*/ 253 w 299"/>
                <a:gd name="T15" fmla="*/ 69 h 254"/>
                <a:gd name="T16" fmla="*/ 244 w 299"/>
                <a:gd name="T17" fmla="*/ 127 h 254"/>
                <a:gd name="T18" fmla="*/ 264 w 299"/>
                <a:gd name="T19" fmla="*/ 162 h 254"/>
                <a:gd name="T20" fmla="*/ 295 w 299"/>
                <a:gd name="T21" fmla="*/ 215 h 254"/>
                <a:gd name="T22" fmla="*/ 295 w 299"/>
                <a:gd name="T23" fmla="*/ 243 h 254"/>
                <a:gd name="T24" fmla="*/ 274 w 299"/>
                <a:gd name="T25" fmla="*/ 253 h 254"/>
                <a:gd name="T26" fmla="*/ 211 w 299"/>
                <a:gd name="T27" fmla="*/ 253 h 254"/>
                <a:gd name="T28" fmla="*/ 150 w 299"/>
                <a:gd name="T29" fmla="*/ 253 h 254"/>
                <a:gd name="T30" fmla="*/ 149 w 299"/>
                <a:gd name="T31" fmla="*/ 253 h 254"/>
                <a:gd name="T32" fmla="*/ 37 w 299"/>
                <a:gd name="T33" fmla="*/ 253 h 254"/>
                <a:gd name="T34" fmla="*/ 31 w 299"/>
                <a:gd name="T35" fmla="*/ 251 h 254"/>
                <a:gd name="T36" fmla="*/ 0 w 299"/>
                <a:gd name="T37" fmla="*/ 182 h 254"/>
                <a:gd name="T38" fmla="*/ 50 w 299"/>
                <a:gd name="T39" fmla="*/ 101 h 254"/>
                <a:gd name="T40" fmla="*/ 42 w 299"/>
                <a:gd name="T41" fmla="*/ 50 h 254"/>
                <a:gd name="T42" fmla="*/ 33 w 299"/>
                <a:gd name="T43" fmla="*/ 41 h 254"/>
                <a:gd name="T44" fmla="*/ 33 w 299"/>
                <a:gd name="T45" fmla="*/ 0 h 254"/>
                <a:gd name="T46" fmla="*/ 139 w 299"/>
                <a:gd name="T47" fmla="*/ 0 h 254"/>
                <a:gd name="T48" fmla="*/ 149 w 299"/>
                <a:gd name="T49" fmla="*/ 10 h 254"/>
                <a:gd name="T50" fmla="*/ 149 w 299"/>
                <a:gd name="T51" fmla="*/ 50 h 254"/>
                <a:gd name="T52" fmla="*/ 132 w 299"/>
                <a:gd name="T53" fmla="*/ 50 h 254"/>
                <a:gd name="T54" fmla="*/ 230 w 299"/>
                <a:gd name="T55" fmla="*/ 164 h 254"/>
                <a:gd name="T56" fmla="*/ 265 w 299"/>
                <a:gd name="T57" fmla="*/ 224 h 254"/>
                <a:gd name="T58" fmla="*/ 173 w 299"/>
                <a:gd name="T59" fmla="*/ 224 h 254"/>
                <a:gd name="T60" fmla="*/ 211 w 299"/>
                <a:gd name="T61" fmla="*/ 235 h 254"/>
                <a:gd name="T62" fmla="*/ 275 w 299"/>
                <a:gd name="T63" fmla="*/ 235 h 254"/>
                <a:gd name="T64" fmla="*/ 280 w 299"/>
                <a:gd name="T65" fmla="*/ 233 h 254"/>
                <a:gd name="T66" fmla="*/ 279 w 299"/>
                <a:gd name="T67" fmla="*/ 223 h 254"/>
                <a:gd name="T68" fmla="*/ 248 w 299"/>
                <a:gd name="T69" fmla="*/ 171 h 254"/>
                <a:gd name="T70" fmla="*/ 226 w 299"/>
                <a:gd name="T71" fmla="*/ 132 h 254"/>
                <a:gd name="T72" fmla="*/ 226 w 299"/>
                <a:gd name="T73" fmla="*/ 60 h 254"/>
                <a:gd name="T74" fmla="*/ 196 w 299"/>
                <a:gd name="T75" fmla="*/ 55 h 254"/>
                <a:gd name="T76" fmla="*/ 196 w 299"/>
                <a:gd name="T77" fmla="*/ 131 h 254"/>
                <a:gd name="T78" fmla="*/ 195 w 299"/>
                <a:gd name="T79" fmla="*/ 135 h 254"/>
                <a:gd name="T80" fmla="*/ 183 w 299"/>
                <a:gd name="T81" fmla="*/ 182 h 254"/>
                <a:gd name="T82" fmla="*/ 193 w 299"/>
                <a:gd name="T83" fmla="*/ 164 h 254"/>
                <a:gd name="T84" fmla="*/ 126 w 299"/>
                <a:gd name="T85" fmla="*/ 218 h 254"/>
                <a:gd name="T86" fmla="*/ 146 w 299"/>
                <a:gd name="T87" fmla="*/ 183 h 254"/>
                <a:gd name="T88" fmla="*/ 142 w 299"/>
                <a:gd name="T89" fmla="*/ 164 h 254"/>
                <a:gd name="T90" fmla="*/ 43 w 299"/>
                <a:gd name="T91" fmla="*/ 170 h 254"/>
                <a:gd name="T92" fmla="*/ 45 w 299"/>
                <a:gd name="T93" fmla="*/ 204 h 254"/>
                <a:gd name="T94" fmla="*/ 126 w 299"/>
                <a:gd name="T95" fmla="*/ 218 h 254"/>
                <a:gd name="T96" fmla="*/ 38 w 299"/>
                <a:gd name="T97" fmla="*/ 139 h 254"/>
                <a:gd name="T98" fmla="*/ 151 w 299"/>
                <a:gd name="T99" fmla="*/ 139 h 254"/>
                <a:gd name="T100" fmla="*/ 113 w 299"/>
                <a:gd name="T101" fmla="*/ 112 h 254"/>
                <a:gd name="T102" fmla="*/ 113 w 299"/>
                <a:gd name="T103" fmla="*/ 41 h 254"/>
                <a:gd name="T104" fmla="*/ 123 w 299"/>
                <a:gd name="T105" fmla="*/ 32 h 254"/>
                <a:gd name="T106" fmla="*/ 130 w 299"/>
                <a:gd name="T107" fmla="*/ 19 h 254"/>
                <a:gd name="T108" fmla="*/ 51 w 299"/>
                <a:gd name="T109" fmla="*/ 32 h 254"/>
                <a:gd name="T110" fmla="*/ 68 w 299"/>
                <a:gd name="T111" fmla="*/ 32 h 254"/>
                <a:gd name="T112" fmla="*/ 68 w 299"/>
                <a:gd name="T113" fmla="*/ 107 h 254"/>
                <a:gd name="T114" fmla="*/ 63 w 299"/>
                <a:gd name="T115" fmla="*/ 115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9" h="254">
                  <a:moveTo>
                    <a:pt x="132" y="100"/>
                  </a:moveTo>
                  <a:cubicBezTo>
                    <a:pt x="146" y="107"/>
                    <a:pt x="158" y="118"/>
                    <a:pt x="167" y="132"/>
                  </a:cubicBezTo>
                  <a:cubicBezTo>
                    <a:pt x="169" y="134"/>
                    <a:pt x="170" y="136"/>
                    <a:pt x="172" y="139"/>
                  </a:cubicBezTo>
                  <a:cubicBezTo>
                    <a:pt x="178" y="129"/>
                    <a:pt x="178" y="129"/>
                    <a:pt x="178" y="129"/>
                  </a:cubicBezTo>
                  <a:cubicBezTo>
                    <a:pt x="178" y="69"/>
                    <a:pt x="178" y="69"/>
                    <a:pt x="178" y="69"/>
                  </a:cubicBezTo>
                  <a:cubicBezTo>
                    <a:pt x="177" y="69"/>
                    <a:pt x="177" y="69"/>
                    <a:pt x="177" y="69"/>
                  </a:cubicBezTo>
                  <a:cubicBezTo>
                    <a:pt x="168" y="69"/>
                    <a:pt x="168" y="69"/>
                    <a:pt x="168" y="69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68" y="46"/>
                    <a:pt x="168" y="46"/>
                    <a:pt x="168" y="46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77" y="37"/>
                    <a:pt x="177" y="37"/>
                    <a:pt x="177" y="37"/>
                  </a:cubicBezTo>
                  <a:cubicBezTo>
                    <a:pt x="244" y="37"/>
                    <a:pt x="244" y="37"/>
                    <a:pt x="244" y="37"/>
                  </a:cubicBezTo>
                  <a:cubicBezTo>
                    <a:pt x="253" y="37"/>
                    <a:pt x="253" y="37"/>
                    <a:pt x="253" y="37"/>
                  </a:cubicBezTo>
                  <a:cubicBezTo>
                    <a:pt x="253" y="46"/>
                    <a:pt x="253" y="46"/>
                    <a:pt x="253" y="46"/>
                  </a:cubicBezTo>
                  <a:cubicBezTo>
                    <a:pt x="253" y="60"/>
                    <a:pt x="253" y="60"/>
                    <a:pt x="253" y="60"/>
                  </a:cubicBezTo>
                  <a:cubicBezTo>
                    <a:pt x="253" y="69"/>
                    <a:pt x="253" y="69"/>
                    <a:pt x="253" y="69"/>
                  </a:cubicBezTo>
                  <a:cubicBezTo>
                    <a:pt x="244" y="69"/>
                    <a:pt x="244" y="69"/>
                    <a:pt x="244" y="69"/>
                  </a:cubicBezTo>
                  <a:cubicBezTo>
                    <a:pt x="244" y="127"/>
                    <a:pt x="244" y="127"/>
                    <a:pt x="244" y="127"/>
                  </a:cubicBezTo>
                  <a:cubicBezTo>
                    <a:pt x="264" y="162"/>
                    <a:pt x="264" y="162"/>
                    <a:pt x="264" y="162"/>
                  </a:cubicBezTo>
                  <a:cubicBezTo>
                    <a:pt x="264" y="162"/>
                    <a:pt x="264" y="162"/>
                    <a:pt x="264" y="162"/>
                  </a:cubicBezTo>
                  <a:cubicBezTo>
                    <a:pt x="295" y="214"/>
                    <a:pt x="295" y="214"/>
                    <a:pt x="295" y="214"/>
                  </a:cubicBezTo>
                  <a:cubicBezTo>
                    <a:pt x="295" y="215"/>
                    <a:pt x="295" y="215"/>
                    <a:pt x="295" y="215"/>
                  </a:cubicBezTo>
                  <a:cubicBezTo>
                    <a:pt x="298" y="220"/>
                    <a:pt x="299" y="226"/>
                    <a:pt x="299" y="231"/>
                  </a:cubicBezTo>
                  <a:cubicBezTo>
                    <a:pt x="299" y="235"/>
                    <a:pt x="297" y="239"/>
                    <a:pt x="295" y="243"/>
                  </a:cubicBezTo>
                  <a:cubicBezTo>
                    <a:pt x="293" y="246"/>
                    <a:pt x="290" y="249"/>
                    <a:pt x="287" y="251"/>
                  </a:cubicBezTo>
                  <a:cubicBezTo>
                    <a:pt x="283" y="252"/>
                    <a:pt x="279" y="254"/>
                    <a:pt x="274" y="253"/>
                  </a:cubicBezTo>
                  <a:cubicBezTo>
                    <a:pt x="274" y="253"/>
                    <a:pt x="274" y="253"/>
                    <a:pt x="274" y="253"/>
                  </a:cubicBezTo>
                  <a:cubicBezTo>
                    <a:pt x="211" y="253"/>
                    <a:pt x="211" y="253"/>
                    <a:pt x="211" y="253"/>
                  </a:cubicBezTo>
                  <a:cubicBezTo>
                    <a:pt x="150" y="253"/>
                    <a:pt x="150" y="253"/>
                    <a:pt x="150" y="253"/>
                  </a:cubicBezTo>
                  <a:cubicBezTo>
                    <a:pt x="150" y="253"/>
                    <a:pt x="150" y="253"/>
                    <a:pt x="150" y="253"/>
                  </a:cubicBezTo>
                  <a:cubicBezTo>
                    <a:pt x="150" y="253"/>
                    <a:pt x="150" y="253"/>
                    <a:pt x="149" y="253"/>
                  </a:cubicBezTo>
                  <a:cubicBezTo>
                    <a:pt x="149" y="253"/>
                    <a:pt x="149" y="253"/>
                    <a:pt x="149" y="253"/>
                  </a:cubicBezTo>
                  <a:cubicBezTo>
                    <a:pt x="146" y="253"/>
                    <a:pt x="146" y="253"/>
                    <a:pt x="146" y="253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4" y="253"/>
                    <a:pt x="34" y="253"/>
                    <a:pt x="34" y="253"/>
                  </a:cubicBezTo>
                  <a:cubicBezTo>
                    <a:pt x="31" y="251"/>
                    <a:pt x="31" y="251"/>
                    <a:pt x="31" y="251"/>
                  </a:cubicBezTo>
                  <a:cubicBezTo>
                    <a:pt x="22" y="243"/>
                    <a:pt x="14" y="232"/>
                    <a:pt x="8" y="220"/>
                  </a:cubicBezTo>
                  <a:cubicBezTo>
                    <a:pt x="3" y="209"/>
                    <a:pt x="0" y="196"/>
                    <a:pt x="0" y="182"/>
                  </a:cubicBezTo>
                  <a:cubicBezTo>
                    <a:pt x="0" y="164"/>
                    <a:pt x="6" y="147"/>
                    <a:pt x="15" y="132"/>
                  </a:cubicBezTo>
                  <a:cubicBezTo>
                    <a:pt x="24" y="119"/>
                    <a:pt x="36" y="108"/>
                    <a:pt x="50" y="10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10"/>
                    <a:pt x="149" y="10"/>
                    <a:pt x="149" y="10"/>
                  </a:cubicBezTo>
                  <a:cubicBezTo>
                    <a:pt x="149" y="41"/>
                    <a:pt x="149" y="41"/>
                    <a:pt x="149" y="41"/>
                  </a:cubicBezTo>
                  <a:cubicBezTo>
                    <a:pt x="149" y="50"/>
                    <a:pt x="149" y="50"/>
                    <a:pt x="149" y="50"/>
                  </a:cubicBezTo>
                  <a:cubicBezTo>
                    <a:pt x="139" y="50"/>
                    <a:pt x="139" y="50"/>
                    <a:pt x="139" y="50"/>
                  </a:cubicBezTo>
                  <a:cubicBezTo>
                    <a:pt x="132" y="50"/>
                    <a:pt x="132" y="50"/>
                    <a:pt x="132" y="50"/>
                  </a:cubicBezTo>
                  <a:cubicBezTo>
                    <a:pt x="132" y="100"/>
                    <a:pt x="132" y="100"/>
                    <a:pt x="132" y="100"/>
                  </a:cubicBezTo>
                  <a:close/>
                  <a:moveTo>
                    <a:pt x="230" y="164"/>
                  </a:moveTo>
                  <a:cubicBezTo>
                    <a:pt x="238" y="178"/>
                    <a:pt x="238" y="178"/>
                    <a:pt x="238" y="178"/>
                  </a:cubicBezTo>
                  <a:cubicBezTo>
                    <a:pt x="265" y="224"/>
                    <a:pt x="265" y="224"/>
                    <a:pt x="265" y="224"/>
                  </a:cubicBezTo>
                  <a:cubicBezTo>
                    <a:pt x="212" y="224"/>
                    <a:pt x="212" y="224"/>
                    <a:pt x="212" y="224"/>
                  </a:cubicBezTo>
                  <a:cubicBezTo>
                    <a:pt x="173" y="224"/>
                    <a:pt x="173" y="224"/>
                    <a:pt x="173" y="224"/>
                  </a:cubicBezTo>
                  <a:cubicBezTo>
                    <a:pt x="171" y="228"/>
                    <a:pt x="169" y="232"/>
                    <a:pt x="166" y="235"/>
                  </a:cubicBezTo>
                  <a:cubicBezTo>
                    <a:pt x="211" y="235"/>
                    <a:pt x="211" y="235"/>
                    <a:pt x="211" y="235"/>
                  </a:cubicBezTo>
                  <a:cubicBezTo>
                    <a:pt x="274" y="235"/>
                    <a:pt x="274" y="235"/>
                    <a:pt x="274" y="235"/>
                  </a:cubicBezTo>
                  <a:cubicBezTo>
                    <a:pt x="275" y="235"/>
                    <a:pt x="275" y="235"/>
                    <a:pt x="275" y="235"/>
                  </a:cubicBezTo>
                  <a:cubicBezTo>
                    <a:pt x="276" y="235"/>
                    <a:pt x="277" y="235"/>
                    <a:pt x="278" y="234"/>
                  </a:cubicBezTo>
                  <a:cubicBezTo>
                    <a:pt x="279" y="234"/>
                    <a:pt x="279" y="233"/>
                    <a:pt x="280" y="233"/>
                  </a:cubicBezTo>
                  <a:cubicBezTo>
                    <a:pt x="280" y="232"/>
                    <a:pt x="281" y="231"/>
                    <a:pt x="281" y="230"/>
                  </a:cubicBezTo>
                  <a:cubicBezTo>
                    <a:pt x="281" y="228"/>
                    <a:pt x="280" y="226"/>
                    <a:pt x="279" y="223"/>
                  </a:cubicBezTo>
                  <a:cubicBezTo>
                    <a:pt x="248" y="171"/>
                    <a:pt x="248" y="171"/>
                    <a:pt x="248" y="171"/>
                  </a:cubicBezTo>
                  <a:cubicBezTo>
                    <a:pt x="248" y="171"/>
                    <a:pt x="248" y="171"/>
                    <a:pt x="248" y="171"/>
                  </a:cubicBezTo>
                  <a:cubicBezTo>
                    <a:pt x="227" y="134"/>
                    <a:pt x="227" y="134"/>
                    <a:pt x="227" y="134"/>
                  </a:cubicBezTo>
                  <a:cubicBezTo>
                    <a:pt x="226" y="132"/>
                    <a:pt x="226" y="132"/>
                    <a:pt x="226" y="132"/>
                  </a:cubicBezTo>
                  <a:cubicBezTo>
                    <a:pt x="226" y="130"/>
                    <a:pt x="226" y="130"/>
                    <a:pt x="226" y="130"/>
                  </a:cubicBezTo>
                  <a:cubicBezTo>
                    <a:pt x="226" y="60"/>
                    <a:pt x="226" y="60"/>
                    <a:pt x="226" y="60"/>
                  </a:cubicBezTo>
                  <a:cubicBezTo>
                    <a:pt x="226" y="55"/>
                    <a:pt x="226" y="55"/>
                    <a:pt x="22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6" y="131"/>
                    <a:pt x="196" y="131"/>
                    <a:pt x="196" y="131"/>
                  </a:cubicBezTo>
                  <a:cubicBezTo>
                    <a:pt x="196" y="133"/>
                    <a:pt x="196" y="133"/>
                    <a:pt x="196" y="133"/>
                  </a:cubicBezTo>
                  <a:cubicBezTo>
                    <a:pt x="195" y="135"/>
                    <a:pt x="195" y="135"/>
                    <a:pt x="195" y="135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82" y="167"/>
                    <a:pt x="183" y="174"/>
                    <a:pt x="183" y="182"/>
                  </a:cubicBezTo>
                  <a:cubicBezTo>
                    <a:pt x="185" y="178"/>
                    <a:pt x="185" y="178"/>
                    <a:pt x="185" y="178"/>
                  </a:cubicBezTo>
                  <a:cubicBezTo>
                    <a:pt x="193" y="164"/>
                    <a:pt x="193" y="164"/>
                    <a:pt x="193" y="164"/>
                  </a:cubicBezTo>
                  <a:cubicBezTo>
                    <a:pt x="230" y="164"/>
                    <a:pt x="230" y="164"/>
                    <a:pt x="230" y="164"/>
                  </a:cubicBezTo>
                  <a:close/>
                  <a:moveTo>
                    <a:pt x="126" y="218"/>
                  </a:moveTo>
                  <a:cubicBezTo>
                    <a:pt x="126" y="217"/>
                    <a:pt x="127" y="217"/>
                    <a:pt x="127" y="216"/>
                  </a:cubicBezTo>
                  <a:cubicBezTo>
                    <a:pt x="146" y="183"/>
                    <a:pt x="146" y="183"/>
                    <a:pt x="146" y="183"/>
                  </a:cubicBezTo>
                  <a:cubicBezTo>
                    <a:pt x="146" y="179"/>
                    <a:pt x="145" y="174"/>
                    <a:pt x="144" y="170"/>
                  </a:cubicBezTo>
                  <a:cubicBezTo>
                    <a:pt x="143" y="168"/>
                    <a:pt x="143" y="166"/>
                    <a:pt x="142" y="164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5" y="166"/>
                    <a:pt x="44" y="168"/>
                    <a:pt x="43" y="170"/>
                  </a:cubicBezTo>
                  <a:cubicBezTo>
                    <a:pt x="42" y="175"/>
                    <a:pt x="41" y="179"/>
                    <a:pt x="41" y="184"/>
                  </a:cubicBezTo>
                  <a:cubicBezTo>
                    <a:pt x="41" y="191"/>
                    <a:pt x="43" y="198"/>
                    <a:pt x="45" y="204"/>
                  </a:cubicBezTo>
                  <a:cubicBezTo>
                    <a:pt x="48" y="209"/>
                    <a:pt x="50" y="214"/>
                    <a:pt x="54" y="218"/>
                  </a:cubicBezTo>
                  <a:cubicBezTo>
                    <a:pt x="126" y="218"/>
                    <a:pt x="126" y="218"/>
                    <a:pt x="126" y="218"/>
                  </a:cubicBezTo>
                  <a:close/>
                  <a:moveTo>
                    <a:pt x="32" y="139"/>
                  </a:moveTo>
                  <a:cubicBezTo>
                    <a:pt x="38" y="139"/>
                    <a:pt x="38" y="139"/>
                    <a:pt x="38" y="139"/>
                  </a:cubicBezTo>
                  <a:cubicBezTo>
                    <a:pt x="149" y="139"/>
                    <a:pt x="149" y="139"/>
                    <a:pt x="149" y="139"/>
                  </a:cubicBezTo>
                  <a:cubicBezTo>
                    <a:pt x="151" y="139"/>
                    <a:pt x="151" y="139"/>
                    <a:pt x="151" y="139"/>
                  </a:cubicBezTo>
                  <a:cubicBezTo>
                    <a:pt x="143" y="128"/>
                    <a:pt x="132" y="120"/>
                    <a:pt x="119" y="115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106"/>
                    <a:pt x="113" y="106"/>
                    <a:pt x="113" y="106"/>
                  </a:cubicBezTo>
                  <a:cubicBezTo>
                    <a:pt x="113" y="41"/>
                    <a:pt x="113" y="41"/>
                    <a:pt x="113" y="41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0" y="19"/>
                    <a:pt x="130" y="19"/>
                    <a:pt x="130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51" y="120"/>
                    <a:pt x="40" y="129"/>
                    <a:pt x="32" y="1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91429" tIns="45714" rIns="91429" bIns="45714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8172826" y="4969295"/>
              <a:ext cx="501597" cy="584230"/>
            </a:xfrm>
            <a:custGeom>
              <a:avLst/>
              <a:gdLst>
                <a:gd name="T0" fmla="*/ 153 w 293"/>
                <a:gd name="T1" fmla="*/ 41 h 341"/>
                <a:gd name="T2" fmla="*/ 183 w 293"/>
                <a:gd name="T3" fmla="*/ 224 h 341"/>
                <a:gd name="T4" fmla="*/ 29 w 293"/>
                <a:gd name="T5" fmla="*/ 254 h 341"/>
                <a:gd name="T6" fmla="*/ 0 w 293"/>
                <a:gd name="T7" fmla="*/ 70 h 341"/>
                <a:gd name="T8" fmla="*/ 99 w 293"/>
                <a:gd name="T9" fmla="*/ 279 h 341"/>
                <a:gd name="T10" fmla="*/ 110 w 293"/>
                <a:gd name="T11" fmla="*/ 260 h 341"/>
                <a:gd name="T12" fmla="*/ 70 w 293"/>
                <a:gd name="T13" fmla="*/ 279 h 341"/>
                <a:gd name="T14" fmla="*/ 93 w 293"/>
                <a:gd name="T15" fmla="*/ 317 h 341"/>
                <a:gd name="T16" fmla="*/ 148 w 293"/>
                <a:gd name="T17" fmla="*/ 338 h 341"/>
                <a:gd name="T18" fmla="*/ 207 w 293"/>
                <a:gd name="T19" fmla="*/ 288 h 341"/>
                <a:gd name="T20" fmla="*/ 278 w 293"/>
                <a:gd name="T21" fmla="*/ 284 h 341"/>
                <a:gd name="T22" fmla="*/ 239 w 293"/>
                <a:gd name="T23" fmla="*/ 233 h 341"/>
                <a:gd name="T24" fmla="*/ 184 w 293"/>
                <a:gd name="T25" fmla="*/ 291 h 341"/>
                <a:gd name="T26" fmla="*/ 122 w 293"/>
                <a:gd name="T27" fmla="*/ 321 h 341"/>
                <a:gd name="T28" fmla="*/ 99 w 293"/>
                <a:gd name="T29" fmla="*/ 279 h 341"/>
                <a:gd name="T30" fmla="*/ 39 w 293"/>
                <a:gd name="T31" fmla="*/ 11 h 341"/>
                <a:gd name="T32" fmla="*/ 139 w 293"/>
                <a:gd name="T33" fmla="*/ 0 h 341"/>
                <a:gd name="T34" fmla="*/ 140 w 293"/>
                <a:gd name="T35" fmla="*/ 37 h 341"/>
                <a:gd name="T36" fmla="*/ 123 w 293"/>
                <a:gd name="T37" fmla="*/ 17 h 341"/>
                <a:gd name="T38" fmla="*/ 61 w 293"/>
                <a:gd name="T39" fmla="*/ 37 h 341"/>
                <a:gd name="T40" fmla="*/ 21 w 293"/>
                <a:gd name="T41" fmla="*/ 210 h 341"/>
                <a:gd name="T42" fmla="*/ 55 w 293"/>
                <a:gd name="T43" fmla="*/ 217 h 341"/>
                <a:gd name="T44" fmla="*/ 21 w 293"/>
                <a:gd name="T45" fmla="*/ 210 h 341"/>
                <a:gd name="T46" fmla="*/ 21 w 293"/>
                <a:gd name="T47" fmla="*/ 93 h 341"/>
                <a:gd name="T48" fmla="*/ 38 w 293"/>
                <a:gd name="T49" fmla="*/ 90 h 341"/>
                <a:gd name="T50" fmla="*/ 21 w 293"/>
                <a:gd name="T51" fmla="*/ 136 h 341"/>
                <a:gd name="T52" fmla="*/ 38 w 293"/>
                <a:gd name="T53" fmla="*/ 140 h 341"/>
                <a:gd name="T54" fmla="*/ 21 w 293"/>
                <a:gd name="T55" fmla="*/ 136 h 341"/>
                <a:gd name="T56" fmla="*/ 21 w 293"/>
                <a:gd name="T57" fmla="*/ 130 h 341"/>
                <a:gd name="T58" fmla="*/ 38 w 293"/>
                <a:gd name="T59" fmla="*/ 127 h 341"/>
                <a:gd name="T60" fmla="*/ 21 w 293"/>
                <a:gd name="T61" fmla="*/ 118 h 341"/>
                <a:gd name="T62" fmla="*/ 38 w 293"/>
                <a:gd name="T63" fmla="*/ 121 h 341"/>
                <a:gd name="T64" fmla="*/ 21 w 293"/>
                <a:gd name="T65" fmla="*/ 118 h 341"/>
                <a:gd name="T66" fmla="*/ 21 w 293"/>
                <a:gd name="T67" fmla="*/ 112 h 341"/>
                <a:gd name="T68" fmla="*/ 38 w 293"/>
                <a:gd name="T69" fmla="*/ 108 h 341"/>
                <a:gd name="T70" fmla="*/ 21 w 293"/>
                <a:gd name="T71" fmla="*/ 99 h 341"/>
                <a:gd name="T72" fmla="*/ 38 w 293"/>
                <a:gd name="T73" fmla="*/ 103 h 341"/>
                <a:gd name="T74" fmla="*/ 21 w 293"/>
                <a:gd name="T75" fmla="*/ 99 h 341"/>
                <a:gd name="T76" fmla="*/ 21 w 293"/>
                <a:gd name="T77" fmla="*/ 158 h 341"/>
                <a:gd name="T78" fmla="*/ 38 w 293"/>
                <a:gd name="T79" fmla="*/ 155 h 341"/>
                <a:gd name="T80" fmla="*/ 21 w 293"/>
                <a:gd name="T81" fmla="*/ 201 h 341"/>
                <a:gd name="T82" fmla="*/ 38 w 293"/>
                <a:gd name="T83" fmla="*/ 205 h 341"/>
                <a:gd name="T84" fmla="*/ 21 w 293"/>
                <a:gd name="T85" fmla="*/ 201 h 341"/>
                <a:gd name="T86" fmla="*/ 21 w 293"/>
                <a:gd name="T87" fmla="*/ 195 h 341"/>
                <a:gd name="T88" fmla="*/ 38 w 293"/>
                <a:gd name="T89" fmla="*/ 192 h 341"/>
                <a:gd name="T90" fmla="*/ 21 w 293"/>
                <a:gd name="T91" fmla="*/ 183 h 341"/>
                <a:gd name="T92" fmla="*/ 38 w 293"/>
                <a:gd name="T93" fmla="*/ 186 h 341"/>
                <a:gd name="T94" fmla="*/ 21 w 293"/>
                <a:gd name="T95" fmla="*/ 183 h 341"/>
                <a:gd name="T96" fmla="*/ 21 w 293"/>
                <a:gd name="T97" fmla="*/ 177 h 341"/>
                <a:gd name="T98" fmla="*/ 38 w 293"/>
                <a:gd name="T99" fmla="*/ 173 h 341"/>
                <a:gd name="T100" fmla="*/ 21 w 293"/>
                <a:gd name="T101" fmla="*/ 164 h 341"/>
                <a:gd name="T102" fmla="*/ 38 w 293"/>
                <a:gd name="T103" fmla="*/ 168 h 341"/>
                <a:gd name="T104" fmla="*/ 21 w 293"/>
                <a:gd name="T105" fmla="*/ 164 h 341"/>
                <a:gd name="T106" fmla="*/ 21 w 293"/>
                <a:gd name="T107" fmla="*/ 86 h 341"/>
                <a:gd name="T108" fmla="*/ 55 w 293"/>
                <a:gd name="T109" fmla="*/ 80 h 341"/>
                <a:gd name="T110" fmla="*/ 21 w 293"/>
                <a:gd name="T111" fmla="*/ 144 h 341"/>
                <a:gd name="T112" fmla="*/ 55 w 293"/>
                <a:gd name="T113" fmla="*/ 151 h 341"/>
                <a:gd name="T114" fmla="*/ 21 w 293"/>
                <a:gd name="T115" fmla="*/ 144 h 341"/>
                <a:gd name="T116" fmla="*/ 153 w 293"/>
                <a:gd name="T117" fmla="*/ 178 h 341"/>
                <a:gd name="T118" fmla="*/ 67 w 293"/>
                <a:gd name="T119" fmla="*/ 178 h 341"/>
                <a:gd name="T120" fmla="*/ 134 w 293"/>
                <a:gd name="T121" fmla="*/ 15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3" h="341">
                  <a:moveTo>
                    <a:pt x="29" y="41"/>
                  </a:moveTo>
                  <a:cubicBezTo>
                    <a:pt x="128" y="41"/>
                    <a:pt x="85" y="41"/>
                    <a:pt x="153" y="41"/>
                  </a:cubicBezTo>
                  <a:cubicBezTo>
                    <a:pt x="169" y="41"/>
                    <a:pt x="183" y="54"/>
                    <a:pt x="183" y="70"/>
                  </a:cubicBezTo>
                  <a:cubicBezTo>
                    <a:pt x="183" y="224"/>
                    <a:pt x="183" y="224"/>
                    <a:pt x="183" y="224"/>
                  </a:cubicBezTo>
                  <a:cubicBezTo>
                    <a:pt x="183" y="240"/>
                    <a:pt x="169" y="254"/>
                    <a:pt x="153" y="254"/>
                  </a:cubicBezTo>
                  <a:cubicBezTo>
                    <a:pt x="29" y="254"/>
                    <a:pt x="29" y="254"/>
                    <a:pt x="29" y="254"/>
                  </a:cubicBezTo>
                  <a:cubicBezTo>
                    <a:pt x="13" y="254"/>
                    <a:pt x="0" y="240"/>
                    <a:pt x="0" y="224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54"/>
                    <a:pt x="13" y="41"/>
                    <a:pt x="29" y="41"/>
                  </a:cubicBezTo>
                  <a:close/>
                  <a:moveTo>
                    <a:pt x="99" y="279"/>
                  </a:moveTo>
                  <a:cubicBezTo>
                    <a:pt x="110" y="279"/>
                    <a:pt x="110" y="279"/>
                    <a:pt x="110" y="279"/>
                  </a:cubicBezTo>
                  <a:cubicBezTo>
                    <a:pt x="110" y="260"/>
                    <a:pt x="110" y="260"/>
                    <a:pt x="110" y="260"/>
                  </a:cubicBezTo>
                  <a:cubicBezTo>
                    <a:pt x="70" y="260"/>
                    <a:pt x="70" y="260"/>
                    <a:pt x="70" y="260"/>
                  </a:cubicBezTo>
                  <a:cubicBezTo>
                    <a:pt x="70" y="279"/>
                    <a:pt x="70" y="279"/>
                    <a:pt x="70" y="279"/>
                  </a:cubicBezTo>
                  <a:cubicBezTo>
                    <a:pt x="82" y="279"/>
                    <a:pt x="82" y="279"/>
                    <a:pt x="82" y="279"/>
                  </a:cubicBezTo>
                  <a:cubicBezTo>
                    <a:pt x="83" y="294"/>
                    <a:pt x="87" y="307"/>
                    <a:pt x="93" y="317"/>
                  </a:cubicBezTo>
                  <a:cubicBezTo>
                    <a:pt x="99" y="326"/>
                    <a:pt x="107" y="333"/>
                    <a:pt x="116" y="337"/>
                  </a:cubicBezTo>
                  <a:cubicBezTo>
                    <a:pt x="125" y="340"/>
                    <a:pt x="136" y="341"/>
                    <a:pt x="148" y="338"/>
                  </a:cubicBezTo>
                  <a:cubicBezTo>
                    <a:pt x="163" y="333"/>
                    <a:pt x="180" y="322"/>
                    <a:pt x="196" y="302"/>
                  </a:cubicBezTo>
                  <a:cubicBezTo>
                    <a:pt x="200" y="297"/>
                    <a:pt x="204" y="292"/>
                    <a:pt x="207" y="288"/>
                  </a:cubicBezTo>
                  <a:cubicBezTo>
                    <a:pt x="221" y="270"/>
                    <a:pt x="234" y="253"/>
                    <a:pt x="245" y="248"/>
                  </a:cubicBezTo>
                  <a:cubicBezTo>
                    <a:pt x="255" y="245"/>
                    <a:pt x="266" y="253"/>
                    <a:pt x="278" y="284"/>
                  </a:cubicBezTo>
                  <a:cubicBezTo>
                    <a:pt x="293" y="278"/>
                    <a:pt x="293" y="278"/>
                    <a:pt x="293" y="278"/>
                  </a:cubicBezTo>
                  <a:cubicBezTo>
                    <a:pt x="276" y="235"/>
                    <a:pt x="258" y="226"/>
                    <a:pt x="239" y="233"/>
                  </a:cubicBezTo>
                  <a:cubicBezTo>
                    <a:pt x="224" y="239"/>
                    <a:pt x="209" y="258"/>
                    <a:pt x="194" y="278"/>
                  </a:cubicBezTo>
                  <a:cubicBezTo>
                    <a:pt x="191" y="282"/>
                    <a:pt x="187" y="287"/>
                    <a:pt x="184" y="291"/>
                  </a:cubicBezTo>
                  <a:cubicBezTo>
                    <a:pt x="170" y="309"/>
                    <a:pt x="156" y="318"/>
                    <a:pt x="143" y="322"/>
                  </a:cubicBezTo>
                  <a:cubicBezTo>
                    <a:pt x="135" y="324"/>
                    <a:pt x="128" y="324"/>
                    <a:pt x="122" y="321"/>
                  </a:cubicBezTo>
                  <a:cubicBezTo>
                    <a:pt x="116" y="319"/>
                    <a:pt x="111" y="314"/>
                    <a:pt x="107" y="308"/>
                  </a:cubicBezTo>
                  <a:cubicBezTo>
                    <a:pt x="102" y="301"/>
                    <a:pt x="99" y="291"/>
                    <a:pt x="99" y="279"/>
                  </a:cubicBezTo>
                  <a:close/>
                  <a:moveTo>
                    <a:pt x="45" y="37"/>
                  </a:moveTo>
                  <a:cubicBezTo>
                    <a:pt x="39" y="11"/>
                    <a:pt x="39" y="11"/>
                    <a:pt x="39" y="1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40" y="37"/>
                    <a:pt x="140" y="37"/>
                    <a:pt x="140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45" y="37"/>
                    <a:pt x="45" y="37"/>
                    <a:pt x="45" y="37"/>
                  </a:cubicBezTo>
                  <a:close/>
                  <a:moveTo>
                    <a:pt x="21" y="210"/>
                  </a:moveTo>
                  <a:cubicBezTo>
                    <a:pt x="21" y="217"/>
                    <a:pt x="21" y="217"/>
                    <a:pt x="21" y="217"/>
                  </a:cubicBezTo>
                  <a:cubicBezTo>
                    <a:pt x="55" y="217"/>
                    <a:pt x="55" y="217"/>
                    <a:pt x="55" y="217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21" y="210"/>
                    <a:pt x="21" y="210"/>
                    <a:pt x="21" y="210"/>
                  </a:cubicBezTo>
                  <a:close/>
                  <a:moveTo>
                    <a:pt x="21" y="90"/>
                  </a:moveTo>
                  <a:cubicBezTo>
                    <a:pt x="21" y="93"/>
                    <a:pt x="21" y="93"/>
                    <a:pt x="21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21" y="90"/>
                    <a:pt x="21" y="90"/>
                    <a:pt x="21" y="90"/>
                  </a:cubicBezTo>
                  <a:close/>
                  <a:moveTo>
                    <a:pt x="21" y="136"/>
                  </a:moveTo>
                  <a:cubicBezTo>
                    <a:pt x="21" y="140"/>
                    <a:pt x="21" y="140"/>
                    <a:pt x="21" y="140"/>
                  </a:cubicBezTo>
                  <a:cubicBezTo>
                    <a:pt x="38" y="140"/>
                    <a:pt x="38" y="140"/>
                    <a:pt x="38" y="140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21" y="136"/>
                    <a:pt x="21" y="136"/>
                    <a:pt x="21" y="136"/>
                  </a:cubicBezTo>
                  <a:close/>
                  <a:moveTo>
                    <a:pt x="21" y="127"/>
                  </a:moveTo>
                  <a:cubicBezTo>
                    <a:pt x="21" y="128"/>
                    <a:pt x="21" y="129"/>
                    <a:pt x="21" y="130"/>
                  </a:cubicBezTo>
                  <a:cubicBezTo>
                    <a:pt x="26" y="130"/>
                    <a:pt x="32" y="130"/>
                    <a:pt x="38" y="130"/>
                  </a:cubicBezTo>
                  <a:cubicBezTo>
                    <a:pt x="38" y="129"/>
                    <a:pt x="38" y="128"/>
                    <a:pt x="38" y="127"/>
                  </a:cubicBezTo>
                  <a:cubicBezTo>
                    <a:pt x="32" y="127"/>
                    <a:pt x="26" y="127"/>
                    <a:pt x="21" y="127"/>
                  </a:cubicBezTo>
                  <a:close/>
                  <a:moveTo>
                    <a:pt x="21" y="118"/>
                  </a:moveTo>
                  <a:cubicBezTo>
                    <a:pt x="21" y="119"/>
                    <a:pt x="21" y="120"/>
                    <a:pt x="21" y="121"/>
                  </a:cubicBezTo>
                  <a:cubicBezTo>
                    <a:pt x="26" y="121"/>
                    <a:pt x="32" y="121"/>
                    <a:pt x="38" y="121"/>
                  </a:cubicBezTo>
                  <a:cubicBezTo>
                    <a:pt x="38" y="120"/>
                    <a:pt x="38" y="119"/>
                    <a:pt x="38" y="118"/>
                  </a:cubicBezTo>
                  <a:cubicBezTo>
                    <a:pt x="32" y="118"/>
                    <a:pt x="26" y="118"/>
                    <a:pt x="21" y="118"/>
                  </a:cubicBezTo>
                  <a:close/>
                  <a:moveTo>
                    <a:pt x="21" y="108"/>
                  </a:moveTo>
                  <a:cubicBezTo>
                    <a:pt x="21" y="110"/>
                    <a:pt x="21" y="111"/>
                    <a:pt x="21" y="112"/>
                  </a:cubicBezTo>
                  <a:cubicBezTo>
                    <a:pt x="26" y="112"/>
                    <a:pt x="32" y="112"/>
                    <a:pt x="38" y="112"/>
                  </a:cubicBezTo>
                  <a:cubicBezTo>
                    <a:pt x="38" y="111"/>
                    <a:pt x="38" y="110"/>
                    <a:pt x="38" y="108"/>
                  </a:cubicBezTo>
                  <a:cubicBezTo>
                    <a:pt x="32" y="108"/>
                    <a:pt x="26" y="108"/>
                    <a:pt x="21" y="108"/>
                  </a:cubicBezTo>
                  <a:close/>
                  <a:moveTo>
                    <a:pt x="21" y="99"/>
                  </a:moveTo>
                  <a:cubicBezTo>
                    <a:pt x="21" y="100"/>
                    <a:pt x="21" y="102"/>
                    <a:pt x="21" y="103"/>
                  </a:cubicBezTo>
                  <a:cubicBezTo>
                    <a:pt x="26" y="103"/>
                    <a:pt x="32" y="103"/>
                    <a:pt x="38" y="103"/>
                  </a:cubicBezTo>
                  <a:cubicBezTo>
                    <a:pt x="38" y="102"/>
                    <a:pt x="38" y="100"/>
                    <a:pt x="38" y="99"/>
                  </a:cubicBezTo>
                  <a:cubicBezTo>
                    <a:pt x="32" y="99"/>
                    <a:pt x="26" y="99"/>
                    <a:pt x="21" y="99"/>
                  </a:cubicBezTo>
                  <a:close/>
                  <a:moveTo>
                    <a:pt x="21" y="155"/>
                  </a:moveTo>
                  <a:cubicBezTo>
                    <a:pt x="21" y="158"/>
                    <a:pt x="21" y="158"/>
                    <a:pt x="21" y="158"/>
                  </a:cubicBezTo>
                  <a:cubicBezTo>
                    <a:pt x="38" y="158"/>
                    <a:pt x="38" y="158"/>
                    <a:pt x="38" y="158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21" y="155"/>
                    <a:pt x="21" y="155"/>
                    <a:pt x="21" y="155"/>
                  </a:cubicBezTo>
                  <a:close/>
                  <a:moveTo>
                    <a:pt x="21" y="201"/>
                  </a:moveTo>
                  <a:cubicBezTo>
                    <a:pt x="21" y="205"/>
                    <a:pt x="21" y="205"/>
                    <a:pt x="21" y="205"/>
                  </a:cubicBezTo>
                  <a:cubicBezTo>
                    <a:pt x="38" y="205"/>
                    <a:pt x="38" y="205"/>
                    <a:pt x="38" y="205"/>
                  </a:cubicBezTo>
                  <a:cubicBezTo>
                    <a:pt x="38" y="201"/>
                    <a:pt x="38" y="201"/>
                    <a:pt x="38" y="201"/>
                  </a:cubicBezTo>
                  <a:cubicBezTo>
                    <a:pt x="21" y="201"/>
                    <a:pt x="21" y="201"/>
                    <a:pt x="21" y="201"/>
                  </a:cubicBezTo>
                  <a:close/>
                  <a:moveTo>
                    <a:pt x="21" y="192"/>
                  </a:moveTo>
                  <a:cubicBezTo>
                    <a:pt x="21" y="193"/>
                    <a:pt x="21" y="194"/>
                    <a:pt x="21" y="195"/>
                  </a:cubicBezTo>
                  <a:cubicBezTo>
                    <a:pt x="26" y="195"/>
                    <a:pt x="32" y="195"/>
                    <a:pt x="38" y="195"/>
                  </a:cubicBezTo>
                  <a:cubicBezTo>
                    <a:pt x="38" y="194"/>
                    <a:pt x="38" y="193"/>
                    <a:pt x="38" y="192"/>
                  </a:cubicBezTo>
                  <a:cubicBezTo>
                    <a:pt x="32" y="192"/>
                    <a:pt x="26" y="192"/>
                    <a:pt x="21" y="192"/>
                  </a:cubicBezTo>
                  <a:close/>
                  <a:moveTo>
                    <a:pt x="21" y="183"/>
                  </a:moveTo>
                  <a:cubicBezTo>
                    <a:pt x="21" y="184"/>
                    <a:pt x="21" y="185"/>
                    <a:pt x="21" y="186"/>
                  </a:cubicBezTo>
                  <a:cubicBezTo>
                    <a:pt x="26" y="186"/>
                    <a:pt x="32" y="186"/>
                    <a:pt x="38" y="186"/>
                  </a:cubicBezTo>
                  <a:cubicBezTo>
                    <a:pt x="38" y="185"/>
                    <a:pt x="38" y="184"/>
                    <a:pt x="38" y="183"/>
                  </a:cubicBezTo>
                  <a:cubicBezTo>
                    <a:pt x="32" y="183"/>
                    <a:pt x="26" y="183"/>
                    <a:pt x="21" y="183"/>
                  </a:cubicBezTo>
                  <a:close/>
                  <a:moveTo>
                    <a:pt x="21" y="173"/>
                  </a:moveTo>
                  <a:cubicBezTo>
                    <a:pt x="21" y="175"/>
                    <a:pt x="21" y="176"/>
                    <a:pt x="21" y="177"/>
                  </a:cubicBezTo>
                  <a:cubicBezTo>
                    <a:pt x="26" y="177"/>
                    <a:pt x="32" y="177"/>
                    <a:pt x="38" y="177"/>
                  </a:cubicBezTo>
                  <a:cubicBezTo>
                    <a:pt x="38" y="176"/>
                    <a:pt x="38" y="175"/>
                    <a:pt x="38" y="173"/>
                  </a:cubicBezTo>
                  <a:cubicBezTo>
                    <a:pt x="32" y="173"/>
                    <a:pt x="26" y="173"/>
                    <a:pt x="21" y="173"/>
                  </a:cubicBezTo>
                  <a:close/>
                  <a:moveTo>
                    <a:pt x="21" y="164"/>
                  </a:moveTo>
                  <a:cubicBezTo>
                    <a:pt x="21" y="165"/>
                    <a:pt x="21" y="166"/>
                    <a:pt x="21" y="168"/>
                  </a:cubicBezTo>
                  <a:cubicBezTo>
                    <a:pt x="26" y="168"/>
                    <a:pt x="32" y="168"/>
                    <a:pt x="38" y="168"/>
                  </a:cubicBezTo>
                  <a:cubicBezTo>
                    <a:pt x="38" y="166"/>
                    <a:pt x="38" y="165"/>
                    <a:pt x="38" y="164"/>
                  </a:cubicBezTo>
                  <a:cubicBezTo>
                    <a:pt x="32" y="164"/>
                    <a:pt x="26" y="164"/>
                    <a:pt x="21" y="164"/>
                  </a:cubicBezTo>
                  <a:close/>
                  <a:moveTo>
                    <a:pt x="21" y="80"/>
                  </a:moveTo>
                  <a:cubicBezTo>
                    <a:pt x="21" y="86"/>
                    <a:pt x="21" y="86"/>
                    <a:pt x="21" y="86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21" y="80"/>
                    <a:pt x="21" y="80"/>
                    <a:pt x="21" y="80"/>
                  </a:cubicBezTo>
                  <a:close/>
                  <a:moveTo>
                    <a:pt x="21" y="144"/>
                  </a:moveTo>
                  <a:cubicBezTo>
                    <a:pt x="21" y="151"/>
                    <a:pt x="21" y="151"/>
                    <a:pt x="21" y="151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5" y="144"/>
                    <a:pt x="55" y="144"/>
                    <a:pt x="55" y="144"/>
                  </a:cubicBezTo>
                  <a:cubicBezTo>
                    <a:pt x="21" y="144"/>
                    <a:pt x="21" y="144"/>
                    <a:pt x="21" y="144"/>
                  </a:cubicBezTo>
                  <a:close/>
                  <a:moveTo>
                    <a:pt x="67" y="178"/>
                  </a:moveTo>
                  <a:cubicBezTo>
                    <a:pt x="74" y="220"/>
                    <a:pt x="145" y="228"/>
                    <a:pt x="153" y="178"/>
                  </a:cubicBezTo>
                  <a:cubicBezTo>
                    <a:pt x="158" y="143"/>
                    <a:pt x="110" y="84"/>
                    <a:pt x="110" y="84"/>
                  </a:cubicBezTo>
                  <a:cubicBezTo>
                    <a:pt x="110" y="84"/>
                    <a:pt x="60" y="135"/>
                    <a:pt x="67" y="178"/>
                  </a:cubicBezTo>
                  <a:close/>
                  <a:moveTo>
                    <a:pt x="106" y="201"/>
                  </a:moveTo>
                  <a:cubicBezTo>
                    <a:pt x="130" y="203"/>
                    <a:pt x="147" y="187"/>
                    <a:pt x="134" y="150"/>
                  </a:cubicBezTo>
                  <a:lnTo>
                    <a:pt x="106" y="20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91429" tIns="45714" rIns="91429" bIns="45714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11" name="Group 14"/>
            <p:cNvGrpSpPr/>
            <p:nvPr/>
          </p:nvGrpSpPr>
          <p:grpSpPr>
            <a:xfrm>
              <a:off x="4169274" y="2796059"/>
              <a:ext cx="571258" cy="484420"/>
              <a:chOff x="4130294" y="1070076"/>
              <a:chExt cx="635754" cy="539115"/>
            </a:xfrm>
            <a:solidFill>
              <a:schemeClr val="bg1"/>
            </a:solidFill>
          </p:grpSpPr>
          <p:sp>
            <p:nvSpPr>
              <p:cNvPr id="71" name="Freeform 15"/>
              <p:cNvSpPr>
                <a:spLocks noEditPoints="1"/>
              </p:cNvSpPr>
              <p:nvPr/>
            </p:nvSpPr>
            <p:spPr bwMode="black">
              <a:xfrm>
                <a:off x="4130294" y="1070076"/>
                <a:ext cx="635754" cy="539115"/>
              </a:xfrm>
              <a:custGeom>
                <a:avLst/>
                <a:gdLst/>
                <a:ahLst/>
                <a:cxnLst>
                  <a:cxn ang="0">
                    <a:pos x="494" y="0"/>
                  </a:cxn>
                  <a:cxn ang="0">
                    <a:pos x="17" y="0"/>
                  </a:cxn>
                  <a:cxn ang="0">
                    <a:pos x="0" y="16"/>
                  </a:cxn>
                  <a:cxn ang="0">
                    <a:pos x="0" y="361"/>
                  </a:cxn>
                  <a:cxn ang="0">
                    <a:pos x="17" y="377"/>
                  </a:cxn>
                  <a:cxn ang="0">
                    <a:pos x="174" y="377"/>
                  </a:cxn>
                  <a:cxn ang="0">
                    <a:pos x="174" y="402"/>
                  </a:cxn>
                  <a:cxn ang="0">
                    <a:pos x="139" y="435"/>
                  </a:cxn>
                  <a:cxn ang="0">
                    <a:pos x="380" y="435"/>
                  </a:cxn>
                  <a:cxn ang="0">
                    <a:pos x="346" y="402"/>
                  </a:cxn>
                  <a:cxn ang="0">
                    <a:pos x="346" y="377"/>
                  </a:cxn>
                  <a:cxn ang="0">
                    <a:pos x="494" y="377"/>
                  </a:cxn>
                  <a:cxn ang="0">
                    <a:pos x="510" y="361"/>
                  </a:cxn>
                  <a:cxn ang="0">
                    <a:pos x="510" y="16"/>
                  </a:cxn>
                  <a:cxn ang="0">
                    <a:pos x="494" y="0"/>
                  </a:cxn>
                  <a:cxn ang="0">
                    <a:pos x="481" y="335"/>
                  </a:cxn>
                  <a:cxn ang="0">
                    <a:pos x="467" y="349"/>
                  </a:cxn>
                  <a:cxn ang="0">
                    <a:pos x="44" y="349"/>
                  </a:cxn>
                  <a:cxn ang="0">
                    <a:pos x="30" y="335"/>
                  </a:cxn>
                  <a:cxn ang="0">
                    <a:pos x="30" y="42"/>
                  </a:cxn>
                  <a:cxn ang="0">
                    <a:pos x="44" y="28"/>
                  </a:cxn>
                  <a:cxn ang="0">
                    <a:pos x="467" y="28"/>
                  </a:cxn>
                  <a:cxn ang="0">
                    <a:pos x="481" y="42"/>
                  </a:cxn>
                  <a:cxn ang="0">
                    <a:pos x="481" y="335"/>
                  </a:cxn>
                </a:cxnLst>
                <a:rect l="0" t="0" r="r" b="b"/>
                <a:pathLst>
                  <a:path w="510" h="435">
                    <a:moveTo>
                      <a:pt x="494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8" y="0"/>
                      <a:pt x="0" y="7"/>
                      <a:pt x="0" y="16"/>
                    </a:cubicBezTo>
                    <a:cubicBezTo>
                      <a:pt x="0" y="361"/>
                      <a:pt x="0" y="361"/>
                      <a:pt x="0" y="361"/>
                    </a:cubicBezTo>
                    <a:cubicBezTo>
                      <a:pt x="0" y="370"/>
                      <a:pt x="8" y="377"/>
                      <a:pt x="17" y="377"/>
                    </a:cubicBezTo>
                    <a:cubicBezTo>
                      <a:pt x="174" y="377"/>
                      <a:pt x="174" y="377"/>
                      <a:pt x="174" y="377"/>
                    </a:cubicBezTo>
                    <a:cubicBezTo>
                      <a:pt x="174" y="402"/>
                      <a:pt x="174" y="402"/>
                      <a:pt x="174" y="402"/>
                    </a:cubicBezTo>
                    <a:cubicBezTo>
                      <a:pt x="139" y="435"/>
                      <a:pt x="139" y="435"/>
                      <a:pt x="139" y="435"/>
                    </a:cubicBezTo>
                    <a:cubicBezTo>
                      <a:pt x="380" y="435"/>
                      <a:pt x="380" y="435"/>
                      <a:pt x="380" y="435"/>
                    </a:cubicBezTo>
                    <a:cubicBezTo>
                      <a:pt x="346" y="402"/>
                      <a:pt x="346" y="402"/>
                      <a:pt x="346" y="402"/>
                    </a:cubicBezTo>
                    <a:cubicBezTo>
                      <a:pt x="346" y="377"/>
                      <a:pt x="346" y="377"/>
                      <a:pt x="346" y="377"/>
                    </a:cubicBezTo>
                    <a:cubicBezTo>
                      <a:pt x="494" y="377"/>
                      <a:pt x="494" y="377"/>
                      <a:pt x="494" y="377"/>
                    </a:cubicBezTo>
                    <a:cubicBezTo>
                      <a:pt x="503" y="377"/>
                      <a:pt x="510" y="370"/>
                      <a:pt x="510" y="361"/>
                    </a:cubicBezTo>
                    <a:cubicBezTo>
                      <a:pt x="510" y="16"/>
                      <a:pt x="510" y="16"/>
                      <a:pt x="510" y="16"/>
                    </a:cubicBezTo>
                    <a:cubicBezTo>
                      <a:pt x="510" y="7"/>
                      <a:pt x="503" y="0"/>
                      <a:pt x="494" y="0"/>
                    </a:cubicBezTo>
                    <a:close/>
                    <a:moveTo>
                      <a:pt x="481" y="335"/>
                    </a:moveTo>
                    <a:cubicBezTo>
                      <a:pt x="481" y="343"/>
                      <a:pt x="475" y="349"/>
                      <a:pt x="467" y="349"/>
                    </a:cubicBezTo>
                    <a:cubicBezTo>
                      <a:pt x="44" y="349"/>
                      <a:pt x="44" y="349"/>
                      <a:pt x="44" y="349"/>
                    </a:cubicBezTo>
                    <a:cubicBezTo>
                      <a:pt x="36" y="349"/>
                      <a:pt x="30" y="343"/>
                      <a:pt x="30" y="335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0" y="34"/>
                      <a:pt x="36" y="28"/>
                      <a:pt x="44" y="28"/>
                    </a:cubicBezTo>
                    <a:cubicBezTo>
                      <a:pt x="467" y="28"/>
                      <a:pt x="467" y="28"/>
                      <a:pt x="467" y="28"/>
                    </a:cubicBezTo>
                    <a:cubicBezTo>
                      <a:pt x="475" y="28"/>
                      <a:pt x="481" y="34"/>
                      <a:pt x="481" y="42"/>
                    </a:cubicBezTo>
                    <a:lnTo>
                      <a:pt x="481" y="3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29" tIns="45714" rIns="91429" bIns="45714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Freeform 23"/>
              <p:cNvSpPr>
                <a:spLocks noEditPoints="1"/>
              </p:cNvSpPr>
              <p:nvPr/>
            </p:nvSpPr>
            <p:spPr bwMode="black">
              <a:xfrm>
                <a:off x="4320559" y="1189182"/>
                <a:ext cx="255224" cy="255154"/>
              </a:xfrm>
              <a:custGeom>
                <a:avLst/>
                <a:gdLst>
                  <a:gd name="T0" fmla="*/ 709 w 709"/>
                  <a:gd name="T1" fmla="*/ 570 h 709"/>
                  <a:gd name="T2" fmla="*/ 373 w 709"/>
                  <a:gd name="T3" fmla="*/ 709 h 709"/>
                  <a:gd name="T4" fmla="*/ 373 w 709"/>
                  <a:gd name="T5" fmla="*/ 294 h 709"/>
                  <a:gd name="T6" fmla="*/ 709 w 709"/>
                  <a:gd name="T7" fmla="*/ 154 h 709"/>
                  <a:gd name="T8" fmla="*/ 709 w 709"/>
                  <a:gd name="T9" fmla="*/ 570 h 709"/>
                  <a:gd name="T10" fmla="*/ 335 w 709"/>
                  <a:gd name="T11" fmla="*/ 294 h 709"/>
                  <a:gd name="T12" fmla="*/ 0 w 709"/>
                  <a:gd name="T13" fmla="*/ 154 h 709"/>
                  <a:gd name="T14" fmla="*/ 0 w 709"/>
                  <a:gd name="T15" fmla="*/ 570 h 709"/>
                  <a:gd name="T16" fmla="*/ 335 w 709"/>
                  <a:gd name="T17" fmla="*/ 709 h 709"/>
                  <a:gd name="T18" fmla="*/ 335 w 709"/>
                  <a:gd name="T19" fmla="*/ 294 h 709"/>
                  <a:gd name="T20" fmla="*/ 354 w 709"/>
                  <a:gd name="T21" fmla="*/ 0 h 709"/>
                  <a:gd name="T22" fmla="*/ 0 w 709"/>
                  <a:gd name="T23" fmla="*/ 126 h 709"/>
                  <a:gd name="T24" fmla="*/ 354 w 709"/>
                  <a:gd name="T25" fmla="*/ 268 h 709"/>
                  <a:gd name="T26" fmla="*/ 709 w 709"/>
                  <a:gd name="T27" fmla="*/ 126 h 709"/>
                  <a:gd name="T28" fmla="*/ 354 w 709"/>
                  <a:gd name="T29" fmla="*/ 0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09" h="709">
                    <a:moveTo>
                      <a:pt x="709" y="570"/>
                    </a:moveTo>
                    <a:lnTo>
                      <a:pt x="373" y="709"/>
                    </a:lnTo>
                    <a:lnTo>
                      <a:pt x="373" y="294"/>
                    </a:lnTo>
                    <a:lnTo>
                      <a:pt x="709" y="154"/>
                    </a:lnTo>
                    <a:lnTo>
                      <a:pt x="709" y="570"/>
                    </a:lnTo>
                    <a:close/>
                    <a:moveTo>
                      <a:pt x="335" y="294"/>
                    </a:moveTo>
                    <a:lnTo>
                      <a:pt x="0" y="154"/>
                    </a:lnTo>
                    <a:lnTo>
                      <a:pt x="0" y="570"/>
                    </a:lnTo>
                    <a:lnTo>
                      <a:pt x="335" y="709"/>
                    </a:lnTo>
                    <a:lnTo>
                      <a:pt x="335" y="294"/>
                    </a:lnTo>
                    <a:close/>
                    <a:moveTo>
                      <a:pt x="354" y="0"/>
                    </a:moveTo>
                    <a:lnTo>
                      <a:pt x="0" y="126"/>
                    </a:lnTo>
                    <a:lnTo>
                      <a:pt x="354" y="268"/>
                    </a:lnTo>
                    <a:lnTo>
                      <a:pt x="709" y="126"/>
                    </a:lnTo>
                    <a:lnTo>
                      <a:pt x="35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29" tIns="45714" rIns="91429" bIns="45714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7" name="Freeform 21"/>
            <p:cNvSpPr>
              <a:spLocks noEditPoints="1"/>
            </p:cNvSpPr>
            <p:nvPr/>
          </p:nvSpPr>
          <p:spPr bwMode="auto">
            <a:xfrm>
              <a:off x="8018320" y="2741822"/>
              <a:ext cx="425826" cy="574866"/>
            </a:xfrm>
            <a:custGeom>
              <a:avLst/>
              <a:gdLst>
                <a:gd name="T0" fmla="*/ 94 w 237"/>
                <a:gd name="T1" fmla="*/ 124 h 320"/>
                <a:gd name="T2" fmla="*/ 26 w 237"/>
                <a:gd name="T3" fmla="*/ 197 h 320"/>
                <a:gd name="T4" fmla="*/ 118 w 237"/>
                <a:gd name="T5" fmla="*/ 291 h 320"/>
                <a:gd name="T6" fmla="*/ 26 w 237"/>
                <a:gd name="T7" fmla="*/ 281 h 320"/>
                <a:gd name="T8" fmla="*/ 118 w 237"/>
                <a:gd name="T9" fmla="*/ 291 h 320"/>
                <a:gd name="T10" fmla="*/ 110 w 237"/>
                <a:gd name="T11" fmla="*/ 220 h 320"/>
                <a:gd name="T12" fmla="*/ 26 w 237"/>
                <a:gd name="T13" fmla="*/ 230 h 320"/>
                <a:gd name="T14" fmla="*/ 126 w 237"/>
                <a:gd name="T15" fmla="*/ 250 h 320"/>
                <a:gd name="T16" fmla="*/ 26 w 237"/>
                <a:gd name="T17" fmla="*/ 240 h 320"/>
                <a:gd name="T18" fmla="*/ 126 w 237"/>
                <a:gd name="T19" fmla="*/ 250 h 320"/>
                <a:gd name="T20" fmla="*/ 78 w 237"/>
                <a:gd name="T21" fmla="*/ 261 h 320"/>
                <a:gd name="T22" fmla="*/ 26 w 237"/>
                <a:gd name="T23" fmla="*/ 271 h 320"/>
                <a:gd name="T24" fmla="*/ 125 w 237"/>
                <a:gd name="T25" fmla="*/ 165 h 320"/>
                <a:gd name="T26" fmla="*/ 141 w 237"/>
                <a:gd name="T27" fmla="*/ 152 h 320"/>
                <a:gd name="T28" fmla="*/ 153 w 237"/>
                <a:gd name="T29" fmla="*/ 137 h 320"/>
                <a:gd name="T30" fmla="*/ 141 w 237"/>
                <a:gd name="T31" fmla="*/ 124 h 320"/>
                <a:gd name="T32" fmla="*/ 125 w 237"/>
                <a:gd name="T33" fmla="*/ 137 h 320"/>
                <a:gd name="T34" fmla="*/ 113 w 237"/>
                <a:gd name="T35" fmla="*/ 152 h 320"/>
                <a:gd name="T36" fmla="*/ 125 w 237"/>
                <a:gd name="T37" fmla="*/ 165 h 320"/>
                <a:gd name="T38" fmla="*/ 119 w 237"/>
                <a:gd name="T39" fmla="*/ 95 h 320"/>
                <a:gd name="T40" fmla="*/ 122 w 237"/>
                <a:gd name="T41" fmla="*/ 72 h 320"/>
                <a:gd name="T42" fmla="*/ 119 w 237"/>
                <a:gd name="T43" fmla="*/ 87 h 320"/>
                <a:gd name="T44" fmla="*/ 115 w 237"/>
                <a:gd name="T45" fmla="*/ 84 h 320"/>
                <a:gd name="T46" fmla="*/ 107 w 237"/>
                <a:gd name="T47" fmla="*/ 83 h 320"/>
                <a:gd name="T48" fmla="*/ 29 w 237"/>
                <a:gd name="T49" fmla="*/ 58 h 320"/>
                <a:gd name="T50" fmla="*/ 115 w 237"/>
                <a:gd name="T51" fmla="*/ 3 h 320"/>
                <a:gd name="T52" fmla="*/ 119 w 237"/>
                <a:gd name="T53" fmla="*/ 0 h 320"/>
                <a:gd name="T54" fmla="*/ 122 w 237"/>
                <a:gd name="T55" fmla="*/ 58 h 320"/>
                <a:gd name="T56" fmla="*/ 171 w 237"/>
                <a:gd name="T57" fmla="*/ 320 h 320"/>
                <a:gd name="T58" fmla="*/ 0 w 237"/>
                <a:gd name="T59" fmla="*/ 292 h 320"/>
                <a:gd name="T60" fmla="*/ 60 w 237"/>
                <a:gd name="T61" fmla="*/ 162 h 320"/>
                <a:gd name="T62" fmla="*/ 60 w 237"/>
                <a:gd name="T63" fmla="*/ 138 h 320"/>
                <a:gd name="T64" fmla="*/ 60 w 237"/>
                <a:gd name="T65" fmla="*/ 162 h 320"/>
                <a:gd name="T66" fmla="*/ 88 w 237"/>
                <a:gd name="T67" fmla="*/ 180 h 320"/>
                <a:gd name="T68" fmla="*/ 78 w 237"/>
                <a:gd name="T69" fmla="*/ 191 h 320"/>
                <a:gd name="T70" fmla="*/ 75 w 237"/>
                <a:gd name="T71" fmla="*/ 184 h 320"/>
                <a:gd name="T72" fmla="*/ 45 w 237"/>
                <a:gd name="T73" fmla="*/ 191 h 320"/>
                <a:gd name="T74" fmla="*/ 42 w 237"/>
                <a:gd name="T75" fmla="*/ 184 h 320"/>
                <a:gd name="T76" fmla="*/ 32 w 237"/>
                <a:gd name="T77" fmla="*/ 191 h 320"/>
                <a:gd name="T78" fmla="*/ 47 w 237"/>
                <a:gd name="T79" fmla="*/ 165 h 320"/>
                <a:gd name="T80" fmla="*/ 197 w 237"/>
                <a:gd name="T81" fmla="*/ 58 h 320"/>
                <a:gd name="T82" fmla="*/ 237 w 237"/>
                <a:gd name="T83" fmla="*/ 87 h 320"/>
                <a:gd name="T84" fmla="*/ 209 w 237"/>
                <a:gd name="T85" fmla="*/ 320 h 320"/>
                <a:gd name="T86" fmla="*/ 197 w 237"/>
                <a:gd name="T87" fmla="*/ 58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7" h="320">
                  <a:moveTo>
                    <a:pt x="94" y="197"/>
                  </a:moveTo>
                  <a:cubicBezTo>
                    <a:pt x="94" y="124"/>
                    <a:pt x="94" y="124"/>
                    <a:pt x="94" y="124"/>
                  </a:cubicBezTo>
                  <a:cubicBezTo>
                    <a:pt x="26" y="124"/>
                    <a:pt x="26" y="124"/>
                    <a:pt x="26" y="124"/>
                  </a:cubicBezTo>
                  <a:cubicBezTo>
                    <a:pt x="26" y="197"/>
                    <a:pt x="26" y="197"/>
                    <a:pt x="26" y="197"/>
                  </a:cubicBezTo>
                  <a:cubicBezTo>
                    <a:pt x="94" y="197"/>
                    <a:pt x="94" y="197"/>
                    <a:pt x="94" y="197"/>
                  </a:cubicBezTo>
                  <a:close/>
                  <a:moveTo>
                    <a:pt x="118" y="291"/>
                  </a:moveTo>
                  <a:cubicBezTo>
                    <a:pt x="118" y="281"/>
                    <a:pt x="118" y="281"/>
                    <a:pt x="118" y="281"/>
                  </a:cubicBezTo>
                  <a:cubicBezTo>
                    <a:pt x="26" y="281"/>
                    <a:pt x="26" y="281"/>
                    <a:pt x="26" y="281"/>
                  </a:cubicBezTo>
                  <a:cubicBezTo>
                    <a:pt x="26" y="291"/>
                    <a:pt x="26" y="291"/>
                    <a:pt x="26" y="291"/>
                  </a:cubicBezTo>
                  <a:cubicBezTo>
                    <a:pt x="118" y="291"/>
                    <a:pt x="118" y="291"/>
                    <a:pt x="118" y="291"/>
                  </a:cubicBezTo>
                  <a:close/>
                  <a:moveTo>
                    <a:pt x="110" y="230"/>
                  </a:moveTo>
                  <a:cubicBezTo>
                    <a:pt x="110" y="220"/>
                    <a:pt x="110" y="220"/>
                    <a:pt x="110" y="220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30"/>
                    <a:pt x="26" y="230"/>
                    <a:pt x="26" y="230"/>
                  </a:cubicBezTo>
                  <a:cubicBezTo>
                    <a:pt x="110" y="230"/>
                    <a:pt x="110" y="230"/>
                    <a:pt x="110" y="230"/>
                  </a:cubicBezTo>
                  <a:close/>
                  <a:moveTo>
                    <a:pt x="126" y="250"/>
                  </a:moveTo>
                  <a:cubicBezTo>
                    <a:pt x="126" y="240"/>
                    <a:pt x="126" y="240"/>
                    <a:pt x="126" y="240"/>
                  </a:cubicBezTo>
                  <a:cubicBezTo>
                    <a:pt x="26" y="240"/>
                    <a:pt x="26" y="240"/>
                    <a:pt x="26" y="240"/>
                  </a:cubicBezTo>
                  <a:cubicBezTo>
                    <a:pt x="26" y="250"/>
                    <a:pt x="26" y="250"/>
                    <a:pt x="26" y="250"/>
                  </a:cubicBezTo>
                  <a:cubicBezTo>
                    <a:pt x="126" y="250"/>
                    <a:pt x="126" y="250"/>
                    <a:pt x="126" y="250"/>
                  </a:cubicBezTo>
                  <a:close/>
                  <a:moveTo>
                    <a:pt x="78" y="271"/>
                  </a:moveTo>
                  <a:cubicBezTo>
                    <a:pt x="78" y="261"/>
                    <a:pt x="78" y="261"/>
                    <a:pt x="78" y="261"/>
                  </a:cubicBezTo>
                  <a:cubicBezTo>
                    <a:pt x="26" y="261"/>
                    <a:pt x="26" y="261"/>
                    <a:pt x="26" y="26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78" y="271"/>
                    <a:pt x="78" y="271"/>
                    <a:pt x="78" y="271"/>
                  </a:cubicBezTo>
                  <a:close/>
                  <a:moveTo>
                    <a:pt x="125" y="165"/>
                  </a:moveTo>
                  <a:cubicBezTo>
                    <a:pt x="141" y="165"/>
                    <a:pt x="141" y="165"/>
                    <a:pt x="141" y="165"/>
                  </a:cubicBezTo>
                  <a:cubicBezTo>
                    <a:pt x="141" y="152"/>
                    <a:pt x="141" y="152"/>
                    <a:pt x="141" y="152"/>
                  </a:cubicBezTo>
                  <a:cubicBezTo>
                    <a:pt x="153" y="152"/>
                    <a:pt x="153" y="152"/>
                    <a:pt x="153" y="152"/>
                  </a:cubicBezTo>
                  <a:cubicBezTo>
                    <a:pt x="153" y="137"/>
                    <a:pt x="153" y="137"/>
                    <a:pt x="153" y="137"/>
                  </a:cubicBezTo>
                  <a:cubicBezTo>
                    <a:pt x="141" y="137"/>
                    <a:pt x="141" y="137"/>
                    <a:pt x="141" y="137"/>
                  </a:cubicBezTo>
                  <a:cubicBezTo>
                    <a:pt x="141" y="124"/>
                    <a:pt x="141" y="124"/>
                    <a:pt x="141" y="124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37"/>
                    <a:pt x="125" y="137"/>
                    <a:pt x="125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52"/>
                    <a:pt x="113" y="152"/>
                    <a:pt x="113" y="152"/>
                  </a:cubicBezTo>
                  <a:cubicBezTo>
                    <a:pt x="125" y="152"/>
                    <a:pt x="125" y="152"/>
                    <a:pt x="125" y="152"/>
                  </a:cubicBezTo>
                  <a:cubicBezTo>
                    <a:pt x="125" y="165"/>
                    <a:pt x="125" y="165"/>
                    <a:pt x="125" y="165"/>
                  </a:cubicBezTo>
                  <a:close/>
                  <a:moveTo>
                    <a:pt x="107" y="83"/>
                  </a:moveTo>
                  <a:cubicBezTo>
                    <a:pt x="107" y="90"/>
                    <a:pt x="112" y="95"/>
                    <a:pt x="119" y="95"/>
                  </a:cubicBezTo>
                  <a:cubicBezTo>
                    <a:pt x="125" y="95"/>
                    <a:pt x="131" y="90"/>
                    <a:pt x="131" y="83"/>
                  </a:cubicBezTo>
                  <a:cubicBezTo>
                    <a:pt x="131" y="78"/>
                    <a:pt x="127" y="73"/>
                    <a:pt x="122" y="72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6"/>
                    <a:pt x="121" y="87"/>
                    <a:pt x="119" y="87"/>
                  </a:cubicBezTo>
                  <a:cubicBezTo>
                    <a:pt x="118" y="87"/>
                    <a:pt x="118" y="87"/>
                    <a:pt x="118" y="87"/>
                  </a:cubicBezTo>
                  <a:cubicBezTo>
                    <a:pt x="117" y="87"/>
                    <a:pt x="115" y="86"/>
                    <a:pt x="115" y="84"/>
                  </a:cubicBezTo>
                  <a:cubicBezTo>
                    <a:pt x="115" y="72"/>
                    <a:pt x="115" y="72"/>
                    <a:pt x="115" y="72"/>
                  </a:cubicBezTo>
                  <a:cubicBezTo>
                    <a:pt x="111" y="73"/>
                    <a:pt x="107" y="78"/>
                    <a:pt x="107" y="83"/>
                  </a:cubicBezTo>
                  <a:close/>
                  <a:moveTo>
                    <a:pt x="0" y="87"/>
                  </a:moveTo>
                  <a:cubicBezTo>
                    <a:pt x="0" y="71"/>
                    <a:pt x="13" y="58"/>
                    <a:pt x="29" y="58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5" y="1"/>
                    <a:pt x="117" y="0"/>
                    <a:pt x="118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21" y="0"/>
                    <a:pt x="122" y="1"/>
                    <a:pt x="122" y="3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71" y="58"/>
                    <a:pt x="171" y="58"/>
                    <a:pt x="171" y="58"/>
                  </a:cubicBezTo>
                  <a:cubicBezTo>
                    <a:pt x="171" y="320"/>
                    <a:pt x="171" y="320"/>
                    <a:pt x="171" y="320"/>
                  </a:cubicBezTo>
                  <a:cubicBezTo>
                    <a:pt x="29" y="320"/>
                    <a:pt x="29" y="320"/>
                    <a:pt x="29" y="320"/>
                  </a:cubicBezTo>
                  <a:cubicBezTo>
                    <a:pt x="13" y="320"/>
                    <a:pt x="0" y="308"/>
                    <a:pt x="0" y="292"/>
                  </a:cubicBezTo>
                  <a:cubicBezTo>
                    <a:pt x="0" y="87"/>
                    <a:pt x="0" y="87"/>
                    <a:pt x="0" y="87"/>
                  </a:cubicBezTo>
                  <a:close/>
                  <a:moveTo>
                    <a:pt x="60" y="162"/>
                  </a:moveTo>
                  <a:cubicBezTo>
                    <a:pt x="53" y="162"/>
                    <a:pt x="48" y="157"/>
                    <a:pt x="48" y="150"/>
                  </a:cubicBezTo>
                  <a:cubicBezTo>
                    <a:pt x="48" y="144"/>
                    <a:pt x="53" y="138"/>
                    <a:pt x="60" y="138"/>
                  </a:cubicBezTo>
                  <a:cubicBezTo>
                    <a:pt x="66" y="138"/>
                    <a:pt x="72" y="144"/>
                    <a:pt x="72" y="150"/>
                  </a:cubicBezTo>
                  <a:cubicBezTo>
                    <a:pt x="72" y="157"/>
                    <a:pt x="66" y="162"/>
                    <a:pt x="60" y="162"/>
                  </a:cubicBezTo>
                  <a:close/>
                  <a:moveTo>
                    <a:pt x="73" y="165"/>
                  </a:moveTo>
                  <a:cubicBezTo>
                    <a:pt x="81" y="165"/>
                    <a:pt x="88" y="172"/>
                    <a:pt x="88" y="180"/>
                  </a:cubicBezTo>
                  <a:cubicBezTo>
                    <a:pt x="88" y="191"/>
                    <a:pt x="88" y="191"/>
                    <a:pt x="88" y="191"/>
                  </a:cubicBezTo>
                  <a:cubicBezTo>
                    <a:pt x="78" y="191"/>
                    <a:pt x="78" y="191"/>
                    <a:pt x="78" y="191"/>
                  </a:cubicBezTo>
                  <a:cubicBezTo>
                    <a:pt x="78" y="184"/>
                    <a:pt x="78" y="184"/>
                    <a:pt x="78" y="184"/>
                  </a:cubicBezTo>
                  <a:cubicBezTo>
                    <a:pt x="75" y="184"/>
                    <a:pt x="75" y="184"/>
                    <a:pt x="75" y="184"/>
                  </a:cubicBezTo>
                  <a:cubicBezTo>
                    <a:pt x="75" y="191"/>
                    <a:pt x="75" y="191"/>
                    <a:pt x="75" y="191"/>
                  </a:cubicBezTo>
                  <a:cubicBezTo>
                    <a:pt x="45" y="191"/>
                    <a:pt x="45" y="191"/>
                    <a:pt x="45" y="191"/>
                  </a:cubicBezTo>
                  <a:cubicBezTo>
                    <a:pt x="45" y="184"/>
                    <a:pt x="45" y="184"/>
                    <a:pt x="45" y="184"/>
                  </a:cubicBezTo>
                  <a:cubicBezTo>
                    <a:pt x="42" y="184"/>
                    <a:pt x="42" y="184"/>
                    <a:pt x="42" y="184"/>
                  </a:cubicBezTo>
                  <a:cubicBezTo>
                    <a:pt x="42" y="191"/>
                    <a:pt x="42" y="191"/>
                    <a:pt x="42" y="191"/>
                  </a:cubicBezTo>
                  <a:cubicBezTo>
                    <a:pt x="32" y="191"/>
                    <a:pt x="32" y="191"/>
                    <a:pt x="32" y="191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2" y="172"/>
                    <a:pt x="39" y="165"/>
                    <a:pt x="47" y="165"/>
                  </a:cubicBezTo>
                  <a:cubicBezTo>
                    <a:pt x="73" y="165"/>
                    <a:pt x="73" y="165"/>
                    <a:pt x="73" y="165"/>
                  </a:cubicBezTo>
                  <a:close/>
                  <a:moveTo>
                    <a:pt x="197" y="58"/>
                  </a:moveTo>
                  <a:cubicBezTo>
                    <a:pt x="209" y="58"/>
                    <a:pt x="209" y="58"/>
                    <a:pt x="209" y="58"/>
                  </a:cubicBezTo>
                  <a:cubicBezTo>
                    <a:pt x="225" y="58"/>
                    <a:pt x="237" y="71"/>
                    <a:pt x="237" y="87"/>
                  </a:cubicBezTo>
                  <a:cubicBezTo>
                    <a:pt x="237" y="292"/>
                    <a:pt x="237" y="292"/>
                    <a:pt x="237" y="292"/>
                  </a:cubicBezTo>
                  <a:cubicBezTo>
                    <a:pt x="237" y="308"/>
                    <a:pt x="225" y="320"/>
                    <a:pt x="209" y="320"/>
                  </a:cubicBezTo>
                  <a:cubicBezTo>
                    <a:pt x="197" y="320"/>
                    <a:pt x="197" y="320"/>
                    <a:pt x="197" y="320"/>
                  </a:cubicBezTo>
                  <a:cubicBezTo>
                    <a:pt x="197" y="58"/>
                    <a:pt x="197" y="58"/>
                    <a:pt x="197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91429" tIns="45714" rIns="91429" bIns="45714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4" name="TextBox 41"/>
          <p:cNvSpPr txBox="1"/>
          <p:nvPr/>
        </p:nvSpPr>
        <p:spPr>
          <a:xfrm>
            <a:off x="595147" y="2153901"/>
            <a:ext cx="1885719" cy="455662"/>
          </a:xfrm>
          <a:prstGeom prst="rect">
            <a:avLst/>
          </a:prstGeom>
          <a:noFill/>
        </p:spPr>
        <p:txBody>
          <a:bodyPr wrap="square" lIns="60919" tIns="30460" rIns="60919" bIns="3046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595148" y="1965095"/>
            <a:ext cx="1728161" cy="253138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41"/>
          <p:cNvSpPr txBox="1"/>
          <p:nvPr/>
        </p:nvSpPr>
        <p:spPr>
          <a:xfrm>
            <a:off x="595147" y="3474701"/>
            <a:ext cx="1885719" cy="455662"/>
          </a:xfrm>
          <a:prstGeom prst="rect">
            <a:avLst/>
          </a:prstGeom>
          <a:noFill/>
        </p:spPr>
        <p:txBody>
          <a:bodyPr wrap="square" lIns="60919" tIns="30460" rIns="60919" bIns="3046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595148" y="3285895"/>
            <a:ext cx="1728161" cy="253138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41"/>
          <p:cNvSpPr txBox="1"/>
          <p:nvPr/>
        </p:nvSpPr>
        <p:spPr>
          <a:xfrm>
            <a:off x="6660667" y="2153901"/>
            <a:ext cx="1885719" cy="455662"/>
          </a:xfrm>
          <a:prstGeom prst="rect">
            <a:avLst/>
          </a:prstGeom>
          <a:noFill/>
        </p:spPr>
        <p:txBody>
          <a:bodyPr wrap="square" lIns="60919" tIns="30460" rIns="60919" bIns="3046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TextBox 170"/>
          <p:cNvSpPr txBox="1"/>
          <p:nvPr/>
        </p:nvSpPr>
        <p:spPr>
          <a:xfrm>
            <a:off x="6660668" y="1965095"/>
            <a:ext cx="1728161" cy="253138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41"/>
          <p:cNvSpPr txBox="1"/>
          <p:nvPr/>
        </p:nvSpPr>
        <p:spPr>
          <a:xfrm>
            <a:off x="6660667" y="3474701"/>
            <a:ext cx="1885719" cy="455662"/>
          </a:xfrm>
          <a:prstGeom prst="rect">
            <a:avLst/>
          </a:prstGeom>
          <a:noFill/>
        </p:spPr>
        <p:txBody>
          <a:bodyPr wrap="square" lIns="60919" tIns="30460" rIns="60919" bIns="3046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TextBox 170"/>
          <p:cNvSpPr txBox="1"/>
          <p:nvPr/>
        </p:nvSpPr>
        <p:spPr>
          <a:xfrm>
            <a:off x="6660668" y="3285895"/>
            <a:ext cx="1728161" cy="253138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16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42" grpId="0"/>
      <p:bldP spid="43" grpId="0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5891310" y="3582976"/>
            <a:ext cx="422851" cy="422850"/>
          </a:xfrm>
          <a:custGeom>
            <a:avLst/>
            <a:gdLst>
              <a:gd name="connsiteX0" fmla="*/ 317501 w 649288"/>
              <a:gd name="connsiteY0" fmla="*/ 0 h 649287"/>
              <a:gd name="connsiteX1" fmla="*/ 393701 w 649288"/>
              <a:gd name="connsiteY1" fmla="*/ 7937 h 649287"/>
              <a:gd name="connsiteX2" fmla="*/ 412730 w 649288"/>
              <a:gd name="connsiteY2" fmla="*/ 94070 h 649287"/>
              <a:gd name="connsiteX3" fmla="*/ 432413 w 649288"/>
              <a:gd name="connsiteY3" fmla="*/ 101205 h 649287"/>
              <a:gd name="connsiteX4" fmla="*/ 464868 w 649288"/>
              <a:gd name="connsiteY4" fmla="*/ 120995 h 649287"/>
              <a:gd name="connsiteX5" fmla="*/ 546101 w 649288"/>
              <a:gd name="connsiteY5" fmla="*/ 87313 h 649287"/>
              <a:gd name="connsiteX6" fmla="*/ 595313 w 649288"/>
              <a:gd name="connsiteY6" fmla="*/ 147638 h 649287"/>
              <a:gd name="connsiteX7" fmla="*/ 548746 w 649288"/>
              <a:gd name="connsiteY7" fmla="*/ 220957 h 649287"/>
              <a:gd name="connsiteX8" fmla="*/ 557723 w 649288"/>
              <a:gd name="connsiteY8" fmla="*/ 239746 h 649287"/>
              <a:gd name="connsiteX9" fmla="*/ 565985 w 649288"/>
              <a:gd name="connsiteY9" fmla="*/ 279785 h 649287"/>
              <a:gd name="connsiteX10" fmla="*/ 649288 w 649288"/>
              <a:gd name="connsiteY10" fmla="*/ 314325 h 649287"/>
              <a:gd name="connsiteX11" fmla="*/ 642938 w 649288"/>
              <a:gd name="connsiteY11" fmla="*/ 390525 h 649287"/>
              <a:gd name="connsiteX12" fmla="*/ 554781 w 649288"/>
              <a:gd name="connsiteY12" fmla="*/ 409778 h 649287"/>
              <a:gd name="connsiteX13" fmla="*/ 542320 w 649288"/>
              <a:gd name="connsiteY13" fmla="*/ 441665 h 649287"/>
              <a:gd name="connsiteX14" fmla="*/ 525918 w 649288"/>
              <a:gd name="connsiteY14" fmla="*/ 464554 h 649287"/>
              <a:gd name="connsiteX15" fmla="*/ 560388 w 649288"/>
              <a:gd name="connsiteY15" fmla="*/ 547688 h 649287"/>
              <a:gd name="connsiteX16" fmla="*/ 500063 w 649288"/>
              <a:gd name="connsiteY16" fmla="*/ 596900 h 649287"/>
              <a:gd name="connsiteX17" fmla="*/ 424832 w 649288"/>
              <a:gd name="connsiteY17" fmla="*/ 548101 h 649287"/>
              <a:gd name="connsiteX18" fmla="*/ 408777 w 649288"/>
              <a:gd name="connsiteY18" fmla="*/ 556207 h 649287"/>
              <a:gd name="connsiteX19" fmla="*/ 367585 w 649288"/>
              <a:gd name="connsiteY19" fmla="*/ 566783 h 649287"/>
              <a:gd name="connsiteX20" fmla="*/ 333376 w 649288"/>
              <a:gd name="connsiteY20" fmla="*/ 649287 h 649287"/>
              <a:gd name="connsiteX21" fmla="*/ 255588 w 649288"/>
              <a:gd name="connsiteY21" fmla="*/ 641350 h 649287"/>
              <a:gd name="connsiteX22" fmla="*/ 237123 w 649288"/>
              <a:gd name="connsiteY22" fmla="*/ 553129 h 649287"/>
              <a:gd name="connsiteX23" fmla="*/ 205664 w 649288"/>
              <a:gd name="connsiteY23" fmla="*/ 540895 h 649287"/>
              <a:gd name="connsiteX24" fmla="*/ 184716 w 649288"/>
              <a:gd name="connsiteY24" fmla="*/ 525926 h 649287"/>
              <a:gd name="connsiteX25" fmla="*/ 101601 w 649288"/>
              <a:gd name="connsiteY25" fmla="*/ 560388 h 649287"/>
              <a:gd name="connsiteX26" fmla="*/ 52388 w 649288"/>
              <a:gd name="connsiteY26" fmla="*/ 500063 h 649287"/>
              <a:gd name="connsiteX27" fmla="*/ 100490 w 649288"/>
              <a:gd name="connsiteY27" fmla="*/ 425907 h 649287"/>
              <a:gd name="connsiteX28" fmla="*/ 91334 w 649288"/>
              <a:gd name="connsiteY28" fmla="*/ 407740 h 649287"/>
              <a:gd name="connsiteX29" fmla="*/ 80918 w 649288"/>
              <a:gd name="connsiteY29" fmla="*/ 366926 h 649287"/>
              <a:gd name="connsiteX30" fmla="*/ 0 w 649288"/>
              <a:gd name="connsiteY30" fmla="*/ 333375 h 649287"/>
              <a:gd name="connsiteX31" fmla="*/ 7937 w 649288"/>
              <a:gd name="connsiteY31" fmla="*/ 255588 h 649287"/>
              <a:gd name="connsiteX32" fmla="*/ 94980 w 649288"/>
              <a:gd name="connsiteY32" fmla="*/ 236357 h 649287"/>
              <a:gd name="connsiteX33" fmla="*/ 108451 w 649288"/>
              <a:gd name="connsiteY33" fmla="*/ 202540 h 649287"/>
              <a:gd name="connsiteX34" fmla="*/ 123332 w 649288"/>
              <a:gd name="connsiteY34" fmla="*/ 182620 h 649287"/>
              <a:gd name="connsiteX35" fmla="*/ 90488 w 649288"/>
              <a:gd name="connsiteY35" fmla="*/ 100013 h 649287"/>
              <a:gd name="connsiteX36" fmla="*/ 149226 w 649288"/>
              <a:gd name="connsiteY36" fmla="*/ 50800 h 649287"/>
              <a:gd name="connsiteX37" fmla="*/ 225205 w 649288"/>
              <a:gd name="connsiteY37" fmla="*/ 99427 h 649287"/>
              <a:gd name="connsiteX38" fmla="*/ 251847 w 649288"/>
              <a:gd name="connsiteY38" fmla="*/ 87446 h 649287"/>
              <a:gd name="connsiteX39" fmla="*/ 281793 w 649288"/>
              <a:gd name="connsiteY39" fmla="*/ 83658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1" y="0"/>
                </a:moveTo>
                <a:lnTo>
                  <a:pt x="393701" y="7937"/>
                </a:lnTo>
                <a:lnTo>
                  <a:pt x="412730" y="94070"/>
                </a:lnTo>
                <a:lnTo>
                  <a:pt x="432413" y="101205"/>
                </a:lnTo>
                <a:lnTo>
                  <a:pt x="464868" y="120995"/>
                </a:lnTo>
                <a:lnTo>
                  <a:pt x="546101" y="87313"/>
                </a:lnTo>
                <a:lnTo>
                  <a:pt x="595313" y="147638"/>
                </a:lnTo>
                <a:lnTo>
                  <a:pt x="548746" y="220957"/>
                </a:lnTo>
                <a:lnTo>
                  <a:pt x="557723" y="239746"/>
                </a:lnTo>
                <a:lnTo>
                  <a:pt x="565985" y="279785"/>
                </a:lnTo>
                <a:lnTo>
                  <a:pt x="649288" y="314325"/>
                </a:lnTo>
                <a:lnTo>
                  <a:pt x="642938" y="390525"/>
                </a:lnTo>
                <a:lnTo>
                  <a:pt x="554781" y="409778"/>
                </a:lnTo>
                <a:lnTo>
                  <a:pt x="542320" y="441665"/>
                </a:lnTo>
                <a:lnTo>
                  <a:pt x="525918" y="464554"/>
                </a:lnTo>
                <a:lnTo>
                  <a:pt x="560388" y="547688"/>
                </a:lnTo>
                <a:lnTo>
                  <a:pt x="500063" y="596900"/>
                </a:lnTo>
                <a:lnTo>
                  <a:pt x="424832" y="548101"/>
                </a:lnTo>
                <a:lnTo>
                  <a:pt x="408777" y="556207"/>
                </a:lnTo>
                <a:lnTo>
                  <a:pt x="367585" y="566783"/>
                </a:lnTo>
                <a:lnTo>
                  <a:pt x="333376" y="649287"/>
                </a:lnTo>
                <a:lnTo>
                  <a:pt x="255588" y="641350"/>
                </a:lnTo>
                <a:lnTo>
                  <a:pt x="237123" y="553129"/>
                </a:lnTo>
                <a:lnTo>
                  <a:pt x="205664" y="540895"/>
                </a:lnTo>
                <a:lnTo>
                  <a:pt x="184716" y="525926"/>
                </a:lnTo>
                <a:lnTo>
                  <a:pt x="101601" y="560388"/>
                </a:lnTo>
                <a:lnTo>
                  <a:pt x="52388" y="500063"/>
                </a:lnTo>
                <a:lnTo>
                  <a:pt x="100490" y="425907"/>
                </a:lnTo>
                <a:lnTo>
                  <a:pt x="91334" y="407740"/>
                </a:lnTo>
                <a:lnTo>
                  <a:pt x="80918" y="366926"/>
                </a:lnTo>
                <a:lnTo>
                  <a:pt x="0" y="333375"/>
                </a:lnTo>
                <a:lnTo>
                  <a:pt x="7937" y="255588"/>
                </a:lnTo>
                <a:lnTo>
                  <a:pt x="94980" y="236357"/>
                </a:lnTo>
                <a:lnTo>
                  <a:pt x="108451" y="202540"/>
                </a:lnTo>
                <a:lnTo>
                  <a:pt x="123332" y="182620"/>
                </a:lnTo>
                <a:lnTo>
                  <a:pt x="90488" y="100013"/>
                </a:lnTo>
                <a:lnTo>
                  <a:pt x="149226" y="50800"/>
                </a:lnTo>
                <a:lnTo>
                  <a:pt x="225205" y="99427"/>
                </a:lnTo>
                <a:lnTo>
                  <a:pt x="251847" y="87446"/>
                </a:lnTo>
                <a:lnTo>
                  <a:pt x="281793" y="8365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59551" tIns="29776" rIns="59551" bIns="29776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64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5475697" y="3088788"/>
            <a:ext cx="650301" cy="649266"/>
          </a:xfrm>
          <a:custGeom>
            <a:avLst/>
            <a:gdLst>
              <a:gd name="connsiteX0" fmla="*/ 414337 w 998538"/>
              <a:gd name="connsiteY0" fmla="*/ 0 h 996950"/>
              <a:gd name="connsiteX1" fmla="*/ 479337 w 998538"/>
              <a:gd name="connsiteY1" fmla="*/ 109032 h 996950"/>
              <a:gd name="connsiteX2" fmla="*/ 546972 w 998538"/>
              <a:gd name="connsiteY2" fmla="*/ 110548 h 996950"/>
              <a:gd name="connsiteX3" fmla="*/ 620653 w 998538"/>
              <a:gd name="connsiteY3" fmla="*/ 127113 h 996950"/>
              <a:gd name="connsiteX4" fmla="*/ 711201 w 998538"/>
              <a:gd name="connsiteY4" fmla="*/ 39688 h 996950"/>
              <a:gd name="connsiteX5" fmla="*/ 792163 w 998538"/>
              <a:gd name="connsiteY5" fmla="*/ 87313 h 996950"/>
              <a:gd name="connsiteX6" fmla="*/ 760994 w 998538"/>
              <a:gd name="connsiteY6" fmla="*/ 208872 h 996950"/>
              <a:gd name="connsiteX7" fmla="*/ 805799 w 998538"/>
              <a:gd name="connsiteY7" fmla="*/ 254804 h 996950"/>
              <a:gd name="connsiteX8" fmla="*/ 838031 w 998538"/>
              <a:gd name="connsiteY8" fmla="*/ 301428 h 996950"/>
              <a:gd name="connsiteX9" fmla="*/ 847795 w 998538"/>
              <a:gd name="connsiteY9" fmla="*/ 321218 h 996950"/>
              <a:gd name="connsiteX10" fmla="*/ 973138 w 998538"/>
              <a:gd name="connsiteY10" fmla="*/ 322263 h 996950"/>
              <a:gd name="connsiteX11" fmla="*/ 998538 w 998538"/>
              <a:gd name="connsiteY11" fmla="*/ 414338 h 996950"/>
              <a:gd name="connsiteX12" fmla="*/ 890497 w 998538"/>
              <a:gd name="connsiteY12" fmla="*/ 478747 h 996950"/>
              <a:gd name="connsiteX13" fmla="*/ 890774 w 998538"/>
              <a:gd name="connsiteY13" fmla="*/ 527148 h 996950"/>
              <a:gd name="connsiteX14" fmla="*/ 882299 w 998538"/>
              <a:gd name="connsiteY14" fmla="*/ 584940 h 996950"/>
              <a:gd name="connsiteX15" fmla="*/ 871815 w 998538"/>
              <a:gd name="connsiteY15" fmla="*/ 619468 h 996950"/>
              <a:gd name="connsiteX16" fmla="*/ 958851 w 998538"/>
              <a:gd name="connsiteY16" fmla="*/ 709612 h 996950"/>
              <a:gd name="connsiteX17" fmla="*/ 911226 w 998538"/>
              <a:gd name="connsiteY17" fmla="*/ 792162 h 996950"/>
              <a:gd name="connsiteX18" fmla="*/ 787774 w 998538"/>
              <a:gd name="connsiteY18" fmla="*/ 760508 h 996950"/>
              <a:gd name="connsiteX19" fmla="*/ 772513 w 998538"/>
              <a:gd name="connsiteY19" fmla="*/ 780248 h 996950"/>
              <a:gd name="connsiteX20" fmla="*/ 680686 w 998538"/>
              <a:gd name="connsiteY20" fmla="*/ 846352 h 996950"/>
              <a:gd name="connsiteX21" fmla="*/ 677312 w 998538"/>
              <a:gd name="connsiteY21" fmla="*/ 847695 h 996950"/>
              <a:gd name="connsiteX22" fmla="*/ 676276 w 998538"/>
              <a:gd name="connsiteY22" fmla="*/ 973138 h 996950"/>
              <a:gd name="connsiteX23" fmla="*/ 584201 w 998538"/>
              <a:gd name="connsiteY23" fmla="*/ 996950 h 996950"/>
              <a:gd name="connsiteX24" fmla="*/ 519821 w 998538"/>
              <a:gd name="connsiteY24" fmla="*/ 888959 h 996950"/>
              <a:gd name="connsiteX25" fmla="*/ 470892 w 998538"/>
              <a:gd name="connsiteY25" fmla="*/ 889254 h 996950"/>
              <a:gd name="connsiteX26" fmla="*/ 379143 w 998538"/>
              <a:gd name="connsiteY26" fmla="*/ 870730 h 996950"/>
              <a:gd name="connsiteX27" fmla="*/ 288925 w 998538"/>
              <a:gd name="connsiteY27" fmla="*/ 958850 h 996950"/>
              <a:gd name="connsiteX28" fmla="*/ 206375 w 998538"/>
              <a:gd name="connsiteY28" fmla="*/ 911225 h 996950"/>
              <a:gd name="connsiteX29" fmla="*/ 237029 w 998538"/>
              <a:gd name="connsiteY29" fmla="*/ 786493 h 996950"/>
              <a:gd name="connsiteX30" fmla="*/ 207771 w 998538"/>
              <a:gd name="connsiteY30" fmla="*/ 761387 h 996950"/>
              <a:gd name="connsiteX31" fmla="*/ 151139 w 998538"/>
              <a:gd name="connsiteY31" fmla="*/ 680106 h 996950"/>
              <a:gd name="connsiteX32" fmla="*/ 149800 w 998538"/>
              <a:gd name="connsiteY32" fmla="*/ 676770 h 996950"/>
              <a:gd name="connsiteX33" fmla="*/ 23812 w 998538"/>
              <a:gd name="connsiteY33" fmla="*/ 674687 h 996950"/>
              <a:gd name="connsiteX34" fmla="*/ 0 w 998538"/>
              <a:gd name="connsiteY34" fmla="*/ 582612 h 996950"/>
              <a:gd name="connsiteX35" fmla="*/ 108043 w 998538"/>
              <a:gd name="connsiteY35" fmla="*/ 519241 h 996950"/>
              <a:gd name="connsiteX36" fmla="*/ 107765 w 998538"/>
              <a:gd name="connsiteY36" fmla="*/ 470735 h 996950"/>
              <a:gd name="connsiteX37" fmla="*/ 126816 w 998538"/>
              <a:gd name="connsiteY37" fmla="*/ 377577 h 996950"/>
              <a:gd name="connsiteX38" fmla="*/ 39688 w 998538"/>
              <a:gd name="connsiteY38" fmla="*/ 287338 h 996950"/>
              <a:gd name="connsiteX39" fmla="*/ 87313 w 998538"/>
              <a:gd name="connsiteY39" fmla="*/ 206375 h 996950"/>
              <a:gd name="connsiteX40" fmla="*/ 210783 w 998538"/>
              <a:gd name="connsiteY40" fmla="*/ 238034 h 996950"/>
              <a:gd name="connsiteX41" fmla="*/ 236348 w 998538"/>
              <a:gd name="connsiteY41" fmla="*/ 208415 h 996950"/>
              <a:gd name="connsiteX42" fmla="*/ 317853 w 998538"/>
              <a:gd name="connsiteY42" fmla="*/ 151801 h 996950"/>
              <a:gd name="connsiteX43" fmla="*/ 321216 w 998538"/>
              <a:gd name="connsiteY43" fmla="*/ 150452 h 996950"/>
              <a:gd name="connsiteX44" fmla="*/ 322262 w 998538"/>
              <a:gd name="connsiteY44" fmla="*/ 23812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98538" h="996950">
                <a:moveTo>
                  <a:pt x="414337" y="0"/>
                </a:moveTo>
                <a:lnTo>
                  <a:pt x="479337" y="109032"/>
                </a:lnTo>
                <a:lnTo>
                  <a:pt x="546972" y="110548"/>
                </a:lnTo>
                <a:lnTo>
                  <a:pt x="620653" y="127113"/>
                </a:lnTo>
                <a:lnTo>
                  <a:pt x="711201" y="39688"/>
                </a:lnTo>
                <a:lnTo>
                  <a:pt x="792163" y="87313"/>
                </a:lnTo>
                <a:lnTo>
                  <a:pt x="760994" y="208872"/>
                </a:lnTo>
                <a:lnTo>
                  <a:pt x="805799" y="254804"/>
                </a:lnTo>
                <a:cubicBezTo>
                  <a:pt x="817614" y="269493"/>
                  <a:pt x="828398" y="285067"/>
                  <a:pt x="838031" y="301428"/>
                </a:cubicBezTo>
                <a:lnTo>
                  <a:pt x="847795" y="321218"/>
                </a:lnTo>
                <a:lnTo>
                  <a:pt x="973138" y="322263"/>
                </a:lnTo>
                <a:lnTo>
                  <a:pt x="998538" y="414338"/>
                </a:lnTo>
                <a:lnTo>
                  <a:pt x="890497" y="478747"/>
                </a:lnTo>
                <a:lnTo>
                  <a:pt x="890774" y="527148"/>
                </a:lnTo>
                <a:cubicBezTo>
                  <a:pt x="889384" y="546811"/>
                  <a:pt x="886525" y="566115"/>
                  <a:pt x="882299" y="584940"/>
                </a:cubicBezTo>
                <a:lnTo>
                  <a:pt x="871815" y="619468"/>
                </a:lnTo>
                <a:lnTo>
                  <a:pt x="958851" y="709612"/>
                </a:lnTo>
                <a:lnTo>
                  <a:pt x="911226" y="792162"/>
                </a:lnTo>
                <a:lnTo>
                  <a:pt x="787774" y="760508"/>
                </a:lnTo>
                <a:lnTo>
                  <a:pt x="772513" y="780248"/>
                </a:lnTo>
                <a:cubicBezTo>
                  <a:pt x="745462" y="806425"/>
                  <a:pt x="714580" y="828779"/>
                  <a:pt x="680686" y="846352"/>
                </a:cubicBezTo>
                <a:lnTo>
                  <a:pt x="677312" y="847695"/>
                </a:lnTo>
                <a:lnTo>
                  <a:pt x="676276" y="973138"/>
                </a:lnTo>
                <a:lnTo>
                  <a:pt x="584201" y="996950"/>
                </a:lnTo>
                <a:lnTo>
                  <a:pt x="519821" y="888959"/>
                </a:lnTo>
                <a:lnTo>
                  <a:pt x="470892" y="889254"/>
                </a:lnTo>
                <a:lnTo>
                  <a:pt x="379143" y="870730"/>
                </a:lnTo>
                <a:lnTo>
                  <a:pt x="288925" y="958850"/>
                </a:lnTo>
                <a:lnTo>
                  <a:pt x="206375" y="911225"/>
                </a:lnTo>
                <a:lnTo>
                  <a:pt x="237029" y="786493"/>
                </a:lnTo>
                <a:lnTo>
                  <a:pt x="207771" y="761387"/>
                </a:lnTo>
                <a:cubicBezTo>
                  <a:pt x="185674" y="736979"/>
                  <a:pt x="166586" y="709707"/>
                  <a:pt x="151139" y="680106"/>
                </a:cubicBezTo>
                <a:lnTo>
                  <a:pt x="149800" y="676770"/>
                </a:lnTo>
                <a:lnTo>
                  <a:pt x="23812" y="674687"/>
                </a:lnTo>
                <a:lnTo>
                  <a:pt x="0" y="582612"/>
                </a:lnTo>
                <a:lnTo>
                  <a:pt x="108043" y="519241"/>
                </a:lnTo>
                <a:lnTo>
                  <a:pt x="107765" y="470735"/>
                </a:lnTo>
                <a:lnTo>
                  <a:pt x="126816" y="377577"/>
                </a:lnTo>
                <a:lnTo>
                  <a:pt x="39688" y="287338"/>
                </a:lnTo>
                <a:lnTo>
                  <a:pt x="87313" y="206375"/>
                </a:lnTo>
                <a:lnTo>
                  <a:pt x="210783" y="238034"/>
                </a:lnTo>
                <a:lnTo>
                  <a:pt x="236348" y="208415"/>
                </a:lnTo>
                <a:cubicBezTo>
                  <a:pt x="260844" y="186335"/>
                  <a:pt x="288196" y="167250"/>
                  <a:pt x="317853" y="151801"/>
                </a:cubicBezTo>
                <a:lnTo>
                  <a:pt x="321216" y="150452"/>
                </a:lnTo>
                <a:lnTo>
                  <a:pt x="322262" y="2381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59551" tIns="29776" rIns="59551" bIns="29776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64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777840" y="1600021"/>
            <a:ext cx="1054542" cy="1053508"/>
          </a:xfrm>
          <a:custGeom>
            <a:avLst/>
            <a:gdLst>
              <a:gd name="connsiteX0" fmla="*/ 847725 w 1619250"/>
              <a:gd name="connsiteY0" fmla="*/ 0 h 1617662"/>
              <a:gd name="connsiteX1" fmla="*/ 949326 w 1619250"/>
              <a:gd name="connsiteY1" fmla="*/ 11113 h 1617662"/>
              <a:gd name="connsiteX2" fmla="*/ 970985 w 1619250"/>
              <a:gd name="connsiteY2" fmla="*/ 154479 h 1617662"/>
              <a:gd name="connsiteX3" fmla="*/ 1020676 w 1619250"/>
              <a:gd name="connsiteY3" fmla="*/ 165666 h 1617662"/>
              <a:gd name="connsiteX4" fmla="*/ 1059385 w 1619250"/>
              <a:gd name="connsiteY4" fmla="*/ 182405 h 1617662"/>
              <a:gd name="connsiteX5" fmla="*/ 1158875 w 1619250"/>
              <a:gd name="connsiteY5" fmla="*/ 77787 h 1617662"/>
              <a:gd name="connsiteX6" fmla="*/ 1249362 w 1619250"/>
              <a:gd name="connsiteY6" fmla="*/ 128587 h 1617662"/>
              <a:gd name="connsiteX7" fmla="*/ 1212628 w 1619250"/>
              <a:gd name="connsiteY7" fmla="*/ 267361 h 1617662"/>
              <a:gd name="connsiteX8" fmla="*/ 1233852 w 1619250"/>
              <a:gd name="connsiteY8" fmla="*/ 281489 h 1617662"/>
              <a:gd name="connsiteX9" fmla="*/ 1276002 w 1619250"/>
              <a:gd name="connsiteY9" fmla="*/ 322146 h 1617662"/>
              <a:gd name="connsiteX10" fmla="*/ 1409700 w 1619250"/>
              <a:gd name="connsiteY10" fmla="*/ 263525 h 1617662"/>
              <a:gd name="connsiteX11" fmla="*/ 1473200 w 1619250"/>
              <a:gd name="connsiteY11" fmla="*/ 344488 h 1617662"/>
              <a:gd name="connsiteX12" fmla="*/ 1387587 w 1619250"/>
              <a:gd name="connsiteY12" fmla="*/ 458303 h 1617662"/>
              <a:gd name="connsiteX13" fmla="*/ 1394228 w 1619250"/>
              <a:gd name="connsiteY13" fmla="*/ 467599 h 1617662"/>
              <a:gd name="connsiteX14" fmla="*/ 1431944 w 1619250"/>
              <a:gd name="connsiteY14" fmla="*/ 542726 h 1617662"/>
              <a:gd name="connsiteX15" fmla="*/ 1574800 w 1619250"/>
              <a:gd name="connsiteY15" fmla="*/ 539750 h 1617662"/>
              <a:gd name="connsiteX16" fmla="*/ 1603375 w 1619250"/>
              <a:gd name="connsiteY16" fmla="*/ 638175 h 1617662"/>
              <a:gd name="connsiteX17" fmla="*/ 1477160 w 1619250"/>
              <a:gd name="connsiteY17" fmla="*/ 710875 h 1617662"/>
              <a:gd name="connsiteX18" fmla="*/ 1483169 w 1619250"/>
              <a:gd name="connsiteY18" fmla="*/ 742768 h 1617662"/>
              <a:gd name="connsiteX19" fmla="*/ 1485310 w 1619250"/>
              <a:gd name="connsiteY19" fmla="*/ 795975 h 1617662"/>
              <a:gd name="connsiteX20" fmla="*/ 1619250 w 1619250"/>
              <a:gd name="connsiteY20" fmla="*/ 847724 h 1617662"/>
              <a:gd name="connsiteX21" fmla="*/ 1606550 w 1619250"/>
              <a:gd name="connsiteY21" fmla="*/ 949324 h 1617662"/>
              <a:gd name="connsiteX22" fmla="*/ 1466784 w 1619250"/>
              <a:gd name="connsiteY22" fmla="*/ 969434 h 1617662"/>
              <a:gd name="connsiteX23" fmla="*/ 1466709 w 1619250"/>
              <a:gd name="connsiteY23" fmla="*/ 969830 h 1617662"/>
              <a:gd name="connsiteX24" fmla="*/ 1444759 w 1619250"/>
              <a:gd name="connsiteY24" fmla="*/ 1041504 h 1617662"/>
              <a:gd name="connsiteX25" fmla="*/ 1436556 w 1619250"/>
              <a:gd name="connsiteY25" fmla="*/ 1059607 h 1617662"/>
              <a:gd name="connsiteX26" fmla="*/ 1539875 w 1619250"/>
              <a:gd name="connsiteY26" fmla="*/ 1158875 h 1617662"/>
              <a:gd name="connsiteX27" fmla="*/ 1490663 w 1619250"/>
              <a:gd name="connsiteY27" fmla="*/ 1247775 h 1617662"/>
              <a:gd name="connsiteX28" fmla="*/ 1352092 w 1619250"/>
              <a:gd name="connsiteY28" fmla="*/ 1212374 h 1617662"/>
              <a:gd name="connsiteX29" fmla="*/ 1349843 w 1619250"/>
              <a:gd name="connsiteY29" fmla="*/ 1215872 h 1617662"/>
              <a:gd name="connsiteX30" fmla="*/ 1294635 w 1619250"/>
              <a:gd name="connsiteY30" fmla="*/ 1274490 h 1617662"/>
              <a:gd name="connsiteX31" fmla="*/ 1354138 w 1619250"/>
              <a:gd name="connsiteY31" fmla="*/ 1408112 h 1617662"/>
              <a:gd name="connsiteX32" fmla="*/ 1273176 w 1619250"/>
              <a:gd name="connsiteY32" fmla="*/ 1473199 h 1617662"/>
              <a:gd name="connsiteX33" fmla="*/ 1157217 w 1619250"/>
              <a:gd name="connsiteY33" fmla="*/ 1385195 h 1617662"/>
              <a:gd name="connsiteX34" fmla="*/ 1120350 w 1619250"/>
              <a:gd name="connsiteY34" fmla="*/ 1409895 h 1617662"/>
              <a:gd name="connsiteX35" fmla="*/ 1075411 w 1619250"/>
              <a:gd name="connsiteY35" fmla="*/ 1427570 h 1617662"/>
              <a:gd name="connsiteX36" fmla="*/ 1079500 w 1619250"/>
              <a:gd name="connsiteY36" fmla="*/ 1574800 h 1617662"/>
              <a:gd name="connsiteX37" fmla="*/ 979488 w 1619250"/>
              <a:gd name="connsiteY37" fmla="*/ 1603375 h 1617662"/>
              <a:gd name="connsiteX38" fmla="*/ 906418 w 1619250"/>
              <a:gd name="connsiteY38" fmla="*/ 1476518 h 1617662"/>
              <a:gd name="connsiteX39" fmla="*/ 874521 w 1619250"/>
              <a:gd name="connsiteY39" fmla="*/ 1482591 h 1617662"/>
              <a:gd name="connsiteX40" fmla="*/ 821659 w 1619250"/>
              <a:gd name="connsiteY40" fmla="*/ 1484809 h 1617662"/>
              <a:gd name="connsiteX41" fmla="*/ 769938 w 1619250"/>
              <a:gd name="connsiteY41" fmla="*/ 1617662 h 1617662"/>
              <a:gd name="connsiteX42" fmla="*/ 668337 w 1619250"/>
              <a:gd name="connsiteY42" fmla="*/ 1606550 h 1617662"/>
              <a:gd name="connsiteX43" fmla="*/ 648200 w 1619250"/>
              <a:gd name="connsiteY43" fmla="*/ 1466596 h 1617662"/>
              <a:gd name="connsiteX44" fmla="*/ 647485 w 1619250"/>
              <a:gd name="connsiteY44" fmla="*/ 1466463 h 1617662"/>
              <a:gd name="connsiteX45" fmla="*/ 575832 w 1619250"/>
              <a:gd name="connsiteY45" fmla="*/ 1444578 h 1617662"/>
              <a:gd name="connsiteX46" fmla="*/ 558072 w 1619250"/>
              <a:gd name="connsiteY46" fmla="*/ 1436539 h 1617662"/>
              <a:gd name="connsiteX47" fmla="*/ 458787 w 1619250"/>
              <a:gd name="connsiteY47" fmla="*/ 1539875 h 1617662"/>
              <a:gd name="connsiteX48" fmla="*/ 368300 w 1619250"/>
              <a:gd name="connsiteY48" fmla="*/ 1489075 h 1617662"/>
              <a:gd name="connsiteX49" fmla="*/ 404648 w 1619250"/>
              <a:gd name="connsiteY49" fmla="*/ 1351758 h 1617662"/>
              <a:gd name="connsiteX50" fmla="*/ 401488 w 1619250"/>
              <a:gd name="connsiteY50" fmla="*/ 1349726 h 1617662"/>
              <a:gd name="connsiteX51" fmla="*/ 342640 w 1619250"/>
              <a:gd name="connsiteY51" fmla="*/ 1294298 h 1617662"/>
              <a:gd name="connsiteX52" fmla="*/ 209550 w 1619250"/>
              <a:gd name="connsiteY52" fmla="*/ 1354137 h 1617662"/>
              <a:gd name="connsiteX53" fmla="*/ 146050 w 1619250"/>
              <a:gd name="connsiteY53" fmla="*/ 1273175 h 1617662"/>
              <a:gd name="connsiteX54" fmla="*/ 232208 w 1619250"/>
              <a:gd name="connsiteY54" fmla="*/ 1157271 h 1617662"/>
              <a:gd name="connsiteX55" fmla="*/ 207227 w 1619250"/>
              <a:gd name="connsiteY55" fmla="*/ 1120016 h 1617662"/>
              <a:gd name="connsiteX56" fmla="*/ 189389 w 1619250"/>
              <a:gd name="connsiteY56" fmla="*/ 1074838 h 1617662"/>
              <a:gd name="connsiteX57" fmla="*/ 42862 w 1619250"/>
              <a:gd name="connsiteY57" fmla="*/ 1077912 h 1617662"/>
              <a:gd name="connsiteX58" fmla="*/ 14287 w 1619250"/>
              <a:gd name="connsiteY58" fmla="*/ 979487 h 1617662"/>
              <a:gd name="connsiteX59" fmla="*/ 140548 w 1619250"/>
              <a:gd name="connsiteY59" fmla="*/ 906174 h 1617662"/>
              <a:gd name="connsiteX60" fmla="*/ 134493 w 1619250"/>
              <a:gd name="connsiteY60" fmla="*/ 874043 h 1617662"/>
              <a:gd name="connsiteX61" fmla="*/ 132361 w 1619250"/>
              <a:gd name="connsiteY61" fmla="*/ 821076 h 1617662"/>
              <a:gd name="connsiteX62" fmla="*/ 0 w 1619250"/>
              <a:gd name="connsiteY62" fmla="*/ 769937 h 1617662"/>
              <a:gd name="connsiteX63" fmla="*/ 11112 w 1619250"/>
              <a:gd name="connsiteY63" fmla="*/ 668337 h 1617662"/>
              <a:gd name="connsiteX64" fmla="*/ 150722 w 1619250"/>
              <a:gd name="connsiteY64" fmla="*/ 648393 h 1617662"/>
              <a:gd name="connsiteX65" fmla="*/ 150953 w 1619250"/>
              <a:gd name="connsiteY65" fmla="*/ 647170 h 1617662"/>
              <a:gd name="connsiteX66" fmla="*/ 172903 w 1619250"/>
              <a:gd name="connsiteY66" fmla="*/ 575583 h 1617662"/>
              <a:gd name="connsiteX67" fmla="*/ 180932 w 1619250"/>
              <a:gd name="connsiteY67" fmla="*/ 557888 h 1617662"/>
              <a:gd name="connsiteX68" fmla="*/ 77787 w 1619250"/>
              <a:gd name="connsiteY68" fmla="*/ 458787 h 1617662"/>
              <a:gd name="connsiteX69" fmla="*/ 128587 w 1619250"/>
              <a:gd name="connsiteY69" fmla="*/ 368300 h 1617662"/>
              <a:gd name="connsiteX70" fmla="*/ 265788 w 1619250"/>
              <a:gd name="connsiteY70" fmla="*/ 404618 h 1617662"/>
              <a:gd name="connsiteX71" fmla="*/ 267819 w 1619250"/>
              <a:gd name="connsiteY71" fmla="*/ 401465 h 1617662"/>
              <a:gd name="connsiteX72" fmla="*/ 323724 w 1619250"/>
              <a:gd name="connsiteY72" fmla="*/ 342199 h 1617662"/>
              <a:gd name="connsiteX73" fmla="*/ 265112 w 1619250"/>
              <a:gd name="connsiteY73" fmla="*/ 209550 h 1617662"/>
              <a:gd name="connsiteX74" fmla="*/ 344487 w 1619250"/>
              <a:gd name="connsiteY74" fmla="*/ 146050 h 1617662"/>
              <a:gd name="connsiteX75" fmla="*/ 460547 w 1619250"/>
              <a:gd name="connsiteY75" fmla="*/ 232325 h 1617662"/>
              <a:gd name="connsiteX76" fmla="*/ 497312 w 1619250"/>
              <a:gd name="connsiteY76" fmla="*/ 207728 h 1617662"/>
              <a:gd name="connsiteX77" fmla="*/ 542279 w 1619250"/>
              <a:gd name="connsiteY77" fmla="*/ 190056 h 1617662"/>
              <a:gd name="connsiteX78" fmla="*/ 538162 w 1619250"/>
              <a:gd name="connsiteY78" fmla="*/ 42862 h 1617662"/>
              <a:gd name="connsiteX79" fmla="*/ 638174 w 1619250"/>
              <a:gd name="connsiteY79" fmla="*/ 14287 h 1617662"/>
              <a:gd name="connsiteX80" fmla="*/ 711825 w 1619250"/>
              <a:gd name="connsiteY80" fmla="*/ 142152 h 1617662"/>
              <a:gd name="connsiteX81" fmla="*/ 759983 w 1619250"/>
              <a:gd name="connsiteY81" fmla="*/ 133603 h 1617662"/>
              <a:gd name="connsiteX82" fmla="*/ 796385 w 1619250"/>
              <a:gd name="connsiteY82" fmla="*/ 134513 h 161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619250" h="1617662">
                <a:moveTo>
                  <a:pt x="847725" y="0"/>
                </a:moveTo>
                <a:lnTo>
                  <a:pt x="949326" y="11113"/>
                </a:lnTo>
                <a:lnTo>
                  <a:pt x="970985" y="154479"/>
                </a:lnTo>
                <a:lnTo>
                  <a:pt x="1020676" y="165666"/>
                </a:lnTo>
                <a:lnTo>
                  <a:pt x="1059385" y="182405"/>
                </a:lnTo>
                <a:lnTo>
                  <a:pt x="1158875" y="77787"/>
                </a:lnTo>
                <a:lnTo>
                  <a:pt x="1249362" y="128587"/>
                </a:lnTo>
                <a:lnTo>
                  <a:pt x="1212628" y="267361"/>
                </a:lnTo>
                <a:lnTo>
                  <a:pt x="1233852" y="281489"/>
                </a:lnTo>
                <a:lnTo>
                  <a:pt x="1276002" y="322146"/>
                </a:lnTo>
                <a:lnTo>
                  <a:pt x="1409700" y="263525"/>
                </a:lnTo>
                <a:lnTo>
                  <a:pt x="1473200" y="344488"/>
                </a:lnTo>
                <a:lnTo>
                  <a:pt x="1387587" y="458303"/>
                </a:lnTo>
                <a:lnTo>
                  <a:pt x="1394228" y="467599"/>
                </a:lnTo>
                <a:lnTo>
                  <a:pt x="1431944" y="542726"/>
                </a:lnTo>
                <a:lnTo>
                  <a:pt x="1574800" y="539750"/>
                </a:lnTo>
                <a:lnTo>
                  <a:pt x="1603375" y="638175"/>
                </a:lnTo>
                <a:lnTo>
                  <a:pt x="1477160" y="710875"/>
                </a:lnTo>
                <a:lnTo>
                  <a:pt x="1483169" y="742768"/>
                </a:lnTo>
                <a:lnTo>
                  <a:pt x="1485310" y="795975"/>
                </a:lnTo>
                <a:lnTo>
                  <a:pt x="1619250" y="847724"/>
                </a:lnTo>
                <a:lnTo>
                  <a:pt x="1606550" y="949324"/>
                </a:lnTo>
                <a:lnTo>
                  <a:pt x="1466784" y="969434"/>
                </a:lnTo>
                <a:lnTo>
                  <a:pt x="1466709" y="969830"/>
                </a:lnTo>
                <a:cubicBezTo>
                  <a:pt x="1460705" y="994163"/>
                  <a:pt x="1453369" y="1018089"/>
                  <a:pt x="1444759" y="1041504"/>
                </a:cubicBezTo>
                <a:lnTo>
                  <a:pt x="1436556" y="1059607"/>
                </a:lnTo>
                <a:lnTo>
                  <a:pt x="1539875" y="1158875"/>
                </a:lnTo>
                <a:lnTo>
                  <a:pt x="1490663" y="1247775"/>
                </a:lnTo>
                <a:lnTo>
                  <a:pt x="1352092" y="1212374"/>
                </a:lnTo>
                <a:lnTo>
                  <a:pt x="1349843" y="1215872"/>
                </a:lnTo>
                <a:lnTo>
                  <a:pt x="1294635" y="1274490"/>
                </a:lnTo>
                <a:lnTo>
                  <a:pt x="1354138" y="1408112"/>
                </a:lnTo>
                <a:lnTo>
                  <a:pt x="1273176" y="1473199"/>
                </a:lnTo>
                <a:lnTo>
                  <a:pt x="1157217" y="1385195"/>
                </a:lnTo>
                <a:lnTo>
                  <a:pt x="1120350" y="1409895"/>
                </a:lnTo>
                <a:lnTo>
                  <a:pt x="1075411" y="1427570"/>
                </a:lnTo>
                <a:lnTo>
                  <a:pt x="1079500" y="1574800"/>
                </a:lnTo>
                <a:lnTo>
                  <a:pt x="979488" y="1603375"/>
                </a:lnTo>
                <a:lnTo>
                  <a:pt x="906418" y="1476518"/>
                </a:lnTo>
                <a:lnTo>
                  <a:pt x="874521" y="1482591"/>
                </a:lnTo>
                <a:lnTo>
                  <a:pt x="821659" y="1484809"/>
                </a:lnTo>
                <a:lnTo>
                  <a:pt x="769938" y="1617662"/>
                </a:lnTo>
                <a:lnTo>
                  <a:pt x="668337" y="1606550"/>
                </a:lnTo>
                <a:lnTo>
                  <a:pt x="648200" y="1466596"/>
                </a:lnTo>
                <a:lnTo>
                  <a:pt x="647485" y="1466463"/>
                </a:lnTo>
                <a:cubicBezTo>
                  <a:pt x="623160" y="1460484"/>
                  <a:pt x="599240" y="1453170"/>
                  <a:pt x="575832" y="1444578"/>
                </a:cubicBezTo>
                <a:lnTo>
                  <a:pt x="558072" y="1436539"/>
                </a:lnTo>
                <a:lnTo>
                  <a:pt x="458787" y="1539875"/>
                </a:lnTo>
                <a:lnTo>
                  <a:pt x="368300" y="1489075"/>
                </a:lnTo>
                <a:lnTo>
                  <a:pt x="404648" y="1351758"/>
                </a:lnTo>
                <a:lnTo>
                  <a:pt x="401488" y="1349726"/>
                </a:lnTo>
                <a:lnTo>
                  <a:pt x="342640" y="1294298"/>
                </a:lnTo>
                <a:lnTo>
                  <a:pt x="209550" y="1354137"/>
                </a:lnTo>
                <a:lnTo>
                  <a:pt x="146050" y="1273175"/>
                </a:lnTo>
                <a:lnTo>
                  <a:pt x="232208" y="1157271"/>
                </a:lnTo>
                <a:lnTo>
                  <a:pt x="207227" y="1120016"/>
                </a:lnTo>
                <a:lnTo>
                  <a:pt x="189389" y="1074838"/>
                </a:lnTo>
                <a:lnTo>
                  <a:pt x="42862" y="1077912"/>
                </a:lnTo>
                <a:lnTo>
                  <a:pt x="14287" y="979487"/>
                </a:lnTo>
                <a:lnTo>
                  <a:pt x="140548" y="906174"/>
                </a:lnTo>
                <a:lnTo>
                  <a:pt x="134493" y="874043"/>
                </a:lnTo>
                <a:lnTo>
                  <a:pt x="132361" y="821076"/>
                </a:lnTo>
                <a:lnTo>
                  <a:pt x="0" y="769937"/>
                </a:lnTo>
                <a:lnTo>
                  <a:pt x="11112" y="668337"/>
                </a:lnTo>
                <a:lnTo>
                  <a:pt x="150722" y="648393"/>
                </a:lnTo>
                <a:lnTo>
                  <a:pt x="150953" y="647170"/>
                </a:lnTo>
                <a:cubicBezTo>
                  <a:pt x="156957" y="622865"/>
                  <a:pt x="164293" y="598967"/>
                  <a:pt x="172903" y="575583"/>
                </a:cubicBezTo>
                <a:lnTo>
                  <a:pt x="180932" y="557888"/>
                </a:lnTo>
                <a:lnTo>
                  <a:pt x="77787" y="458787"/>
                </a:lnTo>
                <a:lnTo>
                  <a:pt x="128587" y="368300"/>
                </a:lnTo>
                <a:lnTo>
                  <a:pt x="265788" y="404618"/>
                </a:lnTo>
                <a:lnTo>
                  <a:pt x="267819" y="401465"/>
                </a:lnTo>
                <a:lnTo>
                  <a:pt x="323724" y="342199"/>
                </a:lnTo>
                <a:lnTo>
                  <a:pt x="265112" y="209550"/>
                </a:lnTo>
                <a:lnTo>
                  <a:pt x="344487" y="146050"/>
                </a:lnTo>
                <a:lnTo>
                  <a:pt x="460547" y="232325"/>
                </a:lnTo>
                <a:lnTo>
                  <a:pt x="497312" y="207728"/>
                </a:lnTo>
                <a:lnTo>
                  <a:pt x="542279" y="190056"/>
                </a:lnTo>
                <a:lnTo>
                  <a:pt x="538162" y="42862"/>
                </a:lnTo>
                <a:lnTo>
                  <a:pt x="638174" y="14287"/>
                </a:lnTo>
                <a:lnTo>
                  <a:pt x="711825" y="142152"/>
                </a:lnTo>
                <a:lnTo>
                  <a:pt x="759983" y="133603"/>
                </a:lnTo>
                <a:lnTo>
                  <a:pt x="796385" y="1345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59551" tIns="29776" rIns="59551" bIns="29776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64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654557" y="1252644"/>
            <a:ext cx="765060" cy="765060"/>
          </a:xfrm>
          <a:custGeom>
            <a:avLst/>
            <a:gdLst>
              <a:gd name="connsiteX0" fmla="*/ 615950 w 1174750"/>
              <a:gd name="connsiteY0" fmla="*/ 0 h 1174750"/>
              <a:gd name="connsiteX1" fmla="*/ 690562 w 1174750"/>
              <a:gd name="connsiteY1" fmla="*/ 7938 h 1174750"/>
              <a:gd name="connsiteX2" fmla="*/ 704967 w 1174750"/>
              <a:gd name="connsiteY2" fmla="*/ 112884 h 1174750"/>
              <a:gd name="connsiteX3" fmla="*/ 742050 w 1174750"/>
              <a:gd name="connsiteY3" fmla="*/ 121270 h 1174750"/>
              <a:gd name="connsiteX4" fmla="*/ 769468 w 1174750"/>
              <a:gd name="connsiteY4" fmla="*/ 133166 h 1174750"/>
              <a:gd name="connsiteX5" fmla="*/ 841375 w 1174750"/>
              <a:gd name="connsiteY5" fmla="*/ 57150 h 1174750"/>
              <a:gd name="connsiteX6" fmla="*/ 908050 w 1174750"/>
              <a:gd name="connsiteY6" fmla="*/ 93663 h 1174750"/>
              <a:gd name="connsiteX7" fmla="*/ 881353 w 1174750"/>
              <a:gd name="connsiteY7" fmla="*/ 195319 h 1174750"/>
              <a:gd name="connsiteX8" fmla="*/ 896621 w 1174750"/>
              <a:gd name="connsiteY8" fmla="*/ 205513 h 1174750"/>
              <a:gd name="connsiteX9" fmla="*/ 927173 w 1174750"/>
              <a:gd name="connsiteY9" fmla="*/ 235070 h 1174750"/>
              <a:gd name="connsiteX10" fmla="*/ 1022350 w 1174750"/>
              <a:gd name="connsiteY10" fmla="*/ 192087 h 1174750"/>
              <a:gd name="connsiteX11" fmla="*/ 1069975 w 1174750"/>
              <a:gd name="connsiteY11" fmla="*/ 250824 h 1174750"/>
              <a:gd name="connsiteX12" fmla="*/ 1008057 w 1174750"/>
              <a:gd name="connsiteY12" fmla="*/ 334058 h 1174750"/>
              <a:gd name="connsiteX13" fmla="*/ 1012850 w 1174750"/>
              <a:gd name="connsiteY13" fmla="*/ 340787 h 1174750"/>
              <a:gd name="connsiteX14" fmla="*/ 1035896 w 1174750"/>
              <a:gd name="connsiteY14" fmla="*/ 395218 h 1174750"/>
              <a:gd name="connsiteX15" fmla="*/ 1144588 w 1174750"/>
              <a:gd name="connsiteY15" fmla="*/ 392112 h 1174750"/>
              <a:gd name="connsiteX16" fmla="*/ 1165225 w 1174750"/>
              <a:gd name="connsiteY16" fmla="*/ 463549 h 1174750"/>
              <a:gd name="connsiteX17" fmla="*/ 1072819 w 1174750"/>
              <a:gd name="connsiteY17" fmla="*/ 516353 h 1174750"/>
              <a:gd name="connsiteX18" fmla="*/ 1077438 w 1174750"/>
              <a:gd name="connsiteY18" fmla="*/ 540687 h 1174750"/>
              <a:gd name="connsiteX19" fmla="*/ 1076865 w 1174750"/>
              <a:gd name="connsiteY19" fmla="*/ 577826 h 1174750"/>
              <a:gd name="connsiteX20" fmla="*/ 1174750 w 1174750"/>
              <a:gd name="connsiteY20" fmla="*/ 615950 h 1174750"/>
              <a:gd name="connsiteX21" fmla="*/ 1166813 w 1174750"/>
              <a:gd name="connsiteY21" fmla="*/ 690562 h 1174750"/>
              <a:gd name="connsiteX22" fmla="*/ 1062601 w 1174750"/>
              <a:gd name="connsiteY22" fmla="*/ 705007 h 1174750"/>
              <a:gd name="connsiteX23" fmla="*/ 1049710 w 1174750"/>
              <a:gd name="connsiteY23" fmla="*/ 757392 h 1174750"/>
              <a:gd name="connsiteX24" fmla="*/ 1043913 w 1174750"/>
              <a:gd name="connsiteY24" fmla="*/ 770170 h 1174750"/>
              <a:gd name="connsiteX25" fmla="*/ 1119188 w 1174750"/>
              <a:gd name="connsiteY25" fmla="*/ 841375 h 1174750"/>
              <a:gd name="connsiteX26" fmla="*/ 1082676 w 1174750"/>
              <a:gd name="connsiteY26" fmla="*/ 908050 h 1174750"/>
              <a:gd name="connsiteX27" fmla="*/ 982045 w 1174750"/>
              <a:gd name="connsiteY27" fmla="*/ 881886 h 1174750"/>
              <a:gd name="connsiteX28" fmla="*/ 980809 w 1174750"/>
              <a:gd name="connsiteY28" fmla="*/ 883806 h 1174750"/>
              <a:gd name="connsiteX29" fmla="*/ 940450 w 1174750"/>
              <a:gd name="connsiteY29" fmla="*/ 926599 h 1174750"/>
              <a:gd name="connsiteX30" fmla="*/ 982662 w 1174750"/>
              <a:gd name="connsiteY30" fmla="*/ 1022349 h 1174750"/>
              <a:gd name="connsiteX31" fmla="*/ 925512 w 1174750"/>
              <a:gd name="connsiteY31" fmla="*/ 1069974 h 1174750"/>
              <a:gd name="connsiteX32" fmla="*/ 840644 w 1174750"/>
              <a:gd name="connsiteY32" fmla="*/ 1006841 h 1174750"/>
              <a:gd name="connsiteX33" fmla="*/ 814145 w 1174750"/>
              <a:gd name="connsiteY33" fmla="*/ 1024591 h 1174750"/>
              <a:gd name="connsiteX34" fmla="*/ 781185 w 1174750"/>
              <a:gd name="connsiteY34" fmla="*/ 1037594 h 1174750"/>
              <a:gd name="connsiteX35" fmla="*/ 784225 w 1174750"/>
              <a:gd name="connsiteY35" fmla="*/ 1143000 h 1174750"/>
              <a:gd name="connsiteX36" fmla="*/ 711200 w 1174750"/>
              <a:gd name="connsiteY36" fmla="*/ 1163637 h 1174750"/>
              <a:gd name="connsiteX37" fmla="*/ 658868 w 1174750"/>
              <a:gd name="connsiteY37" fmla="*/ 1073062 h 1174750"/>
              <a:gd name="connsiteX38" fmla="*/ 635880 w 1174750"/>
              <a:gd name="connsiteY38" fmla="*/ 1077436 h 1174750"/>
              <a:gd name="connsiteX39" fmla="*/ 597489 w 1174750"/>
              <a:gd name="connsiteY39" fmla="*/ 1076843 h 1174750"/>
              <a:gd name="connsiteX40" fmla="*/ 560387 w 1174750"/>
              <a:gd name="connsiteY40" fmla="*/ 1174750 h 1174750"/>
              <a:gd name="connsiteX41" fmla="*/ 485774 w 1174750"/>
              <a:gd name="connsiteY41" fmla="*/ 1166813 h 1174750"/>
              <a:gd name="connsiteX42" fmla="*/ 470244 w 1174750"/>
              <a:gd name="connsiteY42" fmla="*/ 1062239 h 1174750"/>
              <a:gd name="connsiteX43" fmla="*/ 419327 w 1174750"/>
              <a:gd name="connsiteY43" fmla="*/ 1049708 h 1174750"/>
              <a:gd name="connsiteX44" fmla="*/ 404822 w 1174750"/>
              <a:gd name="connsiteY44" fmla="*/ 1043134 h 1174750"/>
              <a:gd name="connsiteX45" fmla="*/ 333374 w 1174750"/>
              <a:gd name="connsiteY45" fmla="*/ 1117600 h 1174750"/>
              <a:gd name="connsiteX46" fmla="*/ 268287 w 1174750"/>
              <a:gd name="connsiteY46" fmla="*/ 1081088 h 1174750"/>
              <a:gd name="connsiteX47" fmla="*/ 294359 w 1174750"/>
              <a:gd name="connsiteY47" fmla="*/ 981814 h 1174750"/>
              <a:gd name="connsiteX48" fmla="*/ 292795 w 1174750"/>
              <a:gd name="connsiteY48" fmla="*/ 980808 h 1174750"/>
              <a:gd name="connsiteX49" fmla="*/ 249696 w 1174750"/>
              <a:gd name="connsiteY49" fmla="*/ 940224 h 1174750"/>
              <a:gd name="connsiteX50" fmla="*/ 152399 w 1174750"/>
              <a:gd name="connsiteY50" fmla="*/ 982662 h 1174750"/>
              <a:gd name="connsiteX51" fmla="*/ 106362 w 1174750"/>
              <a:gd name="connsiteY51" fmla="*/ 925512 h 1174750"/>
              <a:gd name="connsiteX52" fmla="*/ 169531 w 1174750"/>
              <a:gd name="connsiteY52" fmla="*/ 840597 h 1174750"/>
              <a:gd name="connsiteX53" fmla="*/ 151782 w 1174750"/>
              <a:gd name="connsiteY53" fmla="*/ 814144 h 1174750"/>
              <a:gd name="connsiteX54" fmla="*/ 138529 w 1174750"/>
              <a:gd name="connsiteY54" fmla="*/ 780584 h 1174750"/>
              <a:gd name="connsiteX55" fmla="*/ 31749 w 1174750"/>
              <a:gd name="connsiteY55" fmla="*/ 782637 h 1174750"/>
              <a:gd name="connsiteX56" fmla="*/ 11112 w 1174750"/>
              <a:gd name="connsiteY56" fmla="*/ 712787 h 1174750"/>
              <a:gd name="connsiteX57" fmla="*/ 103243 w 1174750"/>
              <a:gd name="connsiteY57" fmla="*/ 658532 h 1174750"/>
              <a:gd name="connsiteX58" fmla="*/ 98900 w 1174750"/>
              <a:gd name="connsiteY58" fmla="*/ 635651 h 1174750"/>
              <a:gd name="connsiteX59" fmla="*/ 99486 w 1174750"/>
              <a:gd name="connsiteY59" fmla="*/ 597694 h 1174750"/>
              <a:gd name="connsiteX60" fmla="*/ 0 w 1174750"/>
              <a:gd name="connsiteY60" fmla="*/ 560387 h 1174750"/>
              <a:gd name="connsiteX61" fmla="*/ 7937 w 1174750"/>
              <a:gd name="connsiteY61" fmla="*/ 485775 h 1174750"/>
              <a:gd name="connsiteX62" fmla="*/ 114022 w 1174750"/>
              <a:gd name="connsiteY62" fmla="*/ 470174 h 1174750"/>
              <a:gd name="connsiteX63" fmla="*/ 126629 w 1174750"/>
              <a:gd name="connsiteY63" fmla="*/ 418946 h 1174750"/>
              <a:gd name="connsiteX64" fmla="*/ 132605 w 1174750"/>
              <a:gd name="connsiteY64" fmla="*/ 405771 h 1174750"/>
              <a:gd name="connsiteX65" fmla="*/ 57150 w 1174750"/>
              <a:gd name="connsiteY65" fmla="*/ 333375 h 1174750"/>
              <a:gd name="connsiteX66" fmla="*/ 93662 w 1174750"/>
              <a:gd name="connsiteY66" fmla="*/ 268287 h 1174750"/>
              <a:gd name="connsiteX67" fmla="*/ 194147 w 1174750"/>
              <a:gd name="connsiteY67" fmla="*/ 294677 h 1174750"/>
              <a:gd name="connsiteX68" fmla="*/ 195530 w 1174750"/>
              <a:gd name="connsiteY68" fmla="*/ 292531 h 1174750"/>
              <a:gd name="connsiteX69" fmla="*/ 235678 w 1174750"/>
              <a:gd name="connsiteY69" fmla="*/ 249961 h 1174750"/>
              <a:gd name="connsiteX70" fmla="*/ 192087 w 1174750"/>
              <a:gd name="connsiteY70" fmla="*/ 152400 h 1174750"/>
              <a:gd name="connsiteX71" fmla="*/ 250824 w 1174750"/>
              <a:gd name="connsiteY71" fmla="*/ 106362 h 1174750"/>
              <a:gd name="connsiteX72" fmla="*/ 335694 w 1174750"/>
              <a:gd name="connsiteY72" fmla="*/ 169496 h 1174750"/>
              <a:gd name="connsiteX73" fmla="*/ 362193 w 1174750"/>
              <a:gd name="connsiteY73" fmla="*/ 151746 h 1174750"/>
              <a:gd name="connsiteX74" fmla="*/ 395198 w 1174750"/>
              <a:gd name="connsiteY74" fmla="*/ 138726 h 1174750"/>
              <a:gd name="connsiteX75" fmla="*/ 392112 w 1174750"/>
              <a:gd name="connsiteY75" fmla="*/ 31750 h 1174750"/>
              <a:gd name="connsiteX76" fmla="*/ 463549 w 1174750"/>
              <a:gd name="connsiteY76" fmla="*/ 11112 h 1174750"/>
              <a:gd name="connsiteX77" fmla="*/ 518238 w 1174750"/>
              <a:gd name="connsiteY77" fmla="*/ 103979 h 1174750"/>
              <a:gd name="connsiteX78" fmla="*/ 552910 w 1174750"/>
              <a:gd name="connsiteY78" fmla="*/ 97845 h 1174750"/>
              <a:gd name="connsiteX79" fmla="*/ 577990 w 1174750"/>
              <a:gd name="connsiteY79" fmla="*/ 98490 h 117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174750" h="1174750">
                <a:moveTo>
                  <a:pt x="615950" y="0"/>
                </a:moveTo>
                <a:lnTo>
                  <a:pt x="690562" y="7938"/>
                </a:lnTo>
                <a:lnTo>
                  <a:pt x="704967" y="112884"/>
                </a:lnTo>
                <a:lnTo>
                  <a:pt x="742050" y="121270"/>
                </a:lnTo>
                <a:lnTo>
                  <a:pt x="769468" y="133166"/>
                </a:lnTo>
                <a:lnTo>
                  <a:pt x="841375" y="57150"/>
                </a:lnTo>
                <a:lnTo>
                  <a:pt x="908050" y="93663"/>
                </a:lnTo>
                <a:lnTo>
                  <a:pt x="881353" y="195319"/>
                </a:lnTo>
                <a:lnTo>
                  <a:pt x="896621" y="205513"/>
                </a:lnTo>
                <a:lnTo>
                  <a:pt x="927173" y="235070"/>
                </a:lnTo>
                <a:lnTo>
                  <a:pt x="1022350" y="192087"/>
                </a:lnTo>
                <a:lnTo>
                  <a:pt x="1069975" y="250824"/>
                </a:lnTo>
                <a:lnTo>
                  <a:pt x="1008057" y="334058"/>
                </a:lnTo>
                <a:lnTo>
                  <a:pt x="1012850" y="340787"/>
                </a:lnTo>
                <a:lnTo>
                  <a:pt x="1035896" y="395218"/>
                </a:lnTo>
                <a:lnTo>
                  <a:pt x="1144588" y="392112"/>
                </a:lnTo>
                <a:lnTo>
                  <a:pt x="1165225" y="463549"/>
                </a:lnTo>
                <a:lnTo>
                  <a:pt x="1072819" y="516353"/>
                </a:lnTo>
                <a:lnTo>
                  <a:pt x="1077438" y="540687"/>
                </a:lnTo>
                <a:lnTo>
                  <a:pt x="1076865" y="577826"/>
                </a:lnTo>
                <a:lnTo>
                  <a:pt x="1174750" y="615950"/>
                </a:lnTo>
                <a:lnTo>
                  <a:pt x="1166813" y="690562"/>
                </a:lnTo>
                <a:lnTo>
                  <a:pt x="1062601" y="705007"/>
                </a:lnTo>
                <a:lnTo>
                  <a:pt x="1049710" y="757392"/>
                </a:lnTo>
                <a:lnTo>
                  <a:pt x="1043913" y="770170"/>
                </a:lnTo>
                <a:lnTo>
                  <a:pt x="1119188" y="841375"/>
                </a:lnTo>
                <a:lnTo>
                  <a:pt x="1082676" y="908050"/>
                </a:lnTo>
                <a:lnTo>
                  <a:pt x="982045" y="881886"/>
                </a:lnTo>
                <a:lnTo>
                  <a:pt x="980809" y="883806"/>
                </a:lnTo>
                <a:lnTo>
                  <a:pt x="940450" y="926599"/>
                </a:lnTo>
                <a:lnTo>
                  <a:pt x="982662" y="1022349"/>
                </a:lnTo>
                <a:lnTo>
                  <a:pt x="925512" y="1069974"/>
                </a:lnTo>
                <a:lnTo>
                  <a:pt x="840644" y="1006841"/>
                </a:lnTo>
                <a:lnTo>
                  <a:pt x="814145" y="1024591"/>
                </a:lnTo>
                <a:lnTo>
                  <a:pt x="781185" y="1037594"/>
                </a:lnTo>
                <a:lnTo>
                  <a:pt x="784225" y="1143000"/>
                </a:lnTo>
                <a:lnTo>
                  <a:pt x="711200" y="1163637"/>
                </a:lnTo>
                <a:lnTo>
                  <a:pt x="658868" y="1073062"/>
                </a:lnTo>
                <a:lnTo>
                  <a:pt x="635880" y="1077436"/>
                </a:lnTo>
                <a:lnTo>
                  <a:pt x="597489" y="1076843"/>
                </a:lnTo>
                <a:lnTo>
                  <a:pt x="560387" y="1174750"/>
                </a:lnTo>
                <a:lnTo>
                  <a:pt x="485774" y="1166813"/>
                </a:lnTo>
                <a:lnTo>
                  <a:pt x="470244" y="1062239"/>
                </a:lnTo>
                <a:lnTo>
                  <a:pt x="419327" y="1049708"/>
                </a:lnTo>
                <a:lnTo>
                  <a:pt x="404822" y="1043134"/>
                </a:lnTo>
                <a:lnTo>
                  <a:pt x="333374" y="1117600"/>
                </a:lnTo>
                <a:lnTo>
                  <a:pt x="268287" y="1081088"/>
                </a:lnTo>
                <a:lnTo>
                  <a:pt x="294359" y="981814"/>
                </a:lnTo>
                <a:lnTo>
                  <a:pt x="292795" y="980808"/>
                </a:lnTo>
                <a:lnTo>
                  <a:pt x="249696" y="940224"/>
                </a:lnTo>
                <a:lnTo>
                  <a:pt x="152399" y="982662"/>
                </a:lnTo>
                <a:lnTo>
                  <a:pt x="106362" y="925512"/>
                </a:lnTo>
                <a:lnTo>
                  <a:pt x="169531" y="840597"/>
                </a:lnTo>
                <a:lnTo>
                  <a:pt x="151782" y="814144"/>
                </a:lnTo>
                <a:lnTo>
                  <a:pt x="138529" y="780584"/>
                </a:lnTo>
                <a:lnTo>
                  <a:pt x="31749" y="782637"/>
                </a:lnTo>
                <a:lnTo>
                  <a:pt x="11112" y="712787"/>
                </a:lnTo>
                <a:lnTo>
                  <a:pt x="103243" y="658532"/>
                </a:lnTo>
                <a:lnTo>
                  <a:pt x="98900" y="635651"/>
                </a:lnTo>
                <a:lnTo>
                  <a:pt x="99486" y="597694"/>
                </a:lnTo>
                <a:lnTo>
                  <a:pt x="0" y="560387"/>
                </a:lnTo>
                <a:lnTo>
                  <a:pt x="7937" y="485775"/>
                </a:lnTo>
                <a:lnTo>
                  <a:pt x="114022" y="470174"/>
                </a:lnTo>
                <a:lnTo>
                  <a:pt x="126629" y="418946"/>
                </a:lnTo>
                <a:lnTo>
                  <a:pt x="132605" y="405771"/>
                </a:lnTo>
                <a:lnTo>
                  <a:pt x="57150" y="333375"/>
                </a:lnTo>
                <a:lnTo>
                  <a:pt x="93662" y="268287"/>
                </a:lnTo>
                <a:lnTo>
                  <a:pt x="194147" y="294677"/>
                </a:lnTo>
                <a:lnTo>
                  <a:pt x="195530" y="292531"/>
                </a:lnTo>
                <a:lnTo>
                  <a:pt x="235678" y="249961"/>
                </a:lnTo>
                <a:lnTo>
                  <a:pt x="192087" y="152400"/>
                </a:lnTo>
                <a:lnTo>
                  <a:pt x="250824" y="106362"/>
                </a:lnTo>
                <a:lnTo>
                  <a:pt x="335694" y="169496"/>
                </a:lnTo>
                <a:lnTo>
                  <a:pt x="362193" y="151746"/>
                </a:lnTo>
                <a:lnTo>
                  <a:pt x="395198" y="138726"/>
                </a:lnTo>
                <a:lnTo>
                  <a:pt x="392112" y="31750"/>
                </a:lnTo>
                <a:lnTo>
                  <a:pt x="463549" y="11112"/>
                </a:lnTo>
                <a:lnTo>
                  <a:pt x="518238" y="103979"/>
                </a:lnTo>
                <a:lnTo>
                  <a:pt x="552910" y="97845"/>
                </a:lnTo>
                <a:lnTo>
                  <a:pt x="577990" y="984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59551" tIns="29776" rIns="59551" bIns="29776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64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317263" y="1697206"/>
            <a:ext cx="422851" cy="422850"/>
          </a:xfrm>
          <a:custGeom>
            <a:avLst/>
            <a:gdLst>
              <a:gd name="connsiteX0" fmla="*/ 317500 w 649288"/>
              <a:gd name="connsiteY0" fmla="*/ 0 h 649287"/>
              <a:gd name="connsiteX1" fmla="*/ 393700 w 649288"/>
              <a:gd name="connsiteY1" fmla="*/ 7937 h 649287"/>
              <a:gd name="connsiteX2" fmla="*/ 412438 w 649288"/>
              <a:gd name="connsiteY2" fmla="*/ 93737 h 649287"/>
              <a:gd name="connsiteX3" fmla="*/ 433195 w 649288"/>
              <a:gd name="connsiteY3" fmla="*/ 101206 h 649287"/>
              <a:gd name="connsiteX4" fmla="*/ 466681 w 649288"/>
              <a:gd name="connsiteY4" fmla="*/ 121501 h 649287"/>
              <a:gd name="connsiteX5" fmla="*/ 547689 w 649288"/>
              <a:gd name="connsiteY5" fmla="*/ 88900 h 649287"/>
              <a:gd name="connsiteX6" fmla="*/ 596901 w 649288"/>
              <a:gd name="connsiteY6" fmla="*/ 147638 h 649287"/>
              <a:gd name="connsiteX7" fmla="*/ 550055 w 649288"/>
              <a:gd name="connsiteY7" fmla="*/ 220835 h 649287"/>
              <a:gd name="connsiteX8" fmla="*/ 559211 w 649288"/>
              <a:gd name="connsiteY8" fmla="*/ 239961 h 649287"/>
              <a:gd name="connsiteX9" fmla="*/ 569814 w 649288"/>
              <a:gd name="connsiteY9" fmla="*/ 280966 h 649287"/>
              <a:gd name="connsiteX10" fmla="*/ 649288 w 649288"/>
              <a:gd name="connsiteY10" fmla="*/ 314325 h 649287"/>
              <a:gd name="connsiteX11" fmla="*/ 642938 w 649288"/>
              <a:gd name="connsiteY11" fmla="*/ 392113 h 649287"/>
              <a:gd name="connsiteX12" fmla="*/ 556964 w 649288"/>
              <a:gd name="connsiteY12" fmla="*/ 410889 h 649287"/>
              <a:gd name="connsiteX13" fmla="*/ 549457 w 649288"/>
              <a:gd name="connsiteY13" fmla="*/ 431560 h 649287"/>
              <a:gd name="connsiteX14" fmla="*/ 527263 w 649288"/>
              <a:gd name="connsiteY14" fmla="*/ 467798 h 649287"/>
              <a:gd name="connsiteX15" fmla="*/ 560388 w 649288"/>
              <a:gd name="connsiteY15" fmla="*/ 547687 h 649287"/>
              <a:gd name="connsiteX16" fmla="*/ 500063 w 649288"/>
              <a:gd name="connsiteY16" fmla="*/ 598487 h 649287"/>
              <a:gd name="connsiteX17" fmla="*/ 424873 w 649288"/>
              <a:gd name="connsiteY17" fmla="*/ 549715 h 649287"/>
              <a:gd name="connsiteX18" fmla="*/ 410120 w 649288"/>
              <a:gd name="connsiteY18" fmla="*/ 556698 h 649287"/>
              <a:gd name="connsiteX19" fmla="*/ 368313 w 649288"/>
              <a:gd name="connsiteY19" fmla="*/ 567433 h 649287"/>
              <a:gd name="connsiteX20" fmla="*/ 333375 w 649288"/>
              <a:gd name="connsiteY20" fmla="*/ 649287 h 649287"/>
              <a:gd name="connsiteX21" fmla="*/ 255588 w 649288"/>
              <a:gd name="connsiteY21" fmla="*/ 642937 h 649287"/>
              <a:gd name="connsiteX22" fmla="*/ 237274 w 649288"/>
              <a:gd name="connsiteY22" fmla="*/ 554423 h 649287"/>
              <a:gd name="connsiteX23" fmla="*/ 217680 w 649288"/>
              <a:gd name="connsiteY23" fmla="*/ 547372 h 649287"/>
              <a:gd name="connsiteX24" fmla="*/ 184265 w 649288"/>
              <a:gd name="connsiteY24" fmla="*/ 527120 h 649287"/>
              <a:gd name="connsiteX25" fmla="*/ 101600 w 649288"/>
              <a:gd name="connsiteY25" fmla="*/ 560387 h 649287"/>
              <a:gd name="connsiteX26" fmla="*/ 52388 w 649288"/>
              <a:gd name="connsiteY26" fmla="*/ 501650 h 649287"/>
              <a:gd name="connsiteX27" fmla="*/ 100335 w 649288"/>
              <a:gd name="connsiteY27" fmla="*/ 426731 h 649287"/>
              <a:gd name="connsiteX28" fmla="*/ 91664 w 649288"/>
              <a:gd name="connsiteY28" fmla="*/ 408618 h 649287"/>
              <a:gd name="connsiteX29" fmla="*/ 81166 w 649288"/>
              <a:gd name="connsiteY29" fmla="*/ 368019 h 649287"/>
              <a:gd name="connsiteX30" fmla="*/ 0 w 649288"/>
              <a:gd name="connsiteY30" fmla="*/ 333375 h 649287"/>
              <a:gd name="connsiteX31" fmla="*/ 7937 w 649288"/>
              <a:gd name="connsiteY31" fmla="*/ 257175 h 649287"/>
              <a:gd name="connsiteX32" fmla="*/ 93624 w 649288"/>
              <a:gd name="connsiteY32" fmla="*/ 238462 h 649287"/>
              <a:gd name="connsiteX33" fmla="*/ 101418 w 649288"/>
              <a:gd name="connsiteY33" fmla="*/ 216983 h 649287"/>
              <a:gd name="connsiteX34" fmla="*/ 122826 w 649288"/>
              <a:gd name="connsiteY34" fmla="*/ 181954 h 649287"/>
              <a:gd name="connsiteX35" fmla="*/ 90488 w 649288"/>
              <a:gd name="connsiteY35" fmla="*/ 101599 h 649287"/>
              <a:gd name="connsiteX36" fmla="*/ 149225 w 649288"/>
              <a:gd name="connsiteY36" fmla="*/ 52387 h 649287"/>
              <a:gd name="connsiteX37" fmla="*/ 223287 w 649288"/>
              <a:gd name="connsiteY37" fmla="*/ 99786 h 649287"/>
              <a:gd name="connsiteX38" fmla="*/ 240755 w 649288"/>
              <a:gd name="connsiteY38" fmla="*/ 91494 h 649287"/>
              <a:gd name="connsiteX39" fmla="*/ 283081 w 649288"/>
              <a:gd name="connsiteY39" fmla="*/ 80640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0" y="0"/>
                </a:moveTo>
                <a:lnTo>
                  <a:pt x="393700" y="7937"/>
                </a:lnTo>
                <a:lnTo>
                  <a:pt x="412438" y="93737"/>
                </a:lnTo>
                <a:lnTo>
                  <a:pt x="433195" y="101206"/>
                </a:lnTo>
                <a:lnTo>
                  <a:pt x="466681" y="121501"/>
                </a:lnTo>
                <a:lnTo>
                  <a:pt x="547689" y="88900"/>
                </a:lnTo>
                <a:lnTo>
                  <a:pt x="596901" y="147638"/>
                </a:lnTo>
                <a:lnTo>
                  <a:pt x="550055" y="220835"/>
                </a:lnTo>
                <a:lnTo>
                  <a:pt x="559211" y="239961"/>
                </a:lnTo>
                <a:lnTo>
                  <a:pt x="569814" y="280966"/>
                </a:lnTo>
                <a:lnTo>
                  <a:pt x="649288" y="314325"/>
                </a:lnTo>
                <a:lnTo>
                  <a:pt x="642938" y="392113"/>
                </a:lnTo>
                <a:lnTo>
                  <a:pt x="556964" y="410889"/>
                </a:lnTo>
                <a:lnTo>
                  <a:pt x="549457" y="431560"/>
                </a:lnTo>
                <a:lnTo>
                  <a:pt x="527263" y="467798"/>
                </a:lnTo>
                <a:lnTo>
                  <a:pt x="560388" y="547687"/>
                </a:lnTo>
                <a:lnTo>
                  <a:pt x="500063" y="598487"/>
                </a:lnTo>
                <a:lnTo>
                  <a:pt x="424873" y="549715"/>
                </a:lnTo>
                <a:lnTo>
                  <a:pt x="410120" y="556698"/>
                </a:lnTo>
                <a:lnTo>
                  <a:pt x="368313" y="567433"/>
                </a:lnTo>
                <a:lnTo>
                  <a:pt x="333375" y="649287"/>
                </a:lnTo>
                <a:lnTo>
                  <a:pt x="255588" y="642937"/>
                </a:lnTo>
                <a:lnTo>
                  <a:pt x="237274" y="554423"/>
                </a:lnTo>
                <a:lnTo>
                  <a:pt x="217680" y="547372"/>
                </a:lnTo>
                <a:lnTo>
                  <a:pt x="184265" y="527120"/>
                </a:lnTo>
                <a:lnTo>
                  <a:pt x="101600" y="560387"/>
                </a:lnTo>
                <a:lnTo>
                  <a:pt x="52388" y="501650"/>
                </a:lnTo>
                <a:lnTo>
                  <a:pt x="100335" y="426731"/>
                </a:lnTo>
                <a:lnTo>
                  <a:pt x="91664" y="408618"/>
                </a:lnTo>
                <a:lnTo>
                  <a:pt x="81166" y="368019"/>
                </a:lnTo>
                <a:lnTo>
                  <a:pt x="0" y="333375"/>
                </a:lnTo>
                <a:lnTo>
                  <a:pt x="7937" y="257175"/>
                </a:lnTo>
                <a:lnTo>
                  <a:pt x="93624" y="238462"/>
                </a:lnTo>
                <a:lnTo>
                  <a:pt x="101418" y="216983"/>
                </a:lnTo>
                <a:lnTo>
                  <a:pt x="122826" y="181954"/>
                </a:lnTo>
                <a:lnTo>
                  <a:pt x="90488" y="101599"/>
                </a:lnTo>
                <a:lnTo>
                  <a:pt x="149225" y="52387"/>
                </a:lnTo>
                <a:lnTo>
                  <a:pt x="223287" y="99786"/>
                </a:lnTo>
                <a:lnTo>
                  <a:pt x="240755" y="91494"/>
                </a:lnTo>
                <a:lnTo>
                  <a:pt x="283081" y="806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59551" tIns="29776" rIns="59551" bIns="29776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64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631812" y="2047684"/>
            <a:ext cx="1212723" cy="1211689"/>
          </a:xfrm>
          <a:custGeom>
            <a:avLst/>
            <a:gdLst>
              <a:gd name="connsiteX0" fmla="*/ 925512 w 1862137"/>
              <a:gd name="connsiteY0" fmla="*/ 0 h 1860550"/>
              <a:gd name="connsiteX1" fmla="*/ 978984 w 1862137"/>
              <a:gd name="connsiteY1" fmla="*/ 157330 h 1860550"/>
              <a:gd name="connsiteX2" fmla="*/ 1037671 w 1862137"/>
              <a:gd name="connsiteY2" fmla="*/ 159757 h 1860550"/>
              <a:gd name="connsiteX3" fmla="*/ 1083692 w 1862137"/>
              <a:gd name="connsiteY3" fmla="*/ 170718 h 1860550"/>
              <a:gd name="connsiteX4" fmla="*/ 1176338 w 1862137"/>
              <a:gd name="connsiteY4" fmla="*/ 31750 h 1860550"/>
              <a:gd name="connsiteX5" fmla="*/ 1289050 w 1862137"/>
              <a:gd name="connsiteY5" fmla="*/ 69850 h 1860550"/>
              <a:gd name="connsiteX6" fmla="*/ 1275692 w 1862137"/>
              <a:gd name="connsiteY6" fmla="*/ 236320 h 1860550"/>
              <a:gd name="connsiteX7" fmla="*/ 1319008 w 1862137"/>
              <a:gd name="connsiteY7" fmla="*/ 255918 h 1860550"/>
              <a:gd name="connsiteX8" fmla="*/ 1358662 w 1862137"/>
              <a:gd name="connsiteY8" fmla="*/ 284075 h 1860550"/>
              <a:gd name="connsiteX9" fmla="*/ 1495425 w 1862137"/>
              <a:gd name="connsiteY9" fmla="*/ 190500 h 1860550"/>
              <a:gd name="connsiteX10" fmla="*/ 1585912 w 1862137"/>
              <a:gd name="connsiteY10" fmla="*/ 268288 h 1860550"/>
              <a:gd name="connsiteX11" fmla="*/ 1511895 w 1862137"/>
              <a:gd name="connsiteY11" fmla="*/ 417350 h 1860550"/>
              <a:gd name="connsiteX12" fmla="*/ 1546743 w 1862137"/>
              <a:gd name="connsiteY12" fmla="*/ 454238 h 1860550"/>
              <a:gd name="connsiteX13" fmla="*/ 1576521 w 1862137"/>
              <a:gd name="connsiteY13" fmla="*/ 502126 h 1860550"/>
              <a:gd name="connsiteX14" fmla="*/ 1741488 w 1862137"/>
              <a:gd name="connsiteY14" fmla="*/ 468313 h 1860550"/>
              <a:gd name="connsiteX15" fmla="*/ 1793875 w 1862137"/>
              <a:gd name="connsiteY15" fmla="*/ 573088 h 1860550"/>
              <a:gd name="connsiteX16" fmla="*/ 1667696 w 1862137"/>
              <a:gd name="connsiteY16" fmla="*/ 681097 h 1860550"/>
              <a:gd name="connsiteX17" fmla="*/ 1684884 w 1862137"/>
              <a:gd name="connsiteY17" fmla="*/ 735702 h 1860550"/>
              <a:gd name="connsiteX18" fmla="*/ 1693262 w 1862137"/>
              <a:gd name="connsiteY18" fmla="*/ 776085 h 1860550"/>
              <a:gd name="connsiteX19" fmla="*/ 1854200 w 1862137"/>
              <a:gd name="connsiteY19" fmla="*/ 806450 h 1860550"/>
              <a:gd name="connsiteX20" fmla="*/ 1862137 w 1862137"/>
              <a:gd name="connsiteY20" fmla="*/ 925513 h 1860550"/>
              <a:gd name="connsiteX21" fmla="*/ 1704727 w 1862137"/>
              <a:gd name="connsiteY21" fmla="*/ 977642 h 1860550"/>
              <a:gd name="connsiteX22" fmla="*/ 1702277 w 1862137"/>
              <a:gd name="connsiteY22" fmla="*/ 1036783 h 1860550"/>
              <a:gd name="connsiteX23" fmla="*/ 1691105 w 1862137"/>
              <a:gd name="connsiteY23" fmla="*/ 1083603 h 1860550"/>
              <a:gd name="connsiteX24" fmla="*/ 1830387 w 1862137"/>
              <a:gd name="connsiteY24" fmla="*/ 1174750 h 1860550"/>
              <a:gd name="connsiteX25" fmla="*/ 1792287 w 1862137"/>
              <a:gd name="connsiteY25" fmla="*/ 1285875 h 1860550"/>
              <a:gd name="connsiteX26" fmla="*/ 1625658 w 1862137"/>
              <a:gd name="connsiteY26" fmla="*/ 1274561 h 1860550"/>
              <a:gd name="connsiteX27" fmla="*/ 1606030 w 1862137"/>
              <a:gd name="connsiteY27" fmla="*/ 1317868 h 1860550"/>
              <a:gd name="connsiteX28" fmla="*/ 1577382 w 1862137"/>
              <a:gd name="connsiteY28" fmla="*/ 1358141 h 1860550"/>
              <a:gd name="connsiteX29" fmla="*/ 1671637 w 1862137"/>
              <a:gd name="connsiteY29" fmla="*/ 1495425 h 1860550"/>
              <a:gd name="connsiteX30" fmla="*/ 1593850 w 1862137"/>
              <a:gd name="connsiteY30" fmla="*/ 1584325 h 1860550"/>
              <a:gd name="connsiteX31" fmla="*/ 1444760 w 1862137"/>
              <a:gd name="connsiteY31" fmla="*/ 1510294 h 1860550"/>
              <a:gd name="connsiteX32" fmla="*/ 1407533 w 1862137"/>
              <a:gd name="connsiteY32" fmla="*/ 1545400 h 1860550"/>
              <a:gd name="connsiteX33" fmla="*/ 1359818 w 1862137"/>
              <a:gd name="connsiteY33" fmla="*/ 1575017 h 1860550"/>
              <a:gd name="connsiteX34" fmla="*/ 1393825 w 1862137"/>
              <a:gd name="connsiteY34" fmla="*/ 1739900 h 1860550"/>
              <a:gd name="connsiteX35" fmla="*/ 1289050 w 1862137"/>
              <a:gd name="connsiteY35" fmla="*/ 1792287 h 1860550"/>
              <a:gd name="connsiteX36" fmla="*/ 1181011 w 1862137"/>
              <a:gd name="connsiteY36" fmla="*/ 1666074 h 1860550"/>
              <a:gd name="connsiteX37" fmla="*/ 1125816 w 1862137"/>
              <a:gd name="connsiteY37" fmla="*/ 1683417 h 1860550"/>
              <a:gd name="connsiteX38" fmla="*/ 1086058 w 1862137"/>
              <a:gd name="connsiteY38" fmla="*/ 1691651 h 1860550"/>
              <a:gd name="connsiteX39" fmla="*/ 1055688 w 1862137"/>
              <a:gd name="connsiteY39" fmla="*/ 1852613 h 1860550"/>
              <a:gd name="connsiteX40" fmla="*/ 936625 w 1862137"/>
              <a:gd name="connsiteY40" fmla="*/ 1860550 h 1860550"/>
              <a:gd name="connsiteX41" fmla="*/ 883154 w 1862137"/>
              <a:gd name="connsiteY41" fmla="*/ 1703221 h 1860550"/>
              <a:gd name="connsiteX42" fmla="*/ 824467 w 1862137"/>
              <a:gd name="connsiteY42" fmla="*/ 1700794 h 1860550"/>
              <a:gd name="connsiteX43" fmla="*/ 777857 w 1862137"/>
              <a:gd name="connsiteY43" fmla="*/ 1689693 h 1860550"/>
              <a:gd name="connsiteX44" fmla="*/ 685800 w 1862137"/>
              <a:gd name="connsiteY44" fmla="*/ 1828800 h 1860550"/>
              <a:gd name="connsiteX45" fmla="*/ 574675 w 1862137"/>
              <a:gd name="connsiteY45" fmla="*/ 1789113 h 1860550"/>
              <a:gd name="connsiteX46" fmla="*/ 586948 w 1862137"/>
              <a:gd name="connsiteY46" fmla="*/ 1624458 h 1860550"/>
              <a:gd name="connsiteX47" fmla="*/ 543130 w 1862137"/>
              <a:gd name="connsiteY47" fmla="*/ 1604634 h 1860550"/>
              <a:gd name="connsiteX48" fmla="*/ 502741 w 1862137"/>
              <a:gd name="connsiteY48" fmla="*/ 1575955 h 1860550"/>
              <a:gd name="connsiteX49" fmla="*/ 366712 w 1862137"/>
              <a:gd name="connsiteY49" fmla="*/ 1670050 h 1860550"/>
              <a:gd name="connsiteX50" fmla="*/ 276225 w 1862137"/>
              <a:gd name="connsiteY50" fmla="*/ 1592263 h 1860550"/>
              <a:gd name="connsiteX51" fmla="*/ 350241 w 1862137"/>
              <a:gd name="connsiteY51" fmla="*/ 1443201 h 1860550"/>
              <a:gd name="connsiteX52" fmla="*/ 315394 w 1862137"/>
              <a:gd name="connsiteY52" fmla="*/ 1406314 h 1860550"/>
              <a:gd name="connsiteX53" fmla="*/ 285679 w 1862137"/>
              <a:gd name="connsiteY53" fmla="*/ 1358527 h 1860550"/>
              <a:gd name="connsiteX54" fmla="*/ 122237 w 1862137"/>
              <a:gd name="connsiteY54" fmla="*/ 1392237 h 1860550"/>
              <a:gd name="connsiteX55" fmla="*/ 68262 w 1862137"/>
              <a:gd name="connsiteY55" fmla="*/ 1285875 h 1860550"/>
              <a:gd name="connsiteX56" fmla="*/ 194297 w 1862137"/>
              <a:gd name="connsiteY56" fmla="*/ 1178997 h 1860550"/>
              <a:gd name="connsiteX57" fmla="*/ 177253 w 1862137"/>
              <a:gd name="connsiteY57" fmla="*/ 1124849 h 1860550"/>
              <a:gd name="connsiteX58" fmla="*/ 168617 w 1862137"/>
              <a:gd name="connsiteY58" fmla="*/ 1083223 h 1860550"/>
              <a:gd name="connsiteX59" fmla="*/ 7937 w 1862137"/>
              <a:gd name="connsiteY59" fmla="*/ 1054100 h 1860550"/>
              <a:gd name="connsiteX60" fmla="*/ 0 w 1862137"/>
              <a:gd name="connsiteY60" fmla="*/ 935037 h 1860550"/>
              <a:gd name="connsiteX61" fmla="*/ 157410 w 1862137"/>
              <a:gd name="connsiteY61" fmla="*/ 882908 h 1860550"/>
              <a:gd name="connsiteX62" fmla="*/ 159860 w 1862137"/>
              <a:gd name="connsiteY62" fmla="*/ 823769 h 1860550"/>
              <a:gd name="connsiteX63" fmla="*/ 171108 w 1862137"/>
              <a:gd name="connsiteY63" fmla="*/ 776628 h 1860550"/>
              <a:gd name="connsiteX64" fmla="*/ 33337 w 1862137"/>
              <a:gd name="connsiteY64" fmla="*/ 685801 h 1860550"/>
              <a:gd name="connsiteX65" fmla="*/ 71437 w 1862137"/>
              <a:gd name="connsiteY65" fmla="*/ 573088 h 1860550"/>
              <a:gd name="connsiteX66" fmla="*/ 236742 w 1862137"/>
              <a:gd name="connsiteY66" fmla="*/ 585409 h 1860550"/>
              <a:gd name="connsiteX67" fmla="*/ 256107 w 1862137"/>
              <a:gd name="connsiteY67" fmla="*/ 542684 h 1860550"/>
              <a:gd name="connsiteX68" fmla="*/ 284755 w 1862137"/>
              <a:gd name="connsiteY68" fmla="*/ 502410 h 1860550"/>
              <a:gd name="connsiteX69" fmla="*/ 190500 w 1862137"/>
              <a:gd name="connsiteY69" fmla="*/ 365125 h 1860550"/>
              <a:gd name="connsiteX70" fmla="*/ 268287 w 1862137"/>
              <a:gd name="connsiteY70" fmla="*/ 276225 h 1860550"/>
              <a:gd name="connsiteX71" fmla="*/ 417378 w 1862137"/>
              <a:gd name="connsiteY71" fmla="*/ 350256 h 1860550"/>
              <a:gd name="connsiteX72" fmla="*/ 454604 w 1862137"/>
              <a:gd name="connsiteY72" fmla="*/ 315152 h 1860550"/>
              <a:gd name="connsiteX73" fmla="*/ 502320 w 1862137"/>
              <a:gd name="connsiteY73" fmla="*/ 285534 h 1860550"/>
              <a:gd name="connsiteX74" fmla="*/ 468312 w 1862137"/>
              <a:gd name="connsiteY74" fmla="*/ 120651 h 1860550"/>
              <a:gd name="connsiteX75" fmla="*/ 574675 w 1862137"/>
              <a:gd name="connsiteY75" fmla="*/ 68263 h 1860550"/>
              <a:gd name="connsiteX76" fmla="*/ 682378 w 1862137"/>
              <a:gd name="connsiteY76" fmla="*/ 194084 h 1860550"/>
              <a:gd name="connsiteX77" fmla="*/ 736321 w 1862137"/>
              <a:gd name="connsiteY77" fmla="*/ 177134 h 1860550"/>
              <a:gd name="connsiteX78" fmla="*/ 777732 w 1862137"/>
              <a:gd name="connsiteY78" fmla="*/ 168558 h 1860550"/>
              <a:gd name="connsiteX79" fmla="*/ 808037 w 1862137"/>
              <a:gd name="connsiteY79" fmla="*/ 7937 h 186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862137" h="1860550">
                <a:moveTo>
                  <a:pt x="925512" y="0"/>
                </a:moveTo>
                <a:lnTo>
                  <a:pt x="978984" y="157330"/>
                </a:lnTo>
                <a:lnTo>
                  <a:pt x="1037671" y="159757"/>
                </a:lnTo>
                <a:lnTo>
                  <a:pt x="1083692" y="170718"/>
                </a:lnTo>
                <a:lnTo>
                  <a:pt x="1176338" y="31750"/>
                </a:lnTo>
                <a:lnTo>
                  <a:pt x="1289050" y="69850"/>
                </a:lnTo>
                <a:lnTo>
                  <a:pt x="1275692" y="236320"/>
                </a:lnTo>
                <a:lnTo>
                  <a:pt x="1319008" y="255918"/>
                </a:lnTo>
                <a:lnTo>
                  <a:pt x="1358662" y="284075"/>
                </a:lnTo>
                <a:lnTo>
                  <a:pt x="1495425" y="190500"/>
                </a:lnTo>
                <a:lnTo>
                  <a:pt x="1585912" y="268288"/>
                </a:lnTo>
                <a:lnTo>
                  <a:pt x="1511895" y="417350"/>
                </a:lnTo>
                <a:lnTo>
                  <a:pt x="1546743" y="454238"/>
                </a:lnTo>
                <a:lnTo>
                  <a:pt x="1576521" y="502126"/>
                </a:lnTo>
                <a:lnTo>
                  <a:pt x="1741488" y="468313"/>
                </a:lnTo>
                <a:lnTo>
                  <a:pt x="1793875" y="573088"/>
                </a:lnTo>
                <a:lnTo>
                  <a:pt x="1667696" y="681097"/>
                </a:lnTo>
                <a:lnTo>
                  <a:pt x="1684884" y="735702"/>
                </a:lnTo>
                <a:lnTo>
                  <a:pt x="1693262" y="776085"/>
                </a:lnTo>
                <a:lnTo>
                  <a:pt x="1854200" y="806450"/>
                </a:lnTo>
                <a:lnTo>
                  <a:pt x="1862137" y="925513"/>
                </a:lnTo>
                <a:lnTo>
                  <a:pt x="1704727" y="977642"/>
                </a:lnTo>
                <a:lnTo>
                  <a:pt x="1702277" y="1036783"/>
                </a:lnTo>
                <a:lnTo>
                  <a:pt x="1691105" y="1083603"/>
                </a:lnTo>
                <a:lnTo>
                  <a:pt x="1830387" y="1174750"/>
                </a:lnTo>
                <a:lnTo>
                  <a:pt x="1792287" y="1285875"/>
                </a:lnTo>
                <a:lnTo>
                  <a:pt x="1625658" y="1274561"/>
                </a:lnTo>
                <a:lnTo>
                  <a:pt x="1606030" y="1317868"/>
                </a:lnTo>
                <a:lnTo>
                  <a:pt x="1577382" y="1358141"/>
                </a:lnTo>
                <a:lnTo>
                  <a:pt x="1671637" y="1495425"/>
                </a:lnTo>
                <a:lnTo>
                  <a:pt x="1593850" y="1584325"/>
                </a:lnTo>
                <a:lnTo>
                  <a:pt x="1444760" y="1510294"/>
                </a:lnTo>
                <a:lnTo>
                  <a:pt x="1407533" y="1545400"/>
                </a:lnTo>
                <a:lnTo>
                  <a:pt x="1359818" y="1575017"/>
                </a:lnTo>
                <a:lnTo>
                  <a:pt x="1393825" y="1739900"/>
                </a:lnTo>
                <a:lnTo>
                  <a:pt x="1289050" y="1792287"/>
                </a:lnTo>
                <a:lnTo>
                  <a:pt x="1181011" y="1666074"/>
                </a:lnTo>
                <a:lnTo>
                  <a:pt x="1125816" y="1683417"/>
                </a:lnTo>
                <a:lnTo>
                  <a:pt x="1086058" y="1691651"/>
                </a:lnTo>
                <a:lnTo>
                  <a:pt x="1055688" y="1852613"/>
                </a:lnTo>
                <a:lnTo>
                  <a:pt x="936625" y="1860550"/>
                </a:lnTo>
                <a:lnTo>
                  <a:pt x="883154" y="1703221"/>
                </a:lnTo>
                <a:lnTo>
                  <a:pt x="824467" y="1700794"/>
                </a:lnTo>
                <a:lnTo>
                  <a:pt x="777857" y="1689693"/>
                </a:lnTo>
                <a:lnTo>
                  <a:pt x="685800" y="1828800"/>
                </a:lnTo>
                <a:lnTo>
                  <a:pt x="574675" y="1789113"/>
                </a:lnTo>
                <a:lnTo>
                  <a:pt x="586948" y="1624458"/>
                </a:lnTo>
                <a:lnTo>
                  <a:pt x="543130" y="1604634"/>
                </a:lnTo>
                <a:lnTo>
                  <a:pt x="502741" y="1575955"/>
                </a:lnTo>
                <a:lnTo>
                  <a:pt x="366712" y="1670050"/>
                </a:lnTo>
                <a:lnTo>
                  <a:pt x="276225" y="1592263"/>
                </a:lnTo>
                <a:lnTo>
                  <a:pt x="350241" y="1443201"/>
                </a:lnTo>
                <a:lnTo>
                  <a:pt x="315394" y="1406314"/>
                </a:lnTo>
                <a:lnTo>
                  <a:pt x="285679" y="1358527"/>
                </a:lnTo>
                <a:lnTo>
                  <a:pt x="122237" y="1392237"/>
                </a:lnTo>
                <a:lnTo>
                  <a:pt x="68262" y="1285875"/>
                </a:lnTo>
                <a:lnTo>
                  <a:pt x="194297" y="1178997"/>
                </a:lnTo>
                <a:lnTo>
                  <a:pt x="177253" y="1124849"/>
                </a:lnTo>
                <a:lnTo>
                  <a:pt x="168617" y="1083223"/>
                </a:lnTo>
                <a:lnTo>
                  <a:pt x="7937" y="1054100"/>
                </a:lnTo>
                <a:lnTo>
                  <a:pt x="0" y="935037"/>
                </a:lnTo>
                <a:lnTo>
                  <a:pt x="157410" y="882908"/>
                </a:lnTo>
                <a:lnTo>
                  <a:pt x="159860" y="823769"/>
                </a:lnTo>
                <a:lnTo>
                  <a:pt x="171108" y="776628"/>
                </a:lnTo>
                <a:lnTo>
                  <a:pt x="33337" y="685801"/>
                </a:lnTo>
                <a:lnTo>
                  <a:pt x="71437" y="573088"/>
                </a:lnTo>
                <a:lnTo>
                  <a:pt x="236742" y="585409"/>
                </a:lnTo>
                <a:lnTo>
                  <a:pt x="256107" y="542684"/>
                </a:lnTo>
                <a:lnTo>
                  <a:pt x="284755" y="502410"/>
                </a:lnTo>
                <a:lnTo>
                  <a:pt x="190500" y="365125"/>
                </a:lnTo>
                <a:lnTo>
                  <a:pt x="268287" y="276225"/>
                </a:lnTo>
                <a:lnTo>
                  <a:pt x="417378" y="350256"/>
                </a:lnTo>
                <a:lnTo>
                  <a:pt x="454604" y="315152"/>
                </a:lnTo>
                <a:lnTo>
                  <a:pt x="502320" y="285534"/>
                </a:lnTo>
                <a:lnTo>
                  <a:pt x="468312" y="120651"/>
                </a:lnTo>
                <a:lnTo>
                  <a:pt x="574675" y="68263"/>
                </a:lnTo>
                <a:lnTo>
                  <a:pt x="682378" y="194084"/>
                </a:lnTo>
                <a:lnTo>
                  <a:pt x="736321" y="177134"/>
                </a:lnTo>
                <a:lnTo>
                  <a:pt x="777732" y="168558"/>
                </a:lnTo>
                <a:lnTo>
                  <a:pt x="808037" y="79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59551" tIns="29776" rIns="59551" bIns="29776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64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9"/>
          <p:cNvGrpSpPr/>
          <p:nvPr/>
        </p:nvGrpSpPr>
        <p:grpSpPr>
          <a:xfrm>
            <a:off x="4611387" y="2735205"/>
            <a:ext cx="852939" cy="1695537"/>
            <a:chOff x="3987801" y="4254500"/>
            <a:chExt cx="1309688" cy="2603499"/>
          </a:xfrm>
          <a:solidFill>
            <a:schemeClr val="accent1"/>
          </a:solidFill>
        </p:grpSpPr>
        <p:sp>
          <p:nvSpPr>
            <p:cNvPr id="11" name="Oval 6"/>
            <p:cNvSpPr>
              <a:spLocks noChangeArrowheads="1"/>
            </p:cNvSpPr>
            <p:nvPr/>
          </p:nvSpPr>
          <p:spPr bwMode="auto">
            <a:xfrm>
              <a:off x="4241801" y="4419599"/>
              <a:ext cx="469900" cy="47148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3987801" y="4348162"/>
              <a:ext cx="1309688" cy="2509837"/>
            </a:xfrm>
            <a:custGeom>
              <a:avLst/>
              <a:gdLst>
                <a:gd name="T0" fmla="*/ 835 w 1488"/>
                <a:gd name="T1" fmla="*/ 717 h 2854"/>
                <a:gd name="T2" fmla="*/ 851 w 1488"/>
                <a:gd name="T3" fmla="*/ 708 h 2854"/>
                <a:gd name="T4" fmla="*/ 1249 w 1488"/>
                <a:gd name="T5" fmla="*/ 68 h 2854"/>
                <a:gd name="T6" fmla="*/ 1417 w 1488"/>
                <a:gd name="T7" fmla="*/ 36 h 2854"/>
                <a:gd name="T8" fmla="*/ 1451 w 1488"/>
                <a:gd name="T9" fmla="*/ 199 h 2854"/>
                <a:gd name="T10" fmla="*/ 890 w 1488"/>
                <a:gd name="T11" fmla="*/ 1074 h 2854"/>
                <a:gd name="T12" fmla="*/ 887 w 1488"/>
                <a:gd name="T13" fmla="*/ 1085 h 2854"/>
                <a:gd name="T14" fmla="*/ 887 w 1488"/>
                <a:gd name="T15" fmla="*/ 1839 h 2854"/>
                <a:gd name="T16" fmla="*/ 887 w 1488"/>
                <a:gd name="T17" fmla="*/ 1906 h 2854"/>
                <a:gd name="T18" fmla="*/ 887 w 1488"/>
                <a:gd name="T19" fmla="*/ 2723 h 2854"/>
                <a:gd name="T20" fmla="*/ 751 w 1488"/>
                <a:gd name="T21" fmla="*/ 2854 h 2854"/>
                <a:gd name="T22" fmla="*/ 749 w 1488"/>
                <a:gd name="T23" fmla="*/ 2854 h 2854"/>
                <a:gd name="T24" fmla="*/ 614 w 1488"/>
                <a:gd name="T25" fmla="*/ 2723 h 2854"/>
                <a:gd name="T26" fmla="*/ 614 w 1488"/>
                <a:gd name="T27" fmla="*/ 1925 h 2854"/>
                <a:gd name="T28" fmla="*/ 595 w 1488"/>
                <a:gd name="T29" fmla="*/ 1906 h 2854"/>
                <a:gd name="T30" fmla="*/ 576 w 1488"/>
                <a:gd name="T31" fmla="*/ 1906 h 2854"/>
                <a:gd name="T32" fmla="*/ 557 w 1488"/>
                <a:gd name="T33" fmla="*/ 1925 h 2854"/>
                <a:gd name="T34" fmla="*/ 557 w 1488"/>
                <a:gd name="T35" fmla="*/ 2723 h 2854"/>
                <a:gd name="T36" fmla="*/ 421 w 1488"/>
                <a:gd name="T37" fmla="*/ 2854 h 2854"/>
                <a:gd name="T38" fmla="*/ 419 w 1488"/>
                <a:gd name="T39" fmla="*/ 2854 h 2854"/>
                <a:gd name="T40" fmla="*/ 283 w 1488"/>
                <a:gd name="T41" fmla="*/ 2723 h 2854"/>
                <a:gd name="T42" fmla="*/ 283 w 1488"/>
                <a:gd name="T43" fmla="*/ 1906 h 2854"/>
                <a:gd name="T44" fmla="*/ 283 w 1488"/>
                <a:gd name="T45" fmla="*/ 1839 h 2854"/>
                <a:gd name="T46" fmla="*/ 283 w 1488"/>
                <a:gd name="T47" fmla="*/ 1103 h 2854"/>
                <a:gd name="T48" fmla="*/ 263 w 1488"/>
                <a:gd name="T49" fmla="*/ 1085 h 2854"/>
                <a:gd name="T50" fmla="*/ 263 w 1488"/>
                <a:gd name="T51" fmla="*/ 1085 h 2854"/>
                <a:gd name="T52" fmla="*/ 246 w 1488"/>
                <a:gd name="T53" fmla="*/ 1103 h 2854"/>
                <a:gd name="T54" fmla="*/ 246 w 1488"/>
                <a:gd name="T55" fmla="*/ 1712 h 2854"/>
                <a:gd name="T56" fmla="*/ 123 w 1488"/>
                <a:gd name="T57" fmla="*/ 1830 h 2854"/>
                <a:gd name="T58" fmla="*/ 0 w 1488"/>
                <a:gd name="T59" fmla="*/ 1712 h 2854"/>
                <a:gd name="T60" fmla="*/ 0 w 1488"/>
                <a:gd name="T61" fmla="*/ 1170 h 2854"/>
                <a:gd name="T62" fmla="*/ 0 w 1488"/>
                <a:gd name="T63" fmla="*/ 1024 h 2854"/>
                <a:gd name="T64" fmla="*/ 0 w 1488"/>
                <a:gd name="T65" fmla="*/ 736 h 2854"/>
                <a:gd name="T66" fmla="*/ 19 w 1488"/>
                <a:gd name="T67" fmla="*/ 717 h 2854"/>
                <a:gd name="T68" fmla="*/ 835 w 1488"/>
                <a:gd name="T69" fmla="*/ 717 h 2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88" h="2854">
                  <a:moveTo>
                    <a:pt x="835" y="717"/>
                  </a:moveTo>
                  <a:cubicBezTo>
                    <a:pt x="841" y="717"/>
                    <a:pt x="847" y="714"/>
                    <a:pt x="851" y="708"/>
                  </a:cubicBezTo>
                  <a:cubicBezTo>
                    <a:pt x="1249" y="68"/>
                    <a:pt x="1249" y="68"/>
                    <a:pt x="1249" y="68"/>
                  </a:cubicBezTo>
                  <a:cubicBezTo>
                    <a:pt x="1286" y="14"/>
                    <a:pt x="1361" y="0"/>
                    <a:pt x="1417" y="36"/>
                  </a:cubicBezTo>
                  <a:cubicBezTo>
                    <a:pt x="1473" y="72"/>
                    <a:pt x="1488" y="145"/>
                    <a:pt x="1451" y="199"/>
                  </a:cubicBezTo>
                  <a:cubicBezTo>
                    <a:pt x="890" y="1074"/>
                    <a:pt x="890" y="1074"/>
                    <a:pt x="890" y="1074"/>
                  </a:cubicBezTo>
                  <a:cubicBezTo>
                    <a:pt x="888" y="1077"/>
                    <a:pt x="887" y="1081"/>
                    <a:pt x="887" y="1085"/>
                  </a:cubicBezTo>
                  <a:cubicBezTo>
                    <a:pt x="887" y="1839"/>
                    <a:pt x="887" y="1839"/>
                    <a:pt x="887" y="1839"/>
                  </a:cubicBezTo>
                  <a:cubicBezTo>
                    <a:pt x="887" y="1906"/>
                    <a:pt x="887" y="1906"/>
                    <a:pt x="887" y="1906"/>
                  </a:cubicBezTo>
                  <a:cubicBezTo>
                    <a:pt x="887" y="2723"/>
                    <a:pt x="887" y="2723"/>
                    <a:pt x="887" y="2723"/>
                  </a:cubicBezTo>
                  <a:cubicBezTo>
                    <a:pt x="887" y="2795"/>
                    <a:pt x="826" y="2854"/>
                    <a:pt x="751" y="2854"/>
                  </a:cubicBezTo>
                  <a:cubicBezTo>
                    <a:pt x="749" y="2854"/>
                    <a:pt x="749" y="2854"/>
                    <a:pt x="749" y="2854"/>
                  </a:cubicBezTo>
                  <a:cubicBezTo>
                    <a:pt x="675" y="2854"/>
                    <a:pt x="614" y="2795"/>
                    <a:pt x="614" y="2723"/>
                  </a:cubicBezTo>
                  <a:cubicBezTo>
                    <a:pt x="614" y="1925"/>
                    <a:pt x="614" y="1925"/>
                    <a:pt x="614" y="1925"/>
                  </a:cubicBezTo>
                  <a:cubicBezTo>
                    <a:pt x="614" y="1914"/>
                    <a:pt x="605" y="1906"/>
                    <a:pt x="595" y="1906"/>
                  </a:cubicBezTo>
                  <a:cubicBezTo>
                    <a:pt x="576" y="1906"/>
                    <a:pt x="576" y="1906"/>
                    <a:pt x="576" y="1906"/>
                  </a:cubicBezTo>
                  <a:cubicBezTo>
                    <a:pt x="565" y="1906"/>
                    <a:pt x="557" y="1914"/>
                    <a:pt x="557" y="1925"/>
                  </a:cubicBezTo>
                  <a:cubicBezTo>
                    <a:pt x="557" y="2723"/>
                    <a:pt x="557" y="2723"/>
                    <a:pt x="557" y="2723"/>
                  </a:cubicBezTo>
                  <a:cubicBezTo>
                    <a:pt x="557" y="2795"/>
                    <a:pt x="495" y="2854"/>
                    <a:pt x="421" y="2854"/>
                  </a:cubicBezTo>
                  <a:cubicBezTo>
                    <a:pt x="419" y="2854"/>
                    <a:pt x="419" y="2854"/>
                    <a:pt x="419" y="2854"/>
                  </a:cubicBezTo>
                  <a:cubicBezTo>
                    <a:pt x="344" y="2854"/>
                    <a:pt x="283" y="2795"/>
                    <a:pt x="283" y="2723"/>
                  </a:cubicBezTo>
                  <a:cubicBezTo>
                    <a:pt x="283" y="1906"/>
                    <a:pt x="283" y="1906"/>
                    <a:pt x="283" y="1906"/>
                  </a:cubicBezTo>
                  <a:cubicBezTo>
                    <a:pt x="283" y="1839"/>
                    <a:pt x="283" y="1839"/>
                    <a:pt x="283" y="1839"/>
                  </a:cubicBezTo>
                  <a:cubicBezTo>
                    <a:pt x="283" y="1103"/>
                    <a:pt x="283" y="1103"/>
                    <a:pt x="283" y="1103"/>
                  </a:cubicBezTo>
                  <a:cubicBezTo>
                    <a:pt x="283" y="1092"/>
                    <a:pt x="274" y="1084"/>
                    <a:pt x="263" y="1085"/>
                  </a:cubicBezTo>
                  <a:cubicBezTo>
                    <a:pt x="263" y="1085"/>
                    <a:pt x="263" y="1085"/>
                    <a:pt x="263" y="1085"/>
                  </a:cubicBezTo>
                  <a:cubicBezTo>
                    <a:pt x="253" y="1086"/>
                    <a:pt x="246" y="1094"/>
                    <a:pt x="246" y="1103"/>
                  </a:cubicBezTo>
                  <a:cubicBezTo>
                    <a:pt x="246" y="1712"/>
                    <a:pt x="246" y="1712"/>
                    <a:pt x="246" y="1712"/>
                  </a:cubicBezTo>
                  <a:cubicBezTo>
                    <a:pt x="246" y="1778"/>
                    <a:pt x="190" y="1830"/>
                    <a:pt x="123" y="1830"/>
                  </a:cubicBezTo>
                  <a:cubicBezTo>
                    <a:pt x="56" y="1830"/>
                    <a:pt x="0" y="1778"/>
                    <a:pt x="0" y="1712"/>
                  </a:cubicBezTo>
                  <a:cubicBezTo>
                    <a:pt x="0" y="1170"/>
                    <a:pt x="0" y="1170"/>
                    <a:pt x="0" y="1170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0" y="736"/>
                    <a:pt x="0" y="736"/>
                    <a:pt x="0" y="736"/>
                  </a:cubicBezTo>
                  <a:cubicBezTo>
                    <a:pt x="0" y="726"/>
                    <a:pt x="9" y="717"/>
                    <a:pt x="19" y="717"/>
                  </a:cubicBezTo>
                  <a:lnTo>
                    <a:pt x="835" y="7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4176714" y="4281487"/>
              <a:ext cx="625475" cy="330200"/>
            </a:xfrm>
            <a:custGeom>
              <a:avLst/>
              <a:gdLst>
                <a:gd name="T0" fmla="*/ 51 w 711"/>
                <a:gd name="T1" fmla="*/ 375 h 375"/>
                <a:gd name="T2" fmla="*/ 0 w 711"/>
                <a:gd name="T3" fmla="*/ 323 h 375"/>
                <a:gd name="T4" fmla="*/ 21 w 711"/>
                <a:gd name="T5" fmla="*/ 281 h 375"/>
                <a:gd name="T6" fmla="*/ 334 w 711"/>
                <a:gd name="T7" fmla="*/ 0 h 375"/>
                <a:gd name="T8" fmla="*/ 646 w 711"/>
                <a:gd name="T9" fmla="*/ 271 h 375"/>
                <a:gd name="T10" fmla="*/ 660 w 711"/>
                <a:gd name="T11" fmla="*/ 271 h 375"/>
                <a:gd name="T12" fmla="*/ 711 w 711"/>
                <a:gd name="T13" fmla="*/ 323 h 375"/>
                <a:gd name="T14" fmla="*/ 660 w 711"/>
                <a:gd name="T15" fmla="*/ 375 h 375"/>
                <a:gd name="T16" fmla="*/ 51 w 711"/>
                <a:gd name="T17" fmla="*/ 37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1" h="375">
                  <a:moveTo>
                    <a:pt x="51" y="375"/>
                  </a:moveTo>
                  <a:cubicBezTo>
                    <a:pt x="23" y="375"/>
                    <a:pt x="0" y="351"/>
                    <a:pt x="0" y="323"/>
                  </a:cubicBezTo>
                  <a:cubicBezTo>
                    <a:pt x="0" y="306"/>
                    <a:pt x="8" y="291"/>
                    <a:pt x="21" y="281"/>
                  </a:cubicBezTo>
                  <a:cubicBezTo>
                    <a:pt x="41" y="120"/>
                    <a:pt x="172" y="0"/>
                    <a:pt x="334" y="0"/>
                  </a:cubicBezTo>
                  <a:cubicBezTo>
                    <a:pt x="492" y="0"/>
                    <a:pt x="622" y="115"/>
                    <a:pt x="646" y="271"/>
                  </a:cubicBezTo>
                  <a:cubicBezTo>
                    <a:pt x="660" y="271"/>
                    <a:pt x="660" y="271"/>
                    <a:pt x="660" y="271"/>
                  </a:cubicBezTo>
                  <a:cubicBezTo>
                    <a:pt x="688" y="271"/>
                    <a:pt x="711" y="295"/>
                    <a:pt x="711" y="323"/>
                  </a:cubicBezTo>
                  <a:cubicBezTo>
                    <a:pt x="711" y="351"/>
                    <a:pt x="688" y="375"/>
                    <a:pt x="660" y="375"/>
                  </a:cubicBezTo>
                  <a:lnTo>
                    <a:pt x="51" y="37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9"/>
            <p:cNvSpPr>
              <a:spLocks noEditPoints="1"/>
            </p:cNvSpPr>
            <p:nvPr/>
          </p:nvSpPr>
          <p:spPr bwMode="auto">
            <a:xfrm>
              <a:off x="4149726" y="4254500"/>
              <a:ext cx="679450" cy="381000"/>
            </a:xfrm>
            <a:custGeom>
              <a:avLst/>
              <a:gdLst>
                <a:gd name="T0" fmla="*/ 364 w 771"/>
                <a:gd name="T1" fmla="*/ 60 h 433"/>
                <a:gd name="T2" fmla="*/ 649 w 771"/>
                <a:gd name="T3" fmla="*/ 333 h 433"/>
                <a:gd name="T4" fmla="*/ 690 w 771"/>
                <a:gd name="T5" fmla="*/ 333 h 433"/>
                <a:gd name="T6" fmla="*/ 711 w 771"/>
                <a:gd name="T7" fmla="*/ 353 h 433"/>
                <a:gd name="T8" fmla="*/ 690 w 771"/>
                <a:gd name="T9" fmla="*/ 373 h 433"/>
                <a:gd name="T10" fmla="*/ 81 w 771"/>
                <a:gd name="T11" fmla="*/ 373 h 433"/>
                <a:gd name="T12" fmla="*/ 60 w 771"/>
                <a:gd name="T13" fmla="*/ 352 h 433"/>
                <a:gd name="T14" fmla="*/ 79 w 771"/>
                <a:gd name="T15" fmla="*/ 331 h 433"/>
                <a:gd name="T16" fmla="*/ 364 w 771"/>
                <a:gd name="T17" fmla="*/ 60 h 433"/>
                <a:gd name="T18" fmla="*/ 364 w 771"/>
                <a:gd name="T19" fmla="*/ 0 h 433"/>
                <a:gd name="T20" fmla="*/ 128 w 771"/>
                <a:gd name="T21" fmla="*/ 94 h 433"/>
                <a:gd name="T22" fmla="*/ 23 w 771"/>
                <a:gd name="T23" fmla="*/ 296 h 433"/>
                <a:gd name="T24" fmla="*/ 0 w 771"/>
                <a:gd name="T25" fmla="*/ 352 h 433"/>
                <a:gd name="T26" fmla="*/ 81 w 771"/>
                <a:gd name="T27" fmla="*/ 433 h 433"/>
                <a:gd name="T28" fmla="*/ 690 w 771"/>
                <a:gd name="T29" fmla="*/ 433 h 433"/>
                <a:gd name="T30" fmla="*/ 771 w 771"/>
                <a:gd name="T31" fmla="*/ 353 h 433"/>
                <a:gd name="T32" fmla="*/ 701 w 771"/>
                <a:gd name="T33" fmla="*/ 273 h 433"/>
                <a:gd name="T34" fmla="*/ 600 w 771"/>
                <a:gd name="T35" fmla="*/ 93 h 433"/>
                <a:gd name="T36" fmla="*/ 364 w 771"/>
                <a:gd name="T37" fmla="*/ 0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1" h="433">
                  <a:moveTo>
                    <a:pt x="364" y="60"/>
                  </a:moveTo>
                  <a:cubicBezTo>
                    <a:pt x="514" y="60"/>
                    <a:pt x="638" y="173"/>
                    <a:pt x="649" y="333"/>
                  </a:cubicBezTo>
                  <a:cubicBezTo>
                    <a:pt x="690" y="333"/>
                    <a:pt x="690" y="333"/>
                    <a:pt x="690" y="333"/>
                  </a:cubicBezTo>
                  <a:cubicBezTo>
                    <a:pt x="702" y="333"/>
                    <a:pt x="711" y="342"/>
                    <a:pt x="711" y="353"/>
                  </a:cubicBezTo>
                  <a:cubicBezTo>
                    <a:pt x="711" y="364"/>
                    <a:pt x="702" y="373"/>
                    <a:pt x="690" y="373"/>
                  </a:cubicBezTo>
                  <a:cubicBezTo>
                    <a:pt x="81" y="373"/>
                    <a:pt x="81" y="373"/>
                    <a:pt x="81" y="373"/>
                  </a:cubicBezTo>
                  <a:cubicBezTo>
                    <a:pt x="70" y="373"/>
                    <a:pt x="60" y="363"/>
                    <a:pt x="60" y="352"/>
                  </a:cubicBezTo>
                  <a:cubicBezTo>
                    <a:pt x="60" y="341"/>
                    <a:pt x="69" y="332"/>
                    <a:pt x="79" y="331"/>
                  </a:cubicBezTo>
                  <a:cubicBezTo>
                    <a:pt x="90" y="176"/>
                    <a:pt x="213" y="60"/>
                    <a:pt x="364" y="60"/>
                  </a:cubicBezTo>
                  <a:moveTo>
                    <a:pt x="364" y="0"/>
                  </a:moveTo>
                  <a:cubicBezTo>
                    <a:pt x="275" y="0"/>
                    <a:pt x="192" y="33"/>
                    <a:pt x="128" y="94"/>
                  </a:cubicBezTo>
                  <a:cubicBezTo>
                    <a:pt x="71" y="147"/>
                    <a:pt x="35" y="218"/>
                    <a:pt x="23" y="296"/>
                  </a:cubicBezTo>
                  <a:cubicBezTo>
                    <a:pt x="9" y="311"/>
                    <a:pt x="0" y="331"/>
                    <a:pt x="0" y="352"/>
                  </a:cubicBezTo>
                  <a:cubicBezTo>
                    <a:pt x="0" y="397"/>
                    <a:pt x="37" y="433"/>
                    <a:pt x="81" y="433"/>
                  </a:cubicBezTo>
                  <a:cubicBezTo>
                    <a:pt x="690" y="433"/>
                    <a:pt x="690" y="433"/>
                    <a:pt x="690" y="433"/>
                  </a:cubicBezTo>
                  <a:cubicBezTo>
                    <a:pt x="735" y="433"/>
                    <a:pt x="771" y="397"/>
                    <a:pt x="771" y="353"/>
                  </a:cubicBezTo>
                  <a:cubicBezTo>
                    <a:pt x="771" y="312"/>
                    <a:pt x="740" y="278"/>
                    <a:pt x="701" y="273"/>
                  </a:cubicBezTo>
                  <a:cubicBezTo>
                    <a:pt x="685" y="203"/>
                    <a:pt x="651" y="141"/>
                    <a:pt x="600" y="93"/>
                  </a:cubicBezTo>
                  <a:cubicBezTo>
                    <a:pt x="536" y="33"/>
                    <a:pt x="453" y="0"/>
                    <a:pt x="3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12"/>
          <p:cNvSpPr>
            <a:spLocks/>
          </p:cNvSpPr>
          <p:nvPr/>
        </p:nvSpPr>
        <p:spPr bwMode="auto">
          <a:xfrm>
            <a:off x="5793095" y="2208968"/>
            <a:ext cx="890158" cy="889124"/>
          </a:xfrm>
          <a:custGeom>
            <a:avLst/>
            <a:gdLst>
              <a:gd name="T0" fmla="*/ 165 w 1552"/>
              <a:gd name="T1" fmla="*/ 1075 h 1552"/>
              <a:gd name="T2" fmla="*/ 1076 w 1552"/>
              <a:gd name="T3" fmla="*/ 1387 h 1552"/>
              <a:gd name="T4" fmla="*/ 1387 w 1552"/>
              <a:gd name="T5" fmla="*/ 477 h 1552"/>
              <a:gd name="T6" fmla="*/ 477 w 1552"/>
              <a:gd name="T7" fmla="*/ 165 h 1552"/>
              <a:gd name="T8" fmla="*/ 165 w 1552"/>
              <a:gd name="T9" fmla="*/ 1075 h 1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2" h="1552">
                <a:moveTo>
                  <a:pt x="165" y="1075"/>
                </a:moveTo>
                <a:cubicBezTo>
                  <a:pt x="331" y="1413"/>
                  <a:pt x="738" y="1552"/>
                  <a:pt x="1076" y="1387"/>
                </a:cubicBezTo>
                <a:cubicBezTo>
                  <a:pt x="1413" y="1221"/>
                  <a:pt x="1552" y="814"/>
                  <a:pt x="1387" y="477"/>
                </a:cubicBezTo>
                <a:cubicBezTo>
                  <a:pt x="1222" y="139"/>
                  <a:pt x="814" y="0"/>
                  <a:pt x="477" y="165"/>
                </a:cubicBezTo>
                <a:cubicBezTo>
                  <a:pt x="139" y="331"/>
                  <a:pt x="0" y="738"/>
                  <a:pt x="165" y="10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9551" tIns="29776" rIns="59551" bIns="2977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4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30"/>
          <p:cNvSpPr>
            <a:spLocks/>
          </p:cNvSpPr>
          <p:nvPr/>
        </p:nvSpPr>
        <p:spPr bwMode="auto">
          <a:xfrm>
            <a:off x="4927750" y="1749933"/>
            <a:ext cx="754721" cy="753687"/>
          </a:xfrm>
          <a:custGeom>
            <a:avLst/>
            <a:gdLst>
              <a:gd name="T0" fmla="*/ 88 w 1317"/>
              <a:gd name="T1" fmla="*/ 819 h 1317"/>
              <a:gd name="T2" fmla="*/ 819 w 1317"/>
              <a:gd name="T3" fmla="*/ 1228 h 1317"/>
              <a:gd name="T4" fmla="*/ 1228 w 1317"/>
              <a:gd name="T5" fmla="*/ 498 h 1317"/>
              <a:gd name="T6" fmla="*/ 497 w 1317"/>
              <a:gd name="T7" fmla="*/ 89 h 1317"/>
              <a:gd name="T8" fmla="*/ 88 w 1317"/>
              <a:gd name="T9" fmla="*/ 819 h 1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7" h="1317">
                <a:moveTo>
                  <a:pt x="88" y="819"/>
                </a:moveTo>
                <a:cubicBezTo>
                  <a:pt x="177" y="1134"/>
                  <a:pt x="504" y="1317"/>
                  <a:pt x="819" y="1228"/>
                </a:cubicBezTo>
                <a:cubicBezTo>
                  <a:pt x="1134" y="1139"/>
                  <a:pt x="1317" y="812"/>
                  <a:pt x="1228" y="498"/>
                </a:cubicBezTo>
                <a:cubicBezTo>
                  <a:pt x="1139" y="183"/>
                  <a:pt x="812" y="0"/>
                  <a:pt x="497" y="89"/>
                </a:cubicBezTo>
                <a:cubicBezTo>
                  <a:pt x="183" y="177"/>
                  <a:pt x="0" y="505"/>
                  <a:pt x="88" y="8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9551" tIns="29776" rIns="59551" bIns="2977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4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48"/>
          <p:cNvSpPr>
            <a:spLocks/>
          </p:cNvSpPr>
          <p:nvPr/>
        </p:nvSpPr>
        <p:spPr bwMode="auto">
          <a:xfrm>
            <a:off x="5784824" y="1382911"/>
            <a:ext cx="505560" cy="505559"/>
          </a:xfrm>
          <a:custGeom>
            <a:avLst/>
            <a:gdLst>
              <a:gd name="T0" fmla="*/ 60 w 883"/>
              <a:gd name="T1" fmla="*/ 549 h 883"/>
              <a:gd name="T2" fmla="*/ 550 w 883"/>
              <a:gd name="T3" fmla="*/ 824 h 883"/>
              <a:gd name="T4" fmla="*/ 824 w 883"/>
              <a:gd name="T5" fmla="*/ 334 h 883"/>
              <a:gd name="T6" fmla="*/ 334 w 883"/>
              <a:gd name="T7" fmla="*/ 60 h 883"/>
              <a:gd name="T8" fmla="*/ 60 w 883"/>
              <a:gd name="T9" fmla="*/ 549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3" h="883">
                <a:moveTo>
                  <a:pt x="60" y="549"/>
                </a:moveTo>
                <a:cubicBezTo>
                  <a:pt x="119" y="760"/>
                  <a:pt x="339" y="883"/>
                  <a:pt x="550" y="824"/>
                </a:cubicBezTo>
                <a:cubicBezTo>
                  <a:pt x="761" y="764"/>
                  <a:pt x="883" y="545"/>
                  <a:pt x="824" y="334"/>
                </a:cubicBezTo>
                <a:cubicBezTo>
                  <a:pt x="764" y="123"/>
                  <a:pt x="545" y="0"/>
                  <a:pt x="334" y="60"/>
                </a:cubicBezTo>
                <a:cubicBezTo>
                  <a:pt x="123" y="119"/>
                  <a:pt x="0" y="338"/>
                  <a:pt x="60" y="5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9551" tIns="29776" rIns="59551" bIns="2977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4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66"/>
          <p:cNvSpPr>
            <a:spLocks/>
          </p:cNvSpPr>
          <p:nvPr/>
        </p:nvSpPr>
        <p:spPr bwMode="auto">
          <a:xfrm>
            <a:off x="5614236" y="3227324"/>
            <a:ext cx="373226" cy="373225"/>
          </a:xfrm>
          <a:custGeom>
            <a:avLst/>
            <a:gdLst>
              <a:gd name="T0" fmla="*/ 13 w 650"/>
              <a:gd name="T1" fmla="*/ 351 h 651"/>
              <a:gd name="T2" fmla="*/ 350 w 650"/>
              <a:gd name="T3" fmla="*/ 637 h 651"/>
              <a:gd name="T4" fmla="*/ 636 w 650"/>
              <a:gd name="T5" fmla="*/ 300 h 651"/>
              <a:gd name="T6" fmla="*/ 300 w 650"/>
              <a:gd name="T7" fmla="*/ 14 h 651"/>
              <a:gd name="T8" fmla="*/ 13 w 650"/>
              <a:gd name="T9" fmla="*/ 351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0" h="651">
                <a:moveTo>
                  <a:pt x="13" y="351"/>
                </a:moveTo>
                <a:cubicBezTo>
                  <a:pt x="27" y="522"/>
                  <a:pt x="178" y="651"/>
                  <a:pt x="350" y="637"/>
                </a:cubicBezTo>
                <a:cubicBezTo>
                  <a:pt x="522" y="623"/>
                  <a:pt x="650" y="472"/>
                  <a:pt x="636" y="300"/>
                </a:cubicBezTo>
                <a:cubicBezTo>
                  <a:pt x="622" y="128"/>
                  <a:pt x="471" y="0"/>
                  <a:pt x="300" y="14"/>
                </a:cubicBezTo>
                <a:cubicBezTo>
                  <a:pt x="128" y="28"/>
                  <a:pt x="0" y="179"/>
                  <a:pt x="13" y="3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9551" tIns="29776" rIns="59551" bIns="2977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4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76"/>
          <p:cNvSpPr>
            <a:spLocks noEditPoints="1"/>
          </p:cNvSpPr>
          <p:nvPr/>
        </p:nvSpPr>
        <p:spPr bwMode="auto">
          <a:xfrm>
            <a:off x="6015376" y="3714274"/>
            <a:ext cx="169554" cy="158181"/>
          </a:xfrm>
          <a:custGeom>
            <a:avLst/>
            <a:gdLst>
              <a:gd name="T0" fmla="*/ 153 w 296"/>
              <a:gd name="T1" fmla="*/ 276 h 276"/>
              <a:gd name="T2" fmla="*/ 153 w 296"/>
              <a:gd name="T3" fmla="*/ 276 h 276"/>
              <a:gd name="T4" fmla="*/ 119 w 296"/>
              <a:gd name="T5" fmla="*/ 273 h 276"/>
              <a:gd name="T6" fmla="*/ 18 w 296"/>
              <a:gd name="T7" fmla="*/ 105 h 276"/>
              <a:gd name="T8" fmla="*/ 153 w 296"/>
              <a:gd name="T9" fmla="*/ 0 h 276"/>
              <a:gd name="T10" fmla="*/ 187 w 296"/>
              <a:gd name="T11" fmla="*/ 4 h 276"/>
              <a:gd name="T12" fmla="*/ 272 w 296"/>
              <a:gd name="T13" fmla="*/ 68 h 276"/>
              <a:gd name="T14" fmla="*/ 287 w 296"/>
              <a:gd name="T15" fmla="*/ 172 h 276"/>
              <a:gd name="T16" fmla="*/ 153 w 296"/>
              <a:gd name="T17" fmla="*/ 276 h 276"/>
              <a:gd name="T18" fmla="*/ 153 w 296"/>
              <a:gd name="T19" fmla="*/ 44 h 276"/>
              <a:gd name="T20" fmla="*/ 61 w 296"/>
              <a:gd name="T21" fmla="*/ 116 h 276"/>
              <a:gd name="T22" fmla="*/ 130 w 296"/>
              <a:gd name="T23" fmla="*/ 230 h 276"/>
              <a:gd name="T24" fmla="*/ 153 w 296"/>
              <a:gd name="T25" fmla="*/ 232 h 276"/>
              <a:gd name="T26" fmla="*/ 153 w 296"/>
              <a:gd name="T27" fmla="*/ 232 h 276"/>
              <a:gd name="T28" fmla="*/ 245 w 296"/>
              <a:gd name="T29" fmla="*/ 161 h 276"/>
              <a:gd name="T30" fmla="*/ 234 w 296"/>
              <a:gd name="T31" fmla="*/ 90 h 276"/>
              <a:gd name="T32" fmla="*/ 176 w 296"/>
              <a:gd name="T33" fmla="*/ 47 h 276"/>
              <a:gd name="T34" fmla="*/ 153 w 296"/>
              <a:gd name="T35" fmla="*/ 44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96" h="276">
                <a:moveTo>
                  <a:pt x="153" y="276"/>
                </a:moveTo>
                <a:cubicBezTo>
                  <a:pt x="153" y="276"/>
                  <a:pt x="153" y="276"/>
                  <a:pt x="153" y="276"/>
                </a:cubicBezTo>
                <a:cubicBezTo>
                  <a:pt x="142" y="276"/>
                  <a:pt x="130" y="275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3" y="0"/>
                </a:cubicBezTo>
                <a:cubicBezTo>
                  <a:pt x="164" y="0"/>
                  <a:pt x="176" y="2"/>
                  <a:pt x="187" y="4"/>
                </a:cubicBezTo>
                <a:cubicBezTo>
                  <a:pt x="223" y="13"/>
                  <a:pt x="253" y="36"/>
                  <a:pt x="272" y="68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7" y="276"/>
                  <a:pt x="153" y="276"/>
                </a:cubicBezTo>
                <a:close/>
                <a:moveTo>
                  <a:pt x="153" y="44"/>
                </a:moveTo>
                <a:cubicBezTo>
                  <a:pt x="109" y="44"/>
                  <a:pt x="72" y="74"/>
                  <a:pt x="61" y="116"/>
                </a:cubicBezTo>
                <a:cubicBezTo>
                  <a:pt x="49" y="166"/>
                  <a:pt x="79" y="217"/>
                  <a:pt x="130" y="230"/>
                </a:cubicBezTo>
                <a:cubicBezTo>
                  <a:pt x="138" y="232"/>
                  <a:pt x="145" y="232"/>
                  <a:pt x="153" y="232"/>
                </a:cubicBezTo>
                <a:cubicBezTo>
                  <a:pt x="153" y="232"/>
                  <a:pt x="153" y="232"/>
                  <a:pt x="153" y="232"/>
                </a:cubicBezTo>
                <a:cubicBezTo>
                  <a:pt x="196" y="232"/>
                  <a:pt x="234" y="203"/>
                  <a:pt x="245" y="161"/>
                </a:cubicBezTo>
                <a:cubicBezTo>
                  <a:pt x="251" y="137"/>
                  <a:pt x="247" y="112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1" y="44"/>
                  <a:pt x="153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9551" tIns="29776" rIns="59551" bIns="2977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4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86"/>
          <p:cNvSpPr>
            <a:spLocks noEditPoints="1"/>
          </p:cNvSpPr>
          <p:nvPr/>
        </p:nvSpPr>
        <p:spPr bwMode="auto">
          <a:xfrm>
            <a:off x="6441326" y="1829540"/>
            <a:ext cx="169554" cy="158181"/>
          </a:xfrm>
          <a:custGeom>
            <a:avLst/>
            <a:gdLst>
              <a:gd name="T0" fmla="*/ 153 w 296"/>
              <a:gd name="T1" fmla="*/ 277 h 277"/>
              <a:gd name="T2" fmla="*/ 153 w 296"/>
              <a:gd name="T3" fmla="*/ 277 h 277"/>
              <a:gd name="T4" fmla="*/ 119 w 296"/>
              <a:gd name="T5" fmla="*/ 273 h 277"/>
              <a:gd name="T6" fmla="*/ 18 w 296"/>
              <a:gd name="T7" fmla="*/ 105 h 277"/>
              <a:gd name="T8" fmla="*/ 152 w 296"/>
              <a:gd name="T9" fmla="*/ 0 h 277"/>
              <a:gd name="T10" fmla="*/ 186 w 296"/>
              <a:gd name="T11" fmla="*/ 4 h 277"/>
              <a:gd name="T12" fmla="*/ 271 w 296"/>
              <a:gd name="T13" fmla="*/ 67 h 277"/>
              <a:gd name="T14" fmla="*/ 287 w 296"/>
              <a:gd name="T15" fmla="*/ 172 h 277"/>
              <a:gd name="T16" fmla="*/ 153 w 296"/>
              <a:gd name="T17" fmla="*/ 277 h 277"/>
              <a:gd name="T18" fmla="*/ 152 w 296"/>
              <a:gd name="T19" fmla="*/ 44 h 277"/>
              <a:gd name="T20" fmla="*/ 61 w 296"/>
              <a:gd name="T21" fmla="*/ 115 h 277"/>
              <a:gd name="T22" fmla="*/ 130 w 296"/>
              <a:gd name="T23" fmla="*/ 230 h 277"/>
              <a:gd name="T24" fmla="*/ 153 w 296"/>
              <a:gd name="T25" fmla="*/ 233 h 277"/>
              <a:gd name="T26" fmla="*/ 244 w 296"/>
              <a:gd name="T27" fmla="*/ 161 h 277"/>
              <a:gd name="T28" fmla="*/ 234 w 296"/>
              <a:gd name="T29" fmla="*/ 90 h 277"/>
              <a:gd name="T30" fmla="*/ 176 w 296"/>
              <a:gd name="T31" fmla="*/ 47 h 277"/>
              <a:gd name="T32" fmla="*/ 152 w 296"/>
              <a:gd name="T33" fmla="*/ 44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96" h="277">
                <a:moveTo>
                  <a:pt x="153" y="277"/>
                </a:moveTo>
                <a:cubicBezTo>
                  <a:pt x="153" y="277"/>
                  <a:pt x="153" y="277"/>
                  <a:pt x="153" y="277"/>
                </a:cubicBezTo>
                <a:cubicBezTo>
                  <a:pt x="141" y="277"/>
                  <a:pt x="130" y="276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2" y="0"/>
                </a:cubicBezTo>
                <a:cubicBezTo>
                  <a:pt x="164" y="0"/>
                  <a:pt x="175" y="1"/>
                  <a:pt x="186" y="4"/>
                </a:cubicBezTo>
                <a:cubicBezTo>
                  <a:pt x="222" y="13"/>
                  <a:pt x="252" y="35"/>
                  <a:pt x="271" y="67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6" y="277"/>
                  <a:pt x="153" y="277"/>
                </a:cubicBezTo>
                <a:close/>
                <a:moveTo>
                  <a:pt x="152" y="44"/>
                </a:moveTo>
                <a:cubicBezTo>
                  <a:pt x="109" y="44"/>
                  <a:pt x="71" y="73"/>
                  <a:pt x="61" y="115"/>
                </a:cubicBezTo>
                <a:cubicBezTo>
                  <a:pt x="48" y="166"/>
                  <a:pt x="79" y="217"/>
                  <a:pt x="130" y="230"/>
                </a:cubicBezTo>
                <a:cubicBezTo>
                  <a:pt x="137" y="232"/>
                  <a:pt x="145" y="233"/>
                  <a:pt x="153" y="233"/>
                </a:cubicBezTo>
                <a:cubicBezTo>
                  <a:pt x="196" y="233"/>
                  <a:pt x="234" y="204"/>
                  <a:pt x="244" y="161"/>
                </a:cubicBezTo>
                <a:cubicBezTo>
                  <a:pt x="250" y="137"/>
                  <a:pt x="247" y="111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0" y="44"/>
                  <a:pt x="152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9551" tIns="29776" rIns="59551" bIns="2977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4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5201725" y="2023906"/>
            <a:ext cx="205739" cy="205739"/>
          </a:xfrm>
          <a:prstGeom prst="ellipse">
            <a:avLst/>
          </a:prstGeom>
          <a:noFill/>
          <a:ln w="122238" cap="flat">
            <a:solidFill>
              <a:schemeClr val="accent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59551" tIns="29776" rIns="59551" bIns="2977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4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6125999" y="2534636"/>
            <a:ext cx="236755" cy="237789"/>
          </a:xfrm>
          <a:prstGeom prst="ellipse">
            <a:avLst/>
          </a:prstGeom>
          <a:noFill/>
          <a:ln w="139700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59551" tIns="29776" rIns="59551" bIns="2977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4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5968853" y="1566937"/>
            <a:ext cx="139572" cy="139571"/>
          </a:xfrm>
          <a:prstGeom prst="ellipse">
            <a:avLst/>
          </a:prstGeom>
          <a:noFill/>
          <a:ln w="10477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59551" tIns="29776" rIns="59551" bIns="2977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4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5730030" y="3345185"/>
            <a:ext cx="139572" cy="138538"/>
          </a:xfrm>
          <a:prstGeom prst="ellipse">
            <a:avLst/>
          </a:prstGeom>
          <a:noFill/>
          <a:ln w="87313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59551" tIns="29776" rIns="59551" bIns="2977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4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24"/>
          <p:cNvGrpSpPr/>
          <p:nvPr/>
        </p:nvGrpSpPr>
        <p:grpSpPr>
          <a:xfrm>
            <a:off x="6367678" y="2845828"/>
            <a:ext cx="989655" cy="1580779"/>
            <a:chOff x="6684587" y="4424362"/>
            <a:chExt cx="1519615" cy="2427287"/>
          </a:xfrm>
          <a:solidFill>
            <a:schemeClr val="accent1"/>
          </a:solidFill>
        </p:grpSpPr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6684587" y="4970462"/>
              <a:ext cx="1519615" cy="1881187"/>
            </a:xfrm>
            <a:custGeom>
              <a:avLst/>
              <a:gdLst>
                <a:gd name="connsiteX0" fmla="*/ 687119 w 1519615"/>
                <a:gd name="connsiteY0" fmla="*/ 0 h 1881187"/>
                <a:gd name="connsiteX1" fmla="*/ 954208 w 1519615"/>
                <a:gd name="connsiteY1" fmla="*/ 0 h 1881187"/>
                <a:gd name="connsiteX2" fmla="*/ 965811 w 1519615"/>
                <a:gd name="connsiteY2" fmla="*/ 0 h 1881187"/>
                <a:gd name="connsiteX3" fmla="*/ 945837 w 1519615"/>
                <a:gd name="connsiteY3" fmla="*/ 26046 h 1881187"/>
                <a:gd name="connsiteX4" fmla="*/ 945837 w 1519615"/>
                <a:gd name="connsiteY4" fmla="*/ 60981 h 1881187"/>
                <a:gd name="connsiteX5" fmla="*/ 971550 w 1519615"/>
                <a:gd name="connsiteY5" fmla="*/ 94142 h 1881187"/>
                <a:gd name="connsiteX6" fmla="*/ 991717 w 1519615"/>
                <a:gd name="connsiteY6" fmla="*/ 120151 h 1881187"/>
                <a:gd name="connsiteX7" fmla="*/ 987968 w 1519615"/>
                <a:gd name="connsiteY7" fmla="*/ 141878 h 1881187"/>
                <a:gd name="connsiteX8" fmla="*/ 928461 w 1519615"/>
                <a:gd name="connsiteY8" fmla="*/ 489711 h 1881187"/>
                <a:gd name="connsiteX9" fmla="*/ 930224 w 1519615"/>
                <a:gd name="connsiteY9" fmla="*/ 501057 h 1881187"/>
                <a:gd name="connsiteX10" fmla="*/ 934632 w 1519615"/>
                <a:gd name="connsiteY10" fmla="*/ 510658 h 1881187"/>
                <a:gd name="connsiteX11" fmla="*/ 1005159 w 1519615"/>
                <a:gd name="connsiteY11" fmla="*/ 602301 h 1881187"/>
                <a:gd name="connsiteX12" fmla="*/ 1035133 w 1519615"/>
                <a:gd name="connsiteY12" fmla="*/ 602301 h 1881187"/>
                <a:gd name="connsiteX13" fmla="*/ 1104780 w 1519615"/>
                <a:gd name="connsiteY13" fmla="*/ 510658 h 1881187"/>
                <a:gd name="connsiteX14" fmla="*/ 1110951 w 1519615"/>
                <a:gd name="connsiteY14" fmla="*/ 485347 h 1881187"/>
                <a:gd name="connsiteX15" fmla="*/ 1077450 w 1519615"/>
                <a:gd name="connsiteY15" fmla="*/ 302935 h 1881187"/>
                <a:gd name="connsiteX16" fmla="*/ 1077450 w 1519615"/>
                <a:gd name="connsiteY16" fmla="*/ 302062 h 1881187"/>
                <a:gd name="connsiteX17" fmla="*/ 1051884 w 1519615"/>
                <a:gd name="connsiteY17" fmla="*/ 144088 h 1881187"/>
                <a:gd name="connsiteX18" fmla="*/ 1047870 w 1519615"/>
                <a:gd name="connsiteY18" fmla="*/ 119635 h 1881187"/>
                <a:gd name="connsiteX19" fmla="*/ 1058114 w 1519615"/>
                <a:gd name="connsiteY19" fmla="*/ 106423 h 1881187"/>
                <a:gd name="connsiteX20" fmla="*/ 1093350 w 1519615"/>
                <a:gd name="connsiteY20" fmla="*/ 60981 h 1881187"/>
                <a:gd name="connsiteX21" fmla="*/ 1093350 w 1519615"/>
                <a:gd name="connsiteY21" fmla="*/ 26046 h 1881187"/>
                <a:gd name="connsiteX22" fmla="*/ 1085732 w 1519615"/>
                <a:gd name="connsiteY22" fmla="*/ 16111 h 1881187"/>
                <a:gd name="connsiteX23" fmla="*/ 1073377 w 1519615"/>
                <a:gd name="connsiteY23" fmla="*/ 0 h 1881187"/>
                <a:gd name="connsiteX24" fmla="*/ 1127987 w 1519615"/>
                <a:gd name="connsiteY24" fmla="*/ 0 h 1881187"/>
                <a:gd name="connsiteX25" fmla="*/ 1509055 w 1519615"/>
                <a:gd name="connsiteY25" fmla="*/ 0 h 1881187"/>
                <a:gd name="connsiteX26" fmla="*/ 1519615 w 1519615"/>
                <a:gd name="connsiteY26" fmla="*/ 10549 h 1881187"/>
                <a:gd name="connsiteX27" fmla="*/ 1519615 w 1519615"/>
                <a:gd name="connsiteY27" fmla="*/ 271630 h 1881187"/>
                <a:gd name="connsiteX28" fmla="*/ 1519615 w 1519615"/>
                <a:gd name="connsiteY28" fmla="*/ 399972 h 1881187"/>
                <a:gd name="connsiteX29" fmla="*/ 1519615 w 1519615"/>
                <a:gd name="connsiteY29" fmla="*/ 876422 h 1881187"/>
                <a:gd name="connsiteX30" fmla="*/ 1411373 w 1519615"/>
                <a:gd name="connsiteY30" fmla="*/ 980151 h 1881187"/>
                <a:gd name="connsiteX31" fmla="*/ 1302251 w 1519615"/>
                <a:gd name="connsiteY31" fmla="*/ 876422 h 1881187"/>
                <a:gd name="connsiteX32" fmla="*/ 1302251 w 1519615"/>
                <a:gd name="connsiteY32" fmla="*/ 341075 h 1881187"/>
                <a:gd name="connsiteX33" fmla="*/ 1288171 w 1519615"/>
                <a:gd name="connsiteY33" fmla="*/ 325252 h 1881187"/>
                <a:gd name="connsiteX34" fmla="*/ 1270570 w 1519615"/>
                <a:gd name="connsiteY34" fmla="*/ 341075 h 1881187"/>
                <a:gd name="connsiteX35" fmla="*/ 1270570 w 1519615"/>
                <a:gd name="connsiteY35" fmla="*/ 988063 h 1881187"/>
                <a:gd name="connsiteX36" fmla="*/ 1270570 w 1519615"/>
                <a:gd name="connsiteY36" fmla="*/ 1046960 h 1881187"/>
                <a:gd name="connsiteX37" fmla="*/ 1270570 w 1519615"/>
                <a:gd name="connsiteY37" fmla="*/ 1765151 h 1881187"/>
                <a:gd name="connsiteX38" fmla="*/ 1151768 w 1519615"/>
                <a:gd name="connsiteY38" fmla="*/ 1881187 h 1881187"/>
                <a:gd name="connsiteX39" fmla="*/ 1150008 w 1519615"/>
                <a:gd name="connsiteY39" fmla="*/ 1881187 h 1881187"/>
                <a:gd name="connsiteX40" fmla="*/ 1031206 w 1519615"/>
                <a:gd name="connsiteY40" fmla="*/ 1765151 h 1881187"/>
                <a:gd name="connsiteX41" fmla="*/ 1031206 w 1519615"/>
                <a:gd name="connsiteY41" fmla="*/ 1058388 h 1881187"/>
                <a:gd name="connsiteX42" fmla="*/ 1020645 w 1519615"/>
                <a:gd name="connsiteY42" fmla="*/ 1047839 h 1881187"/>
                <a:gd name="connsiteX43" fmla="*/ 992485 w 1519615"/>
                <a:gd name="connsiteY43" fmla="*/ 1047839 h 1881187"/>
                <a:gd name="connsiteX44" fmla="*/ 981045 w 1519615"/>
                <a:gd name="connsiteY44" fmla="*/ 1058388 h 1881187"/>
                <a:gd name="connsiteX45" fmla="*/ 981045 w 1519615"/>
                <a:gd name="connsiteY45" fmla="*/ 1765151 h 1881187"/>
                <a:gd name="connsiteX46" fmla="*/ 860482 w 1519615"/>
                <a:gd name="connsiteY46" fmla="*/ 1881187 h 1881187"/>
                <a:gd name="connsiteX47" fmla="*/ 859602 w 1519615"/>
                <a:gd name="connsiteY47" fmla="*/ 1881187 h 1881187"/>
                <a:gd name="connsiteX48" fmla="*/ 739040 w 1519615"/>
                <a:gd name="connsiteY48" fmla="*/ 1765151 h 1881187"/>
                <a:gd name="connsiteX49" fmla="*/ 739040 w 1519615"/>
                <a:gd name="connsiteY49" fmla="*/ 1046960 h 1881187"/>
                <a:gd name="connsiteX50" fmla="*/ 739040 w 1519615"/>
                <a:gd name="connsiteY50" fmla="*/ 988063 h 1881187"/>
                <a:gd name="connsiteX51" fmla="*/ 739920 w 1519615"/>
                <a:gd name="connsiteY51" fmla="*/ 356898 h 1881187"/>
                <a:gd name="connsiteX52" fmla="*/ 721440 w 1519615"/>
                <a:gd name="connsiteY52" fmla="*/ 349866 h 1881187"/>
                <a:gd name="connsiteX53" fmla="*/ 537516 w 1519615"/>
                <a:gd name="connsiteY53" fmla="*/ 563477 h 1881187"/>
                <a:gd name="connsiteX54" fmla="*/ 126548 w 1519615"/>
                <a:gd name="connsiteY54" fmla="*/ 712038 h 1881187"/>
                <a:gd name="connsiteX55" fmla="*/ 3346 w 1519615"/>
                <a:gd name="connsiteY55" fmla="*/ 640834 h 1881187"/>
                <a:gd name="connsiteX56" fmla="*/ 73747 w 1519615"/>
                <a:gd name="connsiteY56" fmla="*/ 514250 h 1881187"/>
                <a:gd name="connsiteX57" fmla="*/ 386153 w 1519615"/>
                <a:gd name="connsiteY57" fmla="*/ 410521 h 1881187"/>
                <a:gd name="connsiteX58" fmla="*/ 391433 w 1519615"/>
                <a:gd name="connsiteY58" fmla="*/ 407884 h 1881187"/>
                <a:gd name="connsiteX59" fmla="*/ 687119 w 1519615"/>
                <a:gd name="connsiteY59" fmla="*/ 0 h 188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519615" h="1881187">
                  <a:moveTo>
                    <a:pt x="687119" y="0"/>
                  </a:moveTo>
                  <a:cubicBezTo>
                    <a:pt x="687119" y="0"/>
                    <a:pt x="687119" y="0"/>
                    <a:pt x="954208" y="0"/>
                  </a:cubicBezTo>
                  <a:lnTo>
                    <a:pt x="965811" y="0"/>
                  </a:lnTo>
                  <a:lnTo>
                    <a:pt x="945837" y="26046"/>
                  </a:lnTo>
                  <a:cubicBezTo>
                    <a:pt x="938771" y="35653"/>
                    <a:pt x="938771" y="51374"/>
                    <a:pt x="945837" y="60981"/>
                  </a:cubicBezTo>
                  <a:cubicBezTo>
                    <a:pt x="945837" y="60981"/>
                    <a:pt x="945837" y="60981"/>
                    <a:pt x="971550" y="94142"/>
                  </a:cubicBezTo>
                  <a:lnTo>
                    <a:pt x="991717" y="120151"/>
                  </a:lnTo>
                  <a:lnTo>
                    <a:pt x="987968" y="141878"/>
                  </a:lnTo>
                  <a:cubicBezTo>
                    <a:pt x="967141" y="262241"/>
                    <a:pt x="928461" y="484474"/>
                    <a:pt x="928461" y="489711"/>
                  </a:cubicBezTo>
                  <a:cubicBezTo>
                    <a:pt x="928461" y="494075"/>
                    <a:pt x="928461" y="497566"/>
                    <a:pt x="930224" y="501057"/>
                  </a:cubicBezTo>
                  <a:cubicBezTo>
                    <a:pt x="930224" y="502803"/>
                    <a:pt x="932869" y="510658"/>
                    <a:pt x="934632" y="510658"/>
                  </a:cubicBezTo>
                  <a:cubicBezTo>
                    <a:pt x="1005159" y="602301"/>
                    <a:pt x="1005159" y="602301"/>
                    <a:pt x="1005159" y="602301"/>
                  </a:cubicBezTo>
                  <a:cubicBezTo>
                    <a:pt x="1013094" y="612774"/>
                    <a:pt x="1026317" y="612774"/>
                    <a:pt x="1035133" y="602301"/>
                  </a:cubicBezTo>
                  <a:cubicBezTo>
                    <a:pt x="1104780" y="510658"/>
                    <a:pt x="1104780" y="510658"/>
                    <a:pt x="1104780" y="510658"/>
                  </a:cubicBezTo>
                  <a:cubicBezTo>
                    <a:pt x="1110069" y="503676"/>
                    <a:pt x="1111832" y="494075"/>
                    <a:pt x="1110951" y="485347"/>
                  </a:cubicBezTo>
                  <a:cubicBezTo>
                    <a:pt x="1110069" y="478365"/>
                    <a:pt x="1086266" y="357048"/>
                    <a:pt x="1077450" y="302935"/>
                  </a:cubicBezTo>
                  <a:cubicBezTo>
                    <a:pt x="1077450" y="302935"/>
                    <a:pt x="1077450" y="302062"/>
                    <a:pt x="1077450" y="302062"/>
                  </a:cubicBezTo>
                  <a:cubicBezTo>
                    <a:pt x="1073923" y="279370"/>
                    <a:pt x="1056291" y="173762"/>
                    <a:pt x="1051884" y="144088"/>
                  </a:cubicBezTo>
                  <a:lnTo>
                    <a:pt x="1047870" y="119635"/>
                  </a:lnTo>
                  <a:lnTo>
                    <a:pt x="1058114" y="106423"/>
                  </a:lnTo>
                  <a:cubicBezTo>
                    <a:pt x="1066685" y="95370"/>
                    <a:pt x="1078113" y="80632"/>
                    <a:pt x="1093350" y="60981"/>
                  </a:cubicBezTo>
                  <a:cubicBezTo>
                    <a:pt x="1100417" y="51374"/>
                    <a:pt x="1100417" y="35653"/>
                    <a:pt x="1093350" y="26046"/>
                  </a:cubicBezTo>
                  <a:cubicBezTo>
                    <a:pt x="1093350" y="26046"/>
                    <a:pt x="1093350" y="26046"/>
                    <a:pt x="1085732" y="16111"/>
                  </a:cubicBezTo>
                  <a:lnTo>
                    <a:pt x="1073377" y="0"/>
                  </a:lnTo>
                  <a:lnTo>
                    <a:pt x="1127987" y="0"/>
                  </a:lnTo>
                  <a:cubicBezTo>
                    <a:pt x="1229725" y="0"/>
                    <a:pt x="1354942" y="0"/>
                    <a:pt x="1509055" y="0"/>
                  </a:cubicBezTo>
                  <a:cubicBezTo>
                    <a:pt x="1515215" y="0"/>
                    <a:pt x="1519615" y="5275"/>
                    <a:pt x="1519615" y="10549"/>
                  </a:cubicBezTo>
                  <a:cubicBezTo>
                    <a:pt x="1519615" y="10549"/>
                    <a:pt x="1519615" y="10549"/>
                    <a:pt x="1519615" y="271630"/>
                  </a:cubicBezTo>
                  <a:cubicBezTo>
                    <a:pt x="1519615" y="271630"/>
                    <a:pt x="1519615" y="271630"/>
                    <a:pt x="1519615" y="399972"/>
                  </a:cubicBezTo>
                  <a:cubicBezTo>
                    <a:pt x="1519615" y="399972"/>
                    <a:pt x="1519615" y="399972"/>
                    <a:pt x="1519615" y="876422"/>
                  </a:cubicBezTo>
                  <a:cubicBezTo>
                    <a:pt x="1519615" y="933561"/>
                    <a:pt x="1470334" y="980151"/>
                    <a:pt x="1411373" y="980151"/>
                  </a:cubicBezTo>
                  <a:cubicBezTo>
                    <a:pt x="1352412" y="980151"/>
                    <a:pt x="1302251" y="933561"/>
                    <a:pt x="1302251" y="876422"/>
                  </a:cubicBezTo>
                  <a:cubicBezTo>
                    <a:pt x="1302251" y="876422"/>
                    <a:pt x="1302251" y="876422"/>
                    <a:pt x="1302251" y="341075"/>
                  </a:cubicBezTo>
                  <a:cubicBezTo>
                    <a:pt x="1302251" y="333164"/>
                    <a:pt x="1296091" y="325252"/>
                    <a:pt x="1288171" y="325252"/>
                  </a:cubicBezTo>
                  <a:cubicBezTo>
                    <a:pt x="1278490" y="324373"/>
                    <a:pt x="1270570" y="331406"/>
                    <a:pt x="1270570" y="341075"/>
                  </a:cubicBezTo>
                  <a:cubicBezTo>
                    <a:pt x="1270570" y="341075"/>
                    <a:pt x="1270570" y="341075"/>
                    <a:pt x="1270570" y="988063"/>
                  </a:cubicBezTo>
                  <a:cubicBezTo>
                    <a:pt x="1270570" y="988063"/>
                    <a:pt x="1270570" y="988063"/>
                    <a:pt x="1270570" y="1046960"/>
                  </a:cubicBezTo>
                  <a:cubicBezTo>
                    <a:pt x="1270570" y="1046960"/>
                    <a:pt x="1270570" y="1046960"/>
                    <a:pt x="1270570" y="1765151"/>
                  </a:cubicBezTo>
                  <a:cubicBezTo>
                    <a:pt x="1270570" y="1828444"/>
                    <a:pt x="1216889" y="1881187"/>
                    <a:pt x="1151768" y="1881187"/>
                  </a:cubicBezTo>
                  <a:cubicBezTo>
                    <a:pt x="1151768" y="1881187"/>
                    <a:pt x="1151768" y="1881187"/>
                    <a:pt x="1150008" y="1881187"/>
                  </a:cubicBezTo>
                  <a:cubicBezTo>
                    <a:pt x="1084007" y="1881187"/>
                    <a:pt x="1031206" y="1828444"/>
                    <a:pt x="1031206" y="1765151"/>
                  </a:cubicBezTo>
                  <a:cubicBezTo>
                    <a:pt x="1031206" y="1765151"/>
                    <a:pt x="1031206" y="1765151"/>
                    <a:pt x="1031206" y="1058388"/>
                  </a:cubicBezTo>
                  <a:cubicBezTo>
                    <a:pt x="1031206" y="1052234"/>
                    <a:pt x="1026806" y="1047839"/>
                    <a:pt x="1020645" y="1047839"/>
                  </a:cubicBezTo>
                  <a:cubicBezTo>
                    <a:pt x="1020645" y="1047839"/>
                    <a:pt x="1020645" y="1047839"/>
                    <a:pt x="992485" y="1047839"/>
                  </a:cubicBezTo>
                  <a:cubicBezTo>
                    <a:pt x="986325" y="1047839"/>
                    <a:pt x="981045" y="1052234"/>
                    <a:pt x="981045" y="1058388"/>
                  </a:cubicBezTo>
                  <a:cubicBezTo>
                    <a:pt x="981045" y="1058388"/>
                    <a:pt x="981045" y="1058388"/>
                    <a:pt x="981045" y="1765151"/>
                  </a:cubicBezTo>
                  <a:cubicBezTo>
                    <a:pt x="981045" y="1828444"/>
                    <a:pt x="926484" y="1881187"/>
                    <a:pt x="860482" y="1881187"/>
                  </a:cubicBezTo>
                  <a:cubicBezTo>
                    <a:pt x="860482" y="1881187"/>
                    <a:pt x="860482" y="1881187"/>
                    <a:pt x="859602" y="1881187"/>
                  </a:cubicBezTo>
                  <a:cubicBezTo>
                    <a:pt x="793601" y="1881187"/>
                    <a:pt x="739040" y="1828444"/>
                    <a:pt x="739040" y="1765151"/>
                  </a:cubicBezTo>
                  <a:cubicBezTo>
                    <a:pt x="739040" y="1765151"/>
                    <a:pt x="739040" y="1765151"/>
                    <a:pt x="739040" y="1046960"/>
                  </a:cubicBezTo>
                  <a:cubicBezTo>
                    <a:pt x="739040" y="1046960"/>
                    <a:pt x="739040" y="1046960"/>
                    <a:pt x="739040" y="988063"/>
                  </a:cubicBezTo>
                  <a:cubicBezTo>
                    <a:pt x="739040" y="988063"/>
                    <a:pt x="739040" y="988063"/>
                    <a:pt x="739920" y="356898"/>
                  </a:cubicBezTo>
                  <a:cubicBezTo>
                    <a:pt x="739920" y="347229"/>
                    <a:pt x="727600" y="341954"/>
                    <a:pt x="721440" y="349866"/>
                  </a:cubicBezTo>
                  <a:cubicBezTo>
                    <a:pt x="658958" y="418432"/>
                    <a:pt x="537516" y="562598"/>
                    <a:pt x="537516" y="563477"/>
                  </a:cubicBezTo>
                  <a:cubicBezTo>
                    <a:pt x="516396" y="585454"/>
                    <a:pt x="202229" y="686546"/>
                    <a:pt x="126548" y="712038"/>
                  </a:cubicBezTo>
                  <a:cubicBezTo>
                    <a:pt x="72867" y="726982"/>
                    <a:pt x="17426" y="695336"/>
                    <a:pt x="3346" y="640834"/>
                  </a:cubicBezTo>
                  <a:cubicBezTo>
                    <a:pt x="-10735" y="586333"/>
                    <a:pt x="20946" y="529194"/>
                    <a:pt x="73747" y="514250"/>
                  </a:cubicBezTo>
                  <a:cubicBezTo>
                    <a:pt x="74627" y="514250"/>
                    <a:pt x="349192" y="423707"/>
                    <a:pt x="386153" y="410521"/>
                  </a:cubicBezTo>
                  <a:cubicBezTo>
                    <a:pt x="387913" y="410521"/>
                    <a:pt x="389673" y="408763"/>
                    <a:pt x="391433" y="407884"/>
                  </a:cubicBezTo>
                  <a:cubicBezTo>
                    <a:pt x="391433" y="407884"/>
                    <a:pt x="391433" y="407884"/>
                    <a:pt x="6871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en-US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10"/>
            <p:cNvSpPr>
              <a:spLocks noChangeArrowheads="1"/>
            </p:cNvSpPr>
            <p:nvPr/>
          </p:nvSpPr>
          <p:spPr bwMode="auto">
            <a:xfrm>
              <a:off x="7470776" y="4424362"/>
              <a:ext cx="469900" cy="4699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69"/>
          <p:cNvGrpSpPr/>
          <p:nvPr/>
        </p:nvGrpSpPr>
        <p:grpSpPr>
          <a:xfrm>
            <a:off x="1970260" y="3911053"/>
            <a:ext cx="302406" cy="302923"/>
            <a:chOff x="9145588" y="4435475"/>
            <a:chExt cx="464344" cy="465138"/>
          </a:xfrm>
          <a:solidFill>
            <a:schemeClr val="tx2"/>
          </a:solidFill>
        </p:grpSpPr>
        <p:sp>
          <p:nvSpPr>
            <p:cNvPr id="71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79"/>
          <p:cNvGrpSpPr/>
          <p:nvPr/>
        </p:nvGrpSpPr>
        <p:grpSpPr>
          <a:xfrm>
            <a:off x="1975235" y="2759217"/>
            <a:ext cx="283280" cy="302406"/>
            <a:chOff x="9159875" y="1647825"/>
            <a:chExt cx="434975" cy="464344"/>
          </a:xfrm>
          <a:solidFill>
            <a:schemeClr val="accent3"/>
          </a:solidFill>
        </p:grpSpPr>
        <p:sp>
          <p:nvSpPr>
            <p:cNvPr id="81" name="AutoShape 78"/>
            <p:cNvSpPr>
              <a:spLocks/>
            </p:cNvSpPr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4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79"/>
            <p:cNvSpPr>
              <a:spLocks/>
            </p:cNvSpPr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4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80"/>
            <p:cNvSpPr>
              <a:spLocks/>
            </p:cNvSpPr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4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83"/>
          <p:cNvGrpSpPr/>
          <p:nvPr/>
        </p:nvGrpSpPr>
        <p:grpSpPr>
          <a:xfrm>
            <a:off x="1974740" y="1607382"/>
            <a:ext cx="302923" cy="283796"/>
            <a:chOff x="5368132" y="3540125"/>
            <a:chExt cx="465138" cy="435769"/>
          </a:xfrm>
          <a:solidFill>
            <a:schemeClr val="accent1"/>
          </a:solidFill>
        </p:grpSpPr>
        <p:sp>
          <p:nvSpPr>
            <p:cNvPr id="85" name="AutoShape 110"/>
            <p:cNvSpPr>
              <a:spLocks/>
            </p:cNvSpPr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4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AutoShape 111"/>
            <p:cNvSpPr>
              <a:spLocks/>
            </p:cNvSpPr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4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86"/>
          <p:cNvGrpSpPr/>
          <p:nvPr/>
        </p:nvGrpSpPr>
        <p:grpSpPr>
          <a:xfrm>
            <a:off x="1974985" y="2197772"/>
            <a:ext cx="302923" cy="254848"/>
            <a:chOff x="5368132" y="2625725"/>
            <a:chExt cx="465138" cy="391319"/>
          </a:xfrm>
          <a:solidFill>
            <a:schemeClr val="accent2"/>
          </a:solidFill>
        </p:grpSpPr>
        <p:sp>
          <p:nvSpPr>
            <p:cNvPr id="88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4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4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4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90"/>
          <p:cNvGrpSpPr/>
          <p:nvPr/>
        </p:nvGrpSpPr>
        <p:grpSpPr>
          <a:xfrm>
            <a:off x="1972207" y="3368219"/>
            <a:ext cx="302406" cy="236239"/>
            <a:chOff x="2581275" y="1710532"/>
            <a:chExt cx="464344" cy="362744"/>
          </a:xfrm>
          <a:solidFill>
            <a:schemeClr val="accent4"/>
          </a:solidFill>
        </p:grpSpPr>
        <p:sp>
          <p:nvSpPr>
            <p:cNvPr id="92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4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4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4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4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4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4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4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98"/>
          <p:cNvGrpSpPr/>
          <p:nvPr/>
        </p:nvGrpSpPr>
        <p:grpSpPr>
          <a:xfrm>
            <a:off x="2338230" y="1512352"/>
            <a:ext cx="1833552" cy="468227"/>
            <a:chOff x="8676119" y="2245064"/>
            <a:chExt cx="3378732" cy="718961"/>
          </a:xfrm>
        </p:grpSpPr>
        <p:sp>
          <p:nvSpPr>
            <p:cNvPr id="100" name="TextBox 99"/>
            <p:cNvSpPr txBox="1"/>
            <p:nvPr/>
          </p:nvSpPr>
          <p:spPr>
            <a:xfrm>
              <a:off x="8683446" y="2245064"/>
              <a:ext cx="1654181" cy="28237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6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676119" y="2479915"/>
              <a:ext cx="3378732" cy="48411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113"/>
          <p:cNvGrpSpPr/>
          <p:nvPr/>
        </p:nvGrpSpPr>
        <p:grpSpPr>
          <a:xfrm>
            <a:off x="2338230" y="2115152"/>
            <a:ext cx="1833552" cy="472098"/>
            <a:chOff x="8676119" y="2239121"/>
            <a:chExt cx="3378732" cy="724907"/>
          </a:xfrm>
        </p:grpSpPr>
        <p:sp>
          <p:nvSpPr>
            <p:cNvPr id="115" name="TextBox 114"/>
            <p:cNvSpPr txBox="1"/>
            <p:nvPr/>
          </p:nvSpPr>
          <p:spPr>
            <a:xfrm>
              <a:off x="8683446" y="2239121"/>
              <a:ext cx="1654181" cy="28237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6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8676119" y="2479917"/>
              <a:ext cx="3378732" cy="48411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116"/>
          <p:cNvGrpSpPr/>
          <p:nvPr/>
        </p:nvGrpSpPr>
        <p:grpSpPr>
          <a:xfrm>
            <a:off x="2338230" y="2708289"/>
            <a:ext cx="1833552" cy="451919"/>
            <a:chOff x="8676119" y="2270107"/>
            <a:chExt cx="3378732" cy="693920"/>
          </a:xfrm>
        </p:grpSpPr>
        <p:sp>
          <p:nvSpPr>
            <p:cNvPr id="118" name="TextBox 117"/>
            <p:cNvSpPr txBox="1"/>
            <p:nvPr/>
          </p:nvSpPr>
          <p:spPr>
            <a:xfrm>
              <a:off x="8683446" y="2270107"/>
              <a:ext cx="1654181" cy="28237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6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8676119" y="2479917"/>
              <a:ext cx="3378732" cy="48411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119"/>
          <p:cNvGrpSpPr/>
          <p:nvPr/>
        </p:nvGrpSpPr>
        <p:grpSpPr>
          <a:xfrm>
            <a:off x="2338230" y="3281239"/>
            <a:ext cx="1833552" cy="461305"/>
            <a:chOff x="8676119" y="2255696"/>
            <a:chExt cx="3378732" cy="708332"/>
          </a:xfrm>
        </p:grpSpPr>
        <p:sp>
          <p:nvSpPr>
            <p:cNvPr id="121" name="TextBox 120"/>
            <p:cNvSpPr txBox="1"/>
            <p:nvPr/>
          </p:nvSpPr>
          <p:spPr>
            <a:xfrm>
              <a:off x="8683446" y="2255696"/>
              <a:ext cx="1654181" cy="28237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6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8676119" y="2479918"/>
              <a:ext cx="3378732" cy="48411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122"/>
          <p:cNvGrpSpPr/>
          <p:nvPr/>
        </p:nvGrpSpPr>
        <p:grpSpPr>
          <a:xfrm>
            <a:off x="2338230" y="3863575"/>
            <a:ext cx="1833552" cy="457789"/>
            <a:chOff x="8676119" y="2261094"/>
            <a:chExt cx="3378732" cy="702935"/>
          </a:xfrm>
        </p:grpSpPr>
        <p:sp>
          <p:nvSpPr>
            <p:cNvPr id="124" name="TextBox 123"/>
            <p:cNvSpPr txBox="1"/>
            <p:nvPr/>
          </p:nvSpPr>
          <p:spPr>
            <a:xfrm>
              <a:off x="8683446" y="2261094"/>
              <a:ext cx="1654181" cy="28237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6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8676119" y="2479918"/>
              <a:ext cx="3378732" cy="48411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740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500"/>
                            </p:stCondLst>
                            <p:childTnLst>
                              <p:par>
                                <p:cTn id="10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00"/>
                            </p:stCondLst>
                            <p:childTnLst>
                              <p:par>
                                <p:cTn id="1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000"/>
                            </p:stCondLst>
                            <p:childTnLst>
                              <p:par>
                                <p:cTn id="1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500"/>
                            </p:stCondLst>
                            <p:childTnLst>
                              <p:par>
                                <p:cTn id="1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0"/>
                            </p:stCondLst>
                            <p:childTnLst>
                              <p:par>
                                <p:cTn id="1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6000"/>
                            </p:stCondLst>
                            <p:childTnLst>
                              <p:par>
                                <p:cTn id="14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6500"/>
                            </p:stCondLst>
                            <p:childTnLst>
                              <p:par>
                                <p:cTn id="15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7000"/>
                            </p:stCondLst>
                            <p:childTnLst>
                              <p:par>
                                <p:cTn id="15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5B56F6FD-660B-40FC-AEAC-6CBCFCFE85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000241" y="-2000257"/>
            <a:ext cx="5143501" cy="914401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B0FA8FA9-6AAF-44C6-96E7-94BDDCD4DA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6" y="2029"/>
            <a:ext cx="9141024" cy="514639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2D1C3D73-F6A9-4BBF-A47B-67C1F72681FD}"/>
              </a:ext>
            </a:extLst>
          </p:cNvPr>
          <p:cNvSpPr txBox="1"/>
          <p:nvPr/>
        </p:nvSpPr>
        <p:spPr>
          <a:xfrm>
            <a:off x="2517569" y="2613546"/>
            <a:ext cx="4108863" cy="784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500" dirty="0">
                <a:solidFill>
                  <a:schemeClr val="bg1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工作完成情况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852C2EA9-BE96-4317-92F2-6019E2E990C1}"/>
              </a:ext>
            </a:extLst>
          </p:cNvPr>
          <p:cNvSpPr txBox="1"/>
          <p:nvPr/>
        </p:nvSpPr>
        <p:spPr>
          <a:xfrm>
            <a:off x="2438400" y="3498564"/>
            <a:ext cx="42672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2E4AE103-9D2D-426F-AABC-05E0AFFCE79F}"/>
              </a:ext>
            </a:extLst>
          </p:cNvPr>
          <p:cNvGrpSpPr/>
          <p:nvPr/>
        </p:nvGrpSpPr>
        <p:grpSpPr>
          <a:xfrm>
            <a:off x="3515096" y="1177861"/>
            <a:ext cx="2113808" cy="1334663"/>
            <a:chOff x="4686795" y="1282884"/>
            <a:chExt cx="2818410" cy="1779551"/>
          </a:xfrm>
        </p:grpSpPr>
        <p:sp>
          <p:nvSpPr>
            <p:cNvPr id="8" name="椭圆 1">
              <a:extLst>
                <a:ext uri="{FF2B5EF4-FFF2-40B4-BE49-F238E27FC236}">
                  <a16:creationId xmlns="" xmlns:a16="http://schemas.microsoft.com/office/drawing/2014/main" id="{2C00F6DC-DF83-40B0-BEAD-5D08D49B6E3B}"/>
                </a:ext>
              </a:extLst>
            </p:cNvPr>
            <p:cNvSpPr/>
            <p:nvPr/>
          </p:nvSpPr>
          <p:spPr>
            <a:xfrm>
              <a:off x="5254171" y="1282884"/>
              <a:ext cx="1683658" cy="841829"/>
            </a:xfrm>
            <a:custGeom>
              <a:avLst/>
              <a:gdLst>
                <a:gd name="connsiteX0" fmla="*/ 0 w 1683658"/>
                <a:gd name="connsiteY0" fmla="*/ 841829 h 1683658"/>
                <a:gd name="connsiteX1" fmla="*/ 841829 w 1683658"/>
                <a:gd name="connsiteY1" fmla="*/ 0 h 1683658"/>
                <a:gd name="connsiteX2" fmla="*/ 1683658 w 1683658"/>
                <a:gd name="connsiteY2" fmla="*/ 841829 h 1683658"/>
                <a:gd name="connsiteX3" fmla="*/ 841829 w 1683658"/>
                <a:gd name="connsiteY3" fmla="*/ 1683658 h 1683658"/>
                <a:gd name="connsiteX4" fmla="*/ 0 w 1683658"/>
                <a:gd name="connsiteY4" fmla="*/ 841829 h 1683658"/>
                <a:gd name="connsiteX0" fmla="*/ 841829 w 1683658"/>
                <a:gd name="connsiteY0" fmla="*/ 1683658 h 1775098"/>
                <a:gd name="connsiteX1" fmla="*/ 0 w 1683658"/>
                <a:gd name="connsiteY1" fmla="*/ 841829 h 1775098"/>
                <a:gd name="connsiteX2" fmla="*/ 841829 w 1683658"/>
                <a:gd name="connsiteY2" fmla="*/ 0 h 1775098"/>
                <a:gd name="connsiteX3" fmla="*/ 1683658 w 1683658"/>
                <a:gd name="connsiteY3" fmla="*/ 841829 h 1775098"/>
                <a:gd name="connsiteX4" fmla="*/ 933269 w 1683658"/>
                <a:gd name="connsiteY4" fmla="*/ 1775098 h 1775098"/>
                <a:gd name="connsiteX0" fmla="*/ 841829 w 1683658"/>
                <a:gd name="connsiteY0" fmla="*/ 1683658 h 1683658"/>
                <a:gd name="connsiteX1" fmla="*/ 0 w 1683658"/>
                <a:gd name="connsiteY1" fmla="*/ 841829 h 1683658"/>
                <a:gd name="connsiteX2" fmla="*/ 841829 w 1683658"/>
                <a:gd name="connsiteY2" fmla="*/ 0 h 1683658"/>
                <a:gd name="connsiteX3" fmla="*/ 1683658 w 1683658"/>
                <a:gd name="connsiteY3" fmla="*/ 841829 h 1683658"/>
                <a:gd name="connsiteX0" fmla="*/ 0 w 1683658"/>
                <a:gd name="connsiteY0" fmla="*/ 841829 h 841829"/>
                <a:gd name="connsiteX1" fmla="*/ 841829 w 1683658"/>
                <a:gd name="connsiteY1" fmla="*/ 0 h 841829"/>
                <a:gd name="connsiteX2" fmla="*/ 1683658 w 1683658"/>
                <a:gd name="connsiteY2" fmla="*/ 841829 h 841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83658" h="841829">
                  <a:moveTo>
                    <a:pt x="0" y="841829"/>
                  </a:moveTo>
                  <a:cubicBezTo>
                    <a:pt x="0" y="376900"/>
                    <a:pt x="376900" y="0"/>
                    <a:pt x="841829" y="0"/>
                  </a:cubicBezTo>
                  <a:cubicBezTo>
                    <a:pt x="1306758" y="0"/>
                    <a:pt x="1683658" y="376900"/>
                    <a:pt x="1683658" y="841829"/>
                  </a:cubicBezTo>
                </a:path>
              </a:pathLst>
            </a:cu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1"/>
                </a:solidFill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3FA4D707-F679-417A-AA7E-8BA1F65B24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86795" y="2124713"/>
              <a:ext cx="2818410" cy="937722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EF500197-19F4-4A2E-85DF-38141631EEA2}"/>
                </a:ext>
              </a:extLst>
            </p:cNvPr>
            <p:cNvSpPr txBox="1"/>
            <p:nvPr/>
          </p:nvSpPr>
          <p:spPr>
            <a:xfrm>
              <a:off x="5392848" y="1406705"/>
              <a:ext cx="140630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000" b="1" dirty="0">
                  <a:solidFill>
                    <a:schemeClr val="bg1"/>
                  </a:solidFill>
                  <a:ea typeface="华康俪金黑W8" panose="020B0809000000000000" pitchFamily="49" charset="-122"/>
                </a:rPr>
                <a:t>02</a:t>
              </a:r>
              <a:endParaRPr lang="zh-CN" altLang="en-US" sz="3000" b="1" dirty="0">
                <a:solidFill>
                  <a:schemeClr val="bg1"/>
                </a:solidFill>
                <a:ea typeface="华康俪金黑W8" panose="020B0809000000000000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347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 rot="2700000">
            <a:off x="2027764" y="2138674"/>
            <a:ext cx="1086557" cy="1086557"/>
          </a:xfrm>
          <a:prstGeom prst="roundRect">
            <a:avLst>
              <a:gd name="adj" fmla="val 12985"/>
            </a:avLst>
          </a:prstGeom>
          <a:solidFill>
            <a:srgbClr val="C00000"/>
          </a:soli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762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圆角矩形 3"/>
          <p:cNvSpPr/>
          <p:nvPr/>
        </p:nvSpPr>
        <p:spPr>
          <a:xfrm rot="2700000">
            <a:off x="3463550" y="2303626"/>
            <a:ext cx="860426" cy="860426"/>
          </a:xfrm>
          <a:prstGeom prst="roundRect">
            <a:avLst>
              <a:gd name="adj" fmla="val 12985"/>
            </a:avLst>
          </a:prstGeom>
          <a:solidFill>
            <a:srgbClr val="C00000"/>
          </a:soli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762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 rot="2700000">
            <a:off x="6152841" y="2303626"/>
            <a:ext cx="860426" cy="860426"/>
          </a:xfrm>
          <a:prstGeom prst="roundRect">
            <a:avLst>
              <a:gd name="adj" fmla="val 12985"/>
            </a:avLst>
          </a:prstGeom>
          <a:solidFill>
            <a:srgbClr val="C00000"/>
          </a:soli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76200" dir="1350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 rot="2700000">
            <a:off x="4698514" y="2136713"/>
            <a:ext cx="1086557" cy="1086557"/>
          </a:xfrm>
          <a:prstGeom prst="roundRect">
            <a:avLst>
              <a:gd name="adj" fmla="val 12985"/>
            </a:avLst>
          </a:prstGeom>
          <a:solidFill>
            <a:srgbClr val="C00000"/>
          </a:soli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762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1923740" y="2182919"/>
            <a:ext cx="5267728" cy="1390798"/>
          </a:xfrm>
          <a:custGeom>
            <a:avLst/>
            <a:gdLst>
              <a:gd name="connsiteX0" fmla="*/ 6382501 w 7023637"/>
              <a:gd name="connsiteY0" fmla="*/ 230936 h 1854397"/>
              <a:gd name="connsiteX1" fmla="*/ 6984659 w 7023637"/>
              <a:gd name="connsiteY1" fmla="*/ 833094 h 1854397"/>
              <a:gd name="connsiteX2" fmla="*/ 6984659 w 7023637"/>
              <a:gd name="connsiteY2" fmla="*/ 1021294 h 1854397"/>
              <a:gd name="connsiteX3" fmla="*/ 6382502 w 7023637"/>
              <a:gd name="connsiteY3" fmla="*/ 1623452 h 1854397"/>
              <a:gd name="connsiteX4" fmla="*/ 6238324 w 7023637"/>
              <a:gd name="connsiteY4" fmla="*/ 1652686 h 1854397"/>
              <a:gd name="connsiteX5" fmla="*/ 6233468 w 7023637"/>
              <a:gd name="connsiteY5" fmla="*/ 1649461 h 1854397"/>
              <a:gd name="connsiteX6" fmla="*/ 5619292 w 7023637"/>
              <a:gd name="connsiteY6" fmla="*/ 1035284 h 1854397"/>
              <a:gd name="connsiteX7" fmla="*/ 5381956 w 7023637"/>
              <a:gd name="connsiteY7" fmla="*/ 1035284 h 1854397"/>
              <a:gd name="connsiteX8" fmla="*/ 4622585 w 7023637"/>
              <a:gd name="connsiteY8" fmla="*/ 1794655 h 1854397"/>
              <a:gd name="connsiteX9" fmla="*/ 4612056 w 7023637"/>
              <a:gd name="connsiteY9" fmla="*/ 1810510 h 1854397"/>
              <a:gd name="connsiteX10" fmla="*/ 4564487 w 7023637"/>
              <a:gd name="connsiteY10" fmla="*/ 1842098 h 1854397"/>
              <a:gd name="connsiteX11" fmla="*/ 4423292 w 7023637"/>
              <a:gd name="connsiteY11" fmla="*/ 1835186 h 1854397"/>
              <a:gd name="connsiteX12" fmla="*/ 4387173 w 7023637"/>
              <a:gd name="connsiteY12" fmla="*/ 1808553 h 1854397"/>
              <a:gd name="connsiteX13" fmla="*/ 4380859 w 7023637"/>
              <a:gd name="connsiteY13" fmla="*/ 1799045 h 1854397"/>
              <a:gd name="connsiteX14" fmla="*/ 3621487 w 7023637"/>
              <a:gd name="connsiteY14" fmla="*/ 1039674 h 1854397"/>
              <a:gd name="connsiteX15" fmla="*/ 3439668 w 7023637"/>
              <a:gd name="connsiteY15" fmla="*/ 1002808 h 1854397"/>
              <a:gd name="connsiteX16" fmla="*/ 3407952 w 7023637"/>
              <a:gd name="connsiteY16" fmla="*/ 1023869 h 1854397"/>
              <a:gd name="connsiteX17" fmla="*/ 2808370 w 7023637"/>
              <a:gd name="connsiteY17" fmla="*/ 1623451 h 1854397"/>
              <a:gd name="connsiteX18" fmla="*/ 2620170 w 7023637"/>
              <a:gd name="connsiteY18" fmla="*/ 1623451 h 1854397"/>
              <a:gd name="connsiteX19" fmla="*/ 2194586 w 7023637"/>
              <a:gd name="connsiteY19" fmla="*/ 1197867 h 1854397"/>
              <a:gd name="connsiteX20" fmla="*/ 2194565 w 7023637"/>
              <a:gd name="connsiteY20" fmla="*/ 1197867 h 1854397"/>
              <a:gd name="connsiteX21" fmla="*/ 2042569 w 7023637"/>
              <a:gd name="connsiteY21" fmla="*/ 1045871 h 1854397"/>
              <a:gd name="connsiteX22" fmla="*/ 1805233 w 7023637"/>
              <a:gd name="connsiteY22" fmla="*/ 1045871 h 1854397"/>
              <a:gd name="connsiteX23" fmla="*/ 1045861 w 7023637"/>
              <a:gd name="connsiteY23" fmla="*/ 1805242 h 1854397"/>
              <a:gd name="connsiteX24" fmla="*/ 1045860 w 7023637"/>
              <a:gd name="connsiteY24" fmla="*/ 1805244 h 1854397"/>
              <a:gd name="connsiteX25" fmla="*/ 990345 w 7023637"/>
              <a:gd name="connsiteY25" fmla="*/ 1842109 h 1854397"/>
              <a:gd name="connsiteX26" fmla="*/ 808525 w 7023637"/>
              <a:gd name="connsiteY26" fmla="*/ 1805243 h 1854397"/>
              <a:gd name="connsiteX27" fmla="*/ 49154 w 7023637"/>
              <a:gd name="connsiteY27" fmla="*/ 1045872 h 1854397"/>
              <a:gd name="connsiteX28" fmla="*/ 49154 w 7023637"/>
              <a:gd name="connsiteY28" fmla="*/ 808536 h 1854397"/>
              <a:gd name="connsiteX29" fmla="*/ 808525 w 7023637"/>
              <a:gd name="connsiteY29" fmla="*/ 49164 h 1854397"/>
              <a:gd name="connsiteX30" fmla="*/ 1045861 w 7023637"/>
              <a:gd name="connsiteY30" fmla="*/ 49164 h 1854397"/>
              <a:gd name="connsiteX31" fmla="*/ 1653226 w 7023637"/>
              <a:gd name="connsiteY31" fmla="*/ 656529 h 1854397"/>
              <a:gd name="connsiteX32" fmla="*/ 1653248 w 7023637"/>
              <a:gd name="connsiteY32" fmla="*/ 656529 h 1854397"/>
              <a:gd name="connsiteX33" fmla="*/ 1805243 w 7023637"/>
              <a:gd name="connsiteY33" fmla="*/ 808524 h 1854397"/>
              <a:gd name="connsiteX34" fmla="*/ 2042579 w 7023637"/>
              <a:gd name="connsiteY34" fmla="*/ 808524 h 1854397"/>
              <a:gd name="connsiteX35" fmla="*/ 2112731 w 7023637"/>
              <a:gd name="connsiteY35" fmla="*/ 738372 h 1854397"/>
              <a:gd name="connsiteX36" fmla="*/ 2620169 w 7023637"/>
              <a:gd name="connsiteY36" fmla="*/ 230935 h 1854397"/>
              <a:gd name="connsiteX37" fmla="*/ 2808370 w 7023637"/>
              <a:gd name="connsiteY37" fmla="*/ 230935 h 1854397"/>
              <a:gd name="connsiteX38" fmla="*/ 3236140 w 7023637"/>
              <a:gd name="connsiteY38" fmla="*/ 658705 h 1854397"/>
              <a:gd name="connsiteX39" fmla="*/ 3240530 w 7023637"/>
              <a:gd name="connsiteY39" fmla="*/ 658705 h 1854397"/>
              <a:gd name="connsiteX40" fmla="*/ 3388156 w 7023637"/>
              <a:gd name="connsiteY40" fmla="*/ 806331 h 1854397"/>
              <a:gd name="connsiteX41" fmla="*/ 3625492 w 7023637"/>
              <a:gd name="connsiteY41" fmla="*/ 806331 h 1854397"/>
              <a:gd name="connsiteX42" fmla="*/ 4382672 w 7023637"/>
              <a:gd name="connsiteY42" fmla="*/ 49151 h 1854397"/>
              <a:gd name="connsiteX43" fmla="*/ 4438185 w 7023637"/>
              <a:gd name="connsiteY43" fmla="*/ 12288 h 1854397"/>
              <a:gd name="connsiteX44" fmla="*/ 4579381 w 7023637"/>
              <a:gd name="connsiteY44" fmla="*/ 19201 h 1854397"/>
              <a:gd name="connsiteX45" fmla="*/ 4615497 w 7023637"/>
              <a:gd name="connsiteY45" fmla="*/ 45831 h 1854397"/>
              <a:gd name="connsiteX46" fmla="*/ 4621812 w 7023637"/>
              <a:gd name="connsiteY46" fmla="*/ 55341 h 1854397"/>
              <a:gd name="connsiteX47" fmla="*/ 5381183 w 7023637"/>
              <a:gd name="connsiteY47" fmla="*/ 814712 h 1854397"/>
              <a:gd name="connsiteX48" fmla="*/ 5618519 w 7023637"/>
              <a:gd name="connsiteY48" fmla="*/ 814712 h 1854397"/>
              <a:gd name="connsiteX49" fmla="*/ 6218098 w 7023637"/>
              <a:gd name="connsiteY49" fmla="*/ 215133 h 1854397"/>
              <a:gd name="connsiteX50" fmla="*/ 6238324 w 7023637"/>
              <a:gd name="connsiteY50" fmla="*/ 201702 h 1854397"/>
              <a:gd name="connsiteX51" fmla="*/ 6382501 w 7023637"/>
              <a:gd name="connsiteY51" fmla="*/ 230936 h 1854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023637" h="1854397">
                <a:moveTo>
                  <a:pt x="6382501" y="230936"/>
                </a:moveTo>
                <a:lnTo>
                  <a:pt x="6984659" y="833094"/>
                </a:lnTo>
                <a:cubicBezTo>
                  <a:pt x="7036630" y="885064"/>
                  <a:pt x="7036630" y="969325"/>
                  <a:pt x="6984659" y="1021294"/>
                </a:cubicBezTo>
                <a:lnTo>
                  <a:pt x="6382502" y="1623452"/>
                </a:lnTo>
                <a:cubicBezTo>
                  <a:pt x="6343525" y="1662430"/>
                  <a:pt x="6286384" y="1672174"/>
                  <a:pt x="6238324" y="1652686"/>
                </a:cubicBezTo>
                <a:lnTo>
                  <a:pt x="6233468" y="1649461"/>
                </a:lnTo>
                <a:lnTo>
                  <a:pt x="5619292" y="1035284"/>
                </a:lnTo>
                <a:cubicBezTo>
                  <a:pt x="5553753" y="969745"/>
                  <a:pt x="5447494" y="969745"/>
                  <a:pt x="5381956" y="1035284"/>
                </a:cubicBezTo>
                <a:lnTo>
                  <a:pt x="4622585" y="1794655"/>
                </a:lnTo>
                <a:lnTo>
                  <a:pt x="4612056" y="1810510"/>
                </a:lnTo>
                <a:lnTo>
                  <a:pt x="4564487" y="1842098"/>
                </a:lnTo>
                <a:cubicBezTo>
                  <a:pt x="4519032" y="1860531"/>
                  <a:pt x="4467136" y="1858226"/>
                  <a:pt x="4423292" y="1835186"/>
                </a:cubicBezTo>
                <a:lnTo>
                  <a:pt x="4387173" y="1808553"/>
                </a:lnTo>
                <a:lnTo>
                  <a:pt x="4380859" y="1799045"/>
                </a:lnTo>
                <a:lnTo>
                  <a:pt x="3621487" y="1039674"/>
                </a:lnTo>
                <a:cubicBezTo>
                  <a:pt x="3572333" y="990520"/>
                  <a:pt x="3500274" y="978231"/>
                  <a:pt x="3439668" y="1002808"/>
                </a:cubicBezTo>
                <a:lnTo>
                  <a:pt x="3407952" y="1023869"/>
                </a:lnTo>
                <a:lnTo>
                  <a:pt x="2808370" y="1623451"/>
                </a:lnTo>
                <a:cubicBezTo>
                  <a:pt x="2756400" y="1675421"/>
                  <a:pt x="2672140" y="1675421"/>
                  <a:pt x="2620170" y="1623451"/>
                </a:cubicBezTo>
                <a:lnTo>
                  <a:pt x="2194586" y="1197867"/>
                </a:lnTo>
                <a:lnTo>
                  <a:pt x="2194565" y="1197867"/>
                </a:lnTo>
                <a:lnTo>
                  <a:pt x="2042569" y="1045871"/>
                </a:lnTo>
                <a:cubicBezTo>
                  <a:pt x="1977030" y="980332"/>
                  <a:pt x="1870772" y="980332"/>
                  <a:pt x="1805233" y="1045871"/>
                </a:cubicBezTo>
                <a:lnTo>
                  <a:pt x="1045861" y="1805242"/>
                </a:lnTo>
                <a:lnTo>
                  <a:pt x="1045860" y="1805244"/>
                </a:lnTo>
                <a:lnTo>
                  <a:pt x="990345" y="1842109"/>
                </a:lnTo>
                <a:cubicBezTo>
                  <a:pt x="929738" y="1866686"/>
                  <a:pt x="857679" y="1854397"/>
                  <a:pt x="808525" y="1805243"/>
                </a:cubicBezTo>
                <a:lnTo>
                  <a:pt x="49154" y="1045872"/>
                </a:lnTo>
                <a:cubicBezTo>
                  <a:pt x="-16385" y="980333"/>
                  <a:pt x="-16385" y="874074"/>
                  <a:pt x="49154" y="808536"/>
                </a:cubicBezTo>
                <a:lnTo>
                  <a:pt x="808525" y="49164"/>
                </a:lnTo>
                <a:cubicBezTo>
                  <a:pt x="874064" y="-16375"/>
                  <a:pt x="980322" y="-16375"/>
                  <a:pt x="1045861" y="49164"/>
                </a:cubicBezTo>
                <a:lnTo>
                  <a:pt x="1653226" y="656529"/>
                </a:lnTo>
                <a:lnTo>
                  <a:pt x="1653248" y="656529"/>
                </a:lnTo>
                <a:lnTo>
                  <a:pt x="1805243" y="808524"/>
                </a:lnTo>
                <a:cubicBezTo>
                  <a:pt x="1870782" y="874063"/>
                  <a:pt x="1977040" y="874063"/>
                  <a:pt x="2042579" y="808524"/>
                </a:cubicBezTo>
                <a:lnTo>
                  <a:pt x="2112731" y="738372"/>
                </a:lnTo>
                <a:lnTo>
                  <a:pt x="2620169" y="230935"/>
                </a:lnTo>
                <a:cubicBezTo>
                  <a:pt x="2672139" y="178964"/>
                  <a:pt x="2756399" y="178964"/>
                  <a:pt x="2808370" y="230935"/>
                </a:cubicBezTo>
                <a:lnTo>
                  <a:pt x="3236140" y="658705"/>
                </a:lnTo>
                <a:lnTo>
                  <a:pt x="3240530" y="658705"/>
                </a:lnTo>
                <a:lnTo>
                  <a:pt x="3388156" y="806331"/>
                </a:lnTo>
                <a:cubicBezTo>
                  <a:pt x="3453695" y="871870"/>
                  <a:pt x="3559954" y="871870"/>
                  <a:pt x="3625492" y="806331"/>
                </a:cubicBezTo>
                <a:lnTo>
                  <a:pt x="4382672" y="49151"/>
                </a:lnTo>
                <a:lnTo>
                  <a:pt x="4438185" y="12288"/>
                </a:lnTo>
                <a:cubicBezTo>
                  <a:pt x="4483639" y="-6144"/>
                  <a:pt x="4535536" y="-3840"/>
                  <a:pt x="4579381" y="19201"/>
                </a:cubicBezTo>
                <a:lnTo>
                  <a:pt x="4615497" y="45831"/>
                </a:lnTo>
                <a:lnTo>
                  <a:pt x="4621812" y="55341"/>
                </a:lnTo>
                <a:lnTo>
                  <a:pt x="5381183" y="814712"/>
                </a:lnTo>
                <a:cubicBezTo>
                  <a:pt x="5446722" y="880251"/>
                  <a:pt x="5552980" y="880251"/>
                  <a:pt x="5618519" y="814712"/>
                </a:cubicBezTo>
                <a:lnTo>
                  <a:pt x="6218098" y="215133"/>
                </a:lnTo>
                <a:lnTo>
                  <a:pt x="6238324" y="201702"/>
                </a:lnTo>
                <a:cubicBezTo>
                  <a:pt x="6286383" y="182213"/>
                  <a:pt x="6343523" y="191958"/>
                  <a:pt x="6382501" y="230936"/>
                </a:cubicBezTo>
                <a:close/>
              </a:path>
            </a:pathLst>
          </a:custGeom>
          <a:solidFill>
            <a:srgbClr val="FF0000"/>
          </a:solidFill>
          <a:ln w="2222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9" name="文本框 45"/>
          <p:cNvSpPr txBox="1"/>
          <p:nvPr/>
        </p:nvSpPr>
        <p:spPr>
          <a:xfrm>
            <a:off x="2386576" y="2542516"/>
            <a:ext cx="46672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000" dirty="0">
                <a:solidFill>
                  <a:srgbClr val="FFF3C8"/>
                </a:solidFill>
                <a:latin typeface="Impact" panose="020B0806030902050204" pitchFamily="34" charset="0"/>
              </a:rPr>
              <a:t>A</a:t>
            </a:r>
            <a:endParaRPr lang="zh-CN" altLang="en-US" sz="3000" dirty="0">
              <a:solidFill>
                <a:srgbClr val="FFF3C8"/>
              </a:solidFill>
              <a:latin typeface="Impact" panose="020B080603090205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583271" y="3343462"/>
            <a:ext cx="69926" cy="536405"/>
            <a:chOff x="2690232" y="4097191"/>
            <a:chExt cx="93235" cy="715207"/>
          </a:xfrm>
        </p:grpSpPr>
        <p:sp>
          <p:nvSpPr>
            <p:cNvPr id="11" name="椭圆 10"/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1350"/>
            </a:p>
          </p:txBody>
        </p:sp>
        <p:sp>
          <p:nvSpPr>
            <p:cNvPr id="12" name="椭圆 11"/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1350"/>
            </a:p>
          </p:txBody>
        </p:sp>
        <p:cxnSp>
          <p:nvCxnSpPr>
            <p:cNvPr id="13" name="直接连接符 12"/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91"/>
          <p:cNvSpPr txBox="1"/>
          <p:nvPr/>
        </p:nvSpPr>
        <p:spPr>
          <a:xfrm>
            <a:off x="2001755" y="3893724"/>
            <a:ext cx="1182082" cy="3000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zh-CN" altLang="en-US" sz="1350" b="1" dirty="0">
                <a:solidFill>
                  <a:srgbClr val="FF0000"/>
                </a:solidFill>
                <a:latin typeface="Impact MT Std" pitchFamily="34" charset="0"/>
                <a:ea typeface="微软雅黑" panose="020B0503020204020204" pitchFamily="34" charset="-122"/>
              </a:rPr>
              <a:t>资金用途一</a:t>
            </a:r>
          </a:p>
        </p:txBody>
      </p:sp>
      <p:sp>
        <p:nvSpPr>
          <p:cNvPr id="15" name="文本框 92"/>
          <p:cNvSpPr txBox="1"/>
          <p:nvPr/>
        </p:nvSpPr>
        <p:spPr>
          <a:xfrm>
            <a:off x="1529818" y="4120842"/>
            <a:ext cx="1654019" cy="5124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</a:t>
            </a:r>
          </a:p>
        </p:txBody>
      </p:sp>
      <p:sp>
        <p:nvSpPr>
          <p:cNvPr id="16" name="文本框 49"/>
          <p:cNvSpPr txBox="1"/>
          <p:nvPr/>
        </p:nvSpPr>
        <p:spPr>
          <a:xfrm>
            <a:off x="3717397" y="2542517"/>
            <a:ext cx="466725" cy="5078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700" dirty="0">
                <a:solidFill>
                  <a:srgbClr val="FFF3C8"/>
                </a:solidFill>
                <a:latin typeface="Impact" panose="020B0806030902050204" pitchFamily="34" charset="0"/>
              </a:rPr>
              <a:t>B</a:t>
            </a:r>
            <a:endParaRPr lang="zh-CN" altLang="en-US" sz="2700" dirty="0">
              <a:solidFill>
                <a:srgbClr val="FFF3C8"/>
              </a:solidFill>
              <a:latin typeface="Impact" panose="020B080603090205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917501" y="1919857"/>
            <a:ext cx="69926" cy="536405"/>
            <a:chOff x="2690232" y="4097191"/>
            <a:chExt cx="93235" cy="715207"/>
          </a:xfrm>
        </p:grpSpPr>
        <p:sp>
          <p:nvSpPr>
            <p:cNvPr id="18" name="椭圆 17"/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1350"/>
            </a:p>
          </p:txBody>
        </p:sp>
        <p:sp>
          <p:nvSpPr>
            <p:cNvPr id="19" name="椭圆 18"/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1350"/>
            </a:p>
          </p:txBody>
        </p:sp>
        <p:cxnSp>
          <p:nvCxnSpPr>
            <p:cNvPr id="20" name="直接连接符 19"/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99"/>
          <p:cNvSpPr txBox="1"/>
          <p:nvPr/>
        </p:nvSpPr>
        <p:spPr>
          <a:xfrm>
            <a:off x="3339356" y="1224066"/>
            <a:ext cx="1182082" cy="3000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1350" b="1" dirty="0">
                <a:solidFill>
                  <a:srgbClr val="FF0000"/>
                </a:solidFill>
                <a:latin typeface="Impact MT Std" pitchFamily="34" charset="0"/>
                <a:ea typeface="微软雅黑" panose="020B0503020204020204" pitchFamily="34" charset="-122"/>
              </a:rPr>
              <a:t>资金用途二</a:t>
            </a:r>
          </a:p>
        </p:txBody>
      </p:sp>
      <p:sp>
        <p:nvSpPr>
          <p:cNvPr id="22" name="文本框 100"/>
          <p:cNvSpPr txBox="1"/>
          <p:nvPr/>
        </p:nvSpPr>
        <p:spPr>
          <a:xfrm>
            <a:off x="3339355" y="1460709"/>
            <a:ext cx="1653215" cy="5124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</a:t>
            </a:r>
          </a:p>
        </p:txBody>
      </p:sp>
      <p:sp>
        <p:nvSpPr>
          <p:cNvPr id="23" name="文本框 52"/>
          <p:cNvSpPr txBox="1"/>
          <p:nvPr/>
        </p:nvSpPr>
        <p:spPr>
          <a:xfrm>
            <a:off x="5091575" y="2542516"/>
            <a:ext cx="46672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000" dirty="0">
                <a:solidFill>
                  <a:srgbClr val="FFF3C8"/>
                </a:solidFill>
                <a:latin typeface="Impact" panose="020B0806030902050204" pitchFamily="34" charset="0"/>
              </a:rPr>
              <a:t>C</a:t>
            </a:r>
            <a:endParaRPr lang="zh-CN" altLang="en-US" sz="3000" dirty="0">
              <a:solidFill>
                <a:srgbClr val="FFF3C8"/>
              </a:solidFill>
              <a:latin typeface="Impact" panose="020B080603090205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5283571" y="3343462"/>
            <a:ext cx="69926" cy="536405"/>
            <a:chOff x="2690232" y="4097191"/>
            <a:chExt cx="93235" cy="715207"/>
          </a:xfrm>
        </p:grpSpPr>
        <p:sp>
          <p:nvSpPr>
            <p:cNvPr id="25" name="椭圆 24"/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1350"/>
            </a:p>
          </p:txBody>
        </p:sp>
        <p:sp>
          <p:nvSpPr>
            <p:cNvPr id="26" name="椭圆 25"/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1350"/>
            </a:p>
          </p:txBody>
        </p:sp>
        <p:cxnSp>
          <p:nvCxnSpPr>
            <p:cNvPr id="27" name="直接连接符 26"/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文本框 94"/>
          <p:cNvSpPr txBox="1"/>
          <p:nvPr/>
        </p:nvSpPr>
        <p:spPr>
          <a:xfrm>
            <a:off x="4742594" y="3899427"/>
            <a:ext cx="1182082" cy="3000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zh-CN" altLang="en-US" sz="1350" b="1" dirty="0">
                <a:solidFill>
                  <a:srgbClr val="FF0000"/>
                </a:solidFill>
                <a:latin typeface="Impact MT Std" pitchFamily="34" charset="0"/>
                <a:ea typeface="微软雅黑" panose="020B0503020204020204" pitchFamily="34" charset="-122"/>
              </a:rPr>
              <a:t>资金用途三</a:t>
            </a:r>
          </a:p>
        </p:txBody>
      </p:sp>
      <p:sp>
        <p:nvSpPr>
          <p:cNvPr id="29" name="文本框 95"/>
          <p:cNvSpPr txBox="1"/>
          <p:nvPr/>
        </p:nvSpPr>
        <p:spPr>
          <a:xfrm>
            <a:off x="4208932" y="4126545"/>
            <a:ext cx="1715744" cy="5124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</a:t>
            </a:r>
          </a:p>
        </p:txBody>
      </p:sp>
      <p:sp>
        <p:nvSpPr>
          <p:cNvPr id="30" name="文本框 55"/>
          <p:cNvSpPr txBox="1"/>
          <p:nvPr/>
        </p:nvSpPr>
        <p:spPr>
          <a:xfrm>
            <a:off x="6450731" y="2542517"/>
            <a:ext cx="466725" cy="5078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700" dirty="0">
                <a:solidFill>
                  <a:srgbClr val="FFF3C8"/>
                </a:solidFill>
                <a:latin typeface="Impact" panose="020B0806030902050204" pitchFamily="34" charset="0"/>
              </a:rPr>
              <a:t>D</a:t>
            </a:r>
            <a:endParaRPr lang="zh-CN" altLang="en-US" sz="2700" dirty="0">
              <a:solidFill>
                <a:srgbClr val="FFF3C8"/>
              </a:solidFill>
              <a:latin typeface="Impact" panose="020B0806030902050204" pitchFamily="34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6617801" y="1919857"/>
            <a:ext cx="69926" cy="536405"/>
            <a:chOff x="2690232" y="4097191"/>
            <a:chExt cx="93235" cy="715207"/>
          </a:xfrm>
        </p:grpSpPr>
        <p:sp>
          <p:nvSpPr>
            <p:cNvPr id="32" name="椭圆 31"/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1350"/>
            </a:p>
          </p:txBody>
        </p:sp>
        <p:sp>
          <p:nvSpPr>
            <p:cNvPr id="33" name="椭圆 32"/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1350"/>
            </a:p>
          </p:txBody>
        </p:sp>
        <p:cxnSp>
          <p:nvCxnSpPr>
            <p:cNvPr id="34" name="直接连接符 33"/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文本框 101"/>
          <p:cNvSpPr txBox="1"/>
          <p:nvPr/>
        </p:nvSpPr>
        <p:spPr>
          <a:xfrm>
            <a:off x="6093662" y="1218363"/>
            <a:ext cx="1182082" cy="3000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1350" b="1" dirty="0">
                <a:solidFill>
                  <a:srgbClr val="FF0000"/>
                </a:solidFill>
                <a:latin typeface="Impact MT Std" pitchFamily="34" charset="0"/>
                <a:ea typeface="微软雅黑" panose="020B0503020204020204" pitchFamily="34" charset="-122"/>
              </a:rPr>
              <a:t>资金用途四</a:t>
            </a:r>
          </a:p>
        </p:txBody>
      </p:sp>
      <p:sp>
        <p:nvSpPr>
          <p:cNvPr id="36" name="文本框 102"/>
          <p:cNvSpPr txBox="1"/>
          <p:nvPr/>
        </p:nvSpPr>
        <p:spPr>
          <a:xfrm>
            <a:off x="6093661" y="1455006"/>
            <a:ext cx="1653215" cy="5124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</a:t>
            </a:r>
          </a:p>
        </p:txBody>
      </p:sp>
    </p:spTree>
    <p:extLst>
      <p:ext uri="{BB962C8B-B14F-4D97-AF65-F5344CB8AC3E}">
        <p14:creationId xmlns:p14="http://schemas.microsoft.com/office/powerpoint/2010/main" val="71819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500"/>
                            </p:stCondLst>
                            <p:childTnLst>
                              <p:par>
                                <p:cTn id="9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8" grpId="0" animBg="1"/>
      <p:bldP spid="9" grpId="0"/>
      <p:bldP spid="14" grpId="0"/>
      <p:bldP spid="15" grpId="0"/>
      <p:bldP spid="16" grpId="0"/>
      <p:bldP spid="21" grpId="0"/>
      <p:bldP spid="22" grpId="0"/>
      <p:bldP spid="23" grpId="0"/>
      <p:bldP spid="28" grpId="0"/>
      <p:bldP spid="29" grpId="0"/>
      <p:bldP spid="30" grpId="0"/>
      <p:bldP spid="35" grpId="0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/>
          <p:nvPr>
            <p:extLst/>
          </p:nvPr>
        </p:nvGraphicFramePr>
        <p:xfrm>
          <a:off x="3963582" y="1496431"/>
          <a:ext cx="4549978" cy="2665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ontent Placeholder 2"/>
          <p:cNvSpPr txBox="1">
            <a:spLocks/>
          </p:cNvSpPr>
          <p:nvPr/>
        </p:nvSpPr>
        <p:spPr>
          <a:xfrm>
            <a:off x="1300886" y="1764012"/>
            <a:ext cx="2256963" cy="21018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289665" y="2391130"/>
            <a:ext cx="2256963" cy="21018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289665" y="3018247"/>
            <a:ext cx="2256963" cy="21018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1300886" y="3645365"/>
            <a:ext cx="2256963" cy="21018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</p:spTree>
    <p:extLst>
      <p:ext uri="{BB962C8B-B14F-4D97-AF65-F5344CB8AC3E}">
        <p14:creationId xmlns:p14="http://schemas.microsoft.com/office/powerpoint/2010/main" val="152980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Chart bld="series"/>
        </p:bldSub>
      </p:bldGraphic>
      <p:bldP spid="11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332830" y="1631195"/>
            <a:ext cx="1998222" cy="1498100"/>
            <a:chOff x="1777107" y="1628800"/>
            <a:chExt cx="2664296" cy="1997467"/>
          </a:xfrm>
        </p:grpSpPr>
        <p:grpSp>
          <p:nvGrpSpPr>
            <p:cNvPr id="4" name="组合 3"/>
            <p:cNvGrpSpPr/>
            <p:nvPr/>
          </p:nvGrpSpPr>
          <p:grpSpPr>
            <a:xfrm>
              <a:off x="1777107" y="1628800"/>
              <a:ext cx="2664296" cy="1997467"/>
              <a:chOff x="1944563" y="1916832"/>
              <a:chExt cx="2977456" cy="2232248"/>
            </a:xfrm>
          </p:grpSpPr>
          <p:sp>
            <p:nvSpPr>
              <p:cNvPr id="7" name="圆角矩形 6"/>
              <p:cNvSpPr/>
              <p:nvPr/>
            </p:nvSpPr>
            <p:spPr>
              <a:xfrm>
                <a:off x="1944563" y="1916832"/>
                <a:ext cx="2977456" cy="2232248"/>
              </a:xfrm>
              <a:prstGeom prst="roundRect">
                <a:avLst>
                  <a:gd name="adj" fmla="val 12288"/>
                </a:avLst>
              </a:prstGeom>
              <a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9000"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 l="-23149" t="-10736" r="-20732" b="-75244"/>
                </a:stretch>
              </a:blipFill>
              <a:ln w="19050">
                <a:solidFill>
                  <a:srgbClr val="FF0000"/>
                </a:solidFill>
              </a:ln>
              <a:effectLst>
                <a:outerShdw blurRad="2667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zh-CN" altLang="en-US" sz="1350" b="1">
                  <a:solidFill>
                    <a:srgbClr val="FFF3C8"/>
                  </a:solidFill>
                </a:endParaRPr>
              </a:p>
            </p:txBody>
          </p:sp>
          <p:sp>
            <p:nvSpPr>
              <p:cNvPr id="8" name="圆角矩形 7"/>
              <p:cNvSpPr/>
              <p:nvPr/>
            </p:nvSpPr>
            <p:spPr>
              <a:xfrm>
                <a:off x="1944563" y="3573016"/>
                <a:ext cx="2977456" cy="576064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zh-CN" altLang="en-US" sz="1350" b="1">
                  <a:solidFill>
                    <a:srgbClr val="FFF3C8"/>
                  </a:solidFill>
                </a:endParaRPr>
              </a:p>
            </p:txBody>
          </p:sp>
        </p:grpSp>
        <p:sp>
          <p:nvSpPr>
            <p:cNvPr id="6" name="文本框 9"/>
            <p:cNvSpPr txBox="1"/>
            <p:nvPr/>
          </p:nvSpPr>
          <p:spPr>
            <a:xfrm>
              <a:off x="2641203" y="3140968"/>
              <a:ext cx="932748" cy="438583"/>
            </a:xfrm>
            <a:prstGeom prst="rect">
              <a:avLst/>
            </a:prstGeom>
            <a:noFill/>
            <a:ln w="19050">
              <a:noFill/>
            </a:ln>
            <a:effectLst/>
          </p:spPr>
          <p:txBody>
            <a:bodyPr wrap="square" lIns="51435" tIns="25718" rIns="51435" bIns="25718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lvl="1" algn="ctr"/>
              <a:r>
                <a:rPr lang="en-US" altLang="zh-CN" b="1" dirty="0">
                  <a:solidFill>
                    <a:srgbClr val="FFF3C8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01</a:t>
              </a:r>
              <a:endParaRPr lang="zh-CN" altLang="en-US" b="1" dirty="0">
                <a:solidFill>
                  <a:srgbClr val="FFF3C8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601082" y="1631195"/>
            <a:ext cx="1944951" cy="1463063"/>
            <a:chOff x="4801443" y="1628800"/>
            <a:chExt cx="2593268" cy="1950751"/>
          </a:xfrm>
        </p:grpSpPr>
        <p:grpSp>
          <p:nvGrpSpPr>
            <p:cNvPr id="10" name="组合 9"/>
            <p:cNvGrpSpPr/>
            <p:nvPr/>
          </p:nvGrpSpPr>
          <p:grpSpPr>
            <a:xfrm>
              <a:off x="4801443" y="1628800"/>
              <a:ext cx="2593268" cy="1944216"/>
              <a:chOff x="1944563" y="1916832"/>
              <a:chExt cx="2977456" cy="2232248"/>
            </a:xfrm>
          </p:grpSpPr>
          <p:sp>
            <p:nvSpPr>
              <p:cNvPr id="12" name="圆角矩形 11"/>
              <p:cNvSpPr/>
              <p:nvPr/>
            </p:nvSpPr>
            <p:spPr>
              <a:xfrm>
                <a:off x="1944563" y="1916832"/>
                <a:ext cx="2977456" cy="2232248"/>
              </a:xfrm>
              <a:prstGeom prst="roundRect">
                <a:avLst>
                  <a:gd name="adj" fmla="val 12288"/>
                </a:avLst>
              </a:prstGeom>
              <a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22000"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 l="-15290" t="-41118" r="-12873" b="812"/>
                </a:stretch>
              </a:blipFill>
              <a:ln w="19050">
                <a:solidFill>
                  <a:srgbClr val="FF0000"/>
                </a:solidFill>
              </a:ln>
              <a:effectLst>
                <a:outerShdw blurRad="2667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zh-CN" altLang="en-US" sz="1350" b="1">
                  <a:solidFill>
                    <a:srgbClr val="FFF3C8"/>
                  </a:solidFill>
                </a:endParaRPr>
              </a:p>
            </p:txBody>
          </p:sp>
          <p:sp>
            <p:nvSpPr>
              <p:cNvPr id="13" name="圆角矩形 12"/>
              <p:cNvSpPr/>
              <p:nvPr/>
            </p:nvSpPr>
            <p:spPr>
              <a:xfrm>
                <a:off x="1944563" y="3573016"/>
                <a:ext cx="2977456" cy="576064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zh-CN" altLang="en-US" sz="1350" b="1">
                  <a:solidFill>
                    <a:srgbClr val="FFF3C8"/>
                  </a:solidFill>
                </a:endParaRPr>
              </a:p>
            </p:txBody>
          </p:sp>
        </p:grpSp>
        <p:sp>
          <p:nvSpPr>
            <p:cNvPr id="11" name="文本框 9"/>
            <p:cNvSpPr txBox="1"/>
            <p:nvPr/>
          </p:nvSpPr>
          <p:spPr>
            <a:xfrm>
              <a:off x="5665538" y="3140968"/>
              <a:ext cx="907883" cy="438583"/>
            </a:xfrm>
            <a:prstGeom prst="rect">
              <a:avLst/>
            </a:prstGeom>
            <a:noFill/>
            <a:ln w="19050">
              <a:noFill/>
            </a:ln>
            <a:effectLst/>
          </p:spPr>
          <p:txBody>
            <a:bodyPr wrap="square" lIns="51435" tIns="25718" rIns="51435" bIns="25718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lvl="1" algn="ctr"/>
              <a:r>
                <a:rPr lang="en-US" altLang="zh-CN" b="1" dirty="0">
                  <a:solidFill>
                    <a:srgbClr val="FFF3C8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02</a:t>
              </a:r>
              <a:endParaRPr lang="zh-CN" altLang="en-US" b="1" dirty="0">
                <a:solidFill>
                  <a:srgbClr val="FFF3C8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832908" y="1631195"/>
            <a:ext cx="1944951" cy="1463063"/>
            <a:chOff x="7777211" y="1628800"/>
            <a:chExt cx="2593268" cy="1950751"/>
          </a:xfrm>
        </p:grpSpPr>
        <p:grpSp>
          <p:nvGrpSpPr>
            <p:cNvPr id="15" name="组合 14"/>
            <p:cNvGrpSpPr/>
            <p:nvPr/>
          </p:nvGrpSpPr>
          <p:grpSpPr>
            <a:xfrm>
              <a:off x="7777211" y="1628800"/>
              <a:ext cx="2593268" cy="1944216"/>
              <a:chOff x="1944563" y="1916832"/>
              <a:chExt cx="2977456" cy="2232248"/>
            </a:xfrm>
          </p:grpSpPr>
          <p:sp>
            <p:nvSpPr>
              <p:cNvPr id="17" name="圆角矩形 16"/>
              <p:cNvSpPr/>
              <p:nvPr/>
            </p:nvSpPr>
            <p:spPr>
              <a:xfrm>
                <a:off x="1944563" y="1916832"/>
                <a:ext cx="2977456" cy="2232248"/>
              </a:xfrm>
              <a:prstGeom prst="roundRect">
                <a:avLst>
                  <a:gd name="adj" fmla="val 12288"/>
                </a:avLst>
              </a:prstGeom>
              <a:blipFill>
                <a:blip r:embed="rId7" cstate="print"/>
                <a:srcRect/>
                <a:stretch>
                  <a:fillRect l="-49774" t="-46883" r="-47352" b="-4952"/>
                </a:stretch>
              </a:blipFill>
              <a:ln w="19050">
                <a:solidFill>
                  <a:srgbClr val="FF0000"/>
                </a:solidFill>
              </a:ln>
              <a:effectLst>
                <a:outerShdw blurRad="114300" dist="889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zh-CN" altLang="en-US" sz="1350" b="1">
                  <a:solidFill>
                    <a:srgbClr val="FFF3C8"/>
                  </a:solidFill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>
                <a:off x="1944563" y="3573016"/>
                <a:ext cx="2977456" cy="576064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zh-CN" altLang="en-US" sz="1350" b="1">
                  <a:solidFill>
                    <a:srgbClr val="FFF3C8"/>
                  </a:solidFill>
                </a:endParaRPr>
              </a:p>
            </p:txBody>
          </p:sp>
        </p:grpSp>
        <p:sp>
          <p:nvSpPr>
            <p:cNvPr id="16" name="文本框 9"/>
            <p:cNvSpPr txBox="1"/>
            <p:nvPr/>
          </p:nvSpPr>
          <p:spPr>
            <a:xfrm>
              <a:off x="8689875" y="3140968"/>
              <a:ext cx="859315" cy="438583"/>
            </a:xfrm>
            <a:prstGeom prst="rect">
              <a:avLst/>
            </a:prstGeom>
            <a:noFill/>
            <a:ln w="19050">
              <a:noFill/>
            </a:ln>
            <a:effectLst/>
          </p:spPr>
          <p:txBody>
            <a:bodyPr wrap="square" lIns="51435" tIns="25718" rIns="51435" bIns="25718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lvl="1" algn="ctr"/>
              <a:r>
                <a:rPr lang="en-US" altLang="zh-CN" b="1" dirty="0">
                  <a:solidFill>
                    <a:srgbClr val="FFF3C8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03</a:t>
              </a:r>
              <a:endParaRPr lang="zh-CN" altLang="en-US" b="1" dirty="0">
                <a:solidFill>
                  <a:srgbClr val="FFF3C8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428742" y="3319705"/>
            <a:ext cx="1698608" cy="870024"/>
            <a:chOff x="2496894" y="4002495"/>
            <a:chExt cx="1656477" cy="848445"/>
          </a:xfrm>
        </p:grpSpPr>
        <p:grpSp>
          <p:nvGrpSpPr>
            <p:cNvPr id="27" name="组合 26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32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FF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zh-CN" altLang="en-US" sz="135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FF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zh-CN" altLang="en-US" sz="135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2699205" y="4139944"/>
              <a:ext cx="1333743" cy="687097"/>
              <a:chOff x="4271689" y="1363220"/>
              <a:chExt cx="1333743" cy="687097"/>
            </a:xfrm>
          </p:grpSpPr>
          <p:sp>
            <p:nvSpPr>
              <p:cNvPr id="30" name="文本框 30"/>
              <p:cNvSpPr txBox="1"/>
              <p:nvPr/>
            </p:nvSpPr>
            <p:spPr>
              <a:xfrm>
                <a:off x="4283968" y="1363220"/>
                <a:ext cx="1276564" cy="2926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35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</a:p>
            </p:txBody>
          </p:sp>
          <p:sp>
            <p:nvSpPr>
              <p:cNvPr id="31" name="文本框 31"/>
              <p:cNvSpPr txBox="1"/>
              <p:nvPr/>
            </p:nvSpPr>
            <p:spPr>
              <a:xfrm>
                <a:off x="4271689" y="1582094"/>
                <a:ext cx="1333743" cy="4682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29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FF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 sz="135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696774" y="3319704"/>
            <a:ext cx="1698608" cy="870024"/>
            <a:chOff x="2496894" y="4002495"/>
            <a:chExt cx="1656477" cy="848445"/>
          </a:xfrm>
        </p:grpSpPr>
        <p:grpSp>
          <p:nvGrpSpPr>
            <p:cNvPr id="41" name="组合 40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46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FF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zh-CN" altLang="en-US" sz="135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7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FF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zh-CN" altLang="en-US" sz="135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2699205" y="4132977"/>
              <a:ext cx="1333743" cy="694689"/>
              <a:chOff x="4271689" y="1356253"/>
              <a:chExt cx="1333743" cy="694689"/>
            </a:xfrm>
          </p:grpSpPr>
          <p:sp>
            <p:nvSpPr>
              <p:cNvPr id="44" name="文本框 30"/>
              <p:cNvSpPr txBox="1"/>
              <p:nvPr/>
            </p:nvSpPr>
            <p:spPr>
              <a:xfrm>
                <a:off x="4283968" y="1356253"/>
                <a:ext cx="1276564" cy="2926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35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</a:p>
            </p:txBody>
          </p:sp>
          <p:sp>
            <p:nvSpPr>
              <p:cNvPr id="45" name="文本框 31"/>
              <p:cNvSpPr txBox="1"/>
              <p:nvPr/>
            </p:nvSpPr>
            <p:spPr>
              <a:xfrm>
                <a:off x="4271689" y="1582719"/>
                <a:ext cx="1333743" cy="4682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43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FF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 sz="135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911240" y="3319702"/>
            <a:ext cx="1698608" cy="870023"/>
            <a:chOff x="2496894" y="4002495"/>
            <a:chExt cx="1656477" cy="848445"/>
          </a:xfrm>
        </p:grpSpPr>
        <p:grpSp>
          <p:nvGrpSpPr>
            <p:cNvPr id="53" name="组合 52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58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FF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zh-CN" altLang="en-US" sz="135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9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FF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zh-CN" altLang="en-US" sz="135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2699205" y="4134183"/>
              <a:ext cx="1333743" cy="693484"/>
              <a:chOff x="4271689" y="1357459"/>
              <a:chExt cx="1333743" cy="693484"/>
            </a:xfrm>
          </p:grpSpPr>
          <p:sp>
            <p:nvSpPr>
              <p:cNvPr id="56" name="文本框 30"/>
              <p:cNvSpPr txBox="1"/>
              <p:nvPr/>
            </p:nvSpPr>
            <p:spPr>
              <a:xfrm>
                <a:off x="4283968" y="1357459"/>
                <a:ext cx="1276564" cy="292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35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</a:p>
            </p:txBody>
          </p:sp>
          <p:sp>
            <p:nvSpPr>
              <p:cNvPr id="57" name="文本框 31"/>
              <p:cNvSpPr txBox="1"/>
              <p:nvPr/>
            </p:nvSpPr>
            <p:spPr>
              <a:xfrm>
                <a:off x="4271689" y="1582720"/>
                <a:ext cx="1333743" cy="4682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55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FF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 sz="135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0654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ounded Rectangle 72"/>
          <p:cNvSpPr/>
          <p:nvPr/>
        </p:nvSpPr>
        <p:spPr>
          <a:xfrm>
            <a:off x="1714508" y="1232429"/>
            <a:ext cx="1401111" cy="30015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422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2008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1714508" y="1875563"/>
            <a:ext cx="1401111" cy="30015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422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2010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1714508" y="2511863"/>
            <a:ext cx="1401111" cy="300151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422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2012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1714508" y="3139892"/>
            <a:ext cx="1401111" cy="300151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422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2014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1714508" y="3767920"/>
            <a:ext cx="1401111" cy="300151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422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2015</a:t>
            </a:r>
          </a:p>
        </p:txBody>
      </p:sp>
      <p:cxnSp>
        <p:nvCxnSpPr>
          <p:cNvPr id="92" name="Straight Connector 91"/>
          <p:cNvCxnSpPr/>
          <p:nvPr/>
        </p:nvCxnSpPr>
        <p:spPr>
          <a:xfrm rot="5400000">
            <a:off x="2230738" y="1685762"/>
            <a:ext cx="311243" cy="138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H="1">
            <a:off x="2387052" y="1680401"/>
            <a:ext cx="4400880" cy="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H="1">
            <a:off x="2387052" y="2339355"/>
            <a:ext cx="4400880" cy="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H="1">
            <a:off x="2387052" y="2951435"/>
            <a:ext cx="4400880" cy="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H="1">
            <a:off x="2387052" y="3580059"/>
            <a:ext cx="4400880" cy="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 Placeholder 3"/>
          <p:cNvSpPr txBox="1">
            <a:spLocks/>
          </p:cNvSpPr>
          <p:nvPr/>
        </p:nvSpPr>
        <p:spPr>
          <a:xfrm>
            <a:off x="3432818" y="1211072"/>
            <a:ext cx="3175848" cy="31527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794034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114" name="Text Placeholder 3"/>
          <p:cNvSpPr txBox="1">
            <a:spLocks/>
          </p:cNvSpPr>
          <p:nvPr/>
        </p:nvSpPr>
        <p:spPr>
          <a:xfrm>
            <a:off x="3432818" y="1829986"/>
            <a:ext cx="3175848" cy="31527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794034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117" name="Text Placeholder 3"/>
          <p:cNvSpPr txBox="1">
            <a:spLocks/>
          </p:cNvSpPr>
          <p:nvPr/>
        </p:nvSpPr>
        <p:spPr>
          <a:xfrm>
            <a:off x="3432818" y="2425372"/>
            <a:ext cx="3175848" cy="31527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794034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120" name="Text Placeholder 3"/>
          <p:cNvSpPr txBox="1">
            <a:spLocks/>
          </p:cNvSpPr>
          <p:nvPr/>
        </p:nvSpPr>
        <p:spPr>
          <a:xfrm>
            <a:off x="3432818" y="3061672"/>
            <a:ext cx="3175848" cy="31527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794034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121" name="Text Placeholder 3"/>
          <p:cNvSpPr txBox="1">
            <a:spLocks/>
          </p:cNvSpPr>
          <p:nvPr/>
        </p:nvSpPr>
        <p:spPr>
          <a:xfrm>
            <a:off x="3432818" y="3719670"/>
            <a:ext cx="3175848" cy="31527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794034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122" name="Text Placeholder 3"/>
          <p:cNvSpPr txBox="1">
            <a:spLocks/>
          </p:cNvSpPr>
          <p:nvPr/>
        </p:nvSpPr>
        <p:spPr>
          <a:xfrm>
            <a:off x="6916138" y="1361916"/>
            <a:ext cx="496398" cy="374176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794034">
              <a:spcBef>
                <a:spcPct val="20000"/>
              </a:spcBef>
              <a:defRPr/>
            </a:pPr>
            <a:r>
              <a:rPr lang="en-US" sz="199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123" name="Text Placeholder 3"/>
          <p:cNvSpPr txBox="1">
            <a:spLocks/>
          </p:cNvSpPr>
          <p:nvPr/>
        </p:nvSpPr>
        <p:spPr>
          <a:xfrm>
            <a:off x="6916138" y="1994677"/>
            <a:ext cx="496398" cy="374176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794034">
              <a:spcBef>
                <a:spcPct val="20000"/>
              </a:spcBef>
              <a:defRPr/>
            </a:pPr>
            <a:r>
              <a:rPr lang="en-US" sz="199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124" name="Text Placeholder 3"/>
          <p:cNvSpPr txBox="1">
            <a:spLocks/>
          </p:cNvSpPr>
          <p:nvPr/>
        </p:nvSpPr>
        <p:spPr>
          <a:xfrm>
            <a:off x="6916138" y="2627435"/>
            <a:ext cx="496398" cy="374176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794034">
              <a:spcBef>
                <a:spcPct val="20000"/>
              </a:spcBef>
              <a:defRPr/>
            </a:pPr>
            <a:r>
              <a:rPr lang="en-US" sz="199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60%</a:t>
            </a:r>
          </a:p>
        </p:txBody>
      </p:sp>
      <p:sp>
        <p:nvSpPr>
          <p:cNvPr id="125" name="Text Placeholder 3"/>
          <p:cNvSpPr txBox="1">
            <a:spLocks/>
          </p:cNvSpPr>
          <p:nvPr/>
        </p:nvSpPr>
        <p:spPr>
          <a:xfrm>
            <a:off x="6916138" y="3260196"/>
            <a:ext cx="496398" cy="374176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794034">
              <a:spcBef>
                <a:spcPct val="20000"/>
              </a:spcBef>
              <a:defRPr/>
            </a:pPr>
            <a:r>
              <a:rPr lang="en-US" sz="199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30%</a:t>
            </a:r>
          </a:p>
        </p:txBody>
      </p:sp>
      <p:sp>
        <p:nvSpPr>
          <p:cNvPr id="126" name="Text Placeholder 3"/>
          <p:cNvSpPr txBox="1">
            <a:spLocks/>
          </p:cNvSpPr>
          <p:nvPr/>
        </p:nvSpPr>
        <p:spPr>
          <a:xfrm>
            <a:off x="6840908" y="3892956"/>
            <a:ext cx="646859" cy="374176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794034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1991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100%</a:t>
            </a:r>
          </a:p>
        </p:txBody>
      </p:sp>
      <p:cxnSp>
        <p:nvCxnSpPr>
          <p:cNvPr id="128" name="Straight Connector 127"/>
          <p:cNvCxnSpPr/>
          <p:nvPr/>
        </p:nvCxnSpPr>
        <p:spPr>
          <a:xfrm flipH="1">
            <a:off x="2387053" y="4213922"/>
            <a:ext cx="4400880" cy="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rot="5400000">
            <a:off x="2230738" y="2328206"/>
            <a:ext cx="311243" cy="138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 rot="5400000">
            <a:off x="2230738" y="2960503"/>
            <a:ext cx="311243" cy="138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rot="5400000">
            <a:off x="2230738" y="3590549"/>
            <a:ext cx="311243" cy="138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rot="5400000">
            <a:off x="2230738" y="4223000"/>
            <a:ext cx="311243" cy="138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8882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5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8" grpId="0" animBg="1"/>
      <p:bldP spid="81" grpId="0" animBg="1"/>
      <p:bldP spid="84" grpId="0" animBg="1"/>
      <p:bldP spid="89" grpId="0" animBg="1"/>
      <p:bldP spid="111" grpId="0"/>
      <p:bldP spid="114" grpId="0"/>
      <p:bldP spid="117" grpId="0"/>
      <p:bldP spid="120" grpId="0"/>
      <p:bldP spid="121" grpId="0"/>
      <p:bldP spid="122" grpId="0"/>
      <p:bldP spid="123" grpId="0"/>
      <p:bldP spid="124" grpId="0"/>
      <p:bldP spid="125" grpId="0"/>
      <p:bldP spid="1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5B56F6FD-660B-40FC-AEAC-6CBCFCFE85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000241" y="-2000257"/>
            <a:ext cx="5143501" cy="914401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B0FA8FA9-6AAF-44C6-96E7-94BDDCD4DA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6" y="2029"/>
            <a:ext cx="9141024" cy="514639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2D1C3D73-F6A9-4BBF-A47B-67C1F72681FD}"/>
              </a:ext>
            </a:extLst>
          </p:cNvPr>
          <p:cNvSpPr txBox="1"/>
          <p:nvPr/>
        </p:nvSpPr>
        <p:spPr>
          <a:xfrm>
            <a:off x="2517569" y="2613546"/>
            <a:ext cx="4108863" cy="784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500" dirty="0">
                <a:solidFill>
                  <a:schemeClr val="bg1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成功项目展示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852C2EA9-BE96-4317-92F2-6019E2E990C1}"/>
              </a:ext>
            </a:extLst>
          </p:cNvPr>
          <p:cNvSpPr txBox="1"/>
          <p:nvPr/>
        </p:nvSpPr>
        <p:spPr>
          <a:xfrm>
            <a:off x="2438400" y="3498564"/>
            <a:ext cx="42672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2E4AE103-9D2D-426F-AABC-05E0AFFCE79F}"/>
              </a:ext>
            </a:extLst>
          </p:cNvPr>
          <p:cNvGrpSpPr/>
          <p:nvPr/>
        </p:nvGrpSpPr>
        <p:grpSpPr>
          <a:xfrm>
            <a:off x="3515096" y="1177861"/>
            <a:ext cx="2113808" cy="1334663"/>
            <a:chOff x="4686795" y="1282884"/>
            <a:chExt cx="2818410" cy="1779551"/>
          </a:xfrm>
        </p:grpSpPr>
        <p:sp>
          <p:nvSpPr>
            <p:cNvPr id="8" name="椭圆 1">
              <a:extLst>
                <a:ext uri="{FF2B5EF4-FFF2-40B4-BE49-F238E27FC236}">
                  <a16:creationId xmlns="" xmlns:a16="http://schemas.microsoft.com/office/drawing/2014/main" id="{2C00F6DC-DF83-40B0-BEAD-5D08D49B6E3B}"/>
                </a:ext>
              </a:extLst>
            </p:cNvPr>
            <p:cNvSpPr/>
            <p:nvPr/>
          </p:nvSpPr>
          <p:spPr>
            <a:xfrm>
              <a:off x="5254171" y="1282884"/>
              <a:ext cx="1683658" cy="841829"/>
            </a:xfrm>
            <a:custGeom>
              <a:avLst/>
              <a:gdLst>
                <a:gd name="connsiteX0" fmla="*/ 0 w 1683658"/>
                <a:gd name="connsiteY0" fmla="*/ 841829 h 1683658"/>
                <a:gd name="connsiteX1" fmla="*/ 841829 w 1683658"/>
                <a:gd name="connsiteY1" fmla="*/ 0 h 1683658"/>
                <a:gd name="connsiteX2" fmla="*/ 1683658 w 1683658"/>
                <a:gd name="connsiteY2" fmla="*/ 841829 h 1683658"/>
                <a:gd name="connsiteX3" fmla="*/ 841829 w 1683658"/>
                <a:gd name="connsiteY3" fmla="*/ 1683658 h 1683658"/>
                <a:gd name="connsiteX4" fmla="*/ 0 w 1683658"/>
                <a:gd name="connsiteY4" fmla="*/ 841829 h 1683658"/>
                <a:gd name="connsiteX0" fmla="*/ 841829 w 1683658"/>
                <a:gd name="connsiteY0" fmla="*/ 1683658 h 1775098"/>
                <a:gd name="connsiteX1" fmla="*/ 0 w 1683658"/>
                <a:gd name="connsiteY1" fmla="*/ 841829 h 1775098"/>
                <a:gd name="connsiteX2" fmla="*/ 841829 w 1683658"/>
                <a:gd name="connsiteY2" fmla="*/ 0 h 1775098"/>
                <a:gd name="connsiteX3" fmla="*/ 1683658 w 1683658"/>
                <a:gd name="connsiteY3" fmla="*/ 841829 h 1775098"/>
                <a:gd name="connsiteX4" fmla="*/ 933269 w 1683658"/>
                <a:gd name="connsiteY4" fmla="*/ 1775098 h 1775098"/>
                <a:gd name="connsiteX0" fmla="*/ 841829 w 1683658"/>
                <a:gd name="connsiteY0" fmla="*/ 1683658 h 1683658"/>
                <a:gd name="connsiteX1" fmla="*/ 0 w 1683658"/>
                <a:gd name="connsiteY1" fmla="*/ 841829 h 1683658"/>
                <a:gd name="connsiteX2" fmla="*/ 841829 w 1683658"/>
                <a:gd name="connsiteY2" fmla="*/ 0 h 1683658"/>
                <a:gd name="connsiteX3" fmla="*/ 1683658 w 1683658"/>
                <a:gd name="connsiteY3" fmla="*/ 841829 h 1683658"/>
                <a:gd name="connsiteX0" fmla="*/ 0 w 1683658"/>
                <a:gd name="connsiteY0" fmla="*/ 841829 h 841829"/>
                <a:gd name="connsiteX1" fmla="*/ 841829 w 1683658"/>
                <a:gd name="connsiteY1" fmla="*/ 0 h 841829"/>
                <a:gd name="connsiteX2" fmla="*/ 1683658 w 1683658"/>
                <a:gd name="connsiteY2" fmla="*/ 841829 h 841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83658" h="841829">
                  <a:moveTo>
                    <a:pt x="0" y="841829"/>
                  </a:moveTo>
                  <a:cubicBezTo>
                    <a:pt x="0" y="376900"/>
                    <a:pt x="376900" y="0"/>
                    <a:pt x="841829" y="0"/>
                  </a:cubicBezTo>
                  <a:cubicBezTo>
                    <a:pt x="1306758" y="0"/>
                    <a:pt x="1683658" y="376900"/>
                    <a:pt x="1683658" y="841829"/>
                  </a:cubicBezTo>
                </a:path>
              </a:pathLst>
            </a:cu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1"/>
                </a:solidFill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3FA4D707-F679-417A-AA7E-8BA1F65B24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86795" y="2124713"/>
              <a:ext cx="2818410" cy="937722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EF500197-19F4-4A2E-85DF-38141631EEA2}"/>
                </a:ext>
              </a:extLst>
            </p:cNvPr>
            <p:cNvSpPr txBox="1"/>
            <p:nvPr/>
          </p:nvSpPr>
          <p:spPr>
            <a:xfrm>
              <a:off x="5392848" y="1406705"/>
              <a:ext cx="140630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000" b="1" dirty="0">
                  <a:solidFill>
                    <a:schemeClr val="bg1"/>
                  </a:solidFill>
                  <a:ea typeface="华康俪金黑W8" panose="020B0809000000000000" pitchFamily="49" charset="-122"/>
                </a:rPr>
                <a:t>03</a:t>
              </a:r>
              <a:endParaRPr lang="zh-CN" altLang="en-US" sz="3000" b="1" dirty="0">
                <a:solidFill>
                  <a:schemeClr val="bg1"/>
                </a:solidFill>
                <a:ea typeface="华康俪金黑W8" panose="020B0809000000000000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183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"/>
          <p:cNvGrpSpPr/>
          <p:nvPr/>
        </p:nvGrpSpPr>
        <p:grpSpPr>
          <a:xfrm flipH="1">
            <a:off x="3673723" y="3325183"/>
            <a:ext cx="1147024" cy="873124"/>
            <a:chOff x="4250639" y="3537480"/>
            <a:chExt cx="1529450" cy="1164230"/>
          </a:xfrm>
        </p:grpSpPr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250639" y="3537480"/>
              <a:ext cx="1529450" cy="1164230"/>
            </a:xfrm>
            <a:custGeom>
              <a:avLst/>
              <a:gdLst>
                <a:gd name="T0" fmla="*/ 192 w 813"/>
                <a:gd name="T1" fmla="*/ 556 h 619"/>
                <a:gd name="T2" fmla="*/ 637 w 813"/>
                <a:gd name="T3" fmla="*/ 535 h 619"/>
                <a:gd name="T4" fmla="*/ 637 w 813"/>
                <a:gd name="T5" fmla="*/ 535 h 619"/>
                <a:gd name="T6" fmla="*/ 783 w 813"/>
                <a:gd name="T7" fmla="*/ 348 h 619"/>
                <a:gd name="T8" fmla="*/ 575 w 813"/>
                <a:gd name="T9" fmla="*/ 31 h 619"/>
                <a:gd name="T10" fmla="*/ 258 w 813"/>
                <a:gd name="T11" fmla="*/ 238 h 619"/>
                <a:gd name="T12" fmla="*/ 342 w 813"/>
                <a:gd name="T13" fmla="*/ 494 h 619"/>
                <a:gd name="T14" fmla="*/ 220 w 813"/>
                <a:gd name="T15" fmla="*/ 472 h 619"/>
                <a:gd name="T16" fmla="*/ 241 w 813"/>
                <a:gd name="T17" fmla="*/ 408 h 619"/>
                <a:gd name="T18" fmla="*/ 0 w 813"/>
                <a:gd name="T19" fmla="*/ 379 h 619"/>
                <a:gd name="T20" fmla="*/ 171 w 813"/>
                <a:gd name="T21" fmla="*/ 619 h 619"/>
                <a:gd name="T22" fmla="*/ 192 w 813"/>
                <a:gd name="T23" fmla="*/ 556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3" h="619">
                  <a:moveTo>
                    <a:pt x="192" y="556"/>
                  </a:moveTo>
                  <a:cubicBezTo>
                    <a:pt x="319" y="598"/>
                    <a:pt x="511" y="596"/>
                    <a:pt x="637" y="535"/>
                  </a:cubicBezTo>
                  <a:cubicBezTo>
                    <a:pt x="637" y="535"/>
                    <a:pt x="638" y="536"/>
                    <a:pt x="637" y="535"/>
                  </a:cubicBezTo>
                  <a:cubicBezTo>
                    <a:pt x="710" y="500"/>
                    <a:pt x="765" y="432"/>
                    <a:pt x="783" y="348"/>
                  </a:cubicBezTo>
                  <a:cubicBezTo>
                    <a:pt x="813" y="203"/>
                    <a:pt x="720" y="61"/>
                    <a:pt x="575" y="31"/>
                  </a:cubicBezTo>
                  <a:cubicBezTo>
                    <a:pt x="430" y="0"/>
                    <a:pt x="288" y="93"/>
                    <a:pt x="258" y="238"/>
                  </a:cubicBezTo>
                  <a:cubicBezTo>
                    <a:pt x="237" y="336"/>
                    <a:pt x="273" y="432"/>
                    <a:pt x="342" y="494"/>
                  </a:cubicBezTo>
                  <a:cubicBezTo>
                    <a:pt x="301" y="492"/>
                    <a:pt x="260" y="485"/>
                    <a:pt x="220" y="472"/>
                  </a:cubicBezTo>
                  <a:cubicBezTo>
                    <a:pt x="227" y="451"/>
                    <a:pt x="234" y="429"/>
                    <a:pt x="241" y="408"/>
                  </a:cubicBezTo>
                  <a:cubicBezTo>
                    <a:pt x="170" y="424"/>
                    <a:pt x="85" y="418"/>
                    <a:pt x="0" y="379"/>
                  </a:cubicBezTo>
                  <a:cubicBezTo>
                    <a:pt x="30" y="468"/>
                    <a:pt x="87" y="553"/>
                    <a:pt x="171" y="619"/>
                  </a:cubicBezTo>
                  <a:cubicBezTo>
                    <a:pt x="178" y="598"/>
                    <a:pt x="185" y="577"/>
                    <a:pt x="192" y="5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4946647" y="3804569"/>
              <a:ext cx="551192" cy="551192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1849"/>
            <p:cNvSpPr/>
            <p:nvPr/>
          </p:nvSpPr>
          <p:spPr>
            <a:xfrm flipH="1">
              <a:off x="5071935" y="3959885"/>
              <a:ext cx="329565" cy="265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28573" tIns="28573" rIns="28573" bIns="28573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43"/>
          <p:cNvGrpSpPr/>
          <p:nvPr/>
        </p:nvGrpSpPr>
        <p:grpSpPr>
          <a:xfrm>
            <a:off x="4691062" y="3074759"/>
            <a:ext cx="1049762" cy="998336"/>
            <a:chOff x="6254758" y="3535584"/>
            <a:chExt cx="1399760" cy="1331188"/>
          </a:xfrm>
        </p:grpSpPr>
        <p:grpSp>
          <p:nvGrpSpPr>
            <p:cNvPr id="4" name="Group 15"/>
            <p:cNvGrpSpPr/>
            <p:nvPr/>
          </p:nvGrpSpPr>
          <p:grpSpPr>
            <a:xfrm flipH="1">
              <a:off x="6254758" y="3535584"/>
              <a:ext cx="1399760" cy="1331188"/>
              <a:chOff x="3023802" y="3203565"/>
              <a:chExt cx="1399760" cy="1331188"/>
            </a:xfrm>
          </p:grpSpPr>
          <p:sp>
            <p:nvSpPr>
              <p:cNvPr id="17" name="Freeform 20"/>
              <p:cNvSpPr>
                <a:spLocks/>
              </p:cNvSpPr>
              <p:nvPr/>
            </p:nvSpPr>
            <p:spPr bwMode="auto">
              <a:xfrm>
                <a:off x="3023802" y="3203565"/>
                <a:ext cx="1399760" cy="1331188"/>
              </a:xfrm>
              <a:custGeom>
                <a:avLst/>
                <a:gdLst>
                  <a:gd name="T0" fmla="*/ 66 w 745"/>
                  <a:gd name="T1" fmla="*/ 251 h 708"/>
                  <a:gd name="T2" fmla="*/ 284 w 745"/>
                  <a:gd name="T3" fmla="*/ 640 h 708"/>
                  <a:gd name="T4" fmla="*/ 284 w 745"/>
                  <a:gd name="T5" fmla="*/ 640 h 708"/>
                  <a:gd name="T6" fmla="*/ 517 w 745"/>
                  <a:gd name="T7" fmla="*/ 686 h 708"/>
                  <a:gd name="T8" fmla="*/ 707 w 745"/>
                  <a:gd name="T9" fmla="*/ 358 h 708"/>
                  <a:gd name="T10" fmla="*/ 379 w 745"/>
                  <a:gd name="T11" fmla="*/ 167 h 708"/>
                  <a:gd name="T12" fmla="*/ 189 w 745"/>
                  <a:gd name="T13" fmla="*/ 357 h 708"/>
                  <a:gd name="T14" fmla="*/ 154 w 745"/>
                  <a:gd name="T15" fmla="*/ 239 h 708"/>
                  <a:gd name="T16" fmla="*/ 220 w 745"/>
                  <a:gd name="T17" fmla="*/ 229 h 708"/>
                  <a:gd name="T18" fmla="*/ 138 w 745"/>
                  <a:gd name="T19" fmla="*/ 0 h 708"/>
                  <a:gd name="T20" fmla="*/ 0 w 745"/>
                  <a:gd name="T21" fmla="*/ 261 h 708"/>
                  <a:gd name="T22" fmla="*/ 66 w 745"/>
                  <a:gd name="T23" fmla="*/ 251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45" h="708">
                    <a:moveTo>
                      <a:pt x="66" y="251"/>
                    </a:moveTo>
                    <a:cubicBezTo>
                      <a:pt x="85" y="383"/>
                      <a:pt x="172" y="554"/>
                      <a:pt x="284" y="640"/>
                    </a:cubicBezTo>
                    <a:cubicBezTo>
                      <a:pt x="284" y="639"/>
                      <a:pt x="283" y="640"/>
                      <a:pt x="284" y="640"/>
                    </a:cubicBezTo>
                    <a:cubicBezTo>
                      <a:pt x="347" y="689"/>
                      <a:pt x="433" y="708"/>
                      <a:pt x="517" y="686"/>
                    </a:cubicBezTo>
                    <a:cubicBezTo>
                      <a:pt x="660" y="648"/>
                      <a:pt x="745" y="501"/>
                      <a:pt x="707" y="358"/>
                    </a:cubicBezTo>
                    <a:cubicBezTo>
                      <a:pt x="669" y="215"/>
                      <a:pt x="522" y="129"/>
                      <a:pt x="379" y="167"/>
                    </a:cubicBezTo>
                    <a:cubicBezTo>
                      <a:pt x="283" y="193"/>
                      <a:pt x="213" y="268"/>
                      <a:pt x="189" y="357"/>
                    </a:cubicBezTo>
                    <a:cubicBezTo>
                      <a:pt x="171" y="320"/>
                      <a:pt x="160" y="280"/>
                      <a:pt x="154" y="239"/>
                    </a:cubicBezTo>
                    <a:cubicBezTo>
                      <a:pt x="176" y="235"/>
                      <a:pt x="198" y="232"/>
                      <a:pt x="220" y="229"/>
                    </a:cubicBezTo>
                    <a:cubicBezTo>
                      <a:pt x="174" y="172"/>
                      <a:pt x="141" y="94"/>
                      <a:pt x="138" y="0"/>
                    </a:cubicBezTo>
                    <a:cubicBezTo>
                      <a:pt x="72" y="66"/>
                      <a:pt x="22" y="156"/>
                      <a:pt x="0" y="261"/>
                    </a:cubicBezTo>
                    <a:cubicBezTo>
                      <a:pt x="22" y="258"/>
                      <a:pt x="44" y="254"/>
                      <a:pt x="66" y="25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68576" tIns="34288" rIns="68576" bIns="3428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56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3596074" y="3732211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56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3" name="Shape 2671"/>
            <p:cNvSpPr/>
            <p:nvPr/>
          </p:nvSpPr>
          <p:spPr>
            <a:xfrm>
              <a:off x="6705147" y="4201178"/>
              <a:ext cx="203005" cy="286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574" extrusionOk="0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28573" tIns="28573" rIns="28573" bIns="28573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5"/>
          <p:cNvGrpSpPr/>
          <p:nvPr/>
        </p:nvGrpSpPr>
        <p:grpSpPr>
          <a:xfrm>
            <a:off x="3398704" y="2333554"/>
            <a:ext cx="841822" cy="1172737"/>
            <a:chOff x="4531519" y="2547255"/>
            <a:chExt cx="1122491" cy="1563736"/>
          </a:xfrm>
        </p:grpSpPr>
        <p:grpSp>
          <p:nvGrpSpPr>
            <p:cNvPr id="6" name="Group 24"/>
            <p:cNvGrpSpPr/>
            <p:nvPr/>
          </p:nvGrpSpPr>
          <p:grpSpPr>
            <a:xfrm flipH="1">
              <a:off x="4531519" y="2547255"/>
              <a:ext cx="1122491" cy="1563736"/>
              <a:chOff x="5024310" y="2215236"/>
              <a:chExt cx="1122491" cy="1563736"/>
            </a:xfrm>
          </p:grpSpPr>
          <p:sp>
            <p:nvSpPr>
              <p:cNvPr id="26" name="Freeform 22"/>
              <p:cNvSpPr>
                <a:spLocks/>
              </p:cNvSpPr>
              <p:nvPr/>
            </p:nvSpPr>
            <p:spPr bwMode="auto">
              <a:xfrm>
                <a:off x="5024310" y="2215236"/>
                <a:ext cx="1122491" cy="1563736"/>
              </a:xfrm>
              <a:custGeom>
                <a:avLst/>
                <a:gdLst>
                  <a:gd name="T0" fmla="*/ 477 w 597"/>
                  <a:gd name="T1" fmla="*/ 690 h 831"/>
                  <a:gd name="T2" fmla="*/ 570 w 597"/>
                  <a:gd name="T3" fmla="*/ 255 h 831"/>
                  <a:gd name="T4" fmla="*/ 570 w 597"/>
                  <a:gd name="T5" fmla="*/ 255 h 831"/>
                  <a:gd name="T6" fmla="*/ 426 w 597"/>
                  <a:gd name="T7" fmla="*/ 66 h 831"/>
                  <a:gd name="T8" fmla="*/ 66 w 597"/>
                  <a:gd name="T9" fmla="*/ 186 h 831"/>
                  <a:gd name="T10" fmla="*/ 186 w 597"/>
                  <a:gd name="T11" fmla="*/ 546 h 831"/>
                  <a:gd name="T12" fmla="*/ 454 w 597"/>
                  <a:gd name="T13" fmla="*/ 529 h 831"/>
                  <a:gd name="T14" fmla="*/ 402 w 597"/>
                  <a:gd name="T15" fmla="*/ 642 h 831"/>
                  <a:gd name="T16" fmla="*/ 346 w 597"/>
                  <a:gd name="T17" fmla="*/ 605 h 831"/>
                  <a:gd name="T18" fmla="*/ 256 w 597"/>
                  <a:gd name="T19" fmla="*/ 831 h 831"/>
                  <a:gd name="T20" fmla="*/ 532 w 597"/>
                  <a:gd name="T21" fmla="*/ 727 h 831"/>
                  <a:gd name="T22" fmla="*/ 477 w 597"/>
                  <a:gd name="T23" fmla="*/ 690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7" h="831">
                    <a:moveTo>
                      <a:pt x="477" y="690"/>
                    </a:moveTo>
                    <a:cubicBezTo>
                      <a:pt x="550" y="578"/>
                      <a:pt x="597" y="392"/>
                      <a:pt x="570" y="255"/>
                    </a:cubicBezTo>
                    <a:cubicBezTo>
                      <a:pt x="569" y="255"/>
                      <a:pt x="571" y="254"/>
                      <a:pt x="570" y="255"/>
                    </a:cubicBezTo>
                    <a:cubicBezTo>
                      <a:pt x="554" y="176"/>
                      <a:pt x="503" y="105"/>
                      <a:pt x="426" y="66"/>
                    </a:cubicBezTo>
                    <a:cubicBezTo>
                      <a:pt x="293" y="0"/>
                      <a:pt x="132" y="54"/>
                      <a:pt x="66" y="186"/>
                    </a:cubicBezTo>
                    <a:cubicBezTo>
                      <a:pt x="0" y="319"/>
                      <a:pt x="54" y="480"/>
                      <a:pt x="186" y="546"/>
                    </a:cubicBezTo>
                    <a:cubicBezTo>
                      <a:pt x="275" y="590"/>
                      <a:pt x="377" y="581"/>
                      <a:pt x="454" y="529"/>
                    </a:cubicBezTo>
                    <a:cubicBezTo>
                      <a:pt x="442" y="569"/>
                      <a:pt x="425" y="607"/>
                      <a:pt x="402" y="642"/>
                    </a:cubicBezTo>
                    <a:cubicBezTo>
                      <a:pt x="383" y="630"/>
                      <a:pt x="365" y="617"/>
                      <a:pt x="346" y="605"/>
                    </a:cubicBezTo>
                    <a:cubicBezTo>
                      <a:pt x="343" y="678"/>
                      <a:pt x="316" y="759"/>
                      <a:pt x="256" y="831"/>
                    </a:cubicBezTo>
                    <a:cubicBezTo>
                      <a:pt x="350" y="825"/>
                      <a:pt x="446" y="791"/>
                      <a:pt x="532" y="727"/>
                    </a:cubicBezTo>
                    <a:cubicBezTo>
                      <a:pt x="514" y="715"/>
                      <a:pt x="495" y="702"/>
                      <a:pt x="477" y="69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76" tIns="34288" rIns="68576" bIns="3428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56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318921" y="2519887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56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5" name="AutoShape 24"/>
            <p:cNvSpPr>
              <a:spLocks/>
            </p:cNvSpPr>
            <p:nvPr/>
          </p:nvSpPr>
          <p:spPr bwMode="auto">
            <a:xfrm>
              <a:off x="4943243" y="2987043"/>
              <a:ext cx="281119" cy="280917"/>
            </a:xfrm>
            <a:custGeom>
              <a:avLst/>
              <a:gdLst>
                <a:gd name="T0" fmla="*/ 16823 w 19689"/>
                <a:gd name="T1" fmla="*/ 2867 h 19689"/>
                <a:gd name="T2" fmla="*/ 2867 w 19689"/>
                <a:gd name="T3" fmla="*/ 2867 h 19689"/>
                <a:gd name="T4" fmla="*/ 2867 w 19689"/>
                <a:gd name="T5" fmla="*/ 16823 h 19689"/>
                <a:gd name="T6" fmla="*/ 16823 w 19689"/>
                <a:gd name="T7" fmla="*/ 16823 h 19689"/>
                <a:gd name="T8" fmla="*/ 16823 w 19689"/>
                <a:gd name="T9" fmla="*/ 2867 h 19689"/>
                <a:gd name="T10" fmla="*/ 11507 w 19689"/>
                <a:gd name="T11" fmla="*/ 12670 h 19689"/>
                <a:gd name="T12" fmla="*/ 6522 w 19689"/>
                <a:gd name="T13" fmla="*/ 15494 h 19689"/>
                <a:gd name="T14" fmla="*/ 6522 w 19689"/>
                <a:gd name="T15" fmla="*/ 9845 h 19689"/>
                <a:gd name="T16" fmla="*/ 6522 w 19689"/>
                <a:gd name="T17" fmla="*/ 4030 h 19689"/>
                <a:gd name="T18" fmla="*/ 11507 w 19689"/>
                <a:gd name="T19" fmla="*/ 7020 h 19689"/>
                <a:gd name="T20" fmla="*/ 16325 w 19689"/>
                <a:gd name="T21" fmla="*/ 9845 h 19689"/>
                <a:gd name="T22" fmla="*/ 11507 w 19689"/>
                <a:gd name="T23" fmla="*/ 12670 h 19689"/>
                <a:gd name="T24" fmla="*/ 11507 w 19689"/>
                <a:gd name="T25" fmla="*/ 12670 h 19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689" h="19689">
                  <a:moveTo>
                    <a:pt x="16823" y="2867"/>
                  </a:moveTo>
                  <a:cubicBezTo>
                    <a:pt x="12836" y="-955"/>
                    <a:pt x="6688" y="-955"/>
                    <a:pt x="2867" y="2867"/>
                  </a:cubicBezTo>
                  <a:cubicBezTo>
                    <a:pt x="-955" y="6688"/>
                    <a:pt x="-955" y="13002"/>
                    <a:pt x="2867" y="16823"/>
                  </a:cubicBezTo>
                  <a:cubicBezTo>
                    <a:pt x="6688" y="20645"/>
                    <a:pt x="12836" y="20645"/>
                    <a:pt x="16823" y="16823"/>
                  </a:cubicBezTo>
                  <a:cubicBezTo>
                    <a:pt x="20645" y="13002"/>
                    <a:pt x="20645" y="6688"/>
                    <a:pt x="16823" y="2867"/>
                  </a:cubicBezTo>
                  <a:close/>
                  <a:moveTo>
                    <a:pt x="11507" y="12670"/>
                  </a:moveTo>
                  <a:cubicBezTo>
                    <a:pt x="6522" y="15494"/>
                    <a:pt x="6522" y="15494"/>
                    <a:pt x="6522" y="15494"/>
                  </a:cubicBezTo>
                  <a:cubicBezTo>
                    <a:pt x="6522" y="9845"/>
                    <a:pt x="6522" y="9845"/>
                    <a:pt x="6522" y="9845"/>
                  </a:cubicBezTo>
                  <a:cubicBezTo>
                    <a:pt x="6522" y="4030"/>
                    <a:pt x="6522" y="4030"/>
                    <a:pt x="6522" y="4030"/>
                  </a:cubicBezTo>
                  <a:cubicBezTo>
                    <a:pt x="11507" y="7020"/>
                    <a:pt x="11507" y="7020"/>
                    <a:pt x="11507" y="7020"/>
                  </a:cubicBezTo>
                  <a:cubicBezTo>
                    <a:pt x="16325" y="9845"/>
                    <a:pt x="16325" y="9845"/>
                    <a:pt x="16325" y="9845"/>
                  </a:cubicBezTo>
                  <a:lnTo>
                    <a:pt x="11507" y="12670"/>
                  </a:lnTo>
                  <a:close/>
                  <a:moveTo>
                    <a:pt x="11507" y="1267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47"/>
          <p:cNvGrpSpPr/>
          <p:nvPr/>
        </p:nvGrpSpPr>
        <p:grpSpPr>
          <a:xfrm>
            <a:off x="3801169" y="1791345"/>
            <a:ext cx="1143671" cy="807165"/>
            <a:chOff x="5068168" y="1824270"/>
            <a:chExt cx="1524978" cy="1076279"/>
          </a:xfrm>
        </p:grpSpPr>
        <p:grpSp>
          <p:nvGrpSpPr>
            <p:cNvPr id="8" name="Group 28"/>
            <p:cNvGrpSpPr/>
            <p:nvPr/>
          </p:nvGrpSpPr>
          <p:grpSpPr>
            <a:xfrm flipH="1">
              <a:off x="5068168" y="1824270"/>
              <a:ext cx="1524978" cy="1076279"/>
              <a:chOff x="4085174" y="1492251"/>
              <a:chExt cx="1524978" cy="1076279"/>
            </a:xfrm>
          </p:grpSpPr>
          <p:sp>
            <p:nvSpPr>
              <p:cNvPr id="30" name="Freeform 23"/>
              <p:cNvSpPr>
                <a:spLocks/>
              </p:cNvSpPr>
              <p:nvPr/>
            </p:nvSpPr>
            <p:spPr bwMode="auto">
              <a:xfrm>
                <a:off x="4085174" y="1492251"/>
                <a:ext cx="1524978" cy="1076279"/>
              </a:xfrm>
              <a:custGeom>
                <a:avLst/>
                <a:gdLst>
                  <a:gd name="T0" fmla="*/ 714 w 811"/>
                  <a:gd name="T1" fmla="*/ 209 h 573"/>
                  <a:gd name="T2" fmla="*/ 318 w 811"/>
                  <a:gd name="T3" fmla="*/ 6 h 573"/>
                  <a:gd name="T4" fmla="*/ 318 w 811"/>
                  <a:gd name="T5" fmla="*/ 6 h 573"/>
                  <a:gd name="T6" fmla="*/ 98 w 811"/>
                  <a:gd name="T7" fmla="*/ 97 h 573"/>
                  <a:gd name="T8" fmla="*/ 121 w 811"/>
                  <a:gd name="T9" fmla="*/ 475 h 573"/>
                  <a:gd name="T10" fmla="*/ 500 w 811"/>
                  <a:gd name="T11" fmla="*/ 452 h 573"/>
                  <a:gd name="T12" fmla="*/ 553 w 811"/>
                  <a:gd name="T13" fmla="*/ 189 h 573"/>
                  <a:gd name="T14" fmla="*/ 648 w 811"/>
                  <a:gd name="T15" fmla="*/ 268 h 573"/>
                  <a:gd name="T16" fmla="*/ 598 w 811"/>
                  <a:gd name="T17" fmla="*/ 313 h 573"/>
                  <a:gd name="T18" fmla="*/ 793 w 811"/>
                  <a:gd name="T19" fmla="*/ 458 h 573"/>
                  <a:gd name="T20" fmla="*/ 764 w 811"/>
                  <a:gd name="T21" fmla="*/ 164 h 573"/>
                  <a:gd name="T22" fmla="*/ 714 w 811"/>
                  <a:gd name="T23" fmla="*/ 209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1" h="573">
                    <a:moveTo>
                      <a:pt x="714" y="209"/>
                    </a:moveTo>
                    <a:cubicBezTo>
                      <a:pt x="625" y="109"/>
                      <a:pt x="458" y="16"/>
                      <a:pt x="318" y="6"/>
                    </a:cubicBezTo>
                    <a:cubicBezTo>
                      <a:pt x="317" y="7"/>
                      <a:pt x="318" y="5"/>
                      <a:pt x="318" y="6"/>
                    </a:cubicBezTo>
                    <a:cubicBezTo>
                      <a:pt x="237" y="0"/>
                      <a:pt x="156" y="32"/>
                      <a:pt x="98" y="97"/>
                    </a:cubicBezTo>
                    <a:cubicBezTo>
                      <a:pt x="0" y="207"/>
                      <a:pt x="10" y="377"/>
                      <a:pt x="121" y="475"/>
                    </a:cubicBezTo>
                    <a:cubicBezTo>
                      <a:pt x="232" y="573"/>
                      <a:pt x="401" y="563"/>
                      <a:pt x="500" y="452"/>
                    </a:cubicBezTo>
                    <a:cubicBezTo>
                      <a:pt x="566" y="378"/>
                      <a:pt x="583" y="277"/>
                      <a:pt x="553" y="189"/>
                    </a:cubicBezTo>
                    <a:cubicBezTo>
                      <a:pt x="588" y="211"/>
                      <a:pt x="620" y="237"/>
                      <a:pt x="648" y="268"/>
                    </a:cubicBezTo>
                    <a:cubicBezTo>
                      <a:pt x="631" y="283"/>
                      <a:pt x="615" y="298"/>
                      <a:pt x="598" y="313"/>
                    </a:cubicBezTo>
                    <a:cubicBezTo>
                      <a:pt x="668" y="335"/>
                      <a:pt x="738" y="382"/>
                      <a:pt x="793" y="458"/>
                    </a:cubicBezTo>
                    <a:cubicBezTo>
                      <a:pt x="811" y="367"/>
                      <a:pt x="803" y="264"/>
                      <a:pt x="764" y="164"/>
                    </a:cubicBezTo>
                    <a:cubicBezTo>
                      <a:pt x="747" y="179"/>
                      <a:pt x="731" y="194"/>
                      <a:pt x="714" y="20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68576" tIns="34288" rIns="68576" bIns="3428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56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4366880" y="1741826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56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7" name="Shape 819"/>
            <p:cNvSpPr/>
            <p:nvPr/>
          </p:nvSpPr>
          <p:spPr>
            <a:xfrm>
              <a:off x="5903979" y="2201089"/>
              <a:ext cx="263729" cy="296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9" extrusionOk="0">
                  <a:moveTo>
                    <a:pt x="4049" y="7519"/>
                  </a:moveTo>
                  <a:cubicBezTo>
                    <a:pt x="3162" y="7519"/>
                    <a:pt x="0" y="7985"/>
                    <a:pt x="0" y="11154"/>
                  </a:cubicBezTo>
                  <a:lnTo>
                    <a:pt x="0" y="16799"/>
                  </a:lnTo>
                  <a:cubicBezTo>
                    <a:pt x="0" y="19968"/>
                    <a:pt x="3162" y="20318"/>
                    <a:pt x="4049" y="20318"/>
                  </a:cubicBezTo>
                  <a:cubicBezTo>
                    <a:pt x="4937" y="20318"/>
                    <a:pt x="2699" y="19651"/>
                    <a:pt x="2699" y="17687"/>
                  </a:cubicBezTo>
                  <a:lnTo>
                    <a:pt x="2699" y="10267"/>
                  </a:lnTo>
                  <a:cubicBezTo>
                    <a:pt x="2699" y="8207"/>
                    <a:pt x="4937" y="7519"/>
                    <a:pt x="4049" y="7519"/>
                  </a:cubicBezTo>
                  <a:close/>
                  <a:moveTo>
                    <a:pt x="15725" y="7408"/>
                  </a:moveTo>
                  <a:cubicBezTo>
                    <a:pt x="15548" y="6995"/>
                    <a:pt x="20503" y="3177"/>
                    <a:pt x="17612" y="83"/>
                  </a:cubicBezTo>
                  <a:cubicBezTo>
                    <a:pt x="16934" y="-641"/>
                    <a:pt x="14641" y="3547"/>
                    <a:pt x="11381" y="5443"/>
                  </a:cubicBezTo>
                  <a:cubicBezTo>
                    <a:pt x="9583" y="6489"/>
                    <a:pt x="5399" y="8716"/>
                    <a:pt x="5399" y="9946"/>
                  </a:cubicBezTo>
                  <a:lnTo>
                    <a:pt x="5399" y="17911"/>
                  </a:lnTo>
                  <a:cubicBezTo>
                    <a:pt x="5399" y="19392"/>
                    <a:pt x="12033" y="20959"/>
                    <a:pt x="17076" y="20959"/>
                  </a:cubicBezTo>
                  <a:cubicBezTo>
                    <a:pt x="18923" y="20959"/>
                    <a:pt x="21600" y="10974"/>
                    <a:pt x="21600" y="9387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28573" tIns="28573" rIns="28573" bIns="28573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49"/>
          <p:cNvGrpSpPr/>
          <p:nvPr/>
        </p:nvGrpSpPr>
        <p:grpSpPr>
          <a:xfrm>
            <a:off x="4862110" y="2140147"/>
            <a:ext cx="883186" cy="1102306"/>
            <a:chOff x="6482835" y="2289366"/>
            <a:chExt cx="1177646" cy="1469822"/>
          </a:xfrm>
        </p:grpSpPr>
        <p:grpSp>
          <p:nvGrpSpPr>
            <p:cNvPr id="10" name="Group 35"/>
            <p:cNvGrpSpPr/>
            <p:nvPr/>
          </p:nvGrpSpPr>
          <p:grpSpPr>
            <a:xfrm flipH="1">
              <a:off x="6482835" y="2289366"/>
              <a:ext cx="1177646" cy="1469822"/>
              <a:chOff x="3017839" y="1957347"/>
              <a:chExt cx="1177646" cy="1469822"/>
            </a:xfrm>
          </p:grpSpPr>
          <p:sp>
            <p:nvSpPr>
              <p:cNvPr id="37" name="Freeform 19"/>
              <p:cNvSpPr>
                <a:spLocks/>
              </p:cNvSpPr>
              <p:nvPr/>
            </p:nvSpPr>
            <p:spPr bwMode="auto">
              <a:xfrm>
                <a:off x="3017839" y="1957347"/>
                <a:ext cx="1177646" cy="1469822"/>
              </a:xfrm>
              <a:custGeom>
                <a:avLst/>
                <a:gdLst>
                  <a:gd name="T0" fmla="*/ 365 w 626"/>
                  <a:gd name="T1" fmla="*/ 64 h 781"/>
                  <a:gd name="T2" fmla="*/ 34 w 626"/>
                  <a:gd name="T3" fmla="*/ 362 h 781"/>
                  <a:gd name="T4" fmla="*/ 34 w 626"/>
                  <a:gd name="T5" fmla="*/ 362 h 781"/>
                  <a:gd name="T6" fmla="*/ 40 w 626"/>
                  <a:gd name="T7" fmla="*/ 599 h 781"/>
                  <a:gd name="T8" fmla="*/ 401 w 626"/>
                  <a:gd name="T9" fmla="*/ 713 h 781"/>
                  <a:gd name="T10" fmla="*/ 515 w 626"/>
                  <a:gd name="T11" fmla="*/ 351 h 781"/>
                  <a:gd name="T12" fmla="*/ 288 w 626"/>
                  <a:gd name="T13" fmla="*/ 207 h 781"/>
                  <a:gd name="T14" fmla="*/ 397 w 626"/>
                  <a:gd name="T15" fmla="*/ 147 h 781"/>
                  <a:gd name="T16" fmla="*/ 421 w 626"/>
                  <a:gd name="T17" fmla="*/ 209 h 781"/>
                  <a:gd name="T18" fmla="*/ 626 w 626"/>
                  <a:gd name="T19" fmla="*/ 79 h 781"/>
                  <a:gd name="T20" fmla="*/ 341 w 626"/>
                  <a:gd name="T21" fmla="*/ 2 h 781"/>
                  <a:gd name="T22" fmla="*/ 365 w 626"/>
                  <a:gd name="T23" fmla="*/ 64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6" h="781">
                    <a:moveTo>
                      <a:pt x="365" y="64"/>
                    </a:moveTo>
                    <a:cubicBezTo>
                      <a:pt x="240" y="112"/>
                      <a:pt x="93" y="235"/>
                      <a:pt x="34" y="362"/>
                    </a:cubicBezTo>
                    <a:cubicBezTo>
                      <a:pt x="34" y="362"/>
                      <a:pt x="33" y="362"/>
                      <a:pt x="34" y="362"/>
                    </a:cubicBezTo>
                    <a:cubicBezTo>
                      <a:pt x="0" y="435"/>
                      <a:pt x="0" y="522"/>
                      <a:pt x="40" y="599"/>
                    </a:cubicBezTo>
                    <a:cubicBezTo>
                      <a:pt x="108" y="730"/>
                      <a:pt x="270" y="781"/>
                      <a:pt x="401" y="713"/>
                    </a:cubicBezTo>
                    <a:cubicBezTo>
                      <a:pt x="533" y="645"/>
                      <a:pt x="584" y="483"/>
                      <a:pt x="515" y="351"/>
                    </a:cubicBezTo>
                    <a:cubicBezTo>
                      <a:pt x="469" y="263"/>
                      <a:pt x="381" y="211"/>
                      <a:pt x="288" y="207"/>
                    </a:cubicBezTo>
                    <a:cubicBezTo>
                      <a:pt x="321" y="182"/>
                      <a:pt x="358" y="162"/>
                      <a:pt x="397" y="147"/>
                    </a:cubicBezTo>
                    <a:cubicBezTo>
                      <a:pt x="405" y="168"/>
                      <a:pt x="413" y="189"/>
                      <a:pt x="421" y="209"/>
                    </a:cubicBezTo>
                    <a:cubicBezTo>
                      <a:pt x="466" y="152"/>
                      <a:pt x="535" y="103"/>
                      <a:pt x="626" y="79"/>
                    </a:cubicBezTo>
                    <a:cubicBezTo>
                      <a:pt x="547" y="30"/>
                      <a:pt x="448" y="0"/>
                      <a:pt x="341" y="2"/>
                    </a:cubicBezTo>
                    <a:cubicBezTo>
                      <a:pt x="349" y="22"/>
                      <a:pt x="357" y="43"/>
                      <a:pt x="365" y="6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68576" tIns="34288" rIns="68576" bIns="3428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56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262699" y="2568530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56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9" name="Shape 617"/>
            <p:cNvSpPr/>
            <p:nvPr/>
          </p:nvSpPr>
          <p:spPr>
            <a:xfrm>
              <a:off x="7049343" y="3024277"/>
              <a:ext cx="181363" cy="298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67" y="10800"/>
                  </a:moveTo>
                  <a:cubicBezTo>
                    <a:pt x="11767" y="12089"/>
                    <a:pt x="13688" y="12918"/>
                    <a:pt x="15722" y="14025"/>
                  </a:cubicBezTo>
                  <a:cubicBezTo>
                    <a:pt x="17208" y="14834"/>
                    <a:pt x="19243" y="15942"/>
                    <a:pt x="19243" y="16656"/>
                  </a:cubicBezTo>
                  <a:lnTo>
                    <a:pt x="19243" y="18090"/>
                  </a:lnTo>
                  <a:cubicBezTo>
                    <a:pt x="17373" y="17569"/>
                    <a:pt x="11777" y="17058"/>
                    <a:pt x="11777" y="15387"/>
                  </a:cubicBezTo>
                  <a:cubicBezTo>
                    <a:pt x="11777" y="14540"/>
                    <a:pt x="9823" y="14540"/>
                    <a:pt x="9823" y="15387"/>
                  </a:cubicBezTo>
                  <a:cubicBezTo>
                    <a:pt x="9823" y="17058"/>
                    <a:pt x="4224" y="17569"/>
                    <a:pt x="2357" y="18090"/>
                  </a:cubicBezTo>
                  <a:lnTo>
                    <a:pt x="2357" y="16656"/>
                  </a:lnTo>
                  <a:cubicBezTo>
                    <a:pt x="2357" y="15942"/>
                    <a:pt x="4392" y="14834"/>
                    <a:pt x="5878" y="14025"/>
                  </a:cubicBezTo>
                  <a:cubicBezTo>
                    <a:pt x="7912" y="12918"/>
                    <a:pt x="9833" y="12089"/>
                    <a:pt x="9833" y="10800"/>
                  </a:cubicBezTo>
                  <a:cubicBezTo>
                    <a:pt x="9833" y="9511"/>
                    <a:pt x="7912" y="8682"/>
                    <a:pt x="5878" y="7575"/>
                  </a:cubicBezTo>
                  <a:cubicBezTo>
                    <a:pt x="4392" y="6766"/>
                    <a:pt x="2357" y="5658"/>
                    <a:pt x="2357" y="4944"/>
                  </a:cubicBezTo>
                  <a:lnTo>
                    <a:pt x="2264" y="3865"/>
                  </a:lnTo>
                  <a:cubicBezTo>
                    <a:pt x="4243" y="4462"/>
                    <a:pt x="7380" y="5030"/>
                    <a:pt x="10799" y="5030"/>
                  </a:cubicBezTo>
                  <a:cubicBezTo>
                    <a:pt x="14220" y="5030"/>
                    <a:pt x="17371" y="4462"/>
                    <a:pt x="19350" y="3865"/>
                  </a:cubicBezTo>
                  <a:lnTo>
                    <a:pt x="19243" y="4944"/>
                  </a:lnTo>
                  <a:cubicBezTo>
                    <a:pt x="19243" y="5658"/>
                    <a:pt x="17208" y="6766"/>
                    <a:pt x="15722" y="7575"/>
                  </a:cubicBezTo>
                  <a:cubicBezTo>
                    <a:pt x="13688" y="8682"/>
                    <a:pt x="11767" y="9511"/>
                    <a:pt x="11767" y="10800"/>
                  </a:cubicBezTo>
                  <a:close/>
                  <a:moveTo>
                    <a:pt x="2970" y="2515"/>
                  </a:moveTo>
                  <a:cubicBezTo>
                    <a:pt x="4313" y="2042"/>
                    <a:pt x="6830" y="1346"/>
                    <a:pt x="10906" y="1346"/>
                  </a:cubicBezTo>
                  <a:cubicBezTo>
                    <a:pt x="14981" y="1346"/>
                    <a:pt x="18632" y="2515"/>
                    <a:pt x="18632" y="2515"/>
                  </a:cubicBezTo>
                  <a:cubicBezTo>
                    <a:pt x="18904" y="2609"/>
                    <a:pt x="19979" y="2930"/>
                    <a:pt x="19243" y="3173"/>
                  </a:cubicBezTo>
                  <a:cubicBezTo>
                    <a:pt x="17626" y="3709"/>
                    <a:pt x="14463" y="4274"/>
                    <a:pt x="10799" y="4274"/>
                  </a:cubicBezTo>
                  <a:cubicBezTo>
                    <a:pt x="7137" y="4274"/>
                    <a:pt x="4080" y="3652"/>
                    <a:pt x="2462" y="3115"/>
                  </a:cubicBezTo>
                  <a:cubicBezTo>
                    <a:pt x="1728" y="2871"/>
                    <a:pt x="2970" y="2515"/>
                    <a:pt x="2970" y="2515"/>
                  </a:cubicBezTo>
                  <a:close/>
                  <a:moveTo>
                    <a:pt x="21600" y="4944"/>
                  </a:moveTo>
                  <a:cubicBezTo>
                    <a:pt x="21600" y="2633"/>
                    <a:pt x="21600" y="2407"/>
                    <a:pt x="21600" y="2407"/>
                  </a:cubicBezTo>
                  <a:cubicBezTo>
                    <a:pt x="21600" y="1555"/>
                    <a:pt x="16765" y="0"/>
                    <a:pt x="10799" y="0"/>
                  </a:cubicBezTo>
                  <a:cubicBezTo>
                    <a:pt x="4835" y="0"/>
                    <a:pt x="0" y="1555"/>
                    <a:pt x="0" y="2407"/>
                  </a:cubicBezTo>
                  <a:cubicBezTo>
                    <a:pt x="0" y="2407"/>
                    <a:pt x="0" y="2633"/>
                    <a:pt x="0" y="4944"/>
                  </a:cubicBezTo>
                  <a:cubicBezTo>
                    <a:pt x="0" y="7255"/>
                    <a:pt x="7476" y="9164"/>
                    <a:pt x="7476" y="10800"/>
                  </a:cubicBezTo>
                  <a:cubicBezTo>
                    <a:pt x="7476" y="12436"/>
                    <a:pt x="0" y="14345"/>
                    <a:pt x="0" y="16656"/>
                  </a:cubicBezTo>
                  <a:cubicBezTo>
                    <a:pt x="0" y="18967"/>
                    <a:pt x="0" y="19193"/>
                    <a:pt x="0" y="19193"/>
                  </a:cubicBezTo>
                  <a:cubicBezTo>
                    <a:pt x="0" y="20045"/>
                    <a:pt x="4835" y="21600"/>
                    <a:pt x="10799" y="21600"/>
                  </a:cubicBezTo>
                  <a:cubicBezTo>
                    <a:pt x="16765" y="21600"/>
                    <a:pt x="21600" y="20045"/>
                    <a:pt x="21600" y="19193"/>
                  </a:cubicBezTo>
                  <a:cubicBezTo>
                    <a:pt x="21600" y="19193"/>
                    <a:pt x="21600" y="18967"/>
                    <a:pt x="21600" y="16656"/>
                  </a:cubicBezTo>
                  <a:cubicBezTo>
                    <a:pt x="21600" y="14345"/>
                    <a:pt x="14122" y="12436"/>
                    <a:pt x="14122" y="10800"/>
                  </a:cubicBezTo>
                  <a:cubicBezTo>
                    <a:pt x="14122" y="9164"/>
                    <a:pt x="21600" y="7255"/>
                    <a:pt x="21600" y="494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28573" tIns="28573" rIns="28573" bIns="28573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 Placeholder 8"/>
          <p:cNvSpPr txBox="1">
            <a:spLocks/>
          </p:cNvSpPr>
          <p:nvPr/>
        </p:nvSpPr>
        <p:spPr>
          <a:xfrm>
            <a:off x="1472647" y="1830220"/>
            <a:ext cx="1448453" cy="18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9"/>
          <p:cNvSpPr txBox="1">
            <a:spLocks/>
          </p:cNvSpPr>
          <p:nvPr/>
        </p:nvSpPr>
        <p:spPr>
          <a:xfrm>
            <a:off x="1472646" y="2040819"/>
            <a:ext cx="1642418" cy="315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8"/>
          <p:cNvSpPr txBox="1">
            <a:spLocks/>
          </p:cNvSpPr>
          <p:nvPr/>
        </p:nvSpPr>
        <p:spPr>
          <a:xfrm>
            <a:off x="1472647" y="2702851"/>
            <a:ext cx="1448453" cy="18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9"/>
          <p:cNvSpPr txBox="1">
            <a:spLocks/>
          </p:cNvSpPr>
          <p:nvPr/>
        </p:nvSpPr>
        <p:spPr>
          <a:xfrm>
            <a:off x="1472646" y="2914579"/>
            <a:ext cx="1642418" cy="315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 Placeholder 8"/>
          <p:cNvSpPr txBox="1">
            <a:spLocks/>
          </p:cNvSpPr>
          <p:nvPr/>
        </p:nvSpPr>
        <p:spPr>
          <a:xfrm>
            <a:off x="1472647" y="3532584"/>
            <a:ext cx="1448453" cy="18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9"/>
          <p:cNvSpPr txBox="1">
            <a:spLocks/>
          </p:cNvSpPr>
          <p:nvPr/>
        </p:nvSpPr>
        <p:spPr>
          <a:xfrm>
            <a:off x="1472646" y="3744312"/>
            <a:ext cx="1642418" cy="315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8"/>
          <p:cNvSpPr txBox="1">
            <a:spLocks/>
          </p:cNvSpPr>
          <p:nvPr/>
        </p:nvSpPr>
        <p:spPr>
          <a:xfrm>
            <a:off x="6027004" y="1815545"/>
            <a:ext cx="1452880" cy="18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9"/>
          <p:cNvSpPr txBox="1">
            <a:spLocks/>
          </p:cNvSpPr>
          <p:nvPr/>
        </p:nvSpPr>
        <p:spPr>
          <a:xfrm>
            <a:off x="6027003" y="2027271"/>
            <a:ext cx="1647438" cy="315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 Placeholder 8"/>
          <p:cNvSpPr txBox="1">
            <a:spLocks/>
          </p:cNvSpPr>
          <p:nvPr/>
        </p:nvSpPr>
        <p:spPr>
          <a:xfrm>
            <a:off x="6027004" y="2688175"/>
            <a:ext cx="1452880" cy="18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9"/>
          <p:cNvSpPr txBox="1">
            <a:spLocks/>
          </p:cNvSpPr>
          <p:nvPr/>
        </p:nvSpPr>
        <p:spPr>
          <a:xfrm>
            <a:off x="6027003" y="2899903"/>
            <a:ext cx="1647438" cy="315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55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uild="p"/>
      <p:bldP spid="33" grpId="0" build="p"/>
      <p:bldP spid="34" grpId="0" build="p"/>
      <p:bldP spid="35" grpId="0" build="p"/>
      <p:bldP spid="39" grpId="0" build="p"/>
      <p:bldP spid="40" grpId="0" build="p"/>
      <p:bldP spid="41" grpId="0" build="p"/>
      <p:bldP spid="42" grpId="0" build="p"/>
      <p:bldP spid="51" grpId="0" build="p"/>
      <p:bldP spid="5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5"/>
          <p:cNvGraphicFramePr>
            <a:graphicFrameLocks noChangeAspect="1"/>
          </p:cNvGraphicFramePr>
          <p:nvPr>
            <p:extLst/>
          </p:nvPr>
        </p:nvGraphicFramePr>
        <p:xfrm>
          <a:off x="1298328" y="1582423"/>
          <a:ext cx="1697853" cy="16983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4518" name="AutoShape 6"/>
          <p:cNvSpPr>
            <a:spLocks/>
          </p:cNvSpPr>
          <p:nvPr/>
        </p:nvSpPr>
        <p:spPr bwMode="auto">
          <a:xfrm>
            <a:off x="1590146" y="1901301"/>
            <a:ext cx="1086095" cy="1086095"/>
          </a:xfrm>
          <a:custGeom>
            <a:avLst/>
            <a:gdLst>
              <a:gd name="T0" fmla="*/ 1624724 w 19679"/>
              <a:gd name="T1" fmla="*/ 1783415 h 19679"/>
              <a:gd name="T2" fmla="*/ 1624724 w 19679"/>
              <a:gd name="T3" fmla="*/ 1783415 h 19679"/>
              <a:gd name="T4" fmla="*/ 1624724 w 19679"/>
              <a:gd name="T5" fmla="*/ 1783415 h 19679"/>
              <a:gd name="T6" fmla="*/ 1624724 w 19679"/>
              <a:gd name="T7" fmla="*/ 178341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3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endParaRPr lang="zh-CN" altLang="en-US" sz="114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19" name="AutoShape 7"/>
          <p:cNvSpPr>
            <a:spLocks/>
          </p:cNvSpPr>
          <p:nvPr/>
        </p:nvSpPr>
        <p:spPr bwMode="auto">
          <a:xfrm>
            <a:off x="1499947" y="3347095"/>
            <a:ext cx="1265962" cy="15324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996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0" name="AutoShape 8"/>
          <p:cNvSpPr>
            <a:spLocks/>
          </p:cNvSpPr>
          <p:nvPr/>
        </p:nvSpPr>
        <p:spPr bwMode="auto">
          <a:xfrm>
            <a:off x="1499947" y="3526464"/>
            <a:ext cx="1265962" cy="31527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568"/>
              </a:spcBef>
            </a:pPr>
            <a:r>
              <a:rPr lang="en-US" altLang="zh-CN" sz="569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569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" name="Object 9"/>
          <p:cNvGraphicFramePr>
            <a:graphicFrameLocks noChangeAspect="1"/>
          </p:cNvGraphicFramePr>
          <p:nvPr>
            <p:extLst/>
          </p:nvPr>
        </p:nvGraphicFramePr>
        <p:xfrm>
          <a:off x="2957450" y="1604708"/>
          <a:ext cx="1675569" cy="1675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4522" name="AutoShape 10"/>
          <p:cNvSpPr>
            <a:spLocks/>
          </p:cNvSpPr>
          <p:nvPr/>
        </p:nvSpPr>
        <p:spPr bwMode="auto">
          <a:xfrm>
            <a:off x="3252450" y="1906076"/>
            <a:ext cx="1085565" cy="1086095"/>
          </a:xfrm>
          <a:custGeom>
            <a:avLst/>
            <a:gdLst>
              <a:gd name="T0" fmla="*/ 1623930 w 19679"/>
              <a:gd name="T1" fmla="*/ 1783414 h 19679"/>
              <a:gd name="T2" fmla="*/ 1623930 w 19679"/>
              <a:gd name="T3" fmla="*/ 1783414 h 19679"/>
              <a:gd name="T4" fmla="*/ 1623930 w 19679"/>
              <a:gd name="T5" fmla="*/ 1783414 h 19679"/>
              <a:gd name="T6" fmla="*/ 1623930 w 19679"/>
              <a:gd name="T7" fmla="*/ 178341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endParaRPr lang="zh-CN" altLang="en-US" sz="114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3" name="AutoShape 11"/>
          <p:cNvSpPr>
            <a:spLocks/>
          </p:cNvSpPr>
          <p:nvPr/>
        </p:nvSpPr>
        <p:spPr bwMode="auto">
          <a:xfrm>
            <a:off x="3162252" y="3347095"/>
            <a:ext cx="1265962" cy="15324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996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4" name="AutoShape 12"/>
          <p:cNvSpPr>
            <a:spLocks/>
          </p:cNvSpPr>
          <p:nvPr/>
        </p:nvSpPr>
        <p:spPr bwMode="auto">
          <a:xfrm>
            <a:off x="3162252" y="3526464"/>
            <a:ext cx="1265962" cy="31527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568"/>
              </a:spcBef>
            </a:pPr>
            <a:r>
              <a:rPr lang="en-US" altLang="zh-CN" sz="569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569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4" name="Object 13"/>
          <p:cNvGraphicFramePr>
            <a:graphicFrameLocks noChangeAspect="1"/>
          </p:cNvGraphicFramePr>
          <p:nvPr>
            <p:extLst/>
          </p:nvPr>
        </p:nvGraphicFramePr>
        <p:xfrm>
          <a:off x="4567755" y="1603645"/>
          <a:ext cx="1677692" cy="1677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4526" name="AutoShape 14"/>
          <p:cNvSpPr>
            <a:spLocks/>
          </p:cNvSpPr>
          <p:nvPr/>
        </p:nvSpPr>
        <p:spPr bwMode="auto">
          <a:xfrm>
            <a:off x="4863289" y="1906076"/>
            <a:ext cx="1086095" cy="1086095"/>
          </a:xfrm>
          <a:custGeom>
            <a:avLst/>
            <a:gdLst>
              <a:gd name="T0" fmla="*/ 1624723 w 19679"/>
              <a:gd name="T1" fmla="*/ 1783414 h 19679"/>
              <a:gd name="T2" fmla="*/ 1624723 w 19679"/>
              <a:gd name="T3" fmla="*/ 1783414 h 19679"/>
              <a:gd name="T4" fmla="*/ 1624723 w 19679"/>
              <a:gd name="T5" fmla="*/ 1783414 h 19679"/>
              <a:gd name="T6" fmla="*/ 1624723 w 19679"/>
              <a:gd name="T7" fmla="*/ 178341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endParaRPr lang="zh-CN" altLang="en-US" sz="114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7" name="AutoShape 15"/>
          <p:cNvSpPr>
            <a:spLocks/>
          </p:cNvSpPr>
          <p:nvPr/>
        </p:nvSpPr>
        <p:spPr bwMode="auto">
          <a:xfrm>
            <a:off x="4773620" y="3347095"/>
            <a:ext cx="1265962" cy="15324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996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8" name="AutoShape 16"/>
          <p:cNvSpPr>
            <a:spLocks/>
          </p:cNvSpPr>
          <p:nvPr/>
        </p:nvSpPr>
        <p:spPr bwMode="auto">
          <a:xfrm>
            <a:off x="4773620" y="3526464"/>
            <a:ext cx="1265962" cy="31527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568"/>
              </a:spcBef>
            </a:pPr>
            <a:r>
              <a:rPr lang="en-US" altLang="zh-CN" sz="569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569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5" name="Object 17"/>
          <p:cNvGraphicFramePr>
            <a:graphicFrameLocks noChangeAspect="1"/>
          </p:cNvGraphicFramePr>
          <p:nvPr>
            <p:extLst/>
          </p:nvPr>
        </p:nvGraphicFramePr>
        <p:xfrm>
          <a:off x="6147820" y="1580300"/>
          <a:ext cx="1724383" cy="17243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4530" name="AutoShape 18"/>
          <p:cNvSpPr>
            <a:spLocks/>
          </p:cNvSpPr>
          <p:nvPr/>
        </p:nvSpPr>
        <p:spPr bwMode="auto">
          <a:xfrm>
            <a:off x="6467229" y="1893873"/>
            <a:ext cx="1086095" cy="1086095"/>
          </a:xfrm>
          <a:custGeom>
            <a:avLst/>
            <a:gdLst>
              <a:gd name="T0" fmla="*/ 1624724 w 19679"/>
              <a:gd name="T1" fmla="*/ 1783415 h 19679"/>
              <a:gd name="T2" fmla="*/ 1624724 w 19679"/>
              <a:gd name="T3" fmla="*/ 1783415 h 19679"/>
              <a:gd name="T4" fmla="*/ 1624724 w 19679"/>
              <a:gd name="T5" fmla="*/ 1783415 h 19679"/>
              <a:gd name="T6" fmla="*/ 1624724 w 19679"/>
              <a:gd name="T7" fmla="*/ 178341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</p:spPr>
        <p:txBody>
          <a:bodyPr lIns="0" tIns="0" rIns="0" bIns="0" anchor="ctr"/>
          <a:lstStyle/>
          <a:p>
            <a:endParaRPr lang="zh-CN" altLang="en-US" sz="114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31" name="AutoShape 19"/>
          <p:cNvSpPr>
            <a:spLocks/>
          </p:cNvSpPr>
          <p:nvPr/>
        </p:nvSpPr>
        <p:spPr bwMode="auto">
          <a:xfrm>
            <a:off x="6377030" y="3347095"/>
            <a:ext cx="1265962" cy="15324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996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32" name="AutoShape 20"/>
          <p:cNvSpPr>
            <a:spLocks/>
          </p:cNvSpPr>
          <p:nvPr/>
        </p:nvSpPr>
        <p:spPr bwMode="auto">
          <a:xfrm>
            <a:off x="6377030" y="3526464"/>
            <a:ext cx="1265962" cy="31527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568"/>
              </a:spcBef>
            </a:pPr>
            <a:r>
              <a:rPr lang="en-US" altLang="zh-CN" sz="569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569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1957838" y="2273767"/>
            <a:ext cx="5229387" cy="326837"/>
            <a:chOff x="0" y="-1"/>
            <a:chExt cx="15646569" cy="977781"/>
          </a:xfrm>
        </p:grpSpPr>
        <p:sp>
          <p:nvSpPr>
            <p:cNvPr id="64534" name="AutoShape 22"/>
            <p:cNvSpPr>
              <a:spLocks/>
            </p:cNvSpPr>
            <p:nvPr/>
          </p:nvSpPr>
          <p:spPr bwMode="auto">
            <a:xfrm>
              <a:off x="5087992" y="63491"/>
              <a:ext cx="889010" cy="888892"/>
            </a:xfrm>
            <a:custGeom>
              <a:avLst/>
              <a:gdLst>
                <a:gd name="T0" fmla="*/ 444505 w 21376"/>
                <a:gd name="T1" fmla="*/ 444446 h 21600"/>
                <a:gd name="T2" fmla="*/ 444505 w 21376"/>
                <a:gd name="T3" fmla="*/ 444446 h 21600"/>
                <a:gd name="T4" fmla="*/ 444505 w 21376"/>
                <a:gd name="T5" fmla="*/ 444446 h 21600"/>
                <a:gd name="T6" fmla="*/ 444505 w 21376"/>
                <a:gd name="T7" fmla="*/ 44444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5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2734" tIns="12734" rIns="12734" bIns="12734" anchor="ctr"/>
            <a:lstStyle/>
            <a:p>
              <a:endParaRPr lang="zh-CN" altLang="en-US" sz="114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535" name="AutoShape 23"/>
            <p:cNvSpPr>
              <a:spLocks/>
            </p:cNvSpPr>
            <p:nvPr/>
          </p:nvSpPr>
          <p:spPr bwMode="auto">
            <a:xfrm>
              <a:off x="9966433" y="-1"/>
              <a:ext cx="889010" cy="888892"/>
            </a:xfrm>
            <a:custGeom>
              <a:avLst/>
              <a:gdLst>
                <a:gd name="T0" fmla="*/ 444505 w 21600"/>
                <a:gd name="T1" fmla="*/ 444425 h 21579"/>
                <a:gd name="T2" fmla="*/ 444505 w 21600"/>
                <a:gd name="T3" fmla="*/ 444425 h 21579"/>
                <a:gd name="T4" fmla="*/ 444505 w 21600"/>
                <a:gd name="T5" fmla="*/ 444425 h 21579"/>
                <a:gd name="T6" fmla="*/ 444505 w 21600"/>
                <a:gd name="T7" fmla="*/ 444425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7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8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2734" tIns="12734" rIns="12734" bIns="12734" anchor="ctr"/>
            <a:lstStyle/>
            <a:p>
              <a:endParaRPr lang="zh-CN" altLang="en-US" sz="114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536" name="AutoShape 24"/>
            <p:cNvSpPr>
              <a:spLocks/>
            </p:cNvSpPr>
            <p:nvPr/>
          </p:nvSpPr>
          <p:spPr bwMode="auto">
            <a:xfrm>
              <a:off x="14757559" y="41269"/>
              <a:ext cx="889010" cy="777780"/>
            </a:xfrm>
            <a:custGeom>
              <a:avLst/>
              <a:gdLst>
                <a:gd name="T0" fmla="*/ 444505 w 21600"/>
                <a:gd name="T1" fmla="*/ 388890 h 21600"/>
                <a:gd name="T2" fmla="*/ 444505 w 21600"/>
                <a:gd name="T3" fmla="*/ 388890 h 21600"/>
                <a:gd name="T4" fmla="*/ 444505 w 21600"/>
                <a:gd name="T5" fmla="*/ 388890 h 21600"/>
                <a:gd name="T6" fmla="*/ 444505 w 21600"/>
                <a:gd name="T7" fmla="*/ 38889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6" y="161"/>
                    <a:pt x="21208" y="481"/>
                  </a:cubicBezTo>
                  <a:cubicBezTo>
                    <a:pt x="21470" y="798"/>
                    <a:pt x="21600" y="1177"/>
                    <a:pt x="21600" y="1618"/>
                  </a:cubicBezTo>
                  <a:lnTo>
                    <a:pt x="21600" y="19981"/>
                  </a:lnTo>
                  <a:cubicBezTo>
                    <a:pt x="21600" y="20422"/>
                    <a:pt x="21470" y="20801"/>
                    <a:pt x="21208" y="21121"/>
                  </a:cubicBezTo>
                  <a:cubicBezTo>
                    <a:pt x="20946" y="21441"/>
                    <a:pt x="20630" y="21600"/>
                    <a:pt x="20263" y="21600"/>
                  </a:cubicBezTo>
                  <a:lnTo>
                    <a:pt x="1346" y="21600"/>
                  </a:lnTo>
                  <a:cubicBezTo>
                    <a:pt x="979" y="21600"/>
                    <a:pt x="663" y="21441"/>
                    <a:pt x="399" y="21121"/>
                  </a:cubicBezTo>
                  <a:cubicBezTo>
                    <a:pt x="132" y="20801"/>
                    <a:pt x="0" y="20422"/>
                    <a:pt x="0" y="19981"/>
                  </a:cubicBezTo>
                  <a:lnTo>
                    <a:pt x="0" y="1618"/>
                  </a:lnTo>
                  <a:cubicBezTo>
                    <a:pt x="0" y="1177"/>
                    <a:pt x="132" y="798"/>
                    <a:pt x="399" y="481"/>
                  </a:cubicBezTo>
                  <a:cubicBezTo>
                    <a:pt x="663" y="161"/>
                    <a:pt x="979" y="0"/>
                    <a:pt x="1346" y="0"/>
                  </a:cubicBezTo>
                  <a:lnTo>
                    <a:pt x="20263" y="0"/>
                  </a:lnTo>
                  <a:close/>
                  <a:moveTo>
                    <a:pt x="19805" y="2252"/>
                  </a:moveTo>
                  <a:lnTo>
                    <a:pt x="8590" y="2252"/>
                  </a:lnTo>
                  <a:lnTo>
                    <a:pt x="8426" y="3545"/>
                  </a:lnTo>
                  <a:lnTo>
                    <a:pt x="1804" y="3545"/>
                  </a:lnTo>
                  <a:lnTo>
                    <a:pt x="1804" y="5501"/>
                  </a:lnTo>
                  <a:lnTo>
                    <a:pt x="19805" y="5501"/>
                  </a:lnTo>
                  <a:lnTo>
                    <a:pt x="19805" y="2252"/>
                  </a:lnTo>
                  <a:close/>
                  <a:moveTo>
                    <a:pt x="19805" y="17746"/>
                  </a:moveTo>
                  <a:lnTo>
                    <a:pt x="1804" y="17746"/>
                  </a:lnTo>
                  <a:lnTo>
                    <a:pt x="1804" y="19350"/>
                  </a:lnTo>
                  <a:lnTo>
                    <a:pt x="19805" y="19350"/>
                  </a:lnTo>
                  <a:lnTo>
                    <a:pt x="19805" y="17746"/>
                  </a:lnTo>
                  <a:close/>
                  <a:moveTo>
                    <a:pt x="3116" y="2743"/>
                  </a:moveTo>
                  <a:lnTo>
                    <a:pt x="6820" y="2743"/>
                  </a:lnTo>
                  <a:lnTo>
                    <a:pt x="6820" y="1436"/>
                  </a:lnTo>
                  <a:lnTo>
                    <a:pt x="3116" y="1436"/>
                  </a:lnTo>
                  <a:lnTo>
                    <a:pt x="3116" y="2743"/>
                  </a:lnTo>
                  <a:close/>
                  <a:moveTo>
                    <a:pt x="6529" y="11631"/>
                  </a:moveTo>
                  <a:cubicBezTo>
                    <a:pt x="6529" y="12342"/>
                    <a:pt x="6639" y="13011"/>
                    <a:pt x="6862" y="13634"/>
                  </a:cubicBezTo>
                  <a:cubicBezTo>
                    <a:pt x="7084" y="14257"/>
                    <a:pt x="7388" y="14800"/>
                    <a:pt x="7775" y="15264"/>
                  </a:cubicBezTo>
                  <a:cubicBezTo>
                    <a:pt x="8162" y="15731"/>
                    <a:pt x="8617" y="16095"/>
                    <a:pt x="9134" y="16359"/>
                  </a:cubicBezTo>
                  <a:cubicBezTo>
                    <a:pt x="9655" y="16630"/>
                    <a:pt x="10211" y="16762"/>
                    <a:pt x="10806" y="16762"/>
                  </a:cubicBezTo>
                  <a:cubicBezTo>
                    <a:pt x="11398" y="16762"/>
                    <a:pt x="11954" y="16630"/>
                    <a:pt x="12470" y="16359"/>
                  </a:cubicBezTo>
                  <a:cubicBezTo>
                    <a:pt x="12984" y="16095"/>
                    <a:pt x="13435" y="15731"/>
                    <a:pt x="13824" y="15264"/>
                  </a:cubicBezTo>
                  <a:cubicBezTo>
                    <a:pt x="14211" y="14800"/>
                    <a:pt x="14515" y="14257"/>
                    <a:pt x="14737" y="13634"/>
                  </a:cubicBezTo>
                  <a:cubicBezTo>
                    <a:pt x="14960" y="13011"/>
                    <a:pt x="15070" y="12342"/>
                    <a:pt x="15070" y="11631"/>
                  </a:cubicBezTo>
                  <a:cubicBezTo>
                    <a:pt x="15070" y="10917"/>
                    <a:pt x="14960" y="10250"/>
                    <a:pt x="14737" y="9625"/>
                  </a:cubicBezTo>
                  <a:cubicBezTo>
                    <a:pt x="14515" y="9002"/>
                    <a:pt x="14211" y="8461"/>
                    <a:pt x="13824" y="8003"/>
                  </a:cubicBezTo>
                  <a:cubicBezTo>
                    <a:pt x="13435" y="7542"/>
                    <a:pt x="12982" y="7178"/>
                    <a:pt x="12463" y="6914"/>
                  </a:cubicBezTo>
                  <a:cubicBezTo>
                    <a:pt x="11944" y="6646"/>
                    <a:pt x="11391" y="6511"/>
                    <a:pt x="10806" y="6511"/>
                  </a:cubicBezTo>
                  <a:cubicBezTo>
                    <a:pt x="10211" y="6511"/>
                    <a:pt x="9655" y="6646"/>
                    <a:pt x="9134" y="6914"/>
                  </a:cubicBezTo>
                  <a:cubicBezTo>
                    <a:pt x="8617" y="7178"/>
                    <a:pt x="8162" y="7542"/>
                    <a:pt x="7775" y="8003"/>
                  </a:cubicBezTo>
                  <a:cubicBezTo>
                    <a:pt x="7388" y="8461"/>
                    <a:pt x="7084" y="9002"/>
                    <a:pt x="6862" y="9625"/>
                  </a:cubicBezTo>
                  <a:cubicBezTo>
                    <a:pt x="6639" y="10250"/>
                    <a:pt x="6529" y="10917"/>
                    <a:pt x="6529" y="11631"/>
                  </a:cubicBezTo>
                  <a:moveTo>
                    <a:pt x="13724" y="11631"/>
                  </a:moveTo>
                  <a:cubicBezTo>
                    <a:pt x="13724" y="12109"/>
                    <a:pt x="13648" y="12565"/>
                    <a:pt x="13501" y="12999"/>
                  </a:cubicBezTo>
                  <a:cubicBezTo>
                    <a:pt x="13352" y="13434"/>
                    <a:pt x="13146" y="13813"/>
                    <a:pt x="12879" y="14127"/>
                  </a:cubicBezTo>
                  <a:cubicBezTo>
                    <a:pt x="12612" y="14439"/>
                    <a:pt x="12301" y="14688"/>
                    <a:pt x="11942" y="14870"/>
                  </a:cubicBezTo>
                  <a:cubicBezTo>
                    <a:pt x="11582" y="15052"/>
                    <a:pt x="11205" y="15144"/>
                    <a:pt x="10806" y="15144"/>
                  </a:cubicBezTo>
                  <a:cubicBezTo>
                    <a:pt x="10407" y="15144"/>
                    <a:pt x="10025" y="15052"/>
                    <a:pt x="9662" y="14870"/>
                  </a:cubicBezTo>
                  <a:cubicBezTo>
                    <a:pt x="9300" y="14688"/>
                    <a:pt x="8987" y="14439"/>
                    <a:pt x="8725" y="14127"/>
                  </a:cubicBezTo>
                  <a:cubicBezTo>
                    <a:pt x="8463" y="13813"/>
                    <a:pt x="8257" y="13440"/>
                    <a:pt x="8103" y="13008"/>
                  </a:cubicBezTo>
                  <a:cubicBezTo>
                    <a:pt x="7951" y="12579"/>
                    <a:pt x="7875" y="12118"/>
                    <a:pt x="7875" y="11631"/>
                  </a:cubicBezTo>
                  <a:cubicBezTo>
                    <a:pt x="7875" y="11152"/>
                    <a:pt x="7951" y="10700"/>
                    <a:pt x="8103" y="10265"/>
                  </a:cubicBezTo>
                  <a:cubicBezTo>
                    <a:pt x="8257" y="9836"/>
                    <a:pt x="8463" y="9460"/>
                    <a:pt x="8725" y="9140"/>
                  </a:cubicBezTo>
                  <a:cubicBezTo>
                    <a:pt x="8987" y="8823"/>
                    <a:pt x="9298" y="8576"/>
                    <a:pt x="9657" y="8394"/>
                  </a:cubicBezTo>
                  <a:cubicBezTo>
                    <a:pt x="10015" y="8218"/>
                    <a:pt x="10399" y="8130"/>
                    <a:pt x="10806" y="8130"/>
                  </a:cubicBezTo>
                  <a:cubicBezTo>
                    <a:pt x="11205" y="8130"/>
                    <a:pt x="11582" y="8218"/>
                    <a:pt x="11942" y="8394"/>
                  </a:cubicBezTo>
                  <a:cubicBezTo>
                    <a:pt x="12301" y="8576"/>
                    <a:pt x="12612" y="8823"/>
                    <a:pt x="12879" y="9140"/>
                  </a:cubicBezTo>
                  <a:cubicBezTo>
                    <a:pt x="13146" y="9460"/>
                    <a:pt x="13352" y="9836"/>
                    <a:pt x="13501" y="10265"/>
                  </a:cubicBezTo>
                  <a:cubicBezTo>
                    <a:pt x="13648" y="10700"/>
                    <a:pt x="13724" y="11152"/>
                    <a:pt x="13724" y="11631"/>
                  </a:cubicBezTo>
                  <a:moveTo>
                    <a:pt x="9692" y="11631"/>
                  </a:moveTo>
                  <a:cubicBezTo>
                    <a:pt x="9692" y="11246"/>
                    <a:pt x="9799" y="10929"/>
                    <a:pt x="10020" y="10682"/>
                  </a:cubicBezTo>
                  <a:cubicBezTo>
                    <a:pt x="10238" y="10432"/>
                    <a:pt x="10500" y="10309"/>
                    <a:pt x="10806" y="10309"/>
                  </a:cubicBezTo>
                  <a:lnTo>
                    <a:pt x="10806" y="10280"/>
                  </a:lnTo>
                  <a:cubicBezTo>
                    <a:pt x="10945" y="10280"/>
                    <a:pt x="11065" y="10224"/>
                    <a:pt x="11163" y="10109"/>
                  </a:cubicBezTo>
                  <a:cubicBezTo>
                    <a:pt x="11261" y="9998"/>
                    <a:pt x="11310" y="9862"/>
                    <a:pt x="11310" y="9704"/>
                  </a:cubicBezTo>
                  <a:cubicBezTo>
                    <a:pt x="11310" y="9533"/>
                    <a:pt x="11261" y="9392"/>
                    <a:pt x="11163" y="9275"/>
                  </a:cubicBezTo>
                  <a:cubicBezTo>
                    <a:pt x="11065" y="9157"/>
                    <a:pt x="10945" y="9096"/>
                    <a:pt x="10806" y="9096"/>
                  </a:cubicBezTo>
                  <a:cubicBezTo>
                    <a:pt x="10228" y="9096"/>
                    <a:pt x="9733" y="9348"/>
                    <a:pt x="9322" y="9848"/>
                  </a:cubicBezTo>
                  <a:cubicBezTo>
                    <a:pt x="8913" y="10350"/>
                    <a:pt x="8708" y="10943"/>
                    <a:pt x="8708" y="11628"/>
                  </a:cubicBezTo>
                  <a:cubicBezTo>
                    <a:pt x="8708" y="11777"/>
                    <a:pt x="8757" y="11913"/>
                    <a:pt x="8854" y="12027"/>
                  </a:cubicBezTo>
                  <a:cubicBezTo>
                    <a:pt x="8952" y="12147"/>
                    <a:pt x="9063" y="12206"/>
                    <a:pt x="9187" y="12206"/>
                  </a:cubicBezTo>
                  <a:cubicBezTo>
                    <a:pt x="9329" y="12206"/>
                    <a:pt x="9447" y="12148"/>
                    <a:pt x="9545" y="12027"/>
                  </a:cubicBezTo>
                  <a:cubicBezTo>
                    <a:pt x="9643" y="11916"/>
                    <a:pt x="9692" y="11780"/>
                    <a:pt x="9692" y="1163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2734" tIns="12734" rIns="12734" bIns="12734" anchor="ctr"/>
            <a:lstStyle/>
            <a:p>
              <a:endParaRPr lang="zh-CN" altLang="en-US" sz="114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537" name="AutoShape 25"/>
            <p:cNvSpPr>
              <a:spLocks/>
            </p:cNvSpPr>
            <p:nvPr/>
          </p:nvSpPr>
          <p:spPr bwMode="auto">
            <a:xfrm>
              <a:off x="0" y="88888"/>
              <a:ext cx="889010" cy="888892"/>
            </a:xfrm>
            <a:custGeom>
              <a:avLst/>
              <a:gdLst>
                <a:gd name="T0" fmla="*/ 444505 w 21600"/>
                <a:gd name="T1" fmla="*/ 444446 h 21588"/>
                <a:gd name="T2" fmla="*/ 444505 w 21600"/>
                <a:gd name="T3" fmla="*/ 444446 h 21588"/>
                <a:gd name="T4" fmla="*/ 444505 w 21600"/>
                <a:gd name="T5" fmla="*/ 444446 h 21588"/>
                <a:gd name="T6" fmla="*/ 444505 w 21600"/>
                <a:gd name="T7" fmla="*/ 444446 h 2158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88">
                  <a:moveTo>
                    <a:pt x="17530" y="7696"/>
                  </a:moveTo>
                  <a:cubicBezTo>
                    <a:pt x="17530" y="8751"/>
                    <a:pt x="17302" y="9747"/>
                    <a:pt x="16843" y="10684"/>
                  </a:cubicBezTo>
                  <a:cubicBezTo>
                    <a:pt x="16386" y="11620"/>
                    <a:pt x="15760" y="12436"/>
                    <a:pt x="14969" y="13127"/>
                  </a:cubicBezTo>
                  <a:cubicBezTo>
                    <a:pt x="14176" y="13821"/>
                    <a:pt x="13249" y="14371"/>
                    <a:pt x="12185" y="14775"/>
                  </a:cubicBezTo>
                  <a:cubicBezTo>
                    <a:pt x="11121" y="15181"/>
                    <a:pt x="9982" y="15384"/>
                    <a:pt x="8765" y="15384"/>
                  </a:cubicBezTo>
                  <a:cubicBezTo>
                    <a:pt x="8487" y="15384"/>
                    <a:pt x="8212" y="15370"/>
                    <a:pt x="7936" y="15342"/>
                  </a:cubicBezTo>
                  <a:cubicBezTo>
                    <a:pt x="7663" y="15316"/>
                    <a:pt x="7395" y="15283"/>
                    <a:pt x="7131" y="15249"/>
                  </a:cubicBezTo>
                  <a:cubicBezTo>
                    <a:pt x="6027" y="16264"/>
                    <a:pt x="4766" y="16967"/>
                    <a:pt x="3346" y="17339"/>
                  </a:cubicBezTo>
                  <a:cubicBezTo>
                    <a:pt x="3196" y="17379"/>
                    <a:pt x="3043" y="17413"/>
                    <a:pt x="2890" y="17444"/>
                  </a:cubicBezTo>
                  <a:cubicBezTo>
                    <a:pt x="2735" y="17475"/>
                    <a:pt x="2572" y="17509"/>
                    <a:pt x="2398" y="17545"/>
                  </a:cubicBezTo>
                  <a:cubicBezTo>
                    <a:pt x="2308" y="17562"/>
                    <a:pt x="2228" y="17534"/>
                    <a:pt x="2155" y="17455"/>
                  </a:cubicBezTo>
                  <a:cubicBezTo>
                    <a:pt x="2085" y="17379"/>
                    <a:pt x="2033" y="17297"/>
                    <a:pt x="2005" y="17207"/>
                  </a:cubicBezTo>
                  <a:lnTo>
                    <a:pt x="2005" y="17181"/>
                  </a:lnTo>
                  <a:cubicBezTo>
                    <a:pt x="1974" y="17071"/>
                    <a:pt x="1986" y="16984"/>
                    <a:pt x="2038" y="16916"/>
                  </a:cubicBezTo>
                  <a:cubicBezTo>
                    <a:pt x="2090" y="16851"/>
                    <a:pt x="2158" y="16769"/>
                    <a:pt x="2240" y="16679"/>
                  </a:cubicBezTo>
                  <a:cubicBezTo>
                    <a:pt x="2377" y="16518"/>
                    <a:pt x="2506" y="16355"/>
                    <a:pt x="2629" y="16188"/>
                  </a:cubicBezTo>
                  <a:cubicBezTo>
                    <a:pt x="2753" y="16022"/>
                    <a:pt x="2864" y="15830"/>
                    <a:pt x="2963" y="15621"/>
                  </a:cubicBezTo>
                  <a:cubicBezTo>
                    <a:pt x="3059" y="15410"/>
                    <a:pt x="3151" y="15159"/>
                    <a:pt x="3238" y="14871"/>
                  </a:cubicBezTo>
                  <a:cubicBezTo>
                    <a:pt x="3325" y="14580"/>
                    <a:pt x="3398" y="14225"/>
                    <a:pt x="3457" y="13801"/>
                  </a:cubicBezTo>
                  <a:cubicBezTo>
                    <a:pt x="2398" y="13102"/>
                    <a:pt x="1558" y="12222"/>
                    <a:pt x="934" y="11164"/>
                  </a:cubicBezTo>
                  <a:cubicBezTo>
                    <a:pt x="310" y="10106"/>
                    <a:pt x="0" y="8952"/>
                    <a:pt x="0" y="7696"/>
                  </a:cubicBezTo>
                  <a:cubicBezTo>
                    <a:pt x="0" y="6627"/>
                    <a:pt x="230" y="5625"/>
                    <a:pt x="691" y="4694"/>
                  </a:cubicBezTo>
                  <a:cubicBezTo>
                    <a:pt x="1153" y="3763"/>
                    <a:pt x="1781" y="2948"/>
                    <a:pt x="2574" y="2257"/>
                  </a:cubicBezTo>
                  <a:cubicBezTo>
                    <a:pt x="3365" y="1565"/>
                    <a:pt x="4290" y="1012"/>
                    <a:pt x="5352" y="609"/>
                  </a:cubicBezTo>
                  <a:cubicBezTo>
                    <a:pt x="6409" y="203"/>
                    <a:pt x="7548" y="0"/>
                    <a:pt x="8765" y="0"/>
                  </a:cubicBezTo>
                  <a:cubicBezTo>
                    <a:pt x="9982" y="0"/>
                    <a:pt x="11121" y="203"/>
                    <a:pt x="12185" y="609"/>
                  </a:cubicBezTo>
                  <a:cubicBezTo>
                    <a:pt x="13249" y="1012"/>
                    <a:pt x="14176" y="1565"/>
                    <a:pt x="14969" y="2257"/>
                  </a:cubicBezTo>
                  <a:cubicBezTo>
                    <a:pt x="15760" y="2948"/>
                    <a:pt x="16386" y="3763"/>
                    <a:pt x="16843" y="4694"/>
                  </a:cubicBezTo>
                  <a:cubicBezTo>
                    <a:pt x="17302" y="5625"/>
                    <a:pt x="17530" y="6627"/>
                    <a:pt x="17530" y="7696"/>
                  </a:cubicBezTo>
                  <a:moveTo>
                    <a:pt x="21600" y="11736"/>
                  </a:moveTo>
                  <a:cubicBezTo>
                    <a:pt x="21600" y="12986"/>
                    <a:pt x="21286" y="14146"/>
                    <a:pt x="20665" y="15204"/>
                  </a:cubicBezTo>
                  <a:cubicBezTo>
                    <a:pt x="20039" y="16261"/>
                    <a:pt x="19199" y="17139"/>
                    <a:pt x="18140" y="17841"/>
                  </a:cubicBezTo>
                  <a:cubicBezTo>
                    <a:pt x="18201" y="18265"/>
                    <a:pt x="18271" y="18620"/>
                    <a:pt x="18354" y="18908"/>
                  </a:cubicBezTo>
                  <a:cubicBezTo>
                    <a:pt x="18436" y="19199"/>
                    <a:pt x="18533" y="19444"/>
                    <a:pt x="18641" y="19661"/>
                  </a:cubicBezTo>
                  <a:cubicBezTo>
                    <a:pt x="18752" y="19870"/>
                    <a:pt x="18862" y="20059"/>
                    <a:pt x="18980" y="20226"/>
                  </a:cubicBezTo>
                  <a:cubicBezTo>
                    <a:pt x="19095" y="20392"/>
                    <a:pt x="19222" y="20556"/>
                    <a:pt x="19356" y="20719"/>
                  </a:cubicBezTo>
                  <a:cubicBezTo>
                    <a:pt x="19432" y="20809"/>
                    <a:pt x="19498" y="20891"/>
                    <a:pt x="19554" y="20968"/>
                  </a:cubicBezTo>
                  <a:cubicBezTo>
                    <a:pt x="19611" y="21047"/>
                    <a:pt x="19622" y="21128"/>
                    <a:pt x="19592" y="21219"/>
                  </a:cubicBezTo>
                  <a:lnTo>
                    <a:pt x="19592" y="21247"/>
                  </a:lnTo>
                  <a:cubicBezTo>
                    <a:pt x="19578" y="21351"/>
                    <a:pt x="19533" y="21439"/>
                    <a:pt x="19453" y="21509"/>
                  </a:cubicBezTo>
                  <a:cubicBezTo>
                    <a:pt x="19373" y="21577"/>
                    <a:pt x="19291" y="21600"/>
                    <a:pt x="19199" y="21583"/>
                  </a:cubicBezTo>
                  <a:cubicBezTo>
                    <a:pt x="19027" y="21549"/>
                    <a:pt x="18862" y="21512"/>
                    <a:pt x="18709" y="21481"/>
                  </a:cubicBezTo>
                  <a:cubicBezTo>
                    <a:pt x="18556" y="21450"/>
                    <a:pt x="18403" y="21419"/>
                    <a:pt x="18253" y="21379"/>
                  </a:cubicBezTo>
                  <a:cubicBezTo>
                    <a:pt x="17530" y="21199"/>
                    <a:pt x="16854" y="20931"/>
                    <a:pt x="16224" y="20570"/>
                  </a:cubicBezTo>
                  <a:cubicBezTo>
                    <a:pt x="15593" y="20211"/>
                    <a:pt x="15007" y="19783"/>
                    <a:pt x="14468" y="19286"/>
                  </a:cubicBezTo>
                  <a:cubicBezTo>
                    <a:pt x="14204" y="19323"/>
                    <a:pt x="13936" y="19354"/>
                    <a:pt x="13660" y="19382"/>
                  </a:cubicBezTo>
                  <a:cubicBezTo>
                    <a:pt x="13387" y="19407"/>
                    <a:pt x="13112" y="19424"/>
                    <a:pt x="12832" y="19424"/>
                  </a:cubicBezTo>
                  <a:cubicBezTo>
                    <a:pt x="11773" y="19424"/>
                    <a:pt x="10777" y="19263"/>
                    <a:pt x="9847" y="18950"/>
                  </a:cubicBezTo>
                  <a:cubicBezTo>
                    <a:pt x="8915" y="18634"/>
                    <a:pt x="8070" y="18211"/>
                    <a:pt x="7312" y="17678"/>
                  </a:cubicBezTo>
                  <a:cubicBezTo>
                    <a:pt x="7357" y="17644"/>
                    <a:pt x="7407" y="17607"/>
                    <a:pt x="7463" y="17571"/>
                  </a:cubicBezTo>
                  <a:cubicBezTo>
                    <a:pt x="7520" y="17537"/>
                    <a:pt x="7571" y="17500"/>
                    <a:pt x="7616" y="17463"/>
                  </a:cubicBezTo>
                  <a:cubicBezTo>
                    <a:pt x="8000" y="17517"/>
                    <a:pt x="8381" y="17545"/>
                    <a:pt x="8765" y="17545"/>
                  </a:cubicBezTo>
                  <a:cubicBezTo>
                    <a:pt x="10245" y="17545"/>
                    <a:pt x="11632" y="17291"/>
                    <a:pt x="12921" y="16781"/>
                  </a:cubicBezTo>
                  <a:cubicBezTo>
                    <a:pt x="14214" y="16270"/>
                    <a:pt x="15334" y="15576"/>
                    <a:pt x="16280" y="14690"/>
                  </a:cubicBezTo>
                  <a:cubicBezTo>
                    <a:pt x="17229" y="13801"/>
                    <a:pt x="17972" y="12757"/>
                    <a:pt x="18516" y="11558"/>
                  </a:cubicBezTo>
                  <a:cubicBezTo>
                    <a:pt x="19062" y="10365"/>
                    <a:pt x="19335" y="9075"/>
                    <a:pt x="19335" y="7696"/>
                  </a:cubicBezTo>
                  <a:cubicBezTo>
                    <a:pt x="19335" y="7326"/>
                    <a:pt x="19312" y="6954"/>
                    <a:pt x="19267" y="6564"/>
                  </a:cubicBezTo>
                  <a:cubicBezTo>
                    <a:pt x="19987" y="7267"/>
                    <a:pt x="20557" y="8054"/>
                    <a:pt x="20973" y="8926"/>
                  </a:cubicBezTo>
                  <a:cubicBezTo>
                    <a:pt x="21392" y="9801"/>
                    <a:pt x="21600" y="10737"/>
                    <a:pt x="21600" y="1173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2734" tIns="12734" rIns="12734" bIns="12734" anchor="ctr"/>
            <a:lstStyle/>
            <a:p>
              <a:endParaRPr lang="zh-CN" altLang="en-US" sz="114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75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4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4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4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4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4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4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4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64519" grpId="0" autoUpdateAnimBg="0"/>
      <p:bldP spid="64520" grpId="0" autoUpdateAnimBg="0"/>
      <p:bldGraphic spid="3" grpId="0">
        <p:bldAsOne/>
      </p:bldGraphic>
      <p:bldP spid="64523" grpId="0" autoUpdateAnimBg="0"/>
      <p:bldP spid="64524" grpId="0" autoUpdateAnimBg="0"/>
      <p:bldGraphic spid="4" grpId="0">
        <p:bldAsOne/>
      </p:bldGraphic>
      <p:bldP spid="64527" grpId="0" autoUpdateAnimBg="0"/>
      <p:bldP spid="64528" grpId="0" autoUpdateAnimBg="0"/>
      <p:bldGraphic spid="5" grpId="0">
        <p:bldAsOne/>
      </p:bldGraphic>
      <p:bldP spid="64531" grpId="0" autoUpdateAnimBg="0"/>
      <p:bldP spid="64532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Text_1"/>
          <p:cNvSpPr/>
          <p:nvPr/>
        </p:nvSpPr>
        <p:spPr>
          <a:xfrm>
            <a:off x="2051188" y="2341576"/>
            <a:ext cx="552420" cy="2801783"/>
          </a:xfrm>
          <a:prstGeom prst="rect">
            <a:avLst/>
          </a:prstGeom>
          <a:solidFill>
            <a:schemeClr val="accent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tIns="179990" anchor="ctr">
            <a:normAutofit/>
          </a:bodyPr>
          <a:lstStyle/>
          <a:p>
            <a:pPr algn="ctr">
              <a:defRPr/>
            </a:pPr>
            <a:r>
              <a:rPr lang="zh-CN" altLang="en-US" sz="128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sp>
        <p:nvSpPr>
          <p:cNvPr id="5" name="MH_Other_2"/>
          <p:cNvSpPr/>
          <p:nvPr/>
        </p:nvSpPr>
        <p:spPr>
          <a:xfrm>
            <a:off x="1832126" y="1719310"/>
            <a:ext cx="976260" cy="976258"/>
          </a:xfrm>
          <a:prstGeom prst="ellipse">
            <a:avLst/>
          </a:prstGeom>
          <a:solidFill>
            <a:schemeClr val="accent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SubTitle_1"/>
          <p:cNvSpPr/>
          <p:nvPr/>
        </p:nvSpPr>
        <p:spPr>
          <a:xfrm>
            <a:off x="1919434" y="1806618"/>
            <a:ext cx="796881" cy="796881"/>
          </a:xfrm>
          <a:prstGeom prst="ellipse">
            <a:avLst/>
          </a:prstGeom>
          <a:solidFill>
            <a:srgbClr val="FFFFFF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72</a:t>
            </a:r>
            <a:r>
              <a:rPr lang="en-US" altLang="zh-CN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</a:p>
        </p:txBody>
      </p:sp>
      <p:sp>
        <p:nvSpPr>
          <p:cNvPr id="7" name="MH_Text_2"/>
          <p:cNvSpPr/>
          <p:nvPr/>
        </p:nvSpPr>
        <p:spPr>
          <a:xfrm>
            <a:off x="3310007" y="3063849"/>
            <a:ext cx="554007" cy="2079511"/>
          </a:xfrm>
          <a:prstGeom prst="rect">
            <a:avLst/>
          </a:prstGeom>
          <a:solidFill>
            <a:schemeClr val="accent2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tIns="287984" anchor="ctr">
            <a:normAutofit/>
          </a:bodyPr>
          <a:lstStyle/>
          <a:p>
            <a:pPr algn="ctr">
              <a:defRPr/>
            </a:pPr>
            <a:r>
              <a:rPr lang="zh-CN" altLang="en-US" sz="128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sp>
        <p:nvSpPr>
          <p:cNvPr id="8" name="MH_Other_3"/>
          <p:cNvSpPr/>
          <p:nvPr/>
        </p:nvSpPr>
        <p:spPr>
          <a:xfrm>
            <a:off x="3071896" y="2254268"/>
            <a:ext cx="976258" cy="976260"/>
          </a:xfrm>
          <a:prstGeom prst="ellipse">
            <a:avLst/>
          </a:prstGeom>
          <a:solidFill>
            <a:schemeClr val="accent2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8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MH_SubTitle_2"/>
          <p:cNvSpPr/>
          <p:nvPr/>
        </p:nvSpPr>
        <p:spPr>
          <a:xfrm>
            <a:off x="3176665" y="2339989"/>
            <a:ext cx="771483" cy="773071"/>
          </a:xfrm>
          <a:prstGeom prst="ellipse">
            <a:avLst/>
          </a:prstGeom>
          <a:solidFill>
            <a:srgbClr val="FFFFFF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en-US" altLang="zh-CN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</a:p>
        </p:txBody>
      </p:sp>
      <p:sp>
        <p:nvSpPr>
          <p:cNvPr id="10" name="MH_Text_3"/>
          <p:cNvSpPr/>
          <p:nvPr/>
        </p:nvSpPr>
        <p:spPr>
          <a:xfrm>
            <a:off x="4572001" y="2044729"/>
            <a:ext cx="554007" cy="3098630"/>
          </a:xfrm>
          <a:prstGeom prst="rect">
            <a:avLst/>
          </a:prstGeom>
          <a:solidFill>
            <a:schemeClr val="accent3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tIns="215988" anchor="ctr">
            <a:normAutofit/>
          </a:bodyPr>
          <a:lstStyle/>
          <a:p>
            <a:pPr algn="ctr">
              <a:defRPr/>
            </a:pPr>
            <a:r>
              <a:rPr lang="zh-CN" altLang="en-US" sz="128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sp>
        <p:nvSpPr>
          <p:cNvPr id="11" name="MH_Other_4"/>
          <p:cNvSpPr/>
          <p:nvPr/>
        </p:nvSpPr>
        <p:spPr>
          <a:xfrm>
            <a:off x="4292616" y="1435162"/>
            <a:ext cx="1030231" cy="1028644"/>
          </a:xfrm>
          <a:prstGeom prst="ellipse">
            <a:avLst/>
          </a:prstGeom>
          <a:solidFill>
            <a:schemeClr val="accent3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8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MH_SubTitle_3"/>
          <p:cNvSpPr/>
          <p:nvPr/>
        </p:nvSpPr>
        <p:spPr>
          <a:xfrm>
            <a:off x="4400560" y="1539932"/>
            <a:ext cx="815930" cy="814343"/>
          </a:xfrm>
          <a:prstGeom prst="ellipse">
            <a:avLst/>
          </a:prstGeom>
          <a:solidFill>
            <a:srgbClr val="FFFFFF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88</a:t>
            </a:r>
            <a:r>
              <a:rPr lang="en-US" altLang="zh-CN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</a:p>
        </p:txBody>
      </p:sp>
      <p:sp>
        <p:nvSpPr>
          <p:cNvPr id="13" name="MH_Text_4"/>
          <p:cNvSpPr/>
          <p:nvPr/>
        </p:nvSpPr>
        <p:spPr>
          <a:xfrm>
            <a:off x="5805421" y="3287675"/>
            <a:ext cx="554007" cy="1855685"/>
          </a:xfrm>
          <a:prstGeom prst="rect">
            <a:avLst/>
          </a:prstGeom>
          <a:solidFill>
            <a:schemeClr val="accent4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tIns="305983" anchor="ctr">
            <a:normAutofit/>
          </a:bodyPr>
          <a:lstStyle/>
          <a:p>
            <a:pPr algn="ctr">
              <a:defRPr/>
            </a:pPr>
            <a:r>
              <a:rPr lang="zh-CN" altLang="en-US" sz="128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sp>
        <p:nvSpPr>
          <p:cNvPr id="14" name="MH_Other_5"/>
          <p:cNvSpPr/>
          <p:nvPr/>
        </p:nvSpPr>
        <p:spPr>
          <a:xfrm>
            <a:off x="5545085" y="2536827"/>
            <a:ext cx="1011182" cy="1030231"/>
          </a:xfrm>
          <a:prstGeom prst="ellipse">
            <a:avLst/>
          </a:prstGeom>
          <a:solidFill>
            <a:schemeClr val="accent4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8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MH_SubTitle_4"/>
          <p:cNvSpPr/>
          <p:nvPr/>
        </p:nvSpPr>
        <p:spPr>
          <a:xfrm>
            <a:off x="5649855" y="2633661"/>
            <a:ext cx="803231" cy="814342"/>
          </a:xfrm>
          <a:prstGeom prst="ellipse">
            <a:avLst/>
          </a:prstGeom>
          <a:solidFill>
            <a:srgbClr val="FFFFFF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48</a:t>
            </a:r>
            <a:r>
              <a:rPr lang="en-US" altLang="zh-CN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</a:p>
        </p:txBody>
      </p:sp>
      <p:sp>
        <p:nvSpPr>
          <p:cNvPr id="16" name="MH_Text_5"/>
          <p:cNvSpPr/>
          <p:nvPr/>
        </p:nvSpPr>
        <p:spPr>
          <a:xfrm>
            <a:off x="7021379" y="3902002"/>
            <a:ext cx="554007" cy="1228658"/>
          </a:xfrm>
          <a:prstGeom prst="rect">
            <a:avLst/>
          </a:prstGeom>
          <a:solidFill>
            <a:schemeClr val="accent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tIns="215988" anchor="ctr">
            <a:normAutofit/>
          </a:bodyPr>
          <a:lstStyle/>
          <a:p>
            <a:pPr algn="ctr">
              <a:defRPr/>
            </a:pPr>
            <a:r>
              <a:rPr lang="zh-CN" altLang="en-US" sz="128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sp>
        <p:nvSpPr>
          <p:cNvPr id="17" name="MH_Other_6"/>
          <p:cNvSpPr/>
          <p:nvPr/>
        </p:nvSpPr>
        <p:spPr>
          <a:xfrm>
            <a:off x="6810253" y="3105121"/>
            <a:ext cx="936574" cy="936574"/>
          </a:xfrm>
          <a:prstGeom prst="ellipse">
            <a:avLst/>
          </a:prstGeom>
          <a:solidFill>
            <a:schemeClr val="accent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8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MH_SubTitle_5"/>
          <p:cNvSpPr/>
          <p:nvPr/>
        </p:nvSpPr>
        <p:spPr>
          <a:xfrm>
            <a:off x="6900735" y="3198779"/>
            <a:ext cx="742909" cy="741321"/>
          </a:xfrm>
          <a:prstGeom prst="ellipse">
            <a:avLst/>
          </a:prstGeom>
          <a:solidFill>
            <a:srgbClr val="FFFFFF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</a:t>
            </a:r>
            <a:r>
              <a:rPr lang="en-US" altLang="zh-CN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</a:p>
        </p:txBody>
      </p:sp>
      <p:cxnSp>
        <p:nvCxnSpPr>
          <p:cNvPr id="19" name="MH_Other_1"/>
          <p:cNvCxnSpPr/>
          <p:nvPr/>
        </p:nvCxnSpPr>
        <p:spPr>
          <a:xfrm>
            <a:off x="-101343" y="5130660"/>
            <a:ext cx="9819736" cy="0"/>
          </a:xfrm>
          <a:prstGeom prst="line">
            <a:avLst/>
          </a:prstGeom>
          <a:ln w="19050">
            <a:solidFill>
              <a:srgbClr val="1793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573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7"/>
          <p:cNvGrpSpPr/>
          <p:nvPr/>
        </p:nvGrpSpPr>
        <p:grpSpPr>
          <a:xfrm>
            <a:off x="636742" y="1081298"/>
            <a:ext cx="3305828" cy="3329678"/>
            <a:chOff x="848990" y="1340768"/>
            <a:chExt cx="4407771" cy="4439814"/>
          </a:xfrm>
        </p:grpSpPr>
        <p:sp>
          <p:nvSpPr>
            <p:cNvPr id="25" name="Freeform: Shape 4"/>
            <p:cNvSpPr>
              <a:spLocks/>
            </p:cNvSpPr>
            <p:nvPr/>
          </p:nvSpPr>
          <p:spPr bwMode="auto">
            <a:xfrm>
              <a:off x="3016160" y="4640361"/>
              <a:ext cx="1616447" cy="860376"/>
            </a:xfrm>
            <a:custGeom>
              <a:avLst/>
              <a:gdLst>
                <a:gd name="T0" fmla="*/ 0 w 7184"/>
                <a:gd name="T1" fmla="*/ 3822 h 3823"/>
                <a:gd name="T2" fmla="*/ 0 w 7184"/>
                <a:gd name="T3" fmla="*/ 3822 h 3823"/>
                <a:gd name="T4" fmla="*/ 4509 w 7184"/>
                <a:gd name="T5" fmla="*/ 2556 h 3823"/>
                <a:gd name="T6" fmla="*/ 7183 w 7184"/>
                <a:gd name="T7" fmla="*/ 0 h 3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84" h="3823">
                  <a:moveTo>
                    <a:pt x="0" y="3822"/>
                  </a:moveTo>
                  <a:lnTo>
                    <a:pt x="0" y="3822"/>
                  </a:lnTo>
                  <a:cubicBezTo>
                    <a:pt x="1654" y="3822"/>
                    <a:pt x="3196" y="3356"/>
                    <a:pt x="4509" y="2556"/>
                  </a:cubicBezTo>
                  <a:cubicBezTo>
                    <a:pt x="5575" y="1908"/>
                    <a:pt x="6488" y="1031"/>
                    <a:pt x="7183" y="0"/>
                  </a:cubicBezTo>
                </a:path>
              </a:pathLst>
            </a:custGeom>
            <a:noFill/>
            <a:ln w="38100" cap="flat" cmpd="sng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26" name="Freeform: Shape 5"/>
            <p:cNvSpPr>
              <a:spLocks/>
            </p:cNvSpPr>
            <p:nvPr/>
          </p:nvSpPr>
          <p:spPr bwMode="auto">
            <a:xfrm>
              <a:off x="2317586" y="3550751"/>
              <a:ext cx="476301" cy="662896"/>
            </a:xfrm>
            <a:custGeom>
              <a:avLst/>
              <a:gdLst>
                <a:gd name="T0" fmla="*/ 0 w 2115"/>
                <a:gd name="T1" fmla="*/ 0 h 2944"/>
                <a:gd name="T2" fmla="*/ 0 w 2115"/>
                <a:gd name="T3" fmla="*/ 0 h 2944"/>
                <a:gd name="T4" fmla="*/ 2114 w 2115"/>
                <a:gd name="T5" fmla="*/ 2943 h 2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5" h="2944">
                  <a:moveTo>
                    <a:pt x="0" y="0"/>
                  </a:moveTo>
                  <a:lnTo>
                    <a:pt x="0" y="0"/>
                  </a:lnTo>
                  <a:cubicBezTo>
                    <a:pt x="0" y="1365"/>
                    <a:pt x="883" y="2525"/>
                    <a:pt x="2114" y="2943"/>
                  </a:cubicBezTo>
                </a:path>
              </a:pathLst>
            </a:custGeom>
            <a:noFill/>
            <a:ln w="38100" cap="flat" cmpd="sng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27" name="Straight Connector 6"/>
            <p:cNvSpPr>
              <a:spLocks/>
            </p:cNvSpPr>
            <p:nvPr/>
          </p:nvSpPr>
          <p:spPr bwMode="auto">
            <a:xfrm flipH="1">
              <a:off x="2473375" y="4232502"/>
              <a:ext cx="321503" cy="462439"/>
            </a:xfrm>
            <a:prstGeom prst="line">
              <a:avLst/>
            </a:prstGeom>
            <a:noFill/>
            <a:ln w="38100" cap="flat" cmpd="sng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28" name="Freeform: Shape 7"/>
            <p:cNvSpPr>
              <a:spLocks/>
            </p:cNvSpPr>
            <p:nvPr/>
          </p:nvSpPr>
          <p:spPr bwMode="auto">
            <a:xfrm>
              <a:off x="1926621" y="4189830"/>
              <a:ext cx="547747" cy="505111"/>
            </a:xfrm>
            <a:custGeom>
              <a:avLst/>
              <a:gdLst>
                <a:gd name="T0" fmla="*/ 0 w 2433"/>
                <a:gd name="T1" fmla="*/ 0 h 2245"/>
                <a:gd name="T2" fmla="*/ 0 w 2433"/>
                <a:gd name="T3" fmla="*/ 0 h 2245"/>
                <a:gd name="T4" fmla="*/ 2432 w 2433"/>
                <a:gd name="T5" fmla="*/ 2244 h 2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33" h="2245">
                  <a:moveTo>
                    <a:pt x="0" y="0"/>
                  </a:moveTo>
                  <a:lnTo>
                    <a:pt x="0" y="0"/>
                  </a:lnTo>
                  <a:cubicBezTo>
                    <a:pt x="565" y="972"/>
                    <a:pt x="1413" y="1755"/>
                    <a:pt x="2432" y="2244"/>
                  </a:cubicBezTo>
                </a:path>
              </a:pathLst>
            </a:custGeom>
            <a:noFill/>
            <a:ln w="38100" cap="flat" cmpd="sng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29" name="Freeform: Shape 8"/>
            <p:cNvSpPr>
              <a:spLocks/>
            </p:cNvSpPr>
            <p:nvPr/>
          </p:nvSpPr>
          <p:spPr bwMode="auto">
            <a:xfrm>
              <a:off x="2273925" y="2526637"/>
              <a:ext cx="1426919" cy="304654"/>
            </a:xfrm>
            <a:custGeom>
              <a:avLst/>
              <a:gdLst>
                <a:gd name="T0" fmla="*/ 6340 w 6341"/>
                <a:gd name="T1" fmla="*/ 1354 h 1355"/>
                <a:gd name="T2" fmla="*/ 6340 w 6341"/>
                <a:gd name="T3" fmla="*/ 1354 h 1355"/>
                <a:gd name="T4" fmla="*/ 3103 w 6341"/>
                <a:gd name="T5" fmla="*/ 0 h 1355"/>
                <a:gd name="T6" fmla="*/ 0 w 6341"/>
                <a:gd name="T7" fmla="*/ 1225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41" h="1355">
                  <a:moveTo>
                    <a:pt x="6340" y="1354"/>
                  </a:moveTo>
                  <a:lnTo>
                    <a:pt x="6340" y="1354"/>
                  </a:lnTo>
                  <a:cubicBezTo>
                    <a:pt x="5516" y="518"/>
                    <a:pt x="4373" y="0"/>
                    <a:pt x="3103" y="0"/>
                  </a:cubicBezTo>
                  <a:cubicBezTo>
                    <a:pt x="1907" y="0"/>
                    <a:pt x="812" y="465"/>
                    <a:pt x="0" y="1225"/>
                  </a:cubicBezTo>
                </a:path>
              </a:pathLst>
            </a:custGeom>
            <a:noFill/>
            <a:ln w="38100" cap="flat" cmpd="sng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30" name="Straight Connector 9"/>
            <p:cNvSpPr>
              <a:spLocks/>
            </p:cNvSpPr>
            <p:nvPr/>
          </p:nvSpPr>
          <p:spPr bwMode="auto">
            <a:xfrm flipH="1">
              <a:off x="3669089" y="1965953"/>
              <a:ext cx="483247" cy="845490"/>
            </a:xfrm>
            <a:prstGeom prst="line">
              <a:avLst/>
            </a:prstGeom>
            <a:noFill/>
            <a:ln w="38100" cap="flat" cmpd="sng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31" name="Straight Connector 10"/>
            <p:cNvSpPr>
              <a:spLocks/>
            </p:cNvSpPr>
            <p:nvPr/>
          </p:nvSpPr>
          <p:spPr bwMode="auto">
            <a:xfrm>
              <a:off x="3016160" y="1601757"/>
              <a:ext cx="992" cy="698621"/>
            </a:xfrm>
            <a:prstGeom prst="line">
              <a:avLst/>
            </a:prstGeom>
            <a:noFill/>
            <a:ln w="38100" cap="flat" cmpd="sng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32" name="Freeform: Shape 11"/>
            <p:cNvSpPr>
              <a:spLocks/>
            </p:cNvSpPr>
            <p:nvPr/>
          </p:nvSpPr>
          <p:spPr bwMode="auto">
            <a:xfrm>
              <a:off x="1067294" y="3550751"/>
              <a:ext cx="876196" cy="1627468"/>
            </a:xfrm>
            <a:custGeom>
              <a:avLst/>
              <a:gdLst>
                <a:gd name="T0" fmla="*/ 0 w 3893"/>
                <a:gd name="T1" fmla="*/ 0 h 7231"/>
                <a:gd name="T2" fmla="*/ 0 w 3893"/>
                <a:gd name="T3" fmla="*/ 0 h 7231"/>
                <a:gd name="T4" fmla="*/ 830 w 3893"/>
                <a:gd name="T5" fmla="*/ 3697 h 7231"/>
                <a:gd name="T6" fmla="*/ 2785 w 3893"/>
                <a:gd name="T7" fmla="*/ 6358 h 7231"/>
                <a:gd name="T8" fmla="*/ 3892 w 3893"/>
                <a:gd name="T9" fmla="*/ 7230 h 7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93" h="7231">
                  <a:moveTo>
                    <a:pt x="0" y="0"/>
                  </a:moveTo>
                  <a:lnTo>
                    <a:pt x="0" y="0"/>
                  </a:lnTo>
                  <a:cubicBezTo>
                    <a:pt x="0" y="1324"/>
                    <a:pt x="300" y="2578"/>
                    <a:pt x="830" y="3697"/>
                  </a:cubicBezTo>
                  <a:cubicBezTo>
                    <a:pt x="1307" y="4710"/>
                    <a:pt x="1972" y="5611"/>
                    <a:pt x="2785" y="6358"/>
                  </a:cubicBezTo>
                  <a:cubicBezTo>
                    <a:pt x="3126" y="6676"/>
                    <a:pt x="3497" y="6971"/>
                    <a:pt x="3892" y="7230"/>
                  </a:cubicBezTo>
                </a:path>
              </a:pathLst>
            </a:custGeom>
            <a:noFill/>
            <a:ln w="38100" cap="flat" cmpd="sng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33" name="Freeform: Shape 12"/>
            <p:cNvSpPr>
              <a:spLocks/>
            </p:cNvSpPr>
            <p:nvPr/>
          </p:nvSpPr>
          <p:spPr bwMode="auto">
            <a:xfrm>
              <a:off x="1756938" y="2300378"/>
              <a:ext cx="1259221" cy="1259304"/>
            </a:xfrm>
            <a:custGeom>
              <a:avLst/>
              <a:gdLst>
                <a:gd name="T0" fmla="*/ 5594 w 5595"/>
                <a:gd name="T1" fmla="*/ 0 h 5595"/>
                <a:gd name="T2" fmla="*/ 5594 w 5595"/>
                <a:gd name="T3" fmla="*/ 0 h 5595"/>
                <a:gd name="T4" fmla="*/ 2915 w 5595"/>
                <a:gd name="T5" fmla="*/ 677 h 5595"/>
                <a:gd name="T6" fmla="*/ 442 w 5595"/>
                <a:gd name="T7" fmla="*/ 3415 h 5595"/>
                <a:gd name="T8" fmla="*/ 0 w 5595"/>
                <a:gd name="T9" fmla="*/ 5594 h 5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95" h="5595">
                  <a:moveTo>
                    <a:pt x="5594" y="0"/>
                  </a:moveTo>
                  <a:lnTo>
                    <a:pt x="5594" y="0"/>
                  </a:lnTo>
                  <a:cubicBezTo>
                    <a:pt x="4622" y="0"/>
                    <a:pt x="3710" y="247"/>
                    <a:pt x="2915" y="677"/>
                  </a:cubicBezTo>
                  <a:cubicBezTo>
                    <a:pt x="1814" y="1284"/>
                    <a:pt x="936" y="2249"/>
                    <a:pt x="442" y="3415"/>
                  </a:cubicBezTo>
                  <a:cubicBezTo>
                    <a:pt x="159" y="4086"/>
                    <a:pt x="0" y="4822"/>
                    <a:pt x="0" y="5594"/>
                  </a:cubicBezTo>
                </a:path>
              </a:pathLst>
            </a:custGeom>
            <a:noFill/>
            <a:ln w="38100" cap="flat" cmpd="sng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34" name="Freeform: Shape 13"/>
            <p:cNvSpPr>
              <a:spLocks/>
            </p:cNvSpPr>
            <p:nvPr/>
          </p:nvSpPr>
          <p:spPr bwMode="auto">
            <a:xfrm>
              <a:off x="1464212" y="1601758"/>
              <a:ext cx="1551948" cy="769079"/>
            </a:xfrm>
            <a:custGeom>
              <a:avLst/>
              <a:gdLst>
                <a:gd name="T0" fmla="*/ 6895 w 6896"/>
                <a:gd name="T1" fmla="*/ 0 h 3416"/>
                <a:gd name="T2" fmla="*/ 6895 w 6896"/>
                <a:gd name="T3" fmla="*/ 0 h 3416"/>
                <a:gd name="T4" fmla="*/ 2226 w 6896"/>
                <a:gd name="T5" fmla="*/ 1366 h 3416"/>
                <a:gd name="T6" fmla="*/ 0 w 6896"/>
                <a:gd name="T7" fmla="*/ 3415 h 3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96" h="3416">
                  <a:moveTo>
                    <a:pt x="6895" y="0"/>
                  </a:moveTo>
                  <a:lnTo>
                    <a:pt x="6895" y="0"/>
                  </a:lnTo>
                  <a:cubicBezTo>
                    <a:pt x="5176" y="0"/>
                    <a:pt x="3574" y="501"/>
                    <a:pt x="2226" y="1366"/>
                  </a:cubicBezTo>
                  <a:cubicBezTo>
                    <a:pt x="1366" y="1914"/>
                    <a:pt x="618" y="2608"/>
                    <a:pt x="0" y="3415"/>
                  </a:cubicBezTo>
                </a:path>
              </a:pathLst>
            </a:custGeom>
            <a:noFill/>
            <a:ln w="38100" cap="flat" cmpd="sng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35" name="Freeform: Shape 14"/>
            <p:cNvSpPr>
              <a:spLocks/>
            </p:cNvSpPr>
            <p:nvPr/>
          </p:nvSpPr>
          <p:spPr bwMode="auto">
            <a:xfrm>
              <a:off x="4090814" y="2979152"/>
              <a:ext cx="184567" cy="1236479"/>
            </a:xfrm>
            <a:custGeom>
              <a:avLst/>
              <a:gdLst>
                <a:gd name="T0" fmla="*/ 0 w 820"/>
                <a:gd name="T1" fmla="*/ 5492 h 5493"/>
                <a:gd name="T2" fmla="*/ 0 w 820"/>
                <a:gd name="T3" fmla="*/ 5492 h 5493"/>
                <a:gd name="T4" fmla="*/ 819 w 820"/>
                <a:gd name="T5" fmla="*/ 2579 h 5493"/>
                <a:gd name="T6" fmla="*/ 189 w 820"/>
                <a:gd name="T7" fmla="*/ 0 h 5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0" h="5493">
                  <a:moveTo>
                    <a:pt x="0" y="5492"/>
                  </a:moveTo>
                  <a:lnTo>
                    <a:pt x="0" y="5492"/>
                  </a:lnTo>
                  <a:cubicBezTo>
                    <a:pt x="518" y="4644"/>
                    <a:pt x="819" y="3643"/>
                    <a:pt x="819" y="2579"/>
                  </a:cubicBezTo>
                  <a:cubicBezTo>
                    <a:pt x="819" y="1648"/>
                    <a:pt x="595" y="771"/>
                    <a:pt x="189" y="0"/>
                  </a:cubicBezTo>
                </a:path>
              </a:pathLst>
            </a:custGeom>
            <a:noFill/>
            <a:ln w="38100" cap="flat" cmpd="sng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36" name="Freeform: Shape 15"/>
            <p:cNvSpPr>
              <a:spLocks/>
            </p:cNvSpPr>
            <p:nvPr/>
          </p:nvSpPr>
          <p:spPr bwMode="auto">
            <a:xfrm>
              <a:off x="4385526" y="2767780"/>
              <a:ext cx="251050" cy="1641362"/>
            </a:xfrm>
            <a:custGeom>
              <a:avLst/>
              <a:gdLst>
                <a:gd name="T0" fmla="*/ 0 w 1114"/>
                <a:gd name="T1" fmla="*/ 7294 h 7295"/>
                <a:gd name="T2" fmla="*/ 0 w 1114"/>
                <a:gd name="T3" fmla="*/ 7294 h 7295"/>
                <a:gd name="T4" fmla="*/ 1113 w 1114"/>
                <a:gd name="T5" fmla="*/ 3356 h 7295"/>
                <a:gd name="T6" fmla="*/ 289 w 1114"/>
                <a:gd name="T7" fmla="*/ 0 h 7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4" h="7295">
                  <a:moveTo>
                    <a:pt x="0" y="7294"/>
                  </a:moveTo>
                  <a:lnTo>
                    <a:pt x="0" y="7294"/>
                  </a:lnTo>
                  <a:cubicBezTo>
                    <a:pt x="683" y="6193"/>
                    <a:pt x="1113" y="4738"/>
                    <a:pt x="1113" y="3356"/>
                  </a:cubicBezTo>
                  <a:cubicBezTo>
                    <a:pt x="1113" y="2143"/>
                    <a:pt x="813" y="1000"/>
                    <a:pt x="289" y="0"/>
                  </a:cubicBezTo>
                </a:path>
              </a:pathLst>
            </a:custGeom>
            <a:noFill/>
            <a:ln w="38100" cap="flat" cmpd="sng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37" name="Freeform: Shape 16"/>
            <p:cNvSpPr>
              <a:spLocks/>
            </p:cNvSpPr>
            <p:nvPr/>
          </p:nvSpPr>
          <p:spPr bwMode="auto">
            <a:xfrm>
              <a:off x="1395743" y="2339082"/>
              <a:ext cx="528893" cy="1184877"/>
            </a:xfrm>
            <a:custGeom>
              <a:avLst/>
              <a:gdLst>
                <a:gd name="T0" fmla="*/ 0 w 2350"/>
                <a:gd name="T1" fmla="*/ 5264 h 5265"/>
                <a:gd name="T2" fmla="*/ 0 w 2350"/>
                <a:gd name="T3" fmla="*/ 5264 h 5265"/>
                <a:gd name="T4" fmla="*/ 1407 w 2350"/>
                <a:gd name="T5" fmla="*/ 989 h 5265"/>
                <a:gd name="T6" fmla="*/ 2349 w 2350"/>
                <a:gd name="T7" fmla="*/ 0 h 5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0" h="5265">
                  <a:moveTo>
                    <a:pt x="0" y="5264"/>
                  </a:moveTo>
                  <a:lnTo>
                    <a:pt x="0" y="5264"/>
                  </a:lnTo>
                  <a:cubicBezTo>
                    <a:pt x="0" y="3662"/>
                    <a:pt x="512" y="2178"/>
                    <a:pt x="1407" y="989"/>
                  </a:cubicBezTo>
                  <a:cubicBezTo>
                    <a:pt x="1955" y="259"/>
                    <a:pt x="2349" y="0"/>
                    <a:pt x="2349" y="0"/>
                  </a:cubicBezTo>
                </a:path>
              </a:pathLst>
            </a:custGeom>
            <a:noFill/>
            <a:ln w="38100" cap="flat" cmpd="sng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38" name="Freeform: Shape 17"/>
            <p:cNvSpPr>
              <a:spLocks/>
            </p:cNvSpPr>
            <p:nvPr/>
          </p:nvSpPr>
          <p:spPr bwMode="auto">
            <a:xfrm>
              <a:off x="4151345" y="1965954"/>
              <a:ext cx="813681" cy="1584797"/>
            </a:xfrm>
            <a:custGeom>
              <a:avLst/>
              <a:gdLst>
                <a:gd name="T0" fmla="*/ 3615 w 3616"/>
                <a:gd name="T1" fmla="*/ 7042 h 7043"/>
                <a:gd name="T2" fmla="*/ 3615 w 3616"/>
                <a:gd name="T3" fmla="*/ 7042 h 7043"/>
                <a:gd name="T4" fmla="*/ 2544 w 3616"/>
                <a:gd name="T5" fmla="*/ 2862 h 7043"/>
                <a:gd name="T6" fmla="*/ 0 w 3616"/>
                <a:gd name="T7" fmla="*/ 0 h 7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16" h="7043">
                  <a:moveTo>
                    <a:pt x="3615" y="7042"/>
                  </a:moveTo>
                  <a:lnTo>
                    <a:pt x="3615" y="7042"/>
                  </a:lnTo>
                  <a:cubicBezTo>
                    <a:pt x="3615" y="5529"/>
                    <a:pt x="3227" y="4104"/>
                    <a:pt x="2544" y="2862"/>
                  </a:cubicBezTo>
                  <a:cubicBezTo>
                    <a:pt x="1920" y="1731"/>
                    <a:pt x="1042" y="748"/>
                    <a:pt x="0" y="0"/>
                  </a:cubicBezTo>
                </a:path>
              </a:pathLst>
            </a:custGeom>
            <a:noFill/>
            <a:ln w="38100" cap="flat" cmpd="sng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39" name="Freeform: Shape 18"/>
            <p:cNvSpPr>
              <a:spLocks/>
            </p:cNvSpPr>
            <p:nvPr/>
          </p:nvSpPr>
          <p:spPr bwMode="auto">
            <a:xfrm>
              <a:off x="2195533" y="4921199"/>
              <a:ext cx="1534086" cy="223281"/>
            </a:xfrm>
            <a:custGeom>
              <a:avLst/>
              <a:gdLst>
                <a:gd name="T0" fmla="*/ 0 w 6819"/>
                <a:gd name="T1" fmla="*/ 0 h 990"/>
                <a:gd name="T2" fmla="*/ 0 w 6819"/>
                <a:gd name="T3" fmla="*/ 0 h 990"/>
                <a:gd name="T4" fmla="*/ 3645 w 6819"/>
                <a:gd name="T5" fmla="*/ 989 h 990"/>
                <a:gd name="T6" fmla="*/ 6818 w 6819"/>
                <a:gd name="T7" fmla="*/ 253 h 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19" h="990">
                  <a:moveTo>
                    <a:pt x="0" y="0"/>
                  </a:moveTo>
                  <a:lnTo>
                    <a:pt x="0" y="0"/>
                  </a:lnTo>
                  <a:cubicBezTo>
                    <a:pt x="1072" y="624"/>
                    <a:pt x="2314" y="989"/>
                    <a:pt x="3645" y="989"/>
                  </a:cubicBezTo>
                  <a:cubicBezTo>
                    <a:pt x="4786" y="989"/>
                    <a:pt x="5858" y="724"/>
                    <a:pt x="6818" y="253"/>
                  </a:cubicBezTo>
                </a:path>
              </a:pathLst>
            </a:custGeom>
            <a:noFill/>
            <a:ln w="38100" cap="flat" cmpd="sng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40" name="Straight Connector 19"/>
            <p:cNvSpPr>
              <a:spLocks/>
            </p:cNvSpPr>
            <p:nvPr/>
          </p:nvSpPr>
          <p:spPr bwMode="auto">
            <a:xfrm>
              <a:off x="4385526" y="4400210"/>
              <a:ext cx="247081" cy="254044"/>
            </a:xfrm>
            <a:prstGeom prst="line">
              <a:avLst/>
            </a:prstGeom>
            <a:noFill/>
            <a:ln w="38100" cap="flat" cmpd="sng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41" name="Freeform: Shape 20"/>
            <p:cNvSpPr>
              <a:spLocks/>
            </p:cNvSpPr>
            <p:nvPr/>
          </p:nvSpPr>
          <p:spPr bwMode="auto">
            <a:xfrm>
              <a:off x="3016160" y="2853122"/>
              <a:ext cx="698575" cy="698621"/>
            </a:xfrm>
            <a:custGeom>
              <a:avLst/>
              <a:gdLst>
                <a:gd name="T0" fmla="*/ 3102 w 3103"/>
                <a:gd name="T1" fmla="*/ 3103 h 3104"/>
                <a:gd name="T2" fmla="*/ 3102 w 3103"/>
                <a:gd name="T3" fmla="*/ 3103 h 3104"/>
                <a:gd name="T4" fmla="*/ 0 w 3103"/>
                <a:gd name="T5" fmla="*/ 0 h 3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03" h="3104">
                  <a:moveTo>
                    <a:pt x="3102" y="3103"/>
                  </a:moveTo>
                  <a:lnTo>
                    <a:pt x="3102" y="3103"/>
                  </a:lnTo>
                  <a:cubicBezTo>
                    <a:pt x="3102" y="1390"/>
                    <a:pt x="1712" y="0"/>
                    <a:pt x="0" y="0"/>
                  </a:cubicBezTo>
                </a:path>
              </a:pathLst>
            </a:custGeom>
            <a:noFill/>
            <a:ln w="38100" cap="flat" cmpd="sng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42" name="Straight Connector 21"/>
            <p:cNvSpPr>
              <a:spLocks/>
            </p:cNvSpPr>
            <p:nvPr/>
          </p:nvSpPr>
          <p:spPr bwMode="auto">
            <a:xfrm>
              <a:off x="3714735" y="3550751"/>
              <a:ext cx="281812" cy="993"/>
            </a:xfrm>
            <a:prstGeom prst="line">
              <a:avLst/>
            </a:prstGeom>
            <a:noFill/>
            <a:ln w="2160" cap="flat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43" name="Straight Connector 22"/>
            <p:cNvSpPr>
              <a:spLocks/>
            </p:cNvSpPr>
            <p:nvPr/>
          </p:nvSpPr>
          <p:spPr bwMode="auto">
            <a:xfrm>
              <a:off x="1924637" y="2339082"/>
              <a:ext cx="358218" cy="449538"/>
            </a:xfrm>
            <a:prstGeom prst="line">
              <a:avLst/>
            </a:prstGeom>
            <a:noFill/>
            <a:ln w="38100" cap="flat" cmpd="sng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44" name="Freeform: Shape 23"/>
            <p:cNvSpPr>
              <a:spLocks/>
            </p:cNvSpPr>
            <p:nvPr/>
          </p:nvSpPr>
          <p:spPr bwMode="auto">
            <a:xfrm>
              <a:off x="4447048" y="4467690"/>
              <a:ext cx="373103" cy="374120"/>
            </a:xfrm>
            <a:custGeom>
              <a:avLst/>
              <a:gdLst>
                <a:gd name="T0" fmla="*/ 1655 w 1656"/>
                <a:gd name="T1" fmla="*/ 830 h 1661"/>
                <a:gd name="T2" fmla="*/ 1655 w 1656"/>
                <a:gd name="T3" fmla="*/ 830 h 1661"/>
                <a:gd name="T4" fmla="*/ 825 w 1656"/>
                <a:gd name="T5" fmla="*/ 0 h 1661"/>
                <a:gd name="T6" fmla="*/ 0 w 1656"/>
                <a:gd name="T7" fmla="*/ 830 h 1661"/>
                <a:gd name="T8" fmla="*/ 825 w 1656"/>
                <a:gd name="T9" fmla="*/ 1660 h 1661"/>
                <a:gd name="T10" fmla="*/ 1655 w 1656"/>
                <a:gd name="T11" fmla="*/ 830 h 1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56" h="1661">
                  <a:moveTo>
                    <a:pt x="1655" y="830"/>
                  </a:moveTo>
                  <a:lnTo>
                    <a:pt x="1655" y="830"/>
                  </a:lnTo>
                  <a:cubicBezTo>
                    <a:pt x="1655" y="371"/>
                    <a:pt x="1284" y="0"/>
                    <a:pt x="825" y="0"/>
                  </a:cubicBezTo>
                  <a:cubicBezTo>
                    <a:pt x="371" y="0"/>
                    <a:pt x="0" y="371"/>
                    <a:pt x="0" y="830"/>
                  </a:cubicBezTo>
                  <a:cubicBezTo>
                    <a:pt x="0" y="1289"/>
                    <a:pt x="371" y="1660"/>
                    <a:pt x="825" y="1660"/>
                  </a:cubicBezTo>
                  <a:cubicBezTo>
                    <a:pt x="1284" y="1660"/>
                    <a:pt x="1655" y="1289"/>
                    <a:pt x="1655" y="83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45" name="Straight Connector 24"/>
            <p:cNvSpPr>
              <a:spLocks/>
            </p:cNvSpPr>
            <p:nvPr/>
          </p:nvSpPr>
          <p:spPr bwMode="auto">
            <a:xfrm>
              <a:off x="1912729" y="3550751"/>
              <a:ext cx="405848" cy="993"/>
            </a:xfrm>
            <a:prstGeom prst="line">
              <a:avLst/>
            </a:prstGeom>
            <a:noFill/>
            <a:ln w="38100" cap="flat" cmpd="sng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46" name="Straight Connector 25"/>
            <p:cNvSpPr>
              <a:spLocks/>
            </p:cNvSpPr>
            <p:nvPr/>
          </p:nvSpPr>
          <p:spPr bwMode="auto">
            <a:xfrm flipH="1">
              <a:off x="1034548" y="3540827"/>
              <a:ext cx="362188" cy="993"/>
            </a:xfrm>
            <a:prstGeom prst="line">
              <a:avLst/>
            </a:prstGeom>
            <a:noFill/>
            <a:ln w="38100" cap="flat" cmpd="sng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47" name="Straight Connector 26"/>
            <p:cNvSpPr>
              <a:spLocks/>
            </p:cNvSpPr>
            <p:nvPr/>
          </p:nvSpPr>
          <p:spPr bwMode="auto">
            <a:xfrm flipH="1">
              <a:off x="1942498" y="4917229"/>
              <a:ext cx="252043" cy="260990"/>
            </a:xfrm>
            <a:prstGeom prst="line">
              <a:avLst/>
            </a:prstGeom>
            <a:noFill/>
            <a:ln w="4320" cap="flat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48" name="Straight Connector 27"/>
            <p:cNvSpPr>
              <a:spLocks/>
            </p:cNvSpPr>
            <p:nvPr/>
          </p:nvSpPr>
          <p:spPr bwMode="auto">
            <a:xfrm>
              <a:off x="3027075" y="4574865"/>
              <a:ext cx="993" cy="924878"/>
            </a:xfrm>
            <a:prstGeom prst="line">
              <a:avLst/>
            </a:prstGeom>
            <a:noFill/>
            <a:ln w="38100" cap="flat" cmpd="sng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49" name="Freeform: Shape 28"/>
            <p:cNvSpPr>
              <a:spLocks/>
            </p:cNvSpPr>
            <p:nvPr/>
          </p:nvSpPr>
          <p:spPr bwMode="auto">
            <a:xfrm>
              <a:off x="3025091" y="3550751"/>
              <a:ext cx="971456" cy="1024115"/>
            </a:xfrm>
            <a:custGeom>
              <a:avLst/>
              <a:gdLst>
                <a:gd name="T0" fmla="*/ 0 w 4316"/>
                <a:gd name="T1" fmla="*/ 4551 h 4552"/>
                <a:gd name="T2" fmla="*/ 0 w 4316"/>
                <a:gd name="T3" fmla="*/ 4551 h 4552"/>
                <a:gd name="T4" fmla="*/ 3079 w 4316"/>
                <a:gd name="T5" fmla="*/ 3120 h 4552"/>
                <a:gd name="T6" fmla="*/ 4315 w 4316"/>
                <a:gd name="T7" fmla="*/ 0 h 4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16" h="4552">
                  <a:moveTo>
                    <a:pt x="0" y="4551"/>
                  </a:moveTo>
                  <a:lnTo>
                    <a:pt x="0" y="4551"/>
                  </a:lnTo>
                  <a:cubicBezTo>
                    <a:pt x="1230" y="4504"/>
                    <a:pt x="2284" y="3962"/>
                    <a:pt x="3079" y="3120"/>
                  </a:cubicBezTo>
                  <a:cubicBezTo>
                    <a:pt x="3844" y="2307"/>
                    <a:pt x="4315" y="1206"/>
                    <a:pt x="4315" y="0"/>
                  </a:cubicBezTo>
                </a:path>
              </a:pathLst>
            </a:custGeom>
            <a:noFill/>
            <a:ln w="38100" cap="flat" cmpd="sng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50" name="Straight Connector 29"/>
            <p:cNvSpPr>
              <a:spLocks/>
            </p:cNvSpPr>
            <p:nvPr/>
          </p:nvSpPr>
          <p:spPr bwMode="auto">
            <a:xfrm flipH="1">
              <a:off x="4137453" y="2773734"/>
              <a:ext cx="314557" cy="205418"/>
            </a:xfrm>
            <a:prstGeom prst="line">
              <a:avLst/>
            </a:prstGeom>
            <a:noFill/>
            <a:ln w="6480" cap="flat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51" name="Freeform: Shape 30"/>
            <p:cNvSpPr>
              <a:spLocks/>
            </p:cNvSpPr>
            <p:nvPr/>
          </p:nvSpPr>
          <p:spPr bwMode="auto">
            <a:xfrm>
              <a:off x="3654206" y="3491209"/>
              <a:ext cx="121060" cy="119083"/>
            </a:xfrm>
            <a:custGeom>
              <a:avLst/>
              <a:gdLst>
                <a:gd name="T0" fmla="*/ 536 w 537"/>
                <a:gd name="T1" fmla="*/ 265 h 530"/>
                <a:gd name="T2" fmla="*/ 536 w 537"/>
                <a:gd name="T3" fmla="*/ 265 h 530"/>
                <a:gd name="T4" fmla="*/ 265 w 537"/>
                <a:gd name="T5" fmla="*/ 0 h 530"/>
                <a:gd name="T6" fmla="*/ 0 w 537"/>
                <a:gd name="T7" fmla="*/ 265 h 530"/>
                <a:gd name="T8" fmla="*/ 265 w 537"/>
                <a:gd name="T9" fmla="*/ 529 h 530"/>
                <a:gd name="T10" fmla="*/ 536 w 537"/>
                <a:gd name="T11" fmla="*/ 265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7" h="530">
                  <a:moveTo>
                    <a:pt x="536" y="265"/>
                  </a:moveTo>
                  <a:lnTo>
                    <a:pt x="536" y="265"/>
                  </a:lnTo>
                  <a:cubicBezTo>
                    <a:pt x="536" y="118"/>
                    <a:pt x="412" y="0"/>
                    <a:pt x="265" y="0"/>
                  </a:cubicBezTo>
                  <a:cubicBezTo>
                    <a:pt x="118" y="0"/>
                    <a:pt x="0" y="118"/>
                    <a:pt x="0" y="265"/>
                  </a:cubicBezTo>
                  <a:cubicBezTo>
                    <a:pt x="0" y="412"/>
                    <a:pt x="118" y="529"/>
                    <a:pt x="265" y="529"/>
                  </a:cubicBezTo>
                  <a:cubicBezTo>
                    <a:pt x="412" y="529"/>
                    <a:pt x="536" y="412"/>
                    <a:pt x="536" y="265"/>
                  </a:cubicBezTo>
                </a:path>
              </a:pathLst>
            </a:custGeom>
            <a:solidFill>
              <a:srgbClr val="6A7FA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52" name="Freeform: Shape 31"/>
            <p:cNvSpPr>
              <a:spLocks/>
            </p:cNvSpPr>
            <p:nvPr/>
          </p:nvSpPr>
          <p:spPr bwMode="auto">
            <a:xfrm>
              <a:off x="3807019" y="3368157"/>
              <a:ext cx="380049" cy="382058"/>
            </a:xfrm>
            <a:custGeom>
              <a:avLst/>
              <a:gdLst>
                <a:gd name="T0" fmla="*/ 1690 w 1691"/>
                <a:gd name="T1" fmla="*/ 848 h 1696"/>
                <a:gd name="T2" fmla="*/ 1690 w 1691"/>
                <a:gd name="T3" fmla="*/ 848 h 1696"/>
                <a:gd name="T4" fmla="*/ 842 w 1691"/>
                <a:gd name="T5" fmla="*/ 0 h 1696"/>
                <a:gd name="T6" fmla="*/ 0 w 1691"/>
                <a:gd name="T7" fmla="*/ 848 h 1696"/>
                <a:gd name="T8" fmla="*/ 842 w 1691"/>
                <a:gd name="T9" fmla="*/ 1695 h 1696"/>
                <a:gd name="T10" fmla="*/ 1690 w 1691"/>
                <a:gd name="T11" fmla="*/ 848 h 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91" h="1696">
                  <a:moveTo>
                    <a:pt x="1690" y="848"/>
                  </a:moveTo>
                  <a:lnTo>
                    <a:pt x="1690" y="848"/>
                  </a:lnTo>
                  <a:cubicBezTo>
                    <a:pt x="1690" y="377"/>
                    <a:pt x="1313" y="0"/>
                    <a:pt x="842" y="0"/>
                  </a:cubicBezTo>
                  <a:cubicBezTo>
                    <a:pt x="377" y="0"/>
                    <a:pt x="0" y="377"/>
                    <a:pt x="0" y="848"/>
                  </a:cubicBezTo>
                  <a:cubicBezTo>
                    <a:pt x="0" y="1312"/>
                    <a:pt x="377" y="1695"/>
                    <a:pt x="842" y="1695"/>
                  </a:cubicBezTo>
                  <a:cubicBezTo>
                    <a:pt x="1313" y="1695"/>
                    <a:pt x="1690" y="1312"/>
                    <a:pt x="1690" y="848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53" name="Freeform: Shape 32"/>
            <p:cNvSpPr>
              <a:spLocks/>
            </p:cNvSpPr>
            <p:nvPr/>
          </p:nvSpPr>
          <p:spPr bwMode="auto">
            <a:xfrm>
              <a:off x="4308127" y="4316853"/>
              <a:ext cx="156782" cy="156793"/>
            </a:xfrm>
            <a:custGeom>
              <a:avLst/>
              <a:gdLst>
                <a:gd name="T0" fmla="*/ 695 w 696"/>
                <a:gd name="T1" fmla="*/ 347 h 695"/>
                <a:gd name="T2" fmla="*/ 695 w 696"/>
                <a:gd name="T3" fmla="*/ 347 h 695"/>
                <a:gd name="T4" fmla="*/ 347 w 696"/>
                <a:gd name="T5" fmla="*/ 0 h 695"/>
                <a:gd name="T6" fmla="*/ 0 w 696"/>
                <a:gd name="T7" fmla="*/ 347 h 695"/>
                <a:gd name="T8" fmla="*/ 347 w 696"/>
                <a:gd name="T9" fmla="*/ 694 h 695"/>
                <a:gd name="T10" fmla="*/ 695 w 696"/>
                <a:gd name="T11" fmla="*/ 347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6" h="695">
                  <a:moveTo>
                    <a:pt x="695" y="347"/>
                  </a:moveTo>
                  <a:lnTo>
                    <a:pt x="695" y="347"/>
                  </a:lnTo>
                  <a:cubicBezTo>
                    <a:pt x="695" y="153"/>
                    <a:pt x="542" y="0"/>
                    <a:pt x="347" y="0"/>
                  </a:cubicBezTo>
                  <a:cubicBezTo>
                    <a:pt x="159" y="0"/>
                    <a:pt x="0" y="153"/>
                    <a:pt x="0" y="347"/>
                  </a:cubicBezTo>
                  <a:cubicBezTo>
                    <a:pt x="0" y="535"/>
                    <a:pt x="159" y="694"/>
                    <a:pt x="347" y="694"/>
                  </a:cubicBezTo>
                  <a:cubicBezTo>
                    <a:pt x="542" y="694"/>
                    <a:pt x="695" y="535"/>
                    <a:pt x="695" y="34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54" name="Freeform: Shape 33"/>
            <p:cNvSpPr>
              <a:spLocks/>
            </p:cNvSpPr>
            <p:nvPr/>
          </p:nvSpPr>
          <p:spPr bwMode="auto">
            <a:xfrm>
              <a:off x="4076923" y="2917626"/>
              <a:ext cx="121060" cy="121068"/>
            </a:xfrm>
            <a:custGeom>
              <a:avLst/>
              <a:gdLst>
                <a:gd name="T0" fmla="*/ 536 w 537"/>
                <a:gd name="T1" fmla="*/ 271 h 537"/>
                <a:gd name="T2" fmla="*/ 536 w 537"/>
                <a:gd name="T3" fmla="*/ 271 h 537"/>
                <a:gd name="T4" fmla="*/ 271 w 537"/>
                <a:gd name="T5" fmla="*/ 0 h 537"/>
                <a:gd name="T6" fmla="*/ 0 w 537"/>
                <a:gd name="T7" fmla="*/ 271 h 537"/>
                <a:gd name="T8" fmla="*/ 271 w 537"/>
                <a:gd name="T9" fmla="*/ 536 h 537"/>
                <a:gd name="T10" fmla="*/ 536 w 537"/>
                <a:gd name="T11" fmla="*/ 271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7" h="537">
                  <a:moveTo>
                    <a:pt x="536" y="271"/>
                  </a:moveTo>
                  <a:lnTo>
                    <a:pt x="536" y="271"/>
                  </a:lnTo>
                  <a:cubicBezTo>
                    <a:pt x="536" y="123"/>
                    <a:pt x="419" y="0"/>
                    <a:pt x="271" y="0"/>
                  </a:cubicBezTo>
                  <a:cubicBezTo>
                    <a:pt x="124" y="0"/>
                    <a:pt x="0" y="123"/>
                    <a:pt x="0" y="271"/>
                  </a:cubicBezTo>
                  <a:cubicBezTo>
                    <a:pt x="0" y="418"/>
                    <a:pt x="124" y="536"/>
                    <a:pt x="271" y="536"/>
                  </a:cubicBezTo>
                  <a:cubicBezTo>
                    <a:pt x="419" y="536"/>
                    <a:pt x="536" y="418"/>
                    <a:pt x="536" y="271"/>
                  </a:cubicBezTo>
                </a:path>
              </a:pathLst>
            </a:custGeom>
            <a:solidFill>
              <a:srgbClr val="6A7FA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55" name="Freeform: Shape 34"/>
            <p:cNvSpPr>
              <a:spLocks/>
            </p:cNvSpPr>
            <p:nvPr/>
          </p:nvSpPr>
          <p:spPr bwMode="auto">
            <a:xfrm>
              <a:off x="4256527" y="2577247"/>
              <a:ext cx="380048" cy="382058"/>
            </a:xfrm>
            <a:custGeom>
              <a:avLst/>
              <a:gdLst>
                <a:gd name="T0" fmla="*/ 1690 w 1691"/>
                <a:gd name="T1" fmla="*/ 848 h 1696"/>
                <a:gd name="T2" fmla="*/ 1690 w 1691"/>
                <a:gd name="T3" fmla="*/ 848 h 1696"/>
                <a:gd name="T4" fmla="*/ 842 w 1691"/>
                <a:gd name="T5" fmla="*/ 0 h 1696"/>
                <a:gd name="T6" fmla="*/ 0 w 1691"/>
                <a:gd name="T7" fmla="*/ 848 h 1696"/>
                <a:gd name="T8" fmla="*/ 842 w 1691"/>
                <a:gd name="T9" fmla="*/ 1695 h 1696"/>
                <a:gd name="T10" fmla="*/ 1690 w 1691"/>
                <a:gd name="T11" fmla="*/ 848 h 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91" h="1696">
                  <a:moveTo>
                    <a:pt x="1690" y="848"/>
                  </a:moveTo>
                  <a:lnTo>
                    <a:pt x="1690" y="848"/>
                  </a:lnTo>
                  <a:cubicBezTo>
                    <a:pt x="1690" y="377"/>
                    <a:pt x="1313" y="0"/>
                    <a:pt x="842" y="0"/>
                  </a:cubicBezTo>
                  <a:cubicBezTo>
                    <a:pt x="377" y="0"/>
                    <a:pt x="0" y="377"/>
                    <a:pt x="0" y="848"/>
                  </a:cubicBezTo>
                  <a:cubicBezTo>
                    <a:pt x="0" y="1313"/>
                    <a:pt x="377" y="1695"/>
                    <a:pt x="842" y="1695"/>
                  </a:cubicBezTo>
                  <a:cubicBezTo>
                    <a:pt x="1313" y="1695"/>
                    <a:pt x="1690" y="1313"/>
                    <a:pt x="1690" y="848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56" name="Freeform: Shape 35"/>
            <p:cNvSpPr>
              <a:spLocks/>
            </p:cNvSpPr>
            <p:nvPr/>
          </p:nvSpPr>
          <p:spPr bwMode="auto">
            <a:xfrm>
              <a:off x="3953878" y="4062808"/>
              <a:ext cx="282804" cy="283815"/>
            </a:xfrm>
            <a:custGeom>
              <a:avLst/>
              <a:gdLst>
                <a:gd name="T0" fmla="*/ 1254 w 1255"/>
                <a:gd name="T1" fmla="*/ 630 h 1261"/>
                <a:gd name="T2" fmla="*/ 1254 w 1255"/>
                <a:gd name="T3" fmla="*/ 630 h 1261"/>
                <a:gd name="T4" fmla="*/ 630 w 1255"/>
                <a:gd name="T5" fmla="*/ 0 h 1261"/>
                <a:gd name="T6" fmla="*/ 0 w 1255"/>
                <a:gd name="T7" fmla="*/ 630 h 1261"/>
                <a:gd name="T8" fmla="*/ 630 w 1255"/>
                <a:gd name="T9" fmla="*/ 1260 h 1261"/>
                <a:gd name="T10" fmla="*/ 1254 w 1255"/>
                <a:gd name="T11" fmla="*/ 630 h 1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5" h="1261">
                  <a:moveTo>
                    <a:pt x="1254" y="630"/>
                  </a:moveTo>
                  <a:lnTo>
                    <a:pt x="1254" y="630"/>
                  </a:lnTo>
                  <a:cubicBezTo>
                    <a:pt x="1254" y="283"/>
                    <a:pt x="977" y="0"/>
                    <a:pt x="630" y="0"/>
                  </a:cubicBezTo>
                  <a:cubicBezTo>
                    <a:pt x="283" y="0"/>
                    <a:pt x="0" y="283"/>
                    <a:pt x="0" y="630"/>
                  </a:cubicBezTo>
                  <a:cubicBezTo>
                    <a:pt x="0" y="977"/>
                    <a:pt x="283" y="1260"/>
                    <a:pt x="630" y="1260"/>
                  </a:cubicBezTo>
                  <a:cubicBezTo>
                    <a:pt x="977" y="1260"/>
                    <a:pt x="1254" y="977"/>
                    <a:pt x="1254" y="63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57" name="Freeform: Shape 36"/>
            <p:cNvSpPr>
              <a:spLocks/>
            </p:cNvSpPr>
            <p:nvPr/>
          </p:nvSpPr>
          <p:spPr bwMode="auto">
            <a:xfrm>
              <a:off x="2767094" y="5238754"/>
              <a:ext cx="520955" cy="521981"/>
            </a:xfrm>
            <a:custGeom>
              <a:avLst/>
              <a:gdLst>
                <a:gd name="T0" fmla="*/ 2313 w 2314"/>
                <a:gd name="T1" fmla="*/ 1160 h 2320"/>
                <a:gd name="T2" fmla="*/ 2313 w 2314"/>
                <a:gd name="T3" fmla="*/ 1160 h 2320"/>
                <a:gd name="T4" fmla="*/ 1154 w 2314"/>
                <a:gd name="T5" fmla="*/ 0 h 2320"/>
                <a:gd name="T6" fmla="*/ 0 w 2314"/>
                <a:gd name="T7" fmla="*/ 1160 h 2320"/>
                <a:gd name="T8" fmla="*/ 1154 w 2314"/>
                <a:gd name="T9" fmla="*/ 2319 h 2320"/>
                <a:gd name="T10" fmla="*/ 2313 w 2314"/>
                <a:gd name="T11" fmla="*/ 1160 h 2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14" h="2320">
                  <a:moveTo>
                    <a:pt x="2313" y="1160"/>
                  </a:moveTo>
                  <a:lnTo>
                    <a:pt x="2313" y="1160"/>
                  </a:lnTo>
                  <a:cubicBezTo>
                    <a:pt x="2313" y="518"/>
                    <a:pt x="1795" y="0"/>
                    <a:pt x="1154" y="0"/>
                  </a:cubicBezTo>
                  <a:cubicBezTo>
                    <a:pt x="518" y="0"/>
                    <a:pt x="0" y="518"/>
                    <a:pt x="0" y="1160"/>
                  </a:cubicBezTo>
                  <a:cubicBezTo>
                    <a:pt x="0" y="1801"/>
                    <a:pt x="518" y="2319"/>
                    <a:pt x="1154" y="2319"/>
                  </a:cubicBezTo>
                  <a:cubicBezTo>
                    <a:pt x="1795" y="2319"/>
                    <a:pt x="2313" y="1801"/>
                    <a:pt x="2313" y="1160"/>
                  </a:cubicBezTo>
                </a:path>
              </a:pathLst>
            </a:custGeom>
            <a:solidFill>
              <a:srgbClr val="38A6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85271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58" name="Freeform: Shape 37"/>
            <p:cNvSpPr>
              <a:spLocks/>
            </p:cNvSpPr>
            <p:nvPr/>
          </p:nvSpPr>
          <p:spPr bwMode="auto">
            <a:xfrm>
              <a:off x="4063031" y="4100518"/>
              <a:ext cx="140906" cy="140915"/>
            </a:xfrm>
            <a:custGeom>
              <a:avLst/>
              <a:gdLst>
                <a:gd name="T0" fmla="*/ 512 w 625"/>
                <a:gd name="T1" fmla="*/ 112 h 625"/>
                <a:gd name="T2" fmla="*/ 512 w 625"/>
                <a:gd name="T3" fmla="*/ 112 h 625"/>
                <a:gd name="T4" fmla="*/ 112 w 625"/>
                <a:gd name="T5" fmla="*/ 112 h 625"/>
                <a:gd name="T6" fmla="*/ 112 w 625"/>
                <a:gd name="T7" fmla="*/ 512 h 625"/>
                <a:gd name="T8" fmla="*/ 512 w 625"/>
                <a:gd name="T9" fmla="*/ 512 h 625"/>
                <a:gd name="T10" fmla="*/ 512 w 625"/>
                <a:gd name="T11" fmla="*/ 112 h 625"/>
                <a:gd name="T12" fmla="*/ 159 w 625"/>
                <a:gd name="T13" fmla="*/ 465 h 625"/>
                <a:gd name="T14" fmla="*/ 159 w 625"/>
                <a:gd name="T15" fmla="*/ 465 h 625"/>
                <a:gd name="T16" fmla="*/ 159 w 625"/>
                <a:gd name="T17" fmla="*/ 159 h 625"/>
                <a:gd name="T18" fmla="*/ 459 w 625"/>
                <a:gd name="T19" fmla="*/ 159 h 625"/>
                <a:gd name="T20" fmla="*/ 459 w 625"/>
                <a:gd name="T21" fmla="*/ 465 h 625"/>
                <a:gd name="T22" fmla="*/ 159 w 625"/>
                <a:gd name="T23" fmla="*/ 46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25" h="625">
                  <a:moveTo>
                    <a:pt x="512" y="112"/>
                  </a:moveTo>
                  <a:lnTo>
                    <a:pt x="512" y="112"/>
                  </a:lnTo>
                  <a:cubicBezTo>
                    <a:pt x="400" y="0"/>
                    <a:pt x="223" y="0"/>
                    <a:pt x="112" y="112"/>
                  </a:cubicBezTo>
                  <a:cubicBezTo>
                    <a:pt x="0" y="224"/>
                    <a:pt x="0" y="400"/>
                    <a:pt x="112" y="512"/>
                  </a:cubicBezTo>
                  <a:cubicBezTo>
                    <a:pt x="223" y="624"/>
                    <a:pt x="400" y="624"/>
                    <a:pt x="512" y="512"/>
                  </a:cubicBezTo>
                  <a:cubicBezTo>
                    <a:pt x="624" y="400"/>
                    <a:pt x="624" y="224"/>
                    <a:pt x="512" y="112"/>
                  </a:cubicBezTo>
                  <a:close/>
                  <a:moveTo>
                    <a:pt x="159" y="465"/>
                  </a:moveTo>
                  <a:lnTo>
                    <a:pt x="159" y="465"/>
                  </a:lnTo>
                  <a:cubicBezTo>
                    <a:pt x="76" y="377"/>
                    <a:pt x="76" y="247"/>
                    <a:pt x="159" y="159"/>
                  </a:cubicBezTo>
                  <a:cubicBezTo>
                    <a:pt x="241" y="76"/>
                    <a:pt x="376" y="76"/>
                    <a:pt x="459" y="159"/>
                  </a:cubicBezTo>
                  <a:cubicBezTo>
                    <a:pt x="541" y="247"/>
                    <a:pt x="541" y="377"/>
                    <a:pt x="459" y="465"/>
                  </a:cubicBezTo>
                  <a:cubicBezTo>
                    <a:pt x="376" y="547"/>
                    <a:pt x="241" y="547"/>
                    <a:pt x="159" y="4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59" name="Freeform: Shape 38"/>
            <p:cNvSpPr>
              <a:spLocks/>
            </p:cNvSpPr>
            <p:nvPr/>
          </p:nvSpPr>
          <p:spPr bwMode="auto">
            <a:xfrm>
              <a:off x="4003493" y="4214639"/>
              <a:ext cx="86330" cy="86335"/>
            </a:xfrm>
            <a:custGeom>
              <a:avLst/>
              <a:gdLst>
                <a:gd name="T0" fmla="*/ 135 w 383"/>
                <a:gd name="T1" fmla="*/ 354 h 384"/>
                <a:gd name="T2" fmla="*/ 135 w 383"/>
                <a:gd name="T3" fmla="*/ 354 h 384"/>
                <a:gd name="T4" fmla="*/ 29 w 383"/>
                <a:gd name="T5" fmla="*/ 354 h 384"/>
                <a:gd name="T6" fmla="*/ 29 w 383"/>
                <a:gd name="T7" fmla="*/ 354 h 384"/>
                <a:gd name="T8" fmla="*/ 29 w 383"/>
                <a:gd name="T9" fmla="*/ 242 h 384"/>
                <a:gd name="T10" fmla="*/ 241 w 383"/>
                <a:gd name="T11" fmla="*/ 30 h 384"/>
                <a:gd name="T12" fmla="*/ 347 w 383"/>
                <a:gd name="T13" fmla="*/ 30 h 384"/>
                <a:gd name="T14" fmla="*/ 347 w 383"/>
                <a:gd name="T15" fmla="*/ 30 h 384"/>
                <a:gd name="T16" fmla="*/ 347 w 383"/>
                <a:gd name="T17" fmla="*/ 142 h 384"/>
                <a:gd name="T18" fmla="*/ 135 w 383"/>
                <a:gd name="T19" fmla="*/ 35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3" h="384">
                  <a:moveTo>
                    <a:pt x="135" y="354"/>
                  </a:moveTo>
                  <a:lnTo>
                    <a:pt x="135" y="354"/>
                  </a:lnTo>
                  <a:cubicBezTo>
                    <a:pt x="106" y="383"/>
                    <a:pt x="58" y="383"/>
                    <a:pt x="29" y="354"/>
                  </a:cubicBezTo>
                  <a:lnTo>
                    <a:pt x="29" y="354"/>
                  </a:lnTo>
                  <a:cubicBezTo>
                    <a:pt x="0" y="324"/>
                    <a:pt x="0" y="277"/>
                    <a:pt x="29" y="242"/>
                  </a:cubicBezTo>
                  <a:cubicBezTo>
                    <a:pt x="241" y="30"/>
                    <a:pt x="241" y="30"/>
                    <a:pt x="241" y="30"/>
                  </a:cubicBezTo>
                  <a:cubicBezTo>
                    <a:pt x="270" y="0"/>
                    <a:pt x="318" y="0"/>
                    <a:pt x="347" y="30"/>
                  </a:cubicBezTo>
                  <a:lnTo>
                    <a:pt x="347" y="30"/>
                  </a:lnTo>
                  <a:cubicBezTo>
                    <a:pt x="382" y="65"/>
                    <a:pt x="382" y="112"/>
                    <a:pt x="347" y="142"/>
                  </a:cubicBezTo>
                  <a:lnTo>
                    <a:pt x="135" y="35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60" name="Freeform: Shape 39"/>
            <p:cNvSpPr>
              <a:spLocks/>
            </p:cNvSpPr>
            <p:nvPr/>
          </p:nvSpPr>
          <p:spPr bwMode="auto">
            <a:xfrm>
              <a:off x="4052116" y="4202730"/>
              <a:ext cx="48622" cy="47633"/>
            </a:xfrm>
            <a:custGeom>
              <a:avLst/>
              <a:gdLst>
                <a:gd name="T0" fmla="*/ 52 w 218"/>
                <a:gd name="T1" fmla="*/ 206 h 213"/>
                <a:gd name="T2" fmla="*/ 52 w 218"/>
                <a:gd name="T3" fmla="*/ 206 h 213"/>
                <a:gd name="T4" fmla="*/ 11 w 218"/>
                <a:gd name="T5" fmla="*/ 206 h 213"/>
                <a:gd name="T6" fmla="*/ 11 w 218"/>
                <a:gd name="T7" fmla="*/ 206 h 213"/>
                <a:gd name="T8" fmla="*/ 11 w 218"/>
                <a:gd name="T9" fmla="*/ 165 h 213"/>
                <a:gd name="T10" fmla="*/ 164 w 218"/>
                <a:gd name="T11" fmla="*/ 12 h 213"/>
                <a:gd name="T12" fmla="*/ 206 w 218"/>
                <a:gd name="T13" fmla="*/ 12 h 213"/>
                <a:gd name="T14" fmla="*/ 206 w 218"/>
                <a:gd name="T15" fmla="*/ 12 h 213"/>
                <a:gd name="T16" fmla="*/ 206 w 218"/>
                <a:gd name="T17" fmla="*/ 47 h 213"/>
                <a:gd name="T18" fmla="*/ 52 w 218"/>
                <a:gd name="T19" fmla="*/ 206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8" h="213">
                  <a:moveTo>
                    <a:pt x="52" y="206"/>
                  </a:moveTo>
                  <a:lnTo>
                    <a:pt x="52" y="206"/>
                  </a:lnTo>
                  <a:cubicBezTo>
                    <a:pt x="41" y="212"/>
                    <a:pt x="23" y="212"/>
                    <a:pt x="11" y="206"/>
                  </a:cubicBezTo>
                  <a:lnTo>
                    <a:pt x="11" y="206"/>
                  </a:lnTo>
                  <a:cubicBezTo>
                    <a:pt x="0" y="195"/>
                    <a:pt x="0" y="177"/>
                    <a:pt x="11" y="165"/>
                  </a:cubicBezTo>
                  <a:cubicBezTo>
                    <a:pt x="164" y="12"/>
                    <a:pt x="164" y="12"/>
                    <a:pt x="164" y="12"/>
                  </a:cubicBezTo>
                  <a:cubicBezTo>
                    <a:pt x="176" y="0"/>
                    <a:pt x="194" y="0"/>
                    <a:pt x="206" y="12"/>
                  </a:cubicBezTo>
                  <a:lnTo>
                    <a:pt x="206" y="12"/>
                  </a:lnTo>
                  <a:cubicBezTo>
                    <a:pt x="217" y="24"/>
                    <a:pt x="217" y="41"/>
                    <a:pt x="206" y="47"/>
                  </a:cubicBezTo>
                  <a:lnTo>
                    <a:pt x="52" y="20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61" name="Freeform: Shape 40"/>
            <p:cNvSpPr>
              <a:spLocks/>
            </p:cNvSpPr>
            <p:nvPr/>
          </p:nvSpPr>
          <p:spPr bwMode="auto">
            <a:xfrm>
              <a:off x="4098753" y="4123342"/>
              <a:ext cx="82360" cy="82366"/>
            </a:xfrm>
            <a:custGeom>
              <a:avLst/>
              <a:gdLst>
                <a:gd name="T0" fmla="*/ 265 w 366"/>
                <a:gd name="T1" fmla="*/ 100 h 366"/>
                <a:gd name="T2" fmla="*/ 265 w 366"/>
                <a:gd name="T3" fmla="*/ 100 h 366"/>
                <a:gd name="T4" fmla="*/ 270 w 366"/>
                <a:gd name="T5" fmla="*/ 365 h 366"/>
                <a:gd name="T6" fmla="*/ 288 w 366"/>
                <a:gd name="T7" fmla="*/ 353 h 366"/>
                <a:gd name="T8" fmla="*/ 288 w 366"/>
                <a:gd name="T9" fmla="*/ 77 h 366"/>
                <a:gd name="T10" fmla="*/ 11 w 366"/>
                <a:gd name="T11" fmla="*/ 77 h 366"/>
                <a:gd name="T12" fmla="*/ 0 w 366"/>
                <a:gd name="T13" fmla="*/ 88 h 366"/>
                <a:gd name="T14" fmla="*/ 265 w 366"/>
                <a:gd name="T15" fmla="*/ 100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6" h="366">
                  <a:moveTo>
                    <a:pt x="265" y="100"/>
                  </a:moveTo>
                  <a:lnTo>
                    <a:pt x="265" y="100"/>
                  </a:lnTo>
                  <a:cubicBezTo>
                    <a:pt x="335" y="177"/>
                    <a:pt x="335" y="289"/>
                    <a:pt x="270" y="365"/>
                  </a:cubicBezTo>
                  <a:cubicBezTo>
                    <a:pt x="276" y="365"/>
                    <a:pt x="282" y="359"/>
                    <a:pt x="288" y="353"/>
                  </a:cubicBezTo>
                  <a:cubicBezTo>
                    <a:pt x="365" y="277"/>
                    <a:pt x="365" y="153"/>
                    <a:pt x="288" y="77"/>
                  </a:cubicBezTo>
                  <a:cubicBezTo>
                    <a:pt x="212" y="0"/>
                    <a:pt x="88" y="0"/>
                    <a:pt x="11" y="77"/>
                  </a:cubicBezTo>
                  <a:cubicBezTo>
                    <a:pt x="5" y="82"/>
                    <a:pt x="0" y="88"/>
                    <a:pt x="0" y="88"/>
                  </a:cubicBezTo>
                  <a:cubicBezTo>
                    <a:pt x="76" y="23"/>
                    <a:pt x="188" y="29"/>
                    <a:pt x="265" y="10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62" name="Freeform: Shape 41"/>
            <p:cNvSpPr>
              <a:spLocks/>
            </p:cNvSpPr>
            <p:nvPr/>
          </p:nvSpPr>
          <p:spPr bwMode="auto">
            <a:xfrm>
              <a:off x="2849455" y="2687399"/>
              <a:ext cx="332418" cy="331448"/>
            </a:xfrm>
            <a:custGeom>
              <a:avLst/>
              <a:gdLst>
                <a:gd name="T0" fmla="*/ 1477 w 1478"/>
                <a:gd name="T1" fmla="*/ 736 h 1473"/>
                <a:gd name="T2" fmla="*/ 1477 w 1478"/>
                <a:gd name="T3" fmla="*/ 736 h 1473"/>
                <a:gd name="T4" fmla="*/ 742 w 1478"/>
                <a:gd name="T5" fmla="*/ 0 h 1473"/>
                <a:gd name="T6" fmla="*/ 0 w 1478"/>
                <a:gd name="T7" fmla="*/ 736 h 1473"/>
                <a:gd name="T8" fmla="*/ 742 w 1478"/>
                <a:gd name="T9" fmla="*/ 1472 h 1473"/>
                <a:gd name="T10" fmla="*/ 1477 w 1478"/>
                <a:gd name="T11" fmla="*/ 736 h 1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8" h="1473">
                  <a:moveTo>
                    <a:pt x="1477" y="736"/>
                  </a:moveTo>
                  <a:lnTo>
                    <a:pt x="1477" y="736"/>
                  </a:lnTo>
                  <a:cubicBezTo>
                    <a:pt x="1477" y="330"/>
                    <a:pt x="1147" y="0"/>
                    <a:pt x="742" y="0"/>
                  </a:cubicBezTo>
                  <a:cubicBezTo>
                    <a:pt x="336" y="0"/>
                    <a:pt x="0" y="330"/>
                    <a:pt x="0" y="736"/>
                  </a:cubicBezTo>
                  <a:cubicBezTo>
                    <a:pt x="0" y="1143"/>
                    <a:pt x="336" y="1472"/>
                    <a:pt x="742" y="1472"/>
                  </a:cubicBezTo>
                  <a:cubicBezTo>
                    <a:pt x="1147" y="1472"/>
                    <a:pt x="1477" y="1143"/>
                    <a:pt x="1477" y="736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63" name="Freeform: Shape 42"/>
            <p:cNvSpPr>
              <a:spLocks/>
            </p:cNvSpPr>
            <p:nvPr/>
          </p:nvSpPr>
          <p:spPr bwMode="auto">
            <a:xfrm>
              <a:off x="2913954" y="2750909"/>
              <a:ext cx="202428" cy="203434"/>
            </a:xfrm>
            <a:custGeom>
              <a:avLst/>
              <a:gdLst>
                <a:gd name="T0" fmla="*/ 793 w 901"/>
                <a:gd name="T1" fmla="*/ 677 h 902"/>
                <a:gd name="T2" fmla="*/ 793 w 901"/>
                <a:gd name="T3" fmla="*/ 606 h 902"/>
                <a:gd name="T4" fmla="*/ 153 w 901"/>
                <a:gd name="T5" fmla="*/ 177 h 902"/>
                <a:gd name="T6" fmla="*/ 217 w 901"/>
                <a:gd name="T7" fmla="*/ 171 h 902"/>
                <a:gd name="T8" fmla="*/ 211 w 901"/>
                <a:gd name="T9" fmla="*/ 218 h 902"/>
                <a:gd name="T10" fmla="*/ 147 w 901"/>
                <a:gd name="T11" fmla="*/ 235 h 902"/>
                <a:gd name="T12" fmla="*/ 200 w 901"/>
                <a:gd name="T13" fmla="*/ 224 h 902"/>
                <a:gd name="T14" fmla="*/ 265 w 901"/>
                <a:gd name="T15" fmla="*/ 306 h 902"/>
                <a:gd name="T16" fmla="*/ 223 w 901"/>
                <a:gd name="T17" fmla="*/ 324 h 902"/>
                <a:gd name="T18" fmla="*/ 147 w 901"/>
                <a:gd name="T19" fmla="*/ 400 h 902"/>
                <a:gd name="T20" fmla="*/ 170 w 901"/>
                <a:gd name="T21" fmla="*/ 489 h 902"/>
                <a:gd name="T22" fmla="*/ 282 w 901"/>
                <a:gd name="T23" fmla="*/ 536 h 902"/>
                <a:gd name="T24" fmla="*/ 276 w 901"/>
                <a:gd name="T25" fmla="*/ 636 h 902"/>
                <a:gd name="T26" fmla="*/ 223 w 901"/>
                <a:gd name="T27" fmla="*/ 748 h 902"/>
                <a:gd name="T28" fmla="*/ 194 w 901"/>
                <a:gd name="T29" fmla="*/ 718 h 902"/>
                <a:gd name="T30" fmla="*/ 164 w 901"/>
                <a:gd name="T31" fmla="*/ 559 h 902"/>
                <a:gd name="T32" fmla="*/ 129 w 901"/>
                <a:gd name="T33" fmla="*/ 471 h 902"/>
                <a:gd name="T34" fmla="*/ 47 w 901"/>
                <a:gd name="T35" fmla="*/ 377 h 902"/>
                <a:gd name="T36" fmla="*/ 206 w 901"/>
                <a:gd name="T37" fmla="*/ 135 h 902"/>
                <a:gd name="T38" fmla="*/ 817 w 901"/>
                <a:gd name="T39" fmla="*/ 271 h 902"/>
                <a:gd name="T40" fmla="*/ 782 w 901"/>
                <a:gd name="T41" fmla="*/ 383 h 902"/>
                <a:gd name="T42" fmla="*/ 723 w 901"/>
                <a:gd name="T43" fmla="*/ 489 h 902"/>
                <a:gd name="T44" fmla="*/ 682 w 901"/>
                <a:gd name="T45" fmla="*/ 442 h 902"/>
                <a:gd name="T46" fmla="*/ 617 w 901"/>
                <a:gd name="T47" fmla="*/ 436 h 902"/>
                <a:gd name="T48" fmla="*/ 594 w 901"/>
                <a:gd name="T49" fmla="*/ 436 h 902"/>
                <a:gd name="T50" fmla="*/ 541 w 901"/>
                <a:gd name="T51" fmla="*/ 477 h 902"/>
                <a:gd name="T52" fmla="*/ 488 w 901"/>
                <a:gd name="T53" fmla="*/ 677 h 902"/>
                <a:gd name="T54" fmla="*/ 406 w 901"/>
                <a:gd name="T55" fmla="*/ 506 h 902"/>
                <a:gd name="T56" fmla="*/ 412 w 901"/>
                <a:gd name="T57" fmla="*/ 365 h 902"/>
                <a:gd name="T58" fmla="*/ 482 w 901"/>
                <a:gd name="T59" fmla="*/ 365 h 902"/>
                <a:gd name="T60" fmla="*/ 459 w 901"/>
                <a:gd name="T61" fmla="*/ 341 h 902"/>
                <a:gd name="T62" fmla="*/ 429 w 901"/>
                <a:gd name="T63" fmla="*/ 330 h 902"/>
                <a:gd name="T64" fmla="*/ 382 w 901"/>
                <a:gd name="T65" fmla="*/ 312 h 902"/>
                <a:gd name="T66" fmla="*/ 388 w 901"/>
                <a:gd name="T67" fmla="*/ 247 h 902"/>
                <a:gd name="T68" fmla="*/ 412 w 901"/>
                <a:gd name="T69" fmla="*/ 235 h 902"/>
                <a:gd name="T70" fmla="*/ 518 w 901"/>
                <a:gd name="T71" fmla="*/ 200 h 902"/>
                <a:gd name="T72" fmla="*/ 617 w 901"/>
                <a:gd name="T73" fmla="*/ 171 h 902"/>
                <a:gd name="T74" fmla="*/ 687 w 901"/>
                <a:gd name="T75" fmla="*/ 129 h 902"/>
                <a:gd name="T76" fmla="*/ 841 w 901"/>
                <a:gd name="T77" fmla="*/ 330 h 902"/>
                <a:gd name="T78" fmla="*/ 805 w 901"/>
                <a:gd name="T79" fmla="*/ 489 h 902"/>
                <a:gd name="T80" fmla="*/ 782 w 901"/>
                <a:gd name="T81" fmla="*/ 530 h 902"/>
                <a:gd name="T82" fmla="*/ 776 w 901"/>
                <a:gd name="T83" fmla="*/ 565 h 902"/>
                <a:gd name="T84" fmla="*/ 799 w 901"/>
                <a:gd name="T85" fmla="*/ 447 h 902"/>
                <a:gd name="T86" fmla="*/ 823 w 901"/>
                <a:gd name="T87" fmla="*/ 383 h 902"/>
                <a:gd name="T88" fmla="*/ 829 w 901"/>
                <a:gd name="T89" fmla="*/ 383 h 902"/>
                <a:gd name="T90" fmla="*/ 741 w 901"/>
                <a:gd name="T91" fmla="*/ 548 h 902"/>
                <a:gd name="T92" fmla="*/ 553 w 901"/>
                <a:gd name="T93" fmla="*/ 624 h 902"/>
                <a:gd name="T94" fmla="*/ 247 w 901"/>
                <a:gd name="T95" fmla="*/ 760 h 902"/>
                <a:gd name="T96" fmla="*/ 270 w 901"/>
                <a:gd name="T97" fmla="*/ 177 h 902"/>
                <a:gd name="T98" fmla="*/ 229 w 901"/>
                <a:gd name="T99" fmla="*/ 129 h 902"/>
                <a:gd name="T100" fmla="*/ 382 w 901"/>
                <a:gd name="T101" fmla="*/ 88 h 902"/>
                <a:gd name="T102" fmla="*/ 365 w 901"/>
                <a:gd name="T103" fmla="*/ 159 h 902"/>
                <a:gd name="T104" fmla="*/ 306 w 901"/>
                <a:gd name="T105" fmla="*/ 212 h 902"/>
                <a:gd name="T106" fmla="*/ 429 w 901"/>
                <a:gd name="T107" fmla="*/ 129 h 902"/>
                <a:gd name="T108" fmla="*/ 453 w 901"/>
                <a:gd name="T109" fmla="*/ 106 h 902"/>
                <a:gd name="T110" fmla="*/ 359 w 901"/>
                <a:gd name="T111" fmla="*/ 212 h 902"/>
                <a:gd name="T112" fmla="*/ 582 w 901"/>
                <a:gd name="T113" fmla="*/ 135 h 902"/>
                <a:gd name="T114" fmla="*/ 553 w 901"/>
                <a:gd name="T115" fmla="*/ 112 h 902"/>
                <a:gd name="T116" fmla="*/ 170 w 901"/>
                <a:gd name="T117" fmla="*/ 218 h 902"/>
                <a:gd name="T118" fmla="*/ 164 w 901"/>
                <a:gd name="T119" fmla="*/ 436 h 902"/>
                <a:gd name="T120" fmla="*/ 182 w 901"/>
                <a:gd name="T121" fmla="*/ 453 h 902"/>
                <a:gd name="T122" fmla="*/ 182 w 901"/>
                <a:gd name="T123" fmla="*/ 418 h 902"/>
                <a:gd name="T124" fmla="*/ 846 w 901"/>
                <a:gd name="T125" fmla="*/ 565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01" h="902">
                  <a:moveTo>
                    <a:pt x="453" y="0"/>
                  </a:moveTo>
                  <a:lnTo>
                    <a:pt x="453" y="0"/>
                  </a:lnTo>
                  <a:cubicBezTo>
                    <a:pt x="200" y="0"/>
                    <a:pt x="0" y="206"/>
                    <a:pt x="0" y="453"/>
                  </a:cubicBezTo>
                  <a:cubicBezTo>
                    <a:pt x="0" y="701"/>
                    <a:pt x="200" y="901"/>
                    <a:pt x="453" y="901"/>
                  </a:cubicBezTo>
                  <a:cubicBezTo>
                    <a:pt x="699" y="901"/>
                    <a:pt x="900" y="701"/>
                    <a:pt x="900" y="453"/>
                  </a:cubicBezTo>
                  <a:cubicBezTo>
                    <a:pt x="900" y="206"/>
                    <a:pt x="699" y="0"/>
                    <a:pt x="453" y="0"/>
                  </a:cubicBezTo>
                  <a:close/>
                  <a:moveTo>
                    <a:pt x="841" y="589"/>
                  </a:moveTo>
                  <a:lnTo>
                    <a:pt x="841" y="589"/>
                  </a:lnTo>
                  <a:lnTo>
                    <a:pt x="835" y="589"/>
                  </a:lnTo>
                  <a:cubicBezTo>
                    <a:pt x="835" y="589"/>
                    <a:pt x="835" y="589"/>
                    <a:pt x="835" y="595"/>
                  </a:cubicBezTo>
                  <a:cubicBezTo>
                    <a:pt x="829" y="624"/>
                    <a:pt x="811" y="648"/>
                    <a:pt x="793" y="677"/>
                  </a:cubicBezTo>
                  <a:cubicBezTo>
                    <a:pt x="793" y="677"/>
                    <a:pt x="793" y="677"/>
                    <a:pt x="788" y="683"/>
                  </a:cubicBezTo>
                  <a:cubicBezTo>
                    <a:pt x="776" y="677"/>
                    <a:pt x="776" y="683"/>
                    <a:pt x="770" y="689"/>
                  </a:cubicBezTo>
                  <a:cubicBezTo>
                    <a:pt x="764" y="689"/>
                    <a:pt x="764" y="683"/>
                    <a:pt x="764" y="683"/>
                  </a:cubicBezTo>
                  <a:cubicBezTo>
                    <a:pt x="758" y="677"/>
                    <a:pt x="764" y="671"/>
                    <a:pt x="764" y="665"/>
                  </a:cubicBezTo>
                  <a:cubicBezTo>
                    <a:pt x="764" y="665"/>
                    <a:pt x="764" y="659"/>
                    <a:pt x="758" y="659"/>
                  </a:cubicBezTo>
                  <a:cubicBezTo>
                    <a:pt x="764" y="648"/>
                    <a:pt x="758" y="642"/>
                    <a:pt x="758" y="636"/>
                  </a:cubicBezTo>
                  <a:cubicBezTo>
                    <a:pt x="758" y="630"/>
                    <a:pt x="764" y="630"/>
                    <a:pt x="770" y="630"/>
                  </a:cubicBezTo>
                  <a:cubicBezTo>
                    <a:pt x="776" y="630"/>
                    <a:pt x="770" y="618"/>
                    <a:pt x="776" y="612"/>
                  </a:cubicBezTo>
                  <a:cubicBezTo>
                    <a:pt x="776" y="612"/>
                    <a:pt x="776" y="612"/>
                    <a:pt x="782" y="612"/>
                  </a:cubicBezTo>
                  <a:lnTo>
                    <a:pt x="782" y="606"/>
                  </a:lnTo>
                  <a:cubicBezTo>
                    <a:pt x="788" y="606"/>
                    <a:pt x="793" y="601"/>
                    <a:pt x="793" y="606"/>
                  </a:cubicBezTo>
                  <a:cubicBezTo>
                    <a:pt x="799" y="606"/>
                    <a:pt x="799" y="595"/>
                    <a:pt x="799" y="589"/>
                  </a:cubicBezTo>
                  <a:cubicBezTo>
                    <a:pt x="805" y="589"/>
                    <a:pt x="811" y="589"/>
                    <a:pt x="811" y="589"/>
                  </a:cubicBezTo>
                  <a:cubicBezTo>
                    <a:pt x="817" y="583"/>
                    <a:pt x="811" y="577"/>
                    <a:pt x="817" y="577"/>
                  </a:cubicBezTo>
                  <a:cubicBezTo>
                    <a:pt x="823" y="583"/>
                    <a:pt x="835" y="577"/>
                    <a:pt x="841" y="583"/>
                  </a:cubicBezTo>
                  <a:cubicBezTo>
                    <a:pt x="841" y="583"/>
                    <a:pt x="841" y="583"/>
                    <a:pt x="841" y="589"/>
                  </a:cubicBezTo>
                  <a:close/>
                  <a:moveTo>
                    <a:pt x="135" y="188"/>
                  </a:moveTo>
                  <a:lnTo>
                    <a:pt x="135" y="188"/>
                  </a:lnTo>
                  <a:cubicBezTo>
                    <a:pt x="135" y="188"/>
                    <a:pt x="135" y="188"/>
                    <a:pt x="141" y="194"/>
                  </a:cubicBezTo>
                  <a:cubicBezTo>
                    <a:pt x="147" y="188"/>
                    <a:pt x="141" y="182"/>
                    <a:pt x="153" y="182"/>
                  </a:cubicBezTo>
                  <a:cubicBezTo>
                    <a:pt x="153" y="188"/>
                    <a:pt x="153" y="194"/>
                    <a:pt x="153" y="194"/>
                  </a:cubicBezTo>
                  <a:cubicBezTo>
                    <a:pt x="159" y="188"/>
                    <a:pt x="159" y="177"/>
                    <a:pt x="153" y="177"/>
                  </a:cubicBezTo>
                  <a:cubicBezTo>
                    <a:pt x="153" y="171"/>
                    <a:pt x="153" y="171"/>
                    <a:pt x="153" y="165"/>
                  </a:cubicBezTo>
                  <a:cubicBezTo>
                    <a:pt x="159" y="165"/>
                    <a:pt x="159" y="171"/>
                    <a:pt x="164" y="171"/>
                  </a:cubicBezTo>
                  <a:cubicBezTo>
                    <a:pt x="170" y="177"/>
                    <a:pt x="170" y="182"/>
                    <a:pt x="176" y="182"/>
                  </a:cubicBezTo>
                  <a:cubicBezTo>
                    <a:pt x="176" y="194"/>
                    <a:pt x="170" y="188"/>
                    <a:pt x="176" y="194"/>
                  </a:cubicBezTo>
                  <a:cubicBezTo>
                    <a:pt x="176" y="188"/>
                    <a:pt x="182" y="188"/>
                    <a:pt x="182" y="182"/>
                  </a:cubicBezTo>
                  <a:lnTo>
                    <a:pt x="176" y="182"/>
                  </a:lnTo>
                  <a:cubicBezTo>
                    <a:pt x="164" y="171"/>
                    <a:pt x="176" y="159"/>
                    <a:pt x="182" y="153"/>
                  </a:cubicBezTo>
                  <a:cubicBezTo>
                    <a:pt x="188" y="153"/>
                    <a:pt x="188" y="153"/>
                    <a:pt x="188" y="159"/>
                  </a:cubicBezTo>
                  <a:cubicBezTo>
                    <a:pt x="188" y="153"/>
                    <a:pt x="200" y="153"/>
                    <a:pt x="200" y="165"/>
                  </a:cubicBezTo>
                  <a:cubicBezTo>
                    <a:pt x="206" y="165"/>
                    <a:pt x="206" y="159"/>
                    <a:pt x="211" y="159"/>
                  </a:cubicBezTo>
                  <a:cubicBezTo>
                    <a:pt x="211" y="165"/>
                    <a:pt x="217" y="165"/>
                    <a:pt x="217" y="171"/>
                  </a:cubicBezTo>
                  <a:cubicBezTo>
                    <a:pt x="223" y="171"/>
                    <a:pt x="229" y="171"/>
                    <a:pt x="229" y="171"/>
                  </a:cubicBezTo>
                  <a:cubicBezTo>
                    <a:pt x="229" y="177"/>
                    <a:pt x="235" y="177"/>
                    <a:pt x="235" y="182"/>
                  </a:cubicBezTo>
                  <a:cubicBezTo>
                    <a:pt x="235" y="182"/>
                    <a:pt x="235" y="182"/>
                    <a:pt x="229" y="188"/>
                  </a:cubicBezTo>
                  <a:cubicBezTo>
                    <a:pt x="235" y="188"/>
                    <a:pt x="241" y="188"/>
                    <a:pt x="247" y="194"/>
                  </a:cubicBezTo>
                  <a:cubicBezTo>
                    <a:pt x="247" y="194"/>
                    <a:pt x="247" y="200"/>
                    <a:pt x="247" y="194"/>
                  </a:cubicBezTo>
                  <a:cubicBezTo>
                    <a:pt x="247" y="200"/>
                    <a:pt x="247" y="200"/>
                    <a:pt x="247" y="206"/>
                  </a:cubicBezTo>
                  <a:cubicBezTo>
                    <a:pt x="241" y="206"/>
                    <a:pt x="241" y="206"/>
                    <a:pt x="241" y="212"/>
                  </a:cubicBezTo>
                  <a:cubicBezTo>
                    <a:pt x="241" y="212"/>
                    <a:pt x="235" y="206"/>
                    <a:pt x="229" y="206"/>
                  </a:cubicBezTo>
                  <a:cubicBezTo>
                    <a:pt x="229" y="212"/>
                    <a:pt x="235" y="212"/>
                    <a:pt x="235" y="218"/>
                  </a:cubicBezTo>
                  <a:cubicBezTo>
                    <a:pt x="235" y="224"/>
                    <a:pt x="229" y="224"/>
                    <a:pt x="235" y="235"/>
                  </a:cubicBezTo>
                  <a:cubicBezTo>
                    <a:pt x="223" y="230"/>
                    <a:pt x="217" y="224"/>
                    <a:pt x="211" y="218"/>
                  </a:cubicBezTo>
                  <a:cubicBezTo>
                    <a:pt x="206" y="218"/>
                    <a:pt x="200" y="218"/>
                    <a:pt x="200" y="212"/>
                  </a:cubicBezTo>
                  <a:cubicBezTo>
                    <a:pt x="200" y="200"/>
                    <a:pt x="211" y="206"/>
                    <a:pt x="217" y="194"/>
                  </a:cubicBezTo>
                  <a:cubicBezTo>
                    <a:pt x="217" y="188"/>
                    <a:pt x="206" y="194"/>
                    <a:pt x="211" y="182"/>
                  </a:cubicBezTo>
                  <a:cubicBezTo>
                    <a:pt x="206" y="188"/>
                    <a:pt x="200" y="177"/>
                    <a:pt x="200" y="182"/>
                  </a:cubicBezTo>
                  <a:cubicBezTo>
                    <a:pt x="194" y="182"/>
                    <a:pt x="194" y="182"/>
                    <a:pt x="188" y="182"/>
                  </a:cubicBezTo>
                  <a:lnTo>
                    <a:pt x="194" y="182"/>
                  </a:lnTo>
                  <a:cubicBezTo>
                    <a:pt x="194" y="188"/>
                    <a:pt x="194" y="194"/>
                    <a:pt x="194" y="200"/>
                  </a:cubicBezTo>
                  <a:cubicBezTo>
                    <a:pt x="188" y="206"/>
                    <a:pt x="182" y="206"/>
                    <a:pt x="170" y="206"/>
                  </a:cubicBezTo>
                  <a:cubicBezTo>
                    <a:pt x="170" y="212"/>
                    <a:pt x="170" y="212"/>
                    <a:pt x="170" y="212"/>
                  </a:cubicBezTo>
                  <a:cubicBezTo>
                    <a:pt x="164" y="212"/>
                    <a:pt x="164" y="224"/>
                    <a:pt x="159" y="230"/>
                  </a:cubicBezTo>
                  <a:cubicBezTo>
                    <a:pt x="159" y="230"/>
                    <a:pt x="153" y="235"/>
                    <a:pt x="147" y="235"/>
                  </a:cubicBezTo>
                  <a:cubicBezTo>
                    <a:pt x="147" y="241"/>
                    <a:pt x="147" y="241"/>
                    <a:pt x="147" y="241"/>
                  </a:cubicBezTo>
                  <a:cubicBezTo>
                    <a:pt x="147" y="247"/>
                    <a:pt x="153" y="247"/>
                    <a:pt x="153" y="253"/>
                  </a:cubicBezTo>
                  <a:cubicBezTo>
                    <a:pt x="159" y="259"/>
                    <a:pt x="164" y="259"/>
                    <a:pt x="164" y="265"/>
                  </a:cubicBezTo>
                  <a:cubicBezTo>
                    <a:pt x="170" y="265"/>
                    <a:pt x="170" y="265"/>
                    <a:pt x="170" y="265"/>
                  </a:cubicBezTo>
                  <a:cubicBezTo>
                    <a:pt x="176" y="265"/>
                    <a:pt x="176" y="265"/>
                    <a:pt x="176" y="265"/>
                  </a:cubicBezTo>
                  <a:cubicBezTo>
                    <a:pt x="176" y="271"/>
                    <a:pt x="182" y="282"/>
                    <a:pt x="182" y="282"/>
                  </a:cubicBezTo>
                  <a:cubicBezTo>
                    <a:pt x="182" y="277"/>
                    <a:pt x="182" y="271"/>
                    <a:pt x="188" y="265"/>
                  </a:cubicBezTo>
                  <a:lnTo>
                    <a:pt x="182" y="265"/>
                  </a:lnTo>
                  <a:cubicBezTo>
                    <a:pt x="188" y="259"/>
                    <a:pt x="188" y="265"/>
                    <a:pt x="194" y="265"/>
                  </a:cubicBezTo>
                  <a:cubicBezTo>
                    <a:pt x="188" y="253"/>
                    <a:pt x="194" y="241"/>
                    <a:pt x="194" y="224"/>
                  </a:cubicBezTo>
                  <a:cubicBezTo>
                    <a:pt x="200" y="224"/>
                    <a:pt x="200" y="224"/>
                    <a:pt x="200" y="224"/>
                  </a:cubicBezTo>
                  <a:cubicBezTo>
                    <a:pt x="206" y="224"/>
                    <a:pt x="206" y="230"/>
                    <a:pt x="206" y="224"/>
                  </a:cubicBezTo>
                  <a:cubicBezTo>
                    <a:pt x="211" y="224"/>
                    <a:pt x="211" y="235"/>
                    <a:pt x="217" y="230"/>
                  </a:cubicBezTo>
                  <a:cubicBezTo>
                    <a:pt x="217" y="235"/>
                    <a:pt x="217" y="241"/>
                    <a:pt x="217" y="247"/>
                  </a:cubicBezTo>
                  <a:cubicBezTo>
                    <a:pt x="217" y="247"/>
                    <a:pt x="223" y="247"/>
                    <a:pt x="229" y="247"/>
                  </a:cubicBezTo>
                  <a:lnTo>
                    <a:pt x="229" y="241"/>
                  </a:lnTo>
                  <a:cubicBezTo>
                    <a:pt x="241" y="241"/>
                    <a:pt x="235" y="253"/>
                    <a:pt x="241" y="253"/>
                  </a:cubicBezTo>
                  <a:cubicBezTo>
                    <a:pt x="241" y="259"/>
                    <a:pt x="241" y="259"/>
                    <a:pt x="241" y="265"/>
                  </a:cubicBezTo>
                  <a:cubicBezTo>
                    <a:pt x="241" y="271"/>
                    <a:pt x="247" y="271"/>
                    <a:pt x="247" y="277"/>
                  </a:cubicBezTo>
                  <a:cubicBezTo>
                    <a:pt x="253" y="277"/>
                    <a:pt x="253" y="277"/>
                    <a:pt x="253" y="277"/>
                  </a:cubicBezTo>
                  <a:cubicBezTo>
                    <a:pt x="253" y="289"/>
                    <a:pt x="253" y="289"/>
                    <a:pt x="253" y="300"/>
                  </a:cubicBezTo>
                  <a:cubicBezTo>
                    <a:pt x="259" y="300"/>
                    <a:pt x="259" y="306"/>
                    <a:pt x="265" y="306"/>
                  </a:cubicBezTo>
                  <a:cubicBezTo>
                    <a:pt x="259" y="312"/>
                    <a:pt x="259" y="318"/>
                    <a:pt x="265" y="318"/>
                  </a:cubicBezTo>
                  <a:cubicBezTo>
                    <a:pt x="259" y="324"/>
                    <a:pt x="253" y="312"/>
                    <a:pt x="253" y="318"/>
                  </a:cubicBezTo>
                  <a:lnTo>
                    <a:pt x="253" y="312"/>
                  </a:lnTo>
                  <a:cubicBezTo>
                    <a:pt x="247" y="312"/>
                    <a:pt x="247" y="318"/>
                    <a:pt x="241" y="312"/>
                  </a:cubicBezTo>
                  <a:cubicBezTo>
                    <a:pt x="241" y="306"/>
                    <a:pt x="247" y="300"/>
                    <a:pt x="253" y="289"/>
                  </a:cubicBezTo>
                  <a:cubicBezTo>
                    <a:pt x="247" y="289"/>
                    <a:pt x="241" y="300"/>
                    <a:pt x="235" y="294"/>
                  </a:cubicBezTo>
                  <a:cubicBezTo>
                    <a:pt x="229" y="300"/>
                    <a:pt x="235" y="300"/>
                    <a:pt x="235" y="306"/>
                  </a:cubicBezTo>
                  <a:cubicBezTo>
                    <a:pt x="229" y="306"/>
                    <a:pt x="229" y="306"/>
                    <a:pt x="229" y="312"/>
                  </a:cubicBezTo>
                  <a:cubicBezTo>
                    <a:pt x="223" y="318"/>
                    <a:pt x="235" y="318"/>
                    <a:pt x="235" y="318"/>
                  </a:cubicBezTo>
                  <a:cubicBezTo>
                    <a:pt x="235" y="324"/>
                    <a:pt x="229" y="324"/>
                    <a:pt x="223" y="330"/>
                  </a:cubicBezTo>
                  <a:cubicBezTo>
                    <a:pt x="223" y="324"/>
                    <a:pt x="223" y="324"/>
                    <a:pt x="223" y="324"/>
                  </a:cubicBezTo>
                  <a:cubicBezTo>
                    <a:pt x="217" y="324"/>
                    <a:pt x="211" y="330"/>
                    <a:pt x="206" y="330"/>
                  </a:cubicBezTo>
                  <a:cubicBezTo>
                    <a:pt x="206" y="336"/>
                    <a:pt x="206" y="336"/>
                    <a:pt x="206" y="341"/>
                  </a:cubicBezTo>
                  <a:cubicBezTo>
                    <a:pt x="200" y="341"/>
                    <a:pt x="200" y="347"/>
                    <a:pt x="194" y="347"/>
                  </a:cubicBezTo>
                  <a:cubicBezTo>
                    <a:pt x="194" y="359"/>
                    <a:pt x="188" y="359"/>
                    <a:pt x="188" y="365"/>
                  </a:cubicBezTo>
                  <a:cubicBezTo>
                    <a:pt x="188" y="365"/>
                    <a:pt x="188" y="365"/>
                    <a:pt x="182" y="365"/>
                  </a:cubicBezTo>
                  <a:cubicBezTo>
                    <a:pt x="182" y="371"/>
                    <a:pt x="182" y="371"/>
                    <a:pt x="182" y="377"/>
                  </a:cubicBezTo>
                  <a:cubicBezTo>
                    <a:pt x="176" y="377"/>
                    <a:pt x="170" y="383"/>
                    <a:pt x="164" y="394"/>
                  </a:cubicBezTo>
                  <a:cubicBezTo>
                    <a:pt x="164" y="400"/>
                    <a:pt x="170" y="400"/>
                    <a:pt x="170" y="406"/>
                  </a:cubicBezTo>
                  <a:cubicBezTo>
                    <a:pt x="170" y="412"/>
                    <a:pt x="170" y="412"/>
                    <a:pt x="170" y="418"/>
                  </a:cubicBezTo>
                  <a:cubicBezTo>
                    <a:pt x="164" y="418"/>
                    <a:pt x="159" y="412"/>
                    <a:pt x="159" y="406"/>
                  </a:cubicBezTo>
                  <a:cubicBezTo>
                    <a:pt x="159" y="400"/>
                    <a:pt x="153" y="400"/>
                    <a:pt x="147" y="400"/>
                  </a:cubicBezTo>
                  <a:cubicBezTo>
                    <a:pt x="141" y="400"/>
                    <a:pt x="141" y="400"/>
                    <a:pt x="141" y="406"/>
                  </a:cubicBezTo>
                  <a:cubicBezTo>
                    <a:pt x="135" y="406"/>
                    <a:pt x="135" y="400"/>
                    <a:pt x="123" y="400"/>
                  </a:cubicBezTo>
                  <a:cubicBezTo>
                    <a:pt x="123" y="400"/>
                    <a:pt x="117" y="406"/>
                    <a:pt x="111" y="406"/>
                  </a:cubicBezTo>
                  <a:cubicBezTo>
                    <a:pt x="117" y="418"/>
                    <a:pt x="106" y="447"/>
                    <a:pt x="123" y="447"/>
                  </a:cubicBezTo>
                  <a:cubicBezTo>
                    <a:pt x="129" y="447"/>
                    <a:pt x="129" y="436"/>
                    <a:pt x="129" y="436"/>
                  </a:cubicBezTo>
                  <a:cubicBezTo>
                    <a:pt x="135" y="436"/>
                    <a:pt x="135" y="436"/>
                    <a:pt x="147" y="436"/>
                  </a:cubicBezTo>
                  <a:cubicBezTo>
                    <a:pt x="147" y="447"/>
                    <a:pt x="141" y="447"/>
                    <a:pt x="141" y="453"/>
                  </a:cubicBezTo>
                  <a:cubicBezTo>
                    <a:pt x="147" y="459"/>
                    <a:pt x="153" y="459"/>
                    <a:pt x="159" y="459"/>
                  </a:cubicBezTo>
                  <a:cubicBezTo>
                    <a:pt x="159" y="471"/>
                    <a:pt x="153" y="477"/>
                    <a:pt x="159" y="489"/>
                  </a:cubicBezTo>
                  <a:lnTo>
                    <a:pt x="164" y="483"/>
                  </a:lnTo>
                  <a:cubicBezTo>
                    <a:pt x="170" y="483"/>
                    <a:pt x="170" y="483"/>
                    <a:pt x="170" y="489"/>
                  </a:cubicBezTo>
                  <a:cubicBezTo>
                    <a:pt x="176" y="483"/>
                    <a:pt x="182" y="483"/>
                    <a:pt x="182" y="477"/>
                  </a:cubicBezTo>
                  <a:cubicBezTo>
                    <a:pt x="188" y="477"/>
                    <a:pt x="188" y="471"/>
                    <a:pt x="188" y="471"/>
                  </a:cubicBezTo>
                  <a:cubicBezTo>
                    <a:pt x="194" y="471"/>
                    <a:pt x="194" y="477"/>
                    <a:pt x="194" y="477"/>
                  </a:cubicBezTo>
                  <a:cubicBezTo>
                    <a:pt x="200" y="477"/>
                    <a:pt x="200" y="471"/>
                    <a:pt x="200" y="471"/>
                  </a:cubicBezTo>
                  <a:cubicBezTo>
                    <a:pt x="200" y="477"/>
                    <a:pt x="211" y="477"/>
                    <a:pt x="211" y="483"/>
                  </a:cubicBezTo>
                  <a:cubicBezTo>
                    <a:pt x="211" y="483"/>
                    <a:pt x="211" y="483"/>
                    <a:pt x="217" y="483"/>
                  </a:cubicBezTo>
                  <a:cubicBezTo>
                    <a:pt x="223" y="483"/>
                    <a:pt x="229" y="489"/>
                    <a:pt x="235" y="489"/>
                  </a:cubicBezTo>
                  <a:cubicBezTo>
                    <a:pt x="235" y="500"/>
                    <a:pt x="241" y="500"/>
                    <a:pt x="241" y="506"/>
                  </a:cubicBezTo>
                  <a:cubicBezTo>
                    <a:pt x="253" y="500"/>
                    <a:pt x="265" y="518"/>
                    <a:pt x="259" y="524"/>
                  </a:cubicBezTo>
                  <a:cubicBezTo>
                    <a:pt x="259" y="530"/>
                    <a:pt x="265" y="530"/>
                    <a:pt x="270" y="530"/>
                  </a:cubicBezTo>
                  <a:cubicBezTo>
                    <a:pt x="270" y="536"/>
                    <a:pt x="276" y="536"/>
                    <a:pt x="282" y="536"/>
                  </a:cubicBezTo>
                  <a:lnTo>
                    <a:pt x="288" y="536"/>
                  </a:lnTo>
                  <a:cubicBezTo>
                    <a:pt x="294" y="542"/>
                    <a:pt x="300" y="542"/>
                    <a:pt x="300" y="548"/>
                  </a:cubicBezTo>
                  <a:cubicBezTo>
                    <a:pt x="306" y="548"/>
                    <a:pt x="306" y="542"/>
                    <a:pt x="312" y="548"/>
                  </a:cubicBezTo>
                  <a:cubicBezTo>
                    <a:pt x="312" y="548"/>
                    <a:pt x="312" y="553"/>
                    <a:pt x="312" y="559"/>
                  </a:cubicBezTo>
                  <a:cubicBezTo>
                    <a:pt x="312" y="565"/>
                    <a:pt x="312" y="565"/>
                    <a:pt x="312" y="571"/>
                  </a:cubicBezTo>
                  <a:cubicBezTo>
                    <a:pt x="306" y="571"/>
                    <a:pt x="312" y="577"/>
                    <a:pt x="306" y="577"/>
                  </a:cubicBezTo>
                  <a:cubicBezTo>
                    <a:pt x="306" y="583"/>
                    <a:pt x="300" y="583"/>
                    <a:pt x="300" y="589"/>
                  </a:cubicBezTo>
                  <a:cubicBezTo>
                    <a:pt x="300" y="589"/>
                    <a:pt x="300" y="595"/>
                    <a:pt x="294" y="595"/>
                  </a:cubicBezTo>
                  <a:lnTo>
                    <a:pt x="294" y="601"/>
                  </a:lnTo>
                  <a:cubicBezTo>
                    <a:pt x="300" y="612"/>
                    <a:pt x="294" y="618"/>
                    <a:pt x="288" y="630"/>
                  </a:cubicBezTo>
                  <a:cubicBezTo>
                    <a:pt x="282" y="636"/>
                    <a:pt x="288" y="636"/>
                    <a:pt x="276" y="636"/>
                  </a:cubicBezTo>
                  <a:cubicBezTo>
                    <a:pt x="276" y="636"/>
                    <a:pt x="276" y="642"/>
                    <a:pt x="270" y="648"/>
                  </a:cubicBezTo>
                  <a:cubicBezTo>
                    <a:pt x="270" y="648"/>
                    <a:pt x="270" y="653"/>
                    <a:pt x="270" y="659"/>
                  </a:cubicBezTo>
                  <a:cubicBezTo>
                    <a:pt x="270" y="659"/>
                    <a:pt x="265" y="665"/>
                    <a:pt x="265" y="671"/>
                  </a:cubicBezTo>
                  <a:cubicBezTo>
                    <a:pt x="259" y="671"/>
                    <a:pt x="259" y="677"/>
                    <a:pt x="259" y="683"/>
                  </a:cubicBezTo>
                  <a:lnTo>
                    <a:pt x="253" y="683"/>
                  </a:lnTo>
                  <a:lnTo>
                    <a:pt x="247" y="683"/>
                  </a:lnTo>
                  <a:cubicBezTo>
                    <a:pt x="247" y="689"/>
                    <a:pt x="247" y="689"/>
                    <a:pt x="247" y="701"/>
                  </a:cubicBezTo>
                  <a:cubicBezTo>
                    <a:pt x="241" y="701"/>
                    <a:pt x="241" y="706"/>
                    <a:pt x="229" y="706"/>
                  </a:cubicBezTo>
                  <a:cubicBezTo>
                    <a:pt x="229" y="712"/>
                    <a:pt x="229" y="718"/>
                    <a:pt x="223" y="718"/>
                  </a:cubicBezTo>
                  <a:cubicBezTo>
                    <a:pt x="229" y="718"/>
                    <a:pt x="223" y="736"/>
                    <a:pt x="223" y="736"/>
                  </a:cubicBezTo>
                  <a:cubicBezTo>
                    <a:pt x="217" y="742"/>
                    <a:pt x="223" y="742"/>
                    <a:pt x="223" y="748"/>
                  </a:cubicBezTo>
                  <a:cubicBezTo>
                    <a:pt x="223" y="754"/>
                    <a:pt x="223" y="754"/>
                    <a:pt x="217" y="754"/>
                  </a:cubicBezTo>
                  <a:cubicBezTo>
                    <a:pt x="217" y="760"/>
                    <a:pt x="217" y="760"/>
                    <a:pt x="217" y="771"/>
                  </a:cubicBezTo>
                  <a:cubicBezTo>
                    <a:pt x="211" y="777"/>
                    <a:pt x="223" y="771"/>
                    <a:pt x="217" y="777"/>
                  </a:cubicBezTo>
                  <a:cubicBezTo>
                    <a:pt x="223" y="783"/>
                    <a:pt x="223" y="783"/>
                    <a:pt x="229" y="783"/>
                  </a:cubicBezTo>
                  <a:cubicBezTo>
                    <a:pt x="229" y="789"/>
                    <a:pt x="217" y="783"/>
                    <a:pt x="211" y="789"/>
                  </a:cubicBezTo>
                  <a:cubicBezTo>
                    <a:pt x="211" y="783"/>
                    <a:pt x="206" y="783"/>
                    <a:pt x="206" y="783"/>
                  </a:cubicBezTo>
                  <a:lnTo>
                    <a:pt x="206" y="783"/>
                  </a:lnTo>
                  <a:cubicBezTo>
                    <a:pt x="206" y="777"/>
                    <a:pt x="206" y="777"/>
                    <a:pt x="206" y="777"/>
                  </a:cubicBezTo>
                  <a:cubicBezTo>
                    <a:pt x="200" y="771"/>
                    <a:pt x="200" y="765"/>
                    <a:pt x="194" y="760"/>
                  </a:cubicBezTo>
                  <a:cubicBezTo>
                    <a:pt x="200" y="748"/>
                    <a:pt x="194" y="742"/>
                    <a:pt x="194" y="736"/>
                  </a:cubicBezTo>
                  <a:cubicBezTo>
                    <a:pt x="194" y="730"/>
                    <a:pt x="188" y="724"/>
                    <a:pt x="194" y="718"/>
                  </a:cubicBezTo>
                  <a:cubicBezTo>
                    <a:pt x="194" y="718"/>
                    <a:pt x="188" y="718"/>
                    <a:pt x="188" y="712"/>
                  </a:cubicBezTo>
                  <a:cubicBezTo>
                    <a:pt x="194" y="712"/>
                    <a:pt x="200" y="712"/>
                    <a:pt x="200" y="701"/>
                  </a:cubicBezTo>
                  <a:cubicBezTo>
                    <a:pt x="194" y="701"/>
                    <a:pt x="194" y="706"/>
                    <a:pt x="188" y="701"/>
                  </a:cubicBezTo>
                  <a:cubicBezTo>
                    <a:pt x="194" y="689"/>
                    <a:pt x="188" y="671"/>
                    <a:pt x="200" y="665"/>
                  </a:cubicBezTo>
                  <a:cubicBezTo>
                    <a:pt x="200" y="659"/>
                    <a:pt x="194" y="648"/>
                    <a:pt x="200" y="642"/>
                  </a:cubicBezTo>
                  <a:lnTo>
                    <a:pt x="194" y="636"/>
                  </a:lnTo>
                  <a:cubicBezTo>
                    <a:pt x="194" y="636"/>
                    <a:pt x="194" y="630"/>
                    <a:pt x="200" y="630"/>
                  </a:cubicBezTo>
                  <a:cubicBezTo>
                    <a:pt x="200" y="618"/>
                    <a:pt x="194" y="612"/>
                    <a:pt x="188" y="606"/>
                  </a:cubicBezTo>
                  <a:cubicBezTo>
                    <a:pt x="182" y="606"/>
                    <a:pt x="182" y="595"/>
                    <a:pt x="176" y="589"/>
                  </a:cubicBezTo>
                  <a:cubicBezTo>
                    <a:pt x="176" y="589"/>
                    <a:pt x="176" y="589"/>
                    <a:pt x="176" y="583"/>
                  </a:cubicBezTo>
                  <a:cubicBezTo>
                    <a:pt x="170" y="577"/>
                    <a:pt x="164" y="577"/>
                    <a:pt x="164" y="559"/>
                  </a:cubicBezTo>
                  <a:lnTo>
                    <a:pt x="170" y="559"/>
                  </a:lnTo>
                  <a:cubicBezTo>
                    <a:pt x="170" y="553"/>
                    <a:pt x="164" y="553"/>
                    <a:pt x="164" y="553"/>
                  </a:cubicBezTo>
                  <a:cubicBezTo>
                    <a:pt x="164" y="548"/>
                    <a:pt x="159" y="542"/>
                    <a:pt x="164" y="530"/>
                  </a:cubicBezTo>
                  <a:cubicBezTo>
                    <a:pt x="164" y="524"/>
                    <a:pt x="170" y="524"/>
                    <a:pt x="164" y="512"/>
                  </a:cubicBezTo>
                  <a:cubicBezTo>
                    <a:pt x="164" y="506"/>
                    <a:pt x="170" y="512"/>
                    <a:pt x="170" y="506"/>
                  </a:cubicBezTo>
                  <a:cubicBezTo>
                    <a:pt x="170" y="500"/>
                    <a:pt x="164" y="500"/>
                    <a:pt x="164" y="494"/>
                  </a:cubicBezTo>
                  <a:cubicBezTo>
                    <a:pt x="164" y="494"/>
                    <a:pt x="164" y="494"/>
                    <a:pt x="164" y="500"/>
                  </a:cubicBezTo>
                  <a:cubicBezTo>
                    <a:pt x="153" y="494"/>
                    <a:pt x="153" y="489"/>
                    <a:pt x="147" y="489"/>
                  </a:cubicBezTo>
                  <a:lnTo>
                    <a:pt x="147" y="483"/>
                  </a:lnTo>
                  <a:cubicBezTo>
                    <a:pt x="141" y="483"/>
                    <a:pt x="141" y="477"/>
                    <a:pt x="141" y="477"/>
                  </a:cubicBezTo>
                  <a:cubicBezTo>
                    <a:pt x="135" y="477"/>
                    <a:pt x="135" y="471"/>
                    <a:pt x="129" y="471"/>
                  </a:cubicBezTo>
                  <a:cubicBezTo>
                    <a:pt x="123" y="471"/>
                    <a:pt x="123" y="465"/>
                    <a:pt x="123" y="459"/>
                  </a:cubicBezTo>
                  <a:cubicBezTo>
                    <a:pt x="106" y="465"/>
                    <a:pt x="100" y="459"/>
                    <a:pt x="88" y="453"/>
                  </a:cubicBezTo>
                  <a:cubicBezTo>
                    <a:pt x="88" y="447"/>
                    <a:pt x="82" y="442"/>
                    <a:pt x="82" y="430"/>
                  </a:cubicBezTo>
                  <a:cubicBezTo>
                    <a:pt x="82" y="424"/>
                    <a:pt x="76" y="418"/>
                    <a:pt x="76" y="418"/>
                  </a:cubicBezTo>
                  <a:cubicBezTo>
                    <a:pt x="76" y="412"/>
                    <a:pt x="76" y="412"/>
                    <a:pt x="70" y="412"/>
                  </a:cubicBezTo>
                  <a:cubicBezTo>
                    <a:pt x="70" y="424"/>
                    <a:pt x="76" y="418"/>
                    <a:pt x="76" y="424"/>
                  </a:cubicBezTo>
                  <a:cubicBezTo>
                    <a:pt x="70" y="430"/>
                    <a:pt x="70" y="424"/>
                    <a:pt x="64" y="424"/>
                  </a:cubicBezTo>
                  <a:cubicBezTo>
                    <a:pt x="64" y="418"/>
                    <a:pt x="58" y="412"/>
                    <a:pt x="58" y="406"/>
                  </a:cubicBezTo>
                  <a:cubicBezTo>
                    <a:pt x="58" y="406"/>
                    <a:pt x="53" y="406"/>
                    <a:pt x="58" y="406"/>
                  </a:cubicBezTo>
                  <a:cubicBezTo>
                    <a:pt x="53" y="400"/>
                    <a:pt x="53" y="389"/>
                    <a:pt x="47" y="383"/>
                  </a:cubicBezTo>
                  <a:lnTo>
                    <a:pt x="47" y="377"/>
                  </a:lnTo>
                  <a:cubicBezTo>
                    <a:pt x="58" y="306"/>
                    <a:pt x="88" y="241"/>
                    <a:pt x="135" y="188"/>
                  </a:cubicBezTo>
                  <a:close/>
                  <a:moveTo>
                    <a:pt x="182" y="135"/>
                  </a:moveTo>
                  <a:lnTo>
                    <a:pt x="182" y="135"/>
                  </a:lnTo>
                  <a:cubicBezTo>
                    <a:pt x="206" y="118"/>
                    <a:pt x="235" y="100"/>
                    <a:pt x="259" y="88"/>
                  </a:cubicBezTo>
                  <a:lnTo>
                    <a:pt x="265" y="88"/>
                  </a:lnTo>
                  <a:cubicBezTo>
                    <a:pt x="259" y="100"/>
                    <a:pt x="253" y="94"/>
                    <a:pt x="247" y="100"/>
                  </a:cubicBezTo>
                  <a:cubicBezTo>
                    <a:pt x="247" y="100"/>
                    <a:pt x="247" y="100"/>
                    <a:pt x="247" y="106"/>
                  </a:cubicBezTo>
                  <a:cubicBezTo>
                    <a:pt x="241" y="106"/>
                    <a:pt x="241" y="106"/>
                    <a:pt x="235" y="112"/>
                  </a:cubicBezTo>
                  <a:cubicBezTo>
                    <a:pt x="229" y="112"/>
                    <a:pt x="229" y="118"/>
                    <a:pt x="223" y="118"/>
                  </a:cubicBezTo>
                  <a:cubicBezTo>
                    <a:pt x="223" y="129"/>
                    <a:pt x="211" y="129"/>
                    <a:pt x="211" y="135"/>
                  </a:cubicBezTo>
                  <a:lnTo>
                    <a:pt x="206" y="135"/>
                  </a:lnTo>
                  <a:cubicBezTo>
                    <a:pt x="206" y="141"/>
                    <a:pt x="211" y="135"/>
                    <a:pt x="211" y="141"/>
                  </a:cubicBezTo>
                  <a:cubicBezTo>
                    <a:pt x="211" y="147"/>
                    <a:pt x="206" y="147"/>
                    <a:pt x="206" y="147"/>
                  </a:cubicBezTo>
                  <a:cubicBezTo>
                    <a:pt x="200" y="159"/>
                    <a:pt x="188" y="147"/>
                    <a:pt x="176" y="147"/>
                  </a:cubicBezTo>
                  <a:lnTo>
                    <a:pt x="176" y="147"/>
                  </a:lnTo>
                  <a:cubicBezTo>
                    <a:pt x="176" y="147"/>
                    <a:pt x="176" y="141"/>
                    <a:pt x="182" y="141"/>
                  </a:cubicBezTo>
                  <a:cubicBezTo>
                    <a:pt x="182" y="141"/>
                    <a:pt x="188" y="147"/>
                    <a:pt x="194" y="141"/>
                  </a:cubicBezTo>
                  <a:cubicBezTo>
                    <a:pt x="194" y="141"/>
                    <a:pt x="188" y="135"/>
                    <a:pt x="182" y="135"/>
                  </a:cubicBezTo>
                  <a:close/>
                  <a:moveTo>
                    <a:pt x="817" y="259"/>
                  </a:moveTo>
                  <a:lnTo>
                    <a:pt x="817" y="259"/>
                  </a:lnTo>
                  <a:cubicBezTo>
                    <a:pt x="811" y="265"/>
                    <a:pt x="811" y="265"/>
                    <a:pt x="811" y="271"/>
                  </a:cubicBezTo>
                  <a:cubicBezTo>
                    <a:pt x="811" y="277"/>
                    <a:pt x="817" y="271"/>
                    <a:pt x="817" y="271"/>
                  </a:cubicBezTo>
                  <a:cubicBezTo>
                    <a:pt x="823" y="277"/>
                    <a:pt x="823" y="282"/>
                    <a:pt x="829" y="282"/>
                  </a:cubicBezTo>
                  <a:cubicBezTo>
                    <a:pt x="829" y="294"/>
                    <a:pt x="829" y="300"/>
                    <a:pt x="829" y="312"/>
                  </a:cubicBezTo>
                  <a:cubicBezTo>
                    <a:pt x="823" y="318"/>
                    <a:pt x="817" y="324"/>
                    <a:pt x="817" y="330"/>
                  </a:cubicBezTo>
                  <a:cubicBezTo>
                    <a:pt x="811" y="336"/>
                    <a:pt x="811" y="336"/>
                    <a:pt x="805" y="336"/>
                  </a:cubicBezTo>
                  <a:cubicBezTo>
                    <a:pt x="799" y="353"/>
                    <a:pt x="811" y="371"/>
                    <a:pt x="799" y="377"/>
                  </a:cubicBezTo>
                  <a:cubicBezTo>
                    <a:pt x="799" y="371"/>
                    <a:pt x="793" y="371"/>
                    <a:pt x="793" y="365"/>
                  </a:cubicBezTo>
                  <a:cubicBezTo>
                    <a:pt x="793" y="359"/>
                    <a:pt x="788" y="353"/>
                    <a:pt x="788" y="353"/>
                  </a:cubicBezTo>
                  <a:cubicBezTo>
                    <a:pt x="776" y="353"/>
                    <a:pt x="788" y="359"/>
                    <a:pt x="782" y="359"/>
                  </a:cubicBezTo>
                  <a:cubicBezTo>
                    <a:pt x="782" y="365"/>
                    <a:pt x="782" y="365"/>
                    <a:pt x="782" y="365"/>
                  </a:cubicBezTo>
                  <a:cubicBezTo>
                    <a:pt x="782" y="371"/>
                    <a:pt x="776" y="365"/>
                    <a:pt x="776" y="371"/>
                  </a:cubicBezTo>
                  <a:cubicBezTo>
                    <a:pt x="776" y="377"/>
                    <a:pt x="782" y="377"/>
                    <a:pt x="782" y="383"/>
                  </a:cubicBezTo>
                  <a:cubicBezTo>
                    <a:pt x="782" y="383"/>
                    <a:pt x="782" y="389"/>
                    <a:pt x="788" y="389"/>
                  </a:cubicBezTo>
                  <a:cubicBezTo>
                    <a:pt x="782" y="394"/>
                    <a:pt x="788" y="406"/>
                    <a:pt x="782" y="412"/>
                  </a:cubicBezTo>
                  <a:lnTo>
                    <a:pt x="782" y="412"/>
                  </a:lnTo>
                  <a:cubicBezTo>
                    <a:pt x="776" y="424"/>
                    <a:pt x="770" y="430"/>
                    <a:pt x="764" y="436"/>
                  </a:cubicBezTo>
                  <a:cubicBezTo>
                    <a:pt x="758" y="436"/>
                    <a:pt x="752" y="436"/>
                    <a:pt x="752" y="442"/>
                  </a:cubicBezTo>
                  <a:lnTo>
                    <a:pt x="758" y="447"/>
                  </a:lnTo>
                  <a:cubicBezTo>
                    <a:pt x="758" y="447"/>
                    <a:pt x="758" y="453"/>
                    <a:pt x="752" y="453"/>
                  </a:cubicBezTo>
                  <a:cubicBezTo>
                    <a:pt x="752" y="477"/>
                    <a:pt x="752" y="489"/>
                    <a:pt x="735" y="489"/>
                  </a:cubicBezTo>
                  <a:cubicBezTo>
                    <a:pt x="735" y="489"/>
                    <a:pt x="735" y="489"/>
                    <a:pt x="735" y="483"/>
                  </a:cubicBezTo>
                  <a:cubicBezTo>
                    <a:pt x="729" y="483"/>
                    <a:pt x="729" y="477"/>
                    <a:pt x="723" y="471"/>
                  </a:cubicBezTo>
                  <a:cubicBezTo>
                    <a:pt x="717" y="471"/>
                    <a:pt x="723" y="483"/>
                    <a:pt x="723" y="489"/>
                  </a:cubicBezTo>
                  <a:cubicBezTo>
                    <a:pt x="723" y="494"/>
                    <a:pt x="729" y="494"/>
                    <a:pt x="729" y="500"/>
                  </a:cubicBezTo>
                  <a:cubicBezTo>
                    <a:pt x="729" y="506"/>
                    <a:pt x="741" y="512"/>
                    <a:pt x="741" y="524"/>
                  </a:cubicBezTo>
                  <a:cubicBezTo>
                    <a:pt x="729" y="518"/>
                    <a:pt x="723" y="506"/>
                    <a:pt x="717" y="500"/>
                  </a:cubicBezTo>
                  <a:cubicBezTo>
                    <a:pt x="717" y="494"/>
                    <a:pt x="717" y="494"/>
                    <a:pt x="717" y="489"/>
                  </a:cubicBezTo>
                  <a:cubicBezTo>
                    <a:pt x="711" y="483"/>
                    <a:pt x="717" y="483"/>
                    <a:pt x="717" y="483"/>
                  </a:cubicBezTo>
                  <a:cubicBezTo>
                    <a:pt x="717" y="477"/>
                    <a:pt x="717" y="471"/>
                    <a:pt x="711" y="471"/>
                  </a:cubicBezTo>
                  <a:cubicBezTo>
                    <a:pt x="711" y="465"/>
                    <a:pt x="711" y="465"/>
                    <a:pt x="711" y="459"/>
                  </a:cubicBezTo>
                  <a:cubicBezTo>
                    <a:pt x="711" y="459"/>
                    <a:pt x="699" y="465"/>
                    <a:pt x="699" y="459"/>
                  </a:cubicBezTo>
                  <a:cubicBezTo>
                    <a:pt x="699" y="453"/>
                    <a:pt x="699" y="453"/>
                    <a:pt x="699" y="447"/>
                  </a:cubicBezTo>
                  <a:cubicBezTo>
                    <a:pt x="693" y="447"/>
                    <a:pt x="693" y="442"/>
                    <a:pt x="693" y="436"/>
                  </a:cubicBezTo>
                  <a:cubicBezTo>
                    <a:pt x="687" y="436"/>
                    <a:pt x="682" y="436"/>
                    <a:pt x="682" y="442"/>
                  </a:cubicBezTo>
                  <a:cubicBezTo>
                    <a:pt x="676" y="447"/>
                    <a:pt x="670" y="447"/>
                    <a:pt x="670" y="453"/>
                  </a:cubicBezTo>
                  <a:cubicBezTo>
                    <a:pt x="670" y="453"/>
                    <a:pt x="670" y="459"/>
                    <a:pt x="664" y="459"/>
                  </a:cubicBezTo>
                  <a:cubicBezTo>
                    <a:pt x="664" y="459"/>
                    <a:pt x="664" y="459"/>
                    <a:pt x="664" y="465"/>
                  </a:cubicBezTo>
                  <a:cubicBezTo>
                    <a:pt x="664" y="465"/>
                    <a:pt x="664" y="465"/>
                    <a:pt x="658" y="465"/>
                  </a:cubicBezTo>
                  <a:cubicBezTo>
                    <a:pt x="658" y="477"/>
                    <a:pt x="658" y="483"/>
                    <a:pt x="652" y="494"/>
                  </a:cubicBezTo>
                  <a:lnTo>
                    <a:pt x="646" y="494"/>
                  </a:lnTo>
                  <a:cubicBezTo>
                    <a:pt x="646" y="489"/>
                    <a:pt x="646" y="489"/>
                    <a:pt x="646" y="483"/>
                  </a:cubicBezTo>
                  <a:cubicBezTo>
                    <a:pt x="646" y="477"/>
                    <a:pt x="640" y="477"/>
                    <a:pt x="640" y="471"/>
                  </a:cubicBezTo>
                  <a:cubicBezTo>
                    <a:pt x="634" y="465"/>
                    <a:pt x="634" y="453"/>
                    <a:pt x="629" y="453"/>
                  </a:cubicBezTo>
                  <a:cubicBezTo>
                    <a:pt x="629" y="447"/>
                    <a:pt x="629" y="447"/>
                    <a:pt x="629" y="442"/>
                  </a:cubicBezTo>
                  <a:cubicBezTo>
                    <a:pt x="629" y="436"/>
                    <a:pt x="623" y="436"/>
                    <a:pt x="617" y="436"/>
                  </a:cubicBezTo>
                  <a:cubicBezTo>
                    <a:pt x="623" y="430"/>
                    <a:pt x="623" y="430"/>
                    <a:pt x="623" y="430"/>
                  </a:cubicBezTo>
                  <a:cubicBezTo>
                    <a:pt x="617" y="430"/>
                    <a:pt x="617" y="424"/>
                    <a:pt x="606" y="424"/>
                  </a:cubicBezTo>
                  <a:cubicBezTo>
                    <a:pt x="600" y="424"/>
                    <a:pt x="600" y="424"/>
                    <a:pt x="600" y="418"/>
                  </a:cubicBezTo>
                  <a:cubicBezTo>
                    <a:pt x="594" y="418"/>
                    <a:pt x="594" y="424"/>
                    <a:pt x="588" y="424"/>
                  </a:cubicBezTo>
                  <a:cubicBezTo>
                    <a:pt x="588" y="418"/>
                    <a:pt x="582" y="418"/>
                    <a:pt x="582" y="418"/>
                  </a:cubicBezTo>
                  <a:cubicBezTo>
                    <a:pt x="571" y="418"/>
                    <a:pt x="571" y="400"/>
                    <a:pt x="565" y="394"/>
                  </a:cubicBezTo>
                  <a:cubicBezTo>
                    <a:pt x="565" y="394"/>
                    <a:pt x="565" y="400"/>
                    <a:pt x="559" y="400"/>
                  </a:cubicBezTo>
                  <a:cubicBezTo>
                    <a:pt x="565" y="400"/>
                    <a:pt x="565" y="406"/>
                    <a:pt x="565" y="406"/>
                  </a:cubicBezTo>
                  <a:cubicBezTo>
                    <a:pt x="565" y="412"/>
                    <a:pt x="571" y="418"/>
                    <a:pt x="571" y="424"/>
                  </a:cubicBezTo>
                  <a:cubicBezTo>
                    <a:pt x="577" y="418"/>
                    <a:pt x="577" y="418"/>
                    <a:pt x="582" y="418"/>
                  </a:cubicBezTo>
                  <a:cubicBezTo>
                    <a:pt x="582" y="430"/>
                    <a:pt x="588" y="430"/>
                    <a:pt x="594" y="436"/>
                  </a:cubicBezTo>
                  <a:cubicBezTo>
                    <a:pt x="594" y="442"/>
                    <a:pt x="588" y="442"/>
                    <a:pt x="588" y="447"/>
                  </a:cubicBezTo>
                  <a:cubicBezTo>
                    <a:pt x="582" y="447"/>
                    <a:pt x="582" y="453"/>
                    <a:pt x="577" y="453"/>
                  </a:cubicBezTo>
                  <a:cubicBezTo>
                    <a:pt x="571" y="453"/>
                    <a:pt x="571" y="459"/>
                    <a:pt x="571" y="459"/>
                  </a:cubicBezTo>
                  <a:cubicBezTo>
                    <a:pt x="559" y="465"/>
                    <a:pt x="553" y="471"/>
                    <a:pt x="541" y="477"/>
                  </a:cubicBezTo>
                  <a:cubicBezTo>
                    <a:pt x="535" y="471"/>
                    <a:pt x="535" y="459"/>
                    <a:pt x="535" y="453"/>
                  </a:cubicBezTo>
                  <a:cubicBezTo>
                    <a:pt x="530" y="447"/>
                    <a:pt x="524" y="436"/>
                    <a:pt x="518" y="430"/>
                  </a:cubicBezTo>
                  <a:cubicBezTo>
                    <a:pt x="518" y="424"/>
                    <a:pt x="518" y="418"/>
                    <a:pt x="512" y="418"/>
                  </a:cubicBezTo>
                  <a:cubicBezTo>
                    <a:pt x="512" y="418"/>
                    <a:pt x="512" y="424"/>
                    <a:pt x="512" y="430"/>
                  </a:cubicBezTo>
                  <a:cubicBezTo>
                    <a:pt x="518" y="430"/>
                    <a:pt x="518" y="436"/>
                    <a:pt x="524" y="436"/>
                  </a:cubicBezTo>
                  <a:cubicBezTo>
                    <a:pt x="518" y="447"/>
                    <a:pt x="530" y="447"/>
                    <a:pt x="530" y="459"/>
                  </a:cubicBezTo>
                  <a:cubicBezTo>
                    <a:pt x="530" y="465"/>
                    <a:pt x="541" y="471"/>
                    <a:pt x="541" y="477"/>
                  </a:cubicBezTo>
                  <a:cubicBezTo>
                    <a:pt x="541" y="477"/>
                    <a:pt x="547" y="477"/>
                    <a:pt x="553" y="477"/>
                  </a:cubicBezTo>
                  <a:cubicBezTo>
                    <a:pt x="559" y="483"/>
                    <a:pt x="559" y="471"/>
                    <a:pt x="565" y="477"/>
                  </a:cubicBezTo>
                  <a:cubicBezTo>
                    <a:pt x="565" y="477"/>
                    <a:pt x="565" y="489"/>
                    <a:pt x="565" y="494"/>
                  </a:cubicBezTo>
                  <a:cubicBezTo>
                    <a:pt x="559" y="500"/>
                    <a:pt x="553" y="518"/>
                    <a:pt x="547" y="524"/>
                  </a:cubicBezTo>
                  <a:cubicBezTo>
                    <a:pt x="541" y="530"/>
                    <a:pt x="541" y="530"/>
                    <a:pt x="535" y="536"/>
                  </a:cubicBezTo>
                  <a:cubicBezTo>
                    <a:pt x="535" y="542"/>
                    <a:pt x="530" y="548"/>
                    <a:pt x="530" y="553"/>
                  </a:cubicBezTo>
                  <a:cubicBezTo>
                    <a:pt x="530" y="571"/>
                    <a:pt x="530" y="589"/>
                    <a:pt x="530" y="601"/>
                  </a:cubicBezTo>
                  <a:cubicBezTo>
                    <a:pt x="518" y="606"/>
                    <a:pt x="512" y="618"/>
                    <a:pt x="512" y="636"/>
                  </a:cubicBezTo>
                  <a:cubicBezTo>
                    <a:pt x="506" y="636"/>
                    <a:pt x="506" y="642"/>
                    <a:pt x="506" y="642"/>
                  </a:cubicBezTo>
                  <a:cubicBezTo>
                    <a:pt x="506" y="648"/>
                    <a:pt x="500" y="648"/>
                    <a:pt x="500" y="653"/>
                  </a:cubicBezTo>
                  <a:cubicBezTo>
                    <a:pt x="494" y="659"/>
                    <a:pt x="494" y="665"/>
                    <a:pt x="488" y="677"/>
                  </a:cubicBezTo>
                  <a:cubicBezTo>
                    <a:pt x="477" y="677"/>
                    <a:pt x="471" y="689"/>
                    <a:pt x="459" y="689"/>
                  </a:cubicBezTo>
                  <a:cubicBezTo>
                    <a:pt x="453" y="677"/>
                    <a:pt x="453" y="665"/>
                    <a:pt x="447" y="653"/>
                  </a:cubicBezTo>
                  <a:cubicBezTo>
                    <a:pt x="447" y="648"/>
                    <a:pt x="447" y="648"/>
                    <a:pt x="447" y="642"/>
                  </a:cubicBezTo>
                  <a:cubicBezTo>
                    <a:pt x="441" y="630"/>
                    <a:pt x="441" y="624"/>
                    <a:pt x="435" y="612"/>
                  </a:cubicBezTo>
                  <a:cubicBezTo>
                    <a:pt x="435" y="606"/>
                    <a:pt x="435" y="595"/>
                    <a:pt x="441" y="589"/>
                  </a:cubicBezTo>
                  <a:cubicBezTo>
                    <a:pt x="435" y="577"/>
                    <a:pt x="435" y="571"/>
                    <a:pt x="435" y="565"/>
                  </a:cubicBezTo>
                  <a:cubicBezTo>
                    <a:pt x="435" y="553"/>
                    <a:pt x="429" y="548"/>
                    <a:pt x="423" y="542"/>
                  </a:cubicBezTo>
                  <a:cubicBezTo>
                    <a:pt x="423" y="530"/>
                    <a:pt x="429" y="524"/>
                    <a:pt x="429" y="512"/>
                  </a:cubicBezTo>
                  <a:cubicBezTo>
                    <a:pt x="423" y="506"/>
                    <a:pt x="423" y="512"/>
                    <a:pt x="418" y="512"/>
                  </a:cubicBezTo>
                  <a:cubicBezTo>
                    <a:pt x="418" y="512"/>
                    <a:pt x="412" y="506"/>
                    <a:pt x="406" y="512"/>
                  </a:cubicBezTo>
                  <a:cubicBezTo>
                    <a:pt x="406" y="506"/>
                    <a:pt x="406" y="506"/>
                    <a:pt x="406" y="506"/>
                  </a:cubicBezTo>
                  <a:cubicBezTo>
                    <a:pt x="400" y="500"/>
                    <a:pt x="400" y="506"/>
                    <a:pt x="394" y="512"/>
                  </a:cubicBezTo>
                  <a:cubicBezTo>
                    <a:pt x="388" y="512"/>
                    <a:pt x="382" y="512"/>
                    <a:pt x="376" y="512"/>
                  </a:cubicBezTo>
                  <a:cubicBezTo>
                    <a:pt x="365" y="512"/>
                    <a:pt x="365" y="506"/>
                    <a:pt x="359" y="500"/>
                  </a:cubicBezTo>
                  <a:cubicBezTo>
                    <a:pt x="353" y="489"/>
                    <a:pt x="353" y="483"/>
                    <a:pt x="347" y="477"/>
                  </a:cubicBezTo>
                  <a:cubicBezTo>
                    <a:pt x="347" y="465"/>
                    <a:pt x="347" y="447"/>
                    <a:pt x="347" y="436"/>
                  </a:cubicBezTo>
                  <a:cubicBezTo>
                    <a:pt x="347" y="430"/>
                    <a:pt x="353" y="424"/>
                    <a:pt x="353" y="418"/>
                  </a:cubicBezTo>
                  <a:cubicBezTo>
                    <a:pt x="353" y="412"/>
                    <a:pt x="365" y="406"/>
                    <a:pt x="365" y="400"/>
                  </a:cubicBezTo>
                  <a:cubicBezTo>
                    <a:pt x="371" y="394"/>
                    <a:pt x="365" y="389"/>
                    <a:pt x="371" y="377"/>
                  </a:cubicBezTo>
                  <a:cubicBezTo>
                    <a:pt x="376" y="377"/>
                    <a:pt x="376" y="377"/>
                    <a:pt x="382" y="371"/>
                  </a:cubicBezTo>
                  <a:lnTo>
                    <a:pt x="388" y="371"/>
                  </a:lnTo>
                  <a:cubicBezTo>
                    <a:pt x="394" y="365"/>
                    <a:pt x="406" y="365"/>
                    <a:pt x="412" y="365"/>
                  </a:cubicBezTo>
                  <a:cubicBezTo>
                    <a:pt x="418" y="365"/>
                    <a:pt x="429" y="365"/>
                    <a:pt x="435" y="365"/>
                  </a:cubicBezTo>
                  <a:lnTo>
                    <a:pt x="435" y="371"/>
                  </a:lnTo>
                  <a:cubicBezTo>
                    <a:pt x="435" y="371"/>
                    <a:pt x="435" y="371"/>
                    <a:pt x="435" y="377"/>
                  </a:cubicBezTo>
                  <a:cubicBezTo>
                    <a:pt x="441" y="389"/>
                    <a:pt x="453" y="389"/>
                    <a:pt x="459" y="394"/>
                  </a:cubicBezTo>
                  <a:cubicBezTo>
                    <a:pt x="465" y="394"/>
                    <a:pt x="465" y="389"/>
                    <a:pt x="471" y="383"/>
                  </a:cubicBezTo>
                  <a:cubicBezTo>
                    <a:pt x="482" y="383"/>
                    <a:pt x="494" y="389"/>
                    <a:pt x="506" y="389"/>
                  </a:cubicBezTo>
                  <a:cubicBezTo>
                    <a:pt x="512" y="389"/>
                    <a:pt x="506" y="377"/>
                    <a:pt x="512" y="377"/>
                  </a:cubicBezTo>
                  <a:cubicBezTo>
                    <a:pt x="512" y="371"/>
                    <a:pt x="512" y="371"/>
                    <a:pt x="512" y="365"/>
                  </a:cubicBezTo>
                  <a:cubicBezTo>
                    <a:pt x="506" y="365"/>
                    <a:pt x="512" y="377"/>
                    <a:pt x="506" y="377"/>
                  </a:cubicBezTo>
                  <a:cubicBezTo>
                    <a:pt x="500" y="377"/>
                    <a:pt x="506" y="371"/>
                    <a:pt x="500" y="365"/>
                  </a:cubicBezTo>
                  <a:cubicBezTo>
                    <a:pt x="500" y="371"/>
                    <a:pt x="488" y="371"/>
                    <a:pt x="482" y="365"/>
                  </a:cubicBezTo>
                  <a:cubicBezTo>
                    <a:pt x="482" y="365"/>
                    <a:pt x="482" y="359"/>
                    <a:pt x="477" y="359"/>
                  </a:cubicBezTo>
                  <a:cubicBezTo>
                    <a:pt x="482" y="353"/>
                    <a:pt x="477" y="353"/>
                    <a:pt x="482" y="347"/>
                  </a:cubicBezTo>
                  <a:cubicBezTo>
                    <a:pt x="477" y="347"/>
                    <a:pt x="477" y="347"/>
                    <a:pt x="477" y="347"/>
                  </a:cubicBezTo>
                  <a:cubicBezTo>
                    <a:pt x="471" y="353"/>
                    <a:pt x="477" y="359"/>
                    <a:pt x="477" y="365"/>
                  </a:cubicBezTo>
                  <a:cubicBezTo>
                    <a:pt x="477" y="365"/>
                    <a:pt x="482" y="365"/>
                    <a:pt x="482" y="371"/>
                  </a:cubicBezTo>
                  <a:cubicBezTo>
                    <a:pt x="477" y="371"/>
                    <a:pt x="477" y="371"/>
                    <a:pt x="471" y="371"/>
                  </a:cubicBezTo>
                  <a:cubicBezTo>
                    <a:pt x="477" y="371"/>
                    <a:pt x="477" y="371"/>
                    <a:pt x="477" y="365"/>
                  </a:cubicBezTo>
                  <a:cubicBezTo>
                    <a:pt x="471" y="365"/>
                    <a:pt x="465" y="365"/>
                    <a:pt x="465" y="365"/>
                  </a:cubicBezTo>
                  <a:cubicBezTo>
                    <a:pt x="465" y="365"/>
                    <a:pt x="465" y="359"/>
                    <a:pt x="465" y="353"/>
                  </a:cubicBezTo>
                  <a:cubicBezTo>
                    <a:pt x="465" y="353"/>
                    <a:pt x="465" y="353"/>
                    <a:pt x="465" y="347"/>
                  </a:cubicBezTo>
                  <a:cubicBezTo>
                    <a:pt x="459" y="347"/>
                    <a:pt x="459" y="341"/>
                    <a:pt x="459" y="341"/>
                  </a:cubicBezTo>
                  <a:cubicBezTo>
                    <a:pt x="453" y="336"/>
                    <a:pt x="447" y="330"/>
                    <a:pt x="441" y="324"/>
                  </a:cubicBezTo>
                  <a:cubicBezTo>
                    <a:pt x="441" y="336"/>
                    <a:pt x="459" y="341"/>
                    <a:pt x="459" y="347"/>
                  </a:cubicBezTo>
                  <a:cubicBezTo>
                    <a:pt x="459" y="353"/>
                    <a:pt x="453" y="341"/>
                    <a:pt x="453" y="347"/>
                  </a:cubicBezTo>
                  <a:cubicBezTo>
                    <a:pt x="453" y="347"/>
                    <a:pt x="459" y="347"/>
                    <a:pt x="453" y="353"/>
                  </a:cubicBezTo>
                  <a:cubicBezTo>
                    <a:pt x="453" y="353"/>
                    <a:pt x="447" y="359"/>
                    <a:pt x="447" y="365"/>
                  </a:cubicBezTo>
                  <a:cubicBezTo>
                    <a:pt x="447" y="359"/>
                    <a:pt x="441" y="359"/>
                    <a:pt x="441" y="353"/>
                  </a:cubicBezTo>
                  <a:cubicBezTo>
                    <a:pt x="447" y="353"/>
                    <a:pt x="447" y="353"/>
                    <a:pt x="447" y="353"/>
                  </a:cubicBezTo>
                  <a:cubicBezTo>
                    <a:pt x="447" y="347"/>
                    <a:pt x="441" y="341"/>
                    <a:pt x="435" y="341"/>
                  </a:cubicBezTo>
                  <a:cubicBezTo>
                    <a:pt x="435" y="341"/>
                    <a:pt x="435" y="336"/>
                    <a:pt x="429" y="336"/>
                  </a:cubicBezTo>
                  <a:cubicBezTo>
                    <a:pt x="429" y="347"/>
                    <a:pt x="435" y="353"/>
                    <a:pt x="429" y="353"/>
                  </a:cubicBezTo>
                  <a:cubicBezTo>
                    <a:pt x="423" y="347"/>
                    <a:pt x="423" y="336"/>
                    <a:pt x="429" y="330"/>
                  </a:cubicBezTo>
                  <a:cubicBezTo>
                    <a:pt x="423" y="330"/>
                    <a:pt x="418" y="336"/>
                    <a:pt x="412" y="330"/>
                  </a:cubicBezTo>
                  <a:cubicBezTo>
                    <a:pt x="406" y="330"/>
                    <a:pt x="406" y="341"/>
                    <a:pt x="400" y="347"/>
                  </a:cubicBezTo>
                  <a:cubicBezTo>
                    <a:pt x="400" y="353"/>
                    <a:pt x="400" y="359"/>
                    <a:pt x="394" y="365"/>
                  </a:cubicBezTo>
                  <a:cubicBezTo>
                    <a:pt x="388" y="365"/>
                    <a:pt x="388" y="365"/>
                    <a:pt x="382" y="365"/>
                  </a:cubicBezTo>
                  <a:cubicBezTo>
                    <a:pt x="382" y="365"/>
                    <a:pt x="376" y="365"/>
                    <a:pt x="371" y="365"/>
                  </a:cubicBezTo>
                  <a:cubicBezTo>
                    <a:pt x="371" y="359"/>
                    <a:pt x="371" y="353"/>
                    <a:pt x="371" y="347"/>
                  </a:cubicBezTo>
                  <a:cubicBezTo>
                    <a:pt x="376" y="347"/>
                    <a:pt x="371" y="336"/>
                    <a:pt x="371" y="330"/>
                  </a:cubicBezTo>
                  <a:cubicBezTo>
                    <a:pt x="382" y="336"/>
                    <a:pt x="388" y="330"/>
                    <a:pt x="394" y="330"/>
                  </a:cubicBezTo>
                  <a:cubicBezTo>
                    <a:pt x="394" y="330"/>
                    <a:pt x="394" y="330"/>
                    <a:pt x="394" y="324"/>
                  </a:cubicBezTo>
                  <a:cubicBezTo>
                    <a:pt x="400" y="318"/>
                    <a:pt x="388" y="318"/>
                    <a:pt x="388" y="312"/>
                  </a:cubicBezTo>
                  <a:lnTo>
                    <a:pt x="382" y="312"/>
                  </a:lnTo>
                  <a:cubicBezTo>
                    <a:pt x="382" y="306"/>
                    <a:pt x="382" y="306"/>
                    <a:pt x="388" y="306"/>
                  </a:cubicBezTo>
                  <a:cubicBezTo>
                    <a:pt x="394" y="300"/>
                    <a:pt x="394" y="294"/>
                    <a:pt x="400" y="300"/>
                  </a:cubicBezTo>
                  <a:lnTo>
                    <a:pt x="400" y="294"/>
                  </a:lnTo>
                  <a:cubicBezTo>
                    <a:pt x="394" y="294"/>
                    <a:pt x="388" y="294"/>
                    <a:pt x="376" y="294"/>
                  </a:cubicBezTo>
                  <a:cubicBezTo>
                    <a:pt x="376" y="289"/>
                    <a:pt x="382" y="294"/>
                    <a:pt x="388" y="289"/>
                  </a:cubicBezTo>
                  <a:cubicBezTo>
                    <a:pt x="382" y="289"/>
                    <a:pt x="382" y="282"/>
                    <a:pt x="382" y="277"/>
                  </a:cubicBezTo>
                  <a:cubicBezTo>
                    <a:pt x="382" y="277"/>
                    <a:pt x="388" y="277"/>
                    <a:pt x="388" y="271"/>
                  </a:cubicBezTo>
                  <a:cubicBezTo>
                    <a:pt x="388" y="271"/>
                    <a:pt x="388" y="271"/>
                    <a:pt x="382" y="265"/>
                  </a:cubicBezTo>
                  <a:cubicBezTo>
                    <a:pt x="382" y="259"/>
                    <a:pt x="382" y="253"/>
                    <a:pt x="382" y="247"/>
                  </a:cubicBezTo>
                  <a:cubicBezTo>
                    <a:pt x="388" y="247"/>
                    <a:pt x="388" y="241"/>
                    <a:pt x="394" y="241"/>
                  </a:cubicBezTo>
                  <a:cubicBezTo>
                    <a:pt x="394" y="247"/>
                    <a:pt x="394" y="247"/>
                    <a:pt x="388" y="247"/>
                  </a:cubicBezTo>
                  <a:cubicBezTo>
                    <a:pt x="394" y="253"/>
                    <a:pt x="394" y="253"/>
                    <a:pt x="394" y="253"/>
                  </a:cubicBezTo>
                  <a:cubicBezTo>
                    <a:pt x="394" y="265"/>
                    <a:pt x="400" y="265"/>
                    <a:pt x="400" y="271"/>
                  </a:cubicBezTo>
                  <a:cubicBezTo>
                    <a:pt x="400" y="277"/>
                    <a:pt x="406" y="277"/>
                    <a:pt x="406" y="277"/>
                  </a:cubicBezTo>
                  <a:cubicBezTo>
                    <a:pt x="400" y="282"/>
                    <a:pt x="400" y="289"/>
                    <a:pt x="400" y="294"/>
                  </a:cubicBezTo>
                  <a:cubicBezTo>
                    <a:pt x="406" y="294"/>
                    <a:pt x="400" y="282"/>
                    <a:pt x="412" y="289"/>
                  </a:cubicBezTo>
                  <a:cubicBezTo>
                    <a:pt x="412" y="282"/>
                    <a:pt x="412" y="282"/>
                    <a:pt x="412" y="277"/>
                  </a:cubicBezTo>
                  <a:cubicBezTo>
                    <a:pt x="418" y="277"/>
                    <a:pt x="418" y="277"/>
                    <a:pt x="423" y="271"/>
                  </a:cubicBezTo>
                  <a:lnTo>
                    <a:pt x="423" y="271"/>
                  </a:lnTo>
                  <a:cubicBezTo>
                    <a:pt x="423" y="265"/>
                    <a:pt x="423" y="265"/>
                    <a:pt x="429" y="259"/>
                  </a:cubicBezTo>
                  <a:cubicBezTo>
                    <a:pt x="423" y="253"/>
                    <a:pt x="418" y="259"/>
                    <a:pt x="418" y="253"/>
                  </a:cubicBezTo>
                  <a:cubicBezTo>
                    <a:pt x="418" y="247"/>
                    <a:pt x="418" y="241"/>
                    <a:pt x="412" y="235"/>
                  </a:cubicBezTo>
                  <a:cubicBezTo>
                    <a:pt x="418" y="230"/>
                    <a:pt x="418" y="218"/>
                    <a:pt x="429" y="218"/>
                  </a:cubicBezTo>
                  <a:lnTo>
                    <a:pt x="429" y="212"/>
                  </a:lnTo>
                  <a:lnTo>
                    <a:pt x="429" y="212"/>
                  </a:lnTo>
                  <a:cubicBezTo>
                    <a:pt x="435" y="206"/>
                    <a:pt x="435" y="200"/>
                    <a:pt x="441" y="194"/>
                  </a:cubicBezTo>
                  <a:cubicBezTo>
                    <a:pt x="447" y="188"/>
                    <a:pt x="453" y="182"/>
                    <a:pt x="453" y="177"/>
                  </a:cubicBezTo>
                  <a:cubicBezTo>
                    <a:pt x="459" y="177"/>
                    <a:pt x="459" y="177"/>
                    <a:pt x="459" y="177"/>
                  </a:cubicBezTo>
                  <a:cubicBezTo>
                    <a:pt x="465" y="177"/>
                    <a:pt x="465" y="171"/>
                    <a:pt x="471" y="171"/>
                  </a:cubicBezTo>
                  <a:cubicBezTo>
                    <a:pt x="477" y="171"/>
                    <a:pt x="477" y="171"/>
                    <a:pt x="482" y="171"/>
                  </a:cubicBezTo>
                  <a:cubicBezTo>
                    <a:pt x="488" y="171"/>
                    <a:pt x="488" y="177"/>
                    <a:pt x="488" y="177"/>
                  </a:cubicBezTo>
                  <a:cubicBezTo>
                    <a:pt x="494" y="177"/>
                    <a:pt x="500" y="182"/>
                    <a:pt x="500" y="182"/>
                  </a:cubicBezTo>
                  <a:cubicBezTo>
                    <a:pt x="512" y="188"/>
                    <a:pt x="524" y="188"/>
                    <a:pt x="518" y="200"/>
                  </a:cubicBezTo>
                  <a:cubicBezTo>
                    <a:pt x="524" y="200"/>
                    <a:pt x="524" y="194"/>
                    <a:pt x="524" y="182"/>
                  </a:cubicBezTo>
                  <a:cubicBezTo>
                    <a:pt x="530" y="188"/>
                    <a:pt x="530" y="188"/>
                    <a:pt x="535" y="188"/>
                  </a:cubicBezTo>
                  <a:lnTo>
                    <a:pt x="535" y="194"/>
                  </a:lnTo>
                  <a:cubicBezTo>
                    <a:pt x="541" y="194"/>
                    <a:pt x="547" y="188"/>
                    <a:pt x="553" y="182"/>
                  </a:cubicBezTo>
                  <a:cubicBezTo>
                    <a:pt x="559" y="188"/>
                    <a:pt x="565" y="182"/>
                    <a:pt x="571" y="182"/>
                  </a:cubicBezTo>
                  <a:cubicBezTo>
                    <a:pt x="571" y="177"/>
                    <a:pt x="565" y="182"/>
                    <a:pt x="565" y="177"/>
                  </a:cubicBezTo>
                  <a:cubicBezTo>
                    <a:pt x="577" y="177"/>
                    <a:pt x="577" y="177"/>
                    <a:pt x="582" y="177"/>
                  </a:cubicBezTo>
                  <a:cubicBezTo>
                    <a:pt x="588" y="171"/>
                    <a:pt x="594" y="165"/>
                    <a:pt x="600" y="159"/>
                  </a:cubicBezTo>
                  <a:cubicBezTo>
                    <a:pt x="606" y="159"/>
                    <a:pt x="606" y="165"/>
                    <a:pt x="606" y="165"/>
                  </a:cubicBezTo>
                  <a:cubicBezTo>
                    <a:pt x="612" y="171"/>
                    <a:pt x="606" y="159"/>
                    <a:pt x="612" y="165"/>
                  </a:cubicBezTo>
                  <a:cubicBezTo>
                    <a:pt x="612" y="165"/>
                    <a:pt x="612" y="171"/>
                    <a:pt x="617" y="171"/>
                  </a:cubicBezTo>
                  <a:lnTo>
                    <a:pt x="617" y="165"/>
                  </a:lnTo>
                  <a:cubicBezTo>
                    <a:pt x="623" y="159"/>
                    <a:pt x="629" y="165"/>
                    <a:pt x="629" y="171"/>
                  </a:cubicBezTo>
                  <a:cubicBezTo>
                    <a:pt x="634" y="159"/>
                    <a:pt x="623" y="165"/>
                    <a:pt x="623" y="159"/>
                  </a:cubicBezTo>
                  <a:cubicBezTo>
                    <a:pt x="623" y="153"/>
                    <a:pt x="629" y="159"/>
                    <a:pt x="634" y="159"/>
                  </a:cubicBezTo>
                  <a:cubicBezTo>
                    <a:pt x="634" y="153"/>
                    <a:pt x="634" y="153"/>
                    <a:pt x="634" y="147"/>
                  </a:cubicBezTo>
                  <a:cubicBezTo>
                    <a:pt x="640" y="147"/>
                    <a:pt x="640" y="147"/>
                    <a:pt x="646" y="141"/>
                  </a:cubicBezTo>
                  <a:cubicBezTo>
                    <a:pt x="652" y="141"/>
                    <a:pt x="658" y="141"/>
                    <a:pt x="658" y="135"/>
                  </a:cubicBezTo>
                  <a:cubicBezTo>
                    <a:pt x="664" y="135"/>
                    <a:pt x="664" y="141"/>
                    <a:pt x="664" y="141"/>
                  </a:cubicBezTo>
                  <a:cubicBezTo>
                    <a:pt x="670" y="141"/>
                    <a:pt x="670" y="135"/>
                    <a:pt x="676" y="135"/>
                  </a:cubicBezTo>
                  <a:cubicBezTo>
                    <a:pt x="676" y="129"/>
                    <a:pt x="676" y="129"/>
                    <a:pt x="682" y="124"/>
                  </a:cubicBezTo>
                  <a:cubicBezTo>
                    <a:pt x="687" y="124"/>
                    <a:pt x="687" y="129"/>
                    <a:pt x="687" y="129"/>
                  </a:cubicBezTo>
                  <a:cubicBezTo>
                    <a:pt x="693" y="129"/>
                    <a:pt x="699" y="135"/>
                    <a:pt x="705" y="129"/>
                  </a:cubicBezTo>
                  <a:cubicBezTo>
                    <a:pt x="705" y="135"/>
                    <a:pt x="711" y="135"/>
                    <a:pt x="711" y="141"/>
                  </a:cubicBezTo>
                  <a:cubicBezTo>
                    <a:pt x="711" y="147"/>
                    <a:pt x="711" y="147"/>
                    <a:pt x="711" y="153"/>
                  </a:cubicBezTo>
                  <a:cubicBezTo>
                    <a:pt x="717" y="147"/>
                    <a:pt x="717" y="153"/>
                    <a:pt x="723" y="153"/>
                  </a:cubicBezTo>
                  <a:lnTo>
                    <a:pt x="729" y="153"/>
                  </a:lnTo>
                  <a:cubicBezTo>
                    <a:pt x="729" y="153"/>
                    <a:pt x="735" y="159"/>
                    <a:pt x="741" y="159"/>
                  </a:cubicBezTo>
                  <a:cubicBezTo>
                    <a:pt x="770" y="188"/>
                    <a:pt x="793" y="224"/>
                    <a:pt x="817" y="259"/>
                  </a:cubicBezTo>
                  <a:close/>
                  <a:moveTo>
                    <a:pt x="846" y="336"/>
                  </a:moveTo>
                  <a:lnTo>
                    <a:pt x="846" y="336"/>
                  </a:lnTo>
                  <a:lnTo>
                    <a:pt x="846" y="336"/>
                  </a:lnTo>
                  <a:cubicBezTo>
                    <a:pt x="841" y="336"/>
                    <a:pt x="841" y="330"/>
                    <a:pt x="841" y="330"/>
                  </a:cubicBezTo>
                  <a:cubicBezTo>
                    <a:pt x="835" y="330"/>
                    <a:pt x="835" y="341"/>
                    <a:pt x="829" y="336"/>
                  </a:cubicBezTo>
                  <a:cubicBezTo>
                    <a:pt x="829" y="330"/>
                    <a:pt x="835" y="324"/>
                    <a:pt x="835" y="318"/>
                  </a:cubicBezTo>
                  <a:lnTo>
                    <a:pt x="841" y="318"/>
                  </a:lnTo>
                  <a:cubicBezTo>
                    <a:pt x="841" y="324"/>
                    <a:pt x="841" y="330"/>
                    <a:pt x="846" y="336"/>
                  </a:cubicBezTo>
                  <a:close/>
                  <a:moveTo>
                    <a:pt x="793" y="477"/>
                  </a:moveTo>
                  <a:lnTo>
                    <a:pt x="793" y="477"/>
                  </a:lnTo>
                  <a:cubicBezTo>
                    <a:pt x="799" y="477"/>
                    <a:pt x="799" y="471"/>
                    <a:pt x="805" y="477"/>
                  </a:cubicBezTo>
                  <a:cubicBezTo>
                    <a:pt x="805" y="471"/>
                    <a:pt x="805" y="465"/>
                    <a:pt x="805" y="465"/>
                  </a:cubicBezTo>
                  <a:cubicBezTo>
                    <a:pt x="811" y="465"/>
                    <a:pt x="811" y="465"/>
                    <a:pt x="811" y="471"/>
                  </a:cubicBezTo>
                  <a:cubicBezTo>
                    <a:pt x="811" y="477"/>
                    <a:pt x="817" y="471"/>
                    <a:pt x="817" y="483"/>
                  </a:cubicBezTo>
                  <a:cubicBezTo>
                    <a:pt x="811" y="483"/>
                    <a:pt x="805" y="483"/>
                    <a:pt x="805" y="489"/>
                  </a:cubicBezTo>
                  <a:cubicBezTo>
                    <a:pt x="799" y="489"/>
                    <a:pt x="805" y="483"/>
                    <a:pt x="805" y="477"/>
                  </a:cubicBezTo>
                  <a:cubicBezTo>
                    <a:pt x="799" y="477"/>
                    <a:pt x="799" y="483"/>
                    <a:pt x="793" y="477"/>
                  </a:cubicBezTo>
                  <a:close/>
                  <a:moveTo>
                    <a:pt x="799" y="548"/>
                  </a:moveTo>
                  <a:lnTo>
                    <a:pt x="799" y="548"/>
                  </a:lnTo>
                  <a:cubicBezTo>
                    <a:pt x="793" y="548"/>
                    <a:pt x="793" y="542"/>
                    <a:pt x="793" y="542"/>
                  </a:cubicBezTo>
                  <a:cubicBezTo>
                    <a:pt x="788" y="542"/>
                    <a:pt x="788" y="548"/>
                    <a:pt x="788" y="553"/>
                  </a:cubicBezTo>
                  <a:cubicBezTo>
                    <a:pt x="776" y="542"/>
                    <a:pt x="782" y="524"/>
                    <a:pt x="788" y="518"/>
                  </a:cubicBezTo>
                  <a:cubicBezTo>
                    <a:pt x="793" y="524"/>
                    <a:pt x="799" y="524"/>
                    <a:pt x="799" y="530"/>
                  </a:cubicBezTo>
                  <a:lnTo>
                    <a:pt x="793" y="530"/>
                  </a:lnTo>
                  <a:cubicBezTo>
                    <a:pt x="793" y="536"/>
                    <a:pt x="799" y="542"/>
                    <a:pt x="799" y="548"/>
                  </a:cubicBezTo>
                  <a:close/>
                  <a:moveTo>
                    <a:pt x="782" y="530"/>
                  </a:moveTo>
                  <a:lnTo>
                    <a:pt x="782" y="530"/>
                  </a:lnTo>
                  <a:cubicBezTo>
                    <a:pt x="776" y="530"/>
                    <a:pt x="782" y="542"/>
                    <a:pt x="776" y="542"/>
                  </a:cubicBezTo>
                  <a:lnTo>
                    <a:pt x="776" y="542"/>
                  </a:lnTo>
                  <a:cubicBezTo>
                    <a:pt x="776" y="548"/>
                    <a:pt x="776" y="548"/>
                    <a:pt x="776" y="548"/>
                  </a:cubicBezTo>
                  <a:cubicBezTo>
                    <a:pt x="764" y="553"/>
                    <a:pt x="764" y="542"/>
                    <a:pt x="758" y="542"/>
                  </a:cubicBezTo>
                  <a:cubicBezTo>
                    <a:pt x="758" y="536"/>
                    <a:pt x="752" y="536"/>
                    <a:pt x="752" y="530"/>
                  </a:cubicBezTo>
                  <a:cubicBezTo>
                    <a:pt x="752" y="512"/>
                    <a:pt x="770" y="518"/>
                    <a:pt x="770" y="500"/>
                  </a:cubicBezTo>
                  <a:cubicBezTo>
                    <a:pt x="776" y="500"/>
                    <a:pt x="782" y="500"/>
                    <a:pt x="788" y="506"/>
                  </a:cubicBezTo>
                  <a:cubicBezTo>
                    <a:pt x="788" y="512"/>
                    <a:pt x="782" y="512"/>
                    <a:pt x="782" y="512"/>
                  </a:cubicBezTo>
                  <a:cubicBezTo>
                    <a:pt x="782" y="518"/>
                    <a:pt x="782" y="524"/>
                    <a:pt x="782" y="530"/>
                  </a:cubicBezTo>
                  <a:close/>
                  <a:moveTo>
                    <a:pt x="776" y="565"/>
                  </a:moveTo>
                  <a:lnTo>
                    <a:pt x="776" y="565"/>
                  </a:lnTo>
                  <a:cubicBezTo>
                    <a:pt x="758" y="571"/>
                    <a:pt x="752" y="559"/>
                    <a:pt x="741" y="559"/>
                  </a:cubicBezTo>
                  <a:cubicBezTo>
                    <a:pt x="741" y="553"/>
                    <a:pt x="741" y="553"/>
                    <a:pt x="741" y="553"/>
                  </a:cubicBezTo>
                  <a:cubicBezTo>
                    <a:pt x="752" y="553"/>
                    <a:pt x="758" y="559"/>
                    <a:pt x="770" y="559"/>
                  </a:cubicBezTo>
                  <a:cubicBezTo>
                    <a:pt x="770" y="565"/>
                    <a:pt x="776" y="559"/>
                    <a:pt x="776" y="565"/>
                  </a:cubicBezTo>
                  <a:close/>
                  <a:moveTo>
                    <a:pt x="782" y="436"/>
                  </a:moveTo>
                  <a:lnTo>
                    <a:pt x="782" y="436"/>
                  </a:lnTo>
                  <a:cubicBezTo>
                    <a:pt x="782" y="430"/>
                    <a:pt x="782" y="424"/>
                    <a:pt x="782" y="424"/>
                  </a:cubicBezTo>
                  <a:cubicBezTo>
                    <a:pt x="782" y="418"/>
                    <a:pt x="788" y="412"/>
                    <a:pt x="788" y="418"/>
                  </a:cubicBezTo>
                  <a:cubicBezTo>
                    <a:pt x="788" y="424"/>
                    <a:pt x="788" y="430"/>
                    <a:pt x="782" y="436"/>
                  </a:cubicBezTo>
                  <a:close/>
                  <a:moveTo>
                    <a:pt x="799" y="447"/>
                  </a:moveTo>
                  <a:lnTo>
                    <a:pt x="799" y="447"/>
                  </a:lnTo>
                  <a:cubicBezTo>
                    <a:pt x="799" y="453"/>
                    <a:pt x="793" y="453"/>
                    <a:pt x="793" y="459"/>
                  </a:cubicBezTo>
                  <a:cubicBezTo>
                    <a:pt x="788" y="459"/>
                    <a:pt x="788" y="453"/>
                    <a:pt x="788" y="453"/>
                  </a:cubicBezTo>
                  <a:cubicBezTo>
                    <a:pt x="782" y="442"/>
                    <a:pt x="793" y="442"/>
                    <a:pt x="799" y="447"/>
                  </a:cubicBezTo>
                  <a:close/>
                  <a:moveTo>
                    <a:pt x="829" y="524"/>
                  </a:moveTo>
                  <a:lnTo>
                    <a:pt x="829" y="524"/>
                  </a:lnTo>
                  <a:cubicBezTo>
                    <a:pt x="829" y="530"/>
                    <a:pt x="823" y="530"/>
                    <a:pt x="817" y="530"/>
                  </a:cubicBezTo>
                  <a:cubicBezTo>
                    <a:pt x="817" y="518"/>
                    <a:pt x="829" y="518"/>
                    <a:pt x="829" y="524"/>
                  </a:cubicBezTo>
                  <a:close/>
                  <a:moveTo>
                    <a:pt x="829" y="383"/>
                  </a:moveTo>
                  <a:lnTo>
                    <a:pt x="829" y="383"/>
                  </a:lnTo>
                  <a:cubicBezTo>
                    <a:pt x="823" y="383"/>
                    <a:pt x="823" y="377"/>
                    <a:pt x="823" y="383"/>
                  </a:cubicBezTo>
                  <a:cubicBezTo>
                    <a:pt x="817" y="383"/>
                    <a:pt x="817" y="383"/>
                    <a:pt x="811" y="389"/>
                  </a:cubicBezTo>
                  <a:cubicBezTo>
                    <a:pt x="811" y="389"/>
                    <a:pt x="805" y="389"/>
                    <a:pt x="805" y="383"/>
                  </a:cubicBezTo>
                  <a:cubicBezTo>
                    <a:pt x="811" y="383"/>
                    <a:pt x="811" y="383"/>
                    <a:pt x="817" y="383"/>
                  </a:cubicBezTo>
                  <a:cubicBezTo>
                    <a:pt x="817" y="377"/>
                    <a:pt x="811" y="383"/>
                    <a:pt x="811" y="377"/>
                  </a:cubicBezTo>
                  <a:cubicBezTo>
                    <a:pt x="811" y="371"/>
                    <a:pt x="817" y="371"/>
                    <a:pt x="823" y="371"/>
                  </a:cubicBezTo>
                  <a:cubicBezTo>
                    <a:pt x="829" y="365"/>
                    <a:pt x="829" y="359"/>
                    <a:pt x="835" y="359"/>
                  </a:cubicBezTo>
                  <a:lnTo>
                    <a:pt x="835" y="353"/>
                  </a:lnTo>
                  <a:cubicBezTo>
                    <a:pt x="835" y="347"/>
                    <a:pt x="835" y="341"/>
                    <a:pt x="835" y="336"/>
                  </a:cubicBezTo>
                  <a:lnTo>
                    <a:pt x="841" y="336"/>
                  </a:lnTo>
                  <a:cubicBezTo>
                    <a:pt x="841" y="347"/>
                    <a:pt x="846" y="359"/>
                    <a:pt x="846" y="371"/>
                  </a:cubicBezTo>
                  <a:cubicBezTo>
                    <a:pt x="841" y="377"/>
                    <a:pt x="829" y="377"/>
                    <a:pt x="829" y="383"/>
                  </a:cubicBezTo>
                  <a:close/>
                  <a:moveTo>
                    <a:pt x="829" y="300"/>
                  </a:moveTo>
                  <a:lnTo>
                    <a:pt x="829" y="300"/>
                  </a:lnTo>
                  <a:cubicBezTo>
                    <a:pt x="835" y="300"/>
                    <a:pt x="835" y="306"/>
                    <a:pt x="841" y="312"/>
                  </a:cubicBezTo>
                  <a:cubicBezTo>
                    <a:pt x="835" y="312"/>
                    <a:pt x="835" y="306"/>
                    <a:pt x="829" y="300"/>
                  </a:cubicBezTo>
                  <a:close/>
                  <a:moveTo>
                    <a:pt x="705" y="506"/>
                  </a:moveTo>
                  <a:lnTo>
                    <a:pt x="705" y="506"/>
                  </a:lnTo>
                  <a:cubicBezTo>
                    <a:pt x="711" y="500"/>
                    <a:pt x="711" y="506"/>
                    <a:pt x="711" y="500"/>
                  </a:cubicBezTo>
                  <a:cubicBezTo>
                    <a:pt x="717" y="500"/>
                    <a:pt x="717" y="506"/>
                    <a:pt x="717" y="506"/>
                  </a:cubicBezTo>
                  <a:cubicBezTo>
                    <a:pt x="717" y="512"/>
                    <a:pt x="723" y="512"/>
                    <a:pt x="723" y="518"/>
                  </a:cubicBezTo>
                  <a:cubicBezTo>
                    <a:pt x="729" y="518"/>
                    <a:pt x="729" y="524"/>
                    <a:pt x="735" y="530"/>
                  </a:cubicBezTo>
                  <a:cubicBezTo>
                    <a:pt x="735" y="536"/>
                    <a:pt x="741" y="542"/>
                    <a:pt x="741" y="548"/>
                  </a:cubicBezTo>
                  <a:cubicBezTo>
                    <a:pt x="729" y="553"/>
                    <a:pt x="729" y="542"/>
                    <a:pt x="723" y="542"/>
                  </a:cubicBezTo>
                  <a:cubicBezTo>
                    <a:pt x="723" y="518"/>
                    <a:pt x="705" y="524"/>
                    <a:pt x="705" y="506"/>
                  </a:cubicBezTo>
                  <a:close/>
                  <a:moveTo>
                    <a:pt x="658" y="483"/>
                  </a:moveTo>
                  <a:lnTo>
                    <a:pt x="658" y="483"/>
                  </a:lnTo>
                  <a:cubicBezTo>
                    <a:pt x="664" y="489"/>
                    <a:pt x="664" y="489"/>
                    <a:pt x="664" y="494"/>
                  </a:cubicBezTo>
                  <a:cubicBezTo>
                    <a:pt x="664" y="494"/>
                    <a:pt x="664" y="500"/>
                    <a:pt x="658" y="500"/>
                  </a:cubicBezTo>
                  <a:cubicBezTo>
                    <a:pt x="652" y="494"/>
                    <a:pt x="664" y="494"/>
                    <a:pt x="658" y="483"/>
                  </a:cubicBezTo>
                  <a:close/>
                  <a:moveTo>
                    <a:pt x="559" y="612"/>
                  </a:moveTo>
                  <a:lnTo>
                    <a:pt x="559" y="612"/>
                  </a:lnTo>
                  <a:cubicBezTo>
                    <a:pt x="559" y="618"/>
                    <a:pt x="559" y="618"/>
                    <a:pt x="553" y="618"/>
                  </a:cubicBezTo>
                  <a:lnTo>
                    <a:pt x="553" y="624"/>
                  </a:lnTo>
                  <a:cubicBezTo>
                    <a:pt x="553" y="636"/>
                    <a:pt x="553" y="636"/>
                    <a:pt x="553" y="642"/>
                  </a:cubicBezTo>
                  <a:cubicBezTo>
                    <a:pt x="547" y="642"/>
                    <a:pt x="541" y="648"/>
                    <a:pt x="541" y="648"/>
                  </a:cubicBezTo>
                  <a:cubicBezTo>
                    <a:pt x="535" y="642"/>
                    <a:pt x="535" y="636"/>
                    <a:pt x="535" y="624"/>
                  </a:cubicBezTo>
                  <a:cubicBezTo>
                    <a:pt x="535" y="624"/>
                    <a:pt x="535" y="618"/>
                    <a:pt x="541" y="618"/>
                  </a:cubicBezTo>
                  <a:cubicBezTo>
                    <a:pt x="541" y="612"/>
                    <a:pt x="535" y="612"/>
                    <a:pt x="535" y="606"/>
                  </a:cubicBezTo>
                  <a:cubicBezTo>
                    <a:pt x="541" y="601"/>
                    <a:pt x="547" y="595"/>
                    <a:pt x="553" y="595"/>
                  </a:cubicBezTo>
                  <a:cubicBezTo>
                    <a:pt x="553" y="589"/>
                    <a:pt x="553" y="583"/>
                    <a:pt x="553" y="577"/>
                  </a:cubicBezTo>
                  <a:cubicBezTo>
                    <a:pt x="559" y="577"/>
                    <a:pt x="559" y="589"/>
                    <a:pt x="559" y="589"/>
                  </a:cubicBezTo>
                  <a:cubicBezTo>
                    <a:pt x="559" y="601"/>
                    <a:pt x="559" y="606"/>
                    <a:pt x="559" y="612"/>
                  </a:cubicBezTo>
                  <a:close/>
                  <a:moveTo>
                    <a:pt x="247" y="760"/>
                  </a:moveTo>
                  <a:lnTo>
                    <a:pt x="247" y="760"/>
                  </a:lnTo>
                  <a:cubicBezTo>
                    <a:pt x="247" y="754"/>
                    <a:pt x="253" y="754"/>
                    <a:pt x="253" y="760"/>
                  </a:cubicBezTo>
                  <a:cubicBezTo>
                    <a:pt x="253" y="760"/>
                    <a:pt x="253" y="760"/>
                    <a:pt x="247" y="760"/>
                  </a:cubicBezTo>
                  <a:close/>
                  <a:moveTo>
                    <a:pt x="300" y="235"/>
                  </a:moveTo>
                  <a:lnTo>
                    <a:pt x="300" y="235"/>
                  </a:lnTo>
                  <a:cubicBezTo>
                    <a:pt x="300" y="235"/>
                    <a:pt x="294" y="241"/>
                    <a:pt x="294" y="247"/>
                  </a:cubicBezTo>
                  <a:cubicBezTo>
                    <a:pt x="288" y="247"/>
                    <a:pt x="294" y="235"/>
                    <a:pt x="288" y="235"/>
                  </a:cubicBezTo>
                  <a:cubicBezTo>
                    <a:pt x="282" y="235"/>
                    <a:pt x="282" y="235"/>
                    <a:pt x="276" y="235"/>
                  </a:cubicBezTo>
                  <a:cubicBezTo>
                    <a:pt x="270" y="230"/>
                    <a:pt x="276" y="212"/>
                    <a:pt x="270" y="200"/>
                  </a:cubicBezTo>
                  <a:cubicBezTo>
                    <a:pt x="265" y="194"/>
                    <a:pt x="276" y="194"/>
                    <a:pt x="270" y="194"/>
                  </a:cubicBezTo>
                  <a:cubicBezTo>
                    <a:pt x="276" y="188"/>
                    <a:pt x="276" y="188"/>
                    <a:pt x="282" y="182"/>
                  </a:cubicBezTo>
                  <a:cubicBezTo>
                    <a:pt x="282" y="177"/>
                    <a:pt x="270" y="182"/>
                    <a:pt x="270" y="177"/>
                  </a:cubicBezTo>
                  <a:cubicBezTo>
                    <a:pt x="270" y="177"/>
                    <a:pt x="276" y="177"/>
                    <a:pt x="276" y="171"/>
                  </a:cubicBezTo>
                  <a:cubicBezTo>
                    <a:pt x="276" y="165"/>
                    <a:pt x="270" y="177"/>
                    <a:pt x="270" y="171"/>
                  </a:cubicBezTo>
                  <a:cubicBezTo>
                    <a:pt x="265" y="165"/>
                    <a:pt x="270" y="165"/>
                    <a:pt x="270" y="159"/>
                  </a:cubicBezTo>
                  <a:cubicBezTo>
                    <a:pt x="265" y="153"/>
                    <a:pt x="265" y="153"/>
                    <a:pt x="265" y="147"/>
                  </a:cubicBezTo>
                  <a:cubicBezTo>
                    <a:pt x="259" y="147"/>
                    <a:pt x="253" y="141"/>
                    <a:pt x="247" y="141"/>
                  </a:cubicBezTo>
                  <a:cubicBezTo>
                    <a:pt x="247" y="141"/>
                    <a:pt x="247" y="147"/>
                    <a:pt x="241" y="141"/>
                  </a:cubicBezTo>
                  <a:cubicBezTo>
                    <a:pt x="241" y="141"/>
                    <a:pt x="235" y="141"/>
                    <a:pt x="229" y="135"/>
                  </a:cubicBezTo>
                  <a:cubicBezTo>
                    <a:pt x="235" y="129"/>
                    <a:pt x="241" y="135"/>
                    <a:pt x="247" y="129"/>
                  </a:cubicBezTo>
                  <a:cubicBezTo>
                    <a:pt x="247" y="124"/>
                    <a:pt x="241" y="129"/>
                    <a:pt x="241" y="129"/>
                  </a:cubicBezTo>
                  <a:cubicBezTo>
                    <a:pt x="241" y="124"/>
                    <a:pt x="235" y="124"/>
                    <a:pt x="235" y="129"/>
                  </a:cubicBezTo>
                  <a:cubicBezTo>
                    <a:pt x="229" y="129"/>
                    <a:pt x="229" y="124"/>
                    <a:pt x="229" y="129"/>
                  </a:cubicBezTo>
                  <a:cubicBezTo>
                    <a:pt x="229" y="124"/>
                    <a:pt x="235" y="118"/>
                    <a:pt x="235" y="124"/>
                  </a:cubicBezTo>
                  <a:cubicBezTo>
                    <a:pt x="241" y="118"/>
                    <a:pt x="247" y="118"/>
                    <a:pt x="253" y="112"/>
                  </a:cubicBezTo>
                  <a:cubicBezTo>
                    <a:pt x="253" y="112"/>
                    <a:pt x="247" y="112"/>
                    <a:pt x="247" y="106"/>
                  </a:cubicBezTo>
                  <a:cubicBezTo>
                    <a:pt x="259" y="106"/>
                    <a:pt x="265" y="94"/>
                    <a:pt x="282" y="94"/>
                  </a:cubicBezTo>
                  <a:cubicBezTo>
                    <a:pt x="288" y="94"/>
                    <a:pt x="294" y="94"/>
                    <a:pt x="306" y="94"/>
                  </a:cubicBezTo>
                  <a:cubicBezTo>
                    <a:pt x="306" y="94"/>
                    <a:pt x="306" y="88"/>
                    <a:pt x="306" y="82"/>
                  </a:cubicBezTo>
                  <a:cubicBezTo>
                    <a:pt x="306" y="77"/>
                    <a:pt x="312" y="82"/>
                    <a:pt x="318" y="82"/>
                  </a:cubicBezTo>
                  <a:cubicBezTo>
                    <a:pt x="323" y="77"/>
                    <a:pt x="341" y="82"/>
                    <a:pt x="347" y="77"/>
                  </a:cubicBezTo>
                  <a:cubicBezTo>
                    <a:pt x="347" y="77"/>
                    <a:pt x="353" y="77"/>
                    <a:pt x="353" y="82"/>
                  </a:cubicBezTo>
                  <a:cubicBezTo>
                    <a:pt x="353" y="77"/>
                    <a:pt x="359" y="77"/>
                    <a:pt x="365" y="82"/>
                  </a:cubicBezTo>
                  <a:cubicBezTo>
                    <a:pt x="371" y="82"/>
                    <a:pt x="376" y="82"/>
                    <a:pt x="382" y="88"/>
                  </a:cubicBezTo>
                  <a:cubicBezTo>
                    <a:pt x="376" y="94"/>
                    <a:pt x="365" y="88"/>
                    <a:pt x="365" y="94"/>
                  </a:cubicBezTo>
                  <a:cubicBezTo>
                    <a:pt x="371" y="100"/>
                    <a:pt x="376" y="94"/>
                    <a:pt x="382" y="94"/>
                  </a:cubicBezTo>
                  <a:cubicBezTo>
                    <a:pt x="388" y="94"/>
                    <a:pt x="388" y="100"/>
                    <a:pt x="388" y="100"/>
                  </a:cubicBezTo>
                  <a:cubicBezTo>
                    <a:pt x="388" y="100"/>
                    <a:pt x="394" y="100"/>
                    <a:pt x="394" y="106"/>
                  </a:cubicBezTo>
                  <a:cubicBezTo>
                    <a:pt x="394" y="112"/>
                    <a:pt x="388" y="106"/>
                    <a:pt x="382" y="106"/>
                  </a:cubicBezTo>
                  <a:cubicBezTo>
                    <a:pt x="382" y="106"/>
                    <a:pt x="382" y="112"/>
                    <a:pt x="376" y="112"/>
                  </a:cubicBezTo>
                  <a:cubicBezTo>
                    <a:pt x="376" y="118"/>
                    <a:pt x="376" y="118"/>
                    <a:pt x="376" y="124"/>
                  </a:cubicBezTo>
                  <a:cubicBezTo>
                    <a:pt x="371" y="118"/>
                    <a:pt x="376" y="124"/>
                    <a:pt x="371" y="124"/>
                  </a:cubicBezTo>
                  <a:cubicBezTo>
                    <a:pt x="371" y="129"/>
                    <a:pt x="382" y="129"/>
                    <a:pt x="382" y="135"/>
                  </a:cubicBezTo>
                  <a:cubicBezTo>
                    <a:pt x="376" y="135"/>
                    <a:pt x="371" y="135"/>
                    <a:pt x="371" y="135"/>
                  </a:cubicBezTo>
                  <a:cubicBezTo>
                    <a:pt x="371" y="141"/>
                    <a:pt x="376" y="159"/>
                    <a:pt x="365" y="159"/>
                  </a:cubicBezTo>
                  <a:cubicBezTo>
                    <a:pt x="365" y="165"/>
                    <a:pt x="365" y="165"/>
                    <a:pt x="365" y="171"/>
                  </a:cubicBezTo>
                  <a:cubicBezTo>
                    <a:pt x="365" y="171"/>
                    <a:pt x="365" y="171"/>
                    <a:pt x="359" y="165"/>
                  </a:cubicBezTo>
                  <a:cubicBezTo>
                    <a:pt x="359" y="171"/>
                    <a:pt x="365" y="171"/>
                    <a:pt x="365" y="177"/>
                  </a:cubicBezTo>
                  <a:cubicBezTo>
                    <a:pt x="353" y="177"/>
                    <a:pt x="353" y="171"/>
                    <a:pt x="347" y="171"/>
                  </a:cubicBezTo>
                  <a:cubicBezTo>
                    <a:pt x="341" y="171"/>
                    <a:pt x="347" y="177"/>
                    <a:pt x="341" y="177"/>
                  </a:cubicBezTo>
                  <a:cubicBezTo>
                    <a:pt x="347" y="177"/>
                    <a:pt x="353" y="182"/>
                    <a:pt x="353" y="177"/>
                  </a:cubicBezTo>
                  <a:cubicBezTo>
                    <a:pt x="359" y="182"/>
                    <a:pt x="347" y="182"/>
                    <a:pt x="347" y="188"/>
                  </a:cubicBezTo>
                  <a:cubicBezTo>
                    <a:pt x="341" y="194"/>
                    <a:pt x="335" y="200"/>
                    <a:pt x="329" y="200"/>
                  </a:cubicBezTo>
                  <a:lnTo>
                    <a:pt x="323" y="206"/>
                  </a:lnTo>
                  <a:cubicBezTo>
                    <a:pt x="318" y="200"/>
                    <a:pt x="318" y="212"/>
                    <a:pt x="312" y="206"/>
                  </a:cubicBezTo>
                  <a:cubicBezTo>
                    <a:pt x="306" y="206"/>
                    <a:pt x="312" y="212"/>
                    <a:pt x="306" y="212"/>
                  </a:cubicBezTo>
                  <a:cubicBezTo>
                    <a:pt x="306" y="224"/>
                    <a:pt x="300" y="224"/>
                    <a:pt x="300" y="235"/>
                  </a:cubicBezTo>
                  <a:close/>
                  <a:moveTo>
                    <a:pt x="453" y="112"/>
                  </a:moveTo>
                  <a:lnTo>
                    <a:pt x="453" y="112"/>
                  </a:lnTo>
                  <a:cubicBezTo>
                    <a:pt x="453" y="112"/>
                    <a:pt x="459" y="118"/>
                    <a:pt x="459" y="112"/>
                  </a:cubicBezTo>
                  <a:cubicBezTo>
                    <a:pt x="465" y="124"/>
                    <a:pt x="471" y="124"/>
                    <a:pt x="471" y="135"/>
                  </a:cubicBezTo>
                  <a:cubicBezTo>
                    <a:pt x="459" y="135"/>
                    <a:pt x="459" y="129"/>
                    <a:pt x="453" y="124"/>
                  </a:cubicBezTo>
                  <a:cubicBezTo>
                    <a:pt x="453" y="129"/>
                    <a:pt x="453" y="135"/>
                    <a:pt x="453" y="141"/>
                  </a:cubicBezTo>
                  <a:cubicBezTo>
                    <a:pt x="447" y="141"/>
                    <a:pt x="441" y="141"/>
                    <a:pt x="441" y="141"/>
                  </a:cubicBezTo>
                  <a:cubicBezTo>
                    <a:pt x="435" y="141"/>
                    <a:pt x="435" y="135"/>
                    <a:pt x="435" y="135"/>
                  </a:cubicBezTo>
                  <a:cubicBezTo>
                    <a:pt x="435" y="129"/>
                    <a:pt x="441" y="129"/>
                    <a:pt x="441" y="124"/>
                  </a:cubicBezTo>
                  <a:cubicBezTo>
                    <a:pt x="435" y="118"/>
                    <a:pt x="435" y="129"/>
                    <a:pt x="429" y="129"/>
                  </a:cubicBezTo>
                  <a:cubicBezTo>
                    <a:pt x="423" y="124"/>
                    <a:pt x="429" y="124"/>
                    <a:pt x="429" y="118"/>
                  </a:cubicBezTo>
                  <a:cubicBezTo>
                    <a:pt x="429" y="118"/>
                    <a:pt x="423" y="118"/>
                    <a:pt x="423" y="112"/>
                  </a:cubicBezTo>
                  <a:cubicBezTo>
                    <a:pt x="423" y="94"/>
                    <a:pt x="435" y="106"/>
                    <a:pt x="435" y="112"/>
                  </a:cubicBezTo>
                  <a:cubicBezTo>
                    <a:pt x="441" y="112"/>
                    <a:pt x="435" y="106"/>
                    <a:pt x="441" y="100"/>
                  </a:cubicBezTo>
                  <a:cubicBezTo>
                    <a:pt x="447" y="100"/>
                    <a:pt x="447" y="106"/>
                    <a:pt x="447" y="112"/>
                  </a:cubicBezTo>
                  <a:cubicBezTo>
                    <a:pt x="447" y="112"/>
                    <a:pt x="447" y="112"/>
                    <a:pt x="453" y="112"/>
                  </a:cubicBezTo>
                  <a:close/>
                  <a:moveTo>
                    <a:pt x="453" y="100"/>
                  </a:moveTo>
                  <a:lnTo>
                    <a:pt x="453" y="100"/>
                  </a:lnTo>
                  <a:cubicBezTo>
                    <a:pt x="465" y="100"/>
                    <a:pt x="477" y="100"/>
                    <a:pt x="488" y="100"/>
                  </a:cubicBezTo>
                  <a:cubicBezTo>
                    <a:pt x="488" y="106"/>
                    <a:pt x="482" y="106"/>
                    <a:pt x="482" y="112"/>
                  </a:cubicBezTo>
                  <a:cubicBezTo>
                    <a:pt x="471" y="112"/>
                    <a:pt x="459" y="106"/>
                    <a:pt x="453" y="106"/>
                  </a:cubicBezTo>
                  <a:lnTo>
                    <a:pt x="453" y="100"/>
                  </a:lnTo>
                  <a:close/>
                  <a:moveTo>
                    <a:pt x="382" y="282"/>
                  </a:moveTo>
                  <a:lnTo>
                    <a:pt x="382" y="282"/>
                  </a:lnTo>
                  <a:cubicBezTo>
                    <a:pt x="376" y="282"/>
                    <a:pt x="371" y="282"/>
                    <a:pt x="371" y="282"/>
                  </a:cubicBezTo>
                  <a:cubicBezTo>
                    <a:pt x="365" y="282"/>
                    <a:pt x="371" y="277"/>
                    <a:pt x="365" y="271"/>
                  </a:cubicBezTo>
                  <a:cubicBezTo>
                    <a:pt x="371" y="271"/>
                    <a:pt x="371" y="277"/>
                    <a:pt x="371" y="265"/>
                  </a:cubicBezTo>
                  <a:cubicBezTo>
                    <a:pt x="376" y="265"/>
                    <a:pt x="376" y="265"/>
                    <a:pt x="382" y="265"/>
                  </a:cubicBezTo>
                  <a:cubicBezTo>
                    <a:pt x="382" y="277"/>
                    <a:pt x="376" y="277"/>
                    <a:pt x="382" y="282"/>
                  </a:cubicBezTo>
                  <a:close/>
                  <a:moveTo>
                    <a:pt x="371" y="218"/>
                  </a:moveTo>
                  <a:lnTo>
                    <a:pt x="371" y="218"/>
                  </a:lnTo>
                  <a:cubicBezTo>
                    <a:pt x="365" y="218"/>
                    <a:pt x="365" y="212"/>
                    <a:pt x="359" y="212"/>
                  </a:cubicBezTo>
                  <a:cubicBezTo>
                    <a:pt x="359" y="206"/>
                    <a:pt x="365" y="206"/>
                    <a:pt x="365" y="206"/>
                  </a:cubicBezTo>
                  <a:cubicBezTo>
                    <a:pt x="359" y="206"/>
                    <a:pt x="359" y="206"/>
                    <a:pt x="359" y="206"/>
                  </a:cubicBezTo>
                  <a:cubicBezTo>
                    <a:pt x="359" y="200"/>
                    <a:pt x="365" y="200"/>
                    <a:pt x="365" y="194"/>
                  </a:cubicBezTo>
                  <a:cubicBezTo>
                    <a:pt x="365" y="194"/>
                    <a:pt x="365" y="200"/>
                    <a:pt x="371" y="200"/>
                  </a:cubicBezTo>
                  <a:cubicBezTo>
                    <a:pt x="376" y="200"/>
                    <a:pt x="376" y="200"/>
                    <a:pt x="382" y="200"/>
                  </a:cubicBezTo>
                  <a:cubicBezTo>
                    <a:pt x="382" y="206"/>
                    <a:pt x="388" y="206"/>
                    <a:pt x="388" y="218"/>
                  </a:cubicBezTo>
                  <a:lnTo>
                    <a:pt x="382" y="218"/>
                  </a:lnTo>
                  <a:cubicBezTo>
                    <a:pt x="376" y="218"/>
                    <a:pt x="371" y="218"/>
                    <a:pt x="371" y="218"/>
                  </a:cubicBezTo>
                  <a:close/>
                  <a:moveTo>
                    <a:pt x="553" y="147"/>
                  </a:moveTo>
                  <a:lnTo>
                    <a:pt x="553" y="147"/>
                  </a:lnTo>
                  <a:cubicBezTo>
                    <a:pt x="565" y="141"/>
                    <a:pt x="571" y="135"/>
                    <a:pt x="582" y="135"/>
                  </a:cubicBezTo>
                  <a:cubicBezTo>
                    <a:pt x="582" y="135"/>
                    <a:pt x="582" y="135"/>
                    <a:pt x="582" y="129"/>
                  </a:cubicBezTo>
                  <a:lnTo>
                    <a:pt x="588" y="129"/>
                  </a:lnTo>
                  <a:cubicBezTo>
                    <a:pt x="588" y="141"/>
                    <a:pt x="582" y="147"/>
                    <a:pt x="577" y="141"/>
                  </a:cubicBezTo>
                  <a:cubicBezTo>
                    <a:pt x="571" y="147"/>
                    <a:pt x="565" y="153"/>
                    <a:pt x="553" y="159"/>
                  </a:cubicBezTo>
                  <a:cubicBezTo>
                    <a:pt x="553" y="165"/>
                    <a:pt x="559" y="171"/>
                    <a:pt x="559" y="177"/>
                  </a:cubicBezTo>
                  <a:cubicBezTo>
                    <a:pt x="559" y="177"/>
                    <a:pt x="559" y="177"/>
                    <a:pt x="559" y="182"/>
                  </a:cubicBezTo>
                  <a:cubicBezTo>
                    <a:pt x="553" y="177"/>
                    <a:pt x="547" y="177"/>
                    <a:pt x="541" y="171"/>
                  </a:cubicBezTo>
                  <a:cubicBezTo>
                    <a:pt x="541" y="165"/>
                    <a:pt x="547" y="165"/>
                    <a:pt x="547" y="159"/>
                  </a:cubicBezTo>
                  <a:cubicBezTo>
                    <a:pt x="547" y="153"/>
                    <a:pt x="553" y="153"/>
                    <a:pt x="553" y="147"/>
                  </a:cubicBezTo>
                  <a:close/>
                  <a:moveTo>
                    <a:pt x="553" y="112"/>
                  </a:moveTo>
                  <a:lnTo>
                    <a:pt x="553" y="112"/>
                  </a:lnTo>
                  <a:cubicBezTo>
                    <a:pt x="553" y="100"/>
                    <a:pt x="565" y="100"/>
                    <a:pt x="565" y="106"/>
                  </a:cubicBezTo>
                  <a:cubicBezTo>
                    <a:pt x="559" y="106"/>
                    <a:pt x="559" y="112"/>
                    <a:pt x="553" y="112"/>
                  </a:cubicBezTo>
                  <a:close/>
                  <a:moveTo>
                    <a:pt x="646" y="106"/>
                  </a:moveTo>
                  <a:lnTo>
                    <a:pt x="646" y="106"/>
                  </a:lnTo>
                  <a:cubicBezTo>
                    <a:pt x="652" y="106"/>
                    <a:pt x="664" y="106"/>
                    <a:pt x="670" y="112"/>
                  </a:cubicBezTo>
                  <a:cubicBezTo>
                    <a:pt x="664" y="124"/>
                    <a:pt x="652" y="118"/>
                    <a:pt x="640" y="118"/>
                  </a:cubicBezTo>
                  <a:cubicBezTo>
                    <a:pt x="646" y="112"/>
                    <a:pt x="640" y="106"/>
                    <a:pt x="646" y="106"/>
                  </a:cubicBezTo>
                  <a:close/>
                  <a:moveTo>
                    <a:pt x="194" y="218"/>
                  </a:moveTo>
                  <a:lnTo>
                    <a:pt x="194" y="218"/>
                  </a:lnTo>
                  <a:cubicBezTo>
                    <a:pt x="188" y="230"/>
                    <a:pt x="182" y="212"/>
                    <a:pt x="182" y="224"/>
                  </a:cubicBezTo>
                  <a:cubicBezTo>
                    <a:pt x="176" y="224"/>
                    <a:pt x="170" y="224"/>
                    <a:pt x="170" y="218"/>
                  </a:cubicBezTo>
                  <a:cubicBezTo>
                    <a:pt x="176" y="224"/>
                    <a:pt x="176" y="212"/>
                    <a:pt x="176" y="212"/>
                  </a:cubicBezTo>
                  <a:cubicBezTo>
                    <a:pt x="182" y="212"/>
                    <a:pt x="182" y="212"/>
                    <a:pt x="188" y="212"/>
                  </a:cubicBezTo>
                  <a:cubicBezTo>
                    <a:pt x="188" y="218"/>
                    <a:pt x="188" y="218"/>
                    <a:pt x="194" y="218"/>
                  </a:cubicBezTo>
                  <a:close/>
                  <a:moveTo>
                    <a:pt x="217" y="447"/>
                  </a:moveTo>
                  <a:lnTo>
                    <a:pt x="217" y="447"/>
                  </a:lnTo>
                  <a:cubicBezTo>
                    <a:pt x="217" y="453"/>
                    <a:pt x="211" y="453"/>
                    <a:pt x="206" y="453"/>
                  </a:cubicBezTo>
                  <a:lnTo>
                    <a:pt x="206" y="447"/>
                  </a:lnTo>
                  <a:cubicBezTo>
                    <a:pt x="211" y="447"/>
                    <a:pt x="211" y="447"/>
                    <a:pt x="217" y="447"/>
                  </a:cubicBezTo>
                  <a:close/>
                  <a:moveTo>
                    <a:pt x="176" y="442"/>
                  </a:moveTo>
                  <a:lnTo>
                    <a:pt x="176" y="442"/>
                  </a:lnTo>
                  <a:cubicBezTo>
                    <a:pt x="170" y="442"/>
                    <a:pt x="170" y="436"/>
                    <a:pt x="164" y="436"/>
                  </a:cubicBezTo>
                  <a:cubicBezTo>
                    <a:pt x="159" y="430"/>
                    <a:pt x="159" y="436"/>
                    <a:pt x="153" y="436"/>
                  </a:cubicBezTo>
                  <a:cubicBezTo>
                    <a:pt x="153" y="430"/>
                    <a:pt x="153" y="430"/>
                    <a:pt x="153" y="430"/>
                  </a:cubicBezTo>
                  <a:cubicBezTo>
                    <a:pt x="164" y="430"/>
                    <a:pt x="170" y="430"/>
                    <a:pt x="176" y="430"/>
                  </a:cubicBezTo>
                  <a:cubicBezTo>
                    <a:pt x="176" y="436"/>
                    <a:pt x="182" y="436"/>
                    <a:pt x="182" y="436"/>
                  </a:cubicBezTo>
                  <a:cubicBezTo>
                    <a:pt x="182" y="436"/>
                    <a:pt x="188" y="436"/>
                    <a:pt x="188" y="442"/>
                  </a:cubicBezTo>
                  <a:cubicBezTo>
                    <a:pt x="194" y="442"/>
                    <a:pt x="200" y="442"/>
                    <a:pt x="206" y="453"/>
                  </a:cubicBezTo>
                  <a:cubicBezTo>
                    <a:pt x="200" y="453"/>
                    <a:pt x="194" y="447"/>
                    <a:pt x="194" y="453"/>
                  </a:cubicBezTo>
                  <a:cubicBezTo>
                    <a:pt x="194" y="453"/>
                    <a:pt x="188" y="447"/>
                    <a:pt x="188" y="453"/>
                  </a:cubicBezTo>
                  <a:cubicBezTo>
                    <a:pt x="182" y="447"/>
                    <a:pt x="182" y="442"/>
                    <a:pt x="188" y="442"/>
                  </a:cubicBezTo>
                  <a:cubicBezTo>
                    <a:pt x="188" y="442"/>
                    <a:pt x="182" y="442"/>
                    <a:pt x="176" y="442"/>
                  </a:cubicBezTo>
                  <a:close/>
                  <a:moveTo>
                    <a:pt x="182" y="453"/>
                  </a:moveTo>
                  <a:lnTo>
                    <a:pt x="182" y="453"/>
                  </a:lnTo>
                  <a:cubicBezTo>
                    <a:pt x="176" y="453"/>
                    <a:pt x="176" y="453"/>
                    <a:pt x="170" y="453"/>
                  </a:cubicBezTo>
                  <a:lnTo>
                    <a:pt x="170" y="447"/>
                  </a:lnTo>
                  <a:cubicBezTo>
                    <a:pt x="176" y="447"/>
                    <a:pt x="182" y="447"/>
                    <a:pt x="182" y="453"/>
                  </a:cubicBezTo>
                  <a:close/>
                  <a:moveTo>
                    <a:pt x="170" y="424"/>
                  </a:moveTo>
                  <a:lnTo>
                    <a:pt x="170" y="424"/>
                  </a:lnTo>
                  <a:lnTo>
                    <a:pt x="170" y="418"/>
                  </a:lnTo>
                  <a:cubicBezTo>
                    <a:pt x="176" y="418"/>
                    <a:pt x="176" y="418"/>
                    <a:pt x="176" y="424"/>
                  </a:cubicBezTo>
                  <a:lnTo>
                    <a:pt x="170" y="424"/>
                  </a:lnTo>
                  <a:close/>
                  <a:moveTo>
                    <a:pt x="182" y="418"/>
                  </a:moveTo>
                  <a:lnTo>
                    <a:pt x="182" y="418"/>
                  </a:lnTo>
                  <a:cubicBezTo>
                    <a:pt x="182" y="418"/>
                    <a:pt x="182" y="418"/>
                    <a:pt x="188" y="418"/>
                  </a:cubicBezTo>
                  <a:lnTo>
                    <a:pt x="188" y="424"/>
                  </a:lnTo>
                  <a:cubicBezTo>
                    <a:pt x="182" y="430"/>
                    <a:pt x="182" y="424"/>
                    <a:pt x="182" y="418"/>
                  </a:cubicBezTo>
                  <a:close/>
                  <a:moveTo>
                    <a:pt x="188" y="436"/>
                  </a:moveTo>
                  <a:lnTo>
                    <a:pt x="188" y="436"/>
                  </a:lnTo>
                  <a:cubicBezTo>
                    <a:pt x="188" y="430"/>
                    <a:pt x="188" y="430"/>
                    <a:pt x="188" y="424"/>
                  </a:cubicBezTo>
                  <a:cubicBezTo>
                    <a:pt x="194" y="424"/>
                    <a:pt x="194" y="430"/>
                    <a:pt x="194" y="430"/>
                  </a:cubicBezTo>
                  <a:cubicBezTo>
                    <a:pt x="194" y="430"/>
                    <a:pt x="200" y="430"/>
                    <a:pt x="200" y="436"/>
                  </a:cubicBezTo>
                  <a:cubicBezTo>
                    <a:pt x="200" y="436"/>
                    <a:pt x="188" y="436"/>
                    <a:pt x="194" y="430"/>
                  </a:cubicBezTo>
                  <a:lnTo>
                    <a:pt x="188" y="436"/>
                  </a:lnTo>
                  <a:close/>
                  <a:moveTo>
                    <a:pt x="846" y="565"/>
                  </a:moveTo>
                  <a:lnTo>
                    <a:pt x="846" y="565"/>
                  </a:lnTo>
                  <a:cubicBezTo>
                    <a:pt x="846" y="559"/>
                    <a:pt x="846" y="559"/>
                    <a:pt x="846" y="553"/>
                  </a:cubicBezTo>
                  <a:cubicBezTo>
                    <a:pt x="841" y="548"/>
                    <a:pt x="835" y="542"/>
                    <a:pt x="829" y="536"/>
                  </a:cubicBezTo>
                  <a:cubicBezTo>
                    <a:pt x="823" y="536"/>
                    <a:pt x="823" y="542"/>
                    <a:pt x="823" y="536"/>
                  </a:cubicBezTo>
                  <a:cubicBezTo>
                    <a:pt x="817" y="530"/>
                    <a:pt x="823" y="536"/>
                    <a:pt x="823" y="530"/>
                  </a:cubicBezTo>
                  <a:cubicBezTo>
                    <a:pt x="829" y="530"/>
                    <a:pt x="829" y="536"/>
                    <a:pt x="829" y="536"/>
                  </a:cubicBezTo>
                  <a:cubicBezTo>
                    <a:pt x="835" y="536"/>
                    <a:pt x="835" y="530"/>
                    <a:pt x="835" y="530"/>
                  </a:cubicBezTo>
                  <a:cubicBezTo>
                    <a:pt x="841" y="530"/>
                    <a:pt x="841" y="530"/>
                    <a:pt x="846" y="530"/>
                  </a:cubicBezTo>
                  <a:cubicBezTo>
                    <a:pt x="852" y="530"/>
                    <a:pt x="852" y="530"/>
                    <a:pt x="852" y="536"/>
                  </a:cubicBezTo>
                  <a:cubicBezTo>
                    <a:pt x="852" y="542"/>
                    <a:pt x="846" y="553"/>
                    <a:pt x="846" y="5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64" name="Freeform: Shape 43"/>
            <p:cNvSpPr>
              <a:spLocks/>
            </p:cNvSpPr>
            <p:nvPr/>
          </p:nvSpPr>
          <p:spPr bwMode="auto">
            <a:xfrm>
              <a:off x="2959599" y="2782665"/>
              <a:ext cx="993" cy="1985"/>
            </a:xfrm>
            <a:custGeom>
              <a:avLst/>
              <a:gdLst>
                <a:gd name="T0" fmla="*/ 0 w 1"/>
                <a:gd name="T1" fmla="*/ 0 h 7"/>
                <a:gd name="T2" fmla="*/ 0 w 1"/>
                <a:gd name="T3" fmla="*/ 0 h 7"/>
                <a:gd name="T4" fmla="*/ 0 w 1"/>
                <a:gd name="T5" fmla="*/ 6 h 7"/>
                <a:gd name="T6" fmla="*/ 0 w 1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7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6"/>
                  </a:cubicBez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65" name="Freeform: Shape 44"/>
            <p:cNvSpPr>
              <a:spLocks/>
            </p:cNvSpPr>
            <p:nvPr/>
          </p:nvSpPr>
          <p:spPr bwMode="auto">
            <a:xfrm>
              <a:off x="3087605" y="2829306"/>
              <a:ext cx="1985" cy="2977"/>
            </a:xfrm>
            <a:custGeom>
              <a:avLst/>
              <a:gdLst>
                <a:gd name="T0" fmla="*/ 6 w 7"/>
                <a:gd name="T1" fmla="*/ 6 h 13"/>
                <a:gd name="T2" fmla="*/ 6 w 7"/>
                <a:gd name="T3" fmla="*/ 6 h 13"/>
                <a:gd name="T4" fmla="*/ 6 w 7"/>
                <a:gd name="T5" fmla="*/ 0 h 13"/>
                <a:gd name="T6" fmla="*/ 0 w 7"/>
                <a:gd name="T7" fmla="*/ 6 h 13"/>
                <a:gd name="T8" fmla="*/ 6 w 7"/>
                <a:gd name="T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3">
                  <a:moveTo>
                    <a:pt x="6" y="6"/>
                  </a:moveTo>
                  <a:lnTo>
                    <a:pt x="6" y="6"/>
                  </a:lnTo>
                  <a:cubicBezTo>
                    <a:pt x="6" y="6"/>
                    <a:pt x="6" y="6"/>
                    <a:pt x="6" y="0"/>
                  </a:cubicBezTo>
                  <a:cubicBezTo>
                    <a:pt x="0" y="0"/>
                    <a:pt x="0" y="6"/>
                    <a:pt x="0" y="6"/>
                  </a:cubicBezTo>
                  <a:cubicBezTo>
                    <a:pt x="0" y="6"/>
                    <a:pt x="6" y="12"/>
                    <a:pt x="6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66" name="Freeform: Shape 45"/>
            <p:cNvSpPr>
              <a:spLocks/>
            </p:cNvSpPr>
            <p:nvPr/>
          </p:nvSpPr>
          <p:spPr bwMode="auto">
            <a:xfrm>
              <a:off x="3071729" y="2786634"/>
              <a:ext cx="992" cy="99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67" name="Freeform: Shape 46"/>
            <p:cNvSpPr>
              <a:spLocks/>
            </p:cNvSpPr>
            <p:nvPr/>
          </p:nvSpPr>
          <p:spPr bwMode="auto">
            <a:xfrm>
              <a:off x="3071729" y="2785643"/>
              <a:ext cx="1985" cy="1985"/>
            </a:xfrm>
            <a:custGeom>
              <a:avLst/>
              <a:gdLst>
                <a:gd name="T0" fmla="*/ 6 w 7"/>
                <a:gd name="T1" fmla="*/ 6 h 7"/>
                <a:gd name="T2" fmla="*/ 6 w 7"/>
                <a:gd name="T3" fmla="*/ 6 h 7"/>
                <a:gd name="T4" fmla="*/ 6 w 7"/>
                <a:gd name="T5" fmla="*/ 0 h 7"/>
                <a:gd name="T6" fmla="*/ 6 w 7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6" y="6"/>
                  </a:moveTo>
                  <a:lnTo>
                    <a:pt x="6" y="6"/>
                  </a:lnTo>
                  <a:lnTo>
                    <a:pt x="6" y="0"/>
                  </a:lnTo>
                  <a:cubicBezTo>
                    <a:pt x="6" y="0"/>
                    <a:pt x="0" y="0"/>
                    <a:pt x="6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68" name="Freeform: Shape 47"/>
            <p:cNvSpPr>
              <a:spLocks/>
            </p:cNvSpPr>
            <p:nvPr/>
          </p:nvSpPr>
          <p:spPr bwMode="auto">
            <a:xfrm>
              <a:off x="3050890" y="2791597"/>
              <a:ext cx="2978" cy="1985"/>
            </a:xfrm>
            <a:custGeom>
              <a:avLst/>
              <a:gdLst>
                <a:gd name="T0" fmla="*/ 0 w 12"/>
                <a:gd name="T1" fmla="*/ 0 h 7"/>
                <a:gd name="T2" fmla="*/ 0 w 12"/>
                <a:gd name="T3" fmla="*/ 0 h 7"/>
                <a:gd name="T4" fmla="*/ 6 w 12"/>
                <a:gd name="T5" fmla="*/ 6 h 7"/>
                <a:gd name="T6" fmla="*/ 0 w 12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">
                  <a:moveTo>
                    <a:pt x="0" y="0"/>
                  </a:moveTo>
                  <a:lnTo>
                    <a:pt x="0" y="0"/>
                  </a:lnTo>
                  <a:cubicBezTo>
                    <a:pt x="0" y="6"/>
                    <a:pt x="6" y="6"/>
                    <a:pt x="6" y="6"/>
                  </a:cubicBezTo>
                  <a:cubicBezTo>
                    <a:pt x="11" y="0"/>
                    <a:pt x="6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69" name="Freeform: Shape 48"/>
            <p:cNvSpPr>
              <a:spLocks/>
            </p:cNvSpPr>
            <p:nvPr/>
          </p:nvSpPr>
          <p:spPr bwMode="auto">
            <a:xfrm>
              <a:off x="2929830" y="2843199"/>
              <a:ext cx="993" cy="992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70" name="Freeform: Shape 49"/>
            <p:cNvSpPr>
              <a:spLocks/>
            </p:cNvSpPr>
            <p:nvPr/>
          </p:nvSpPr>
          <p:spPr bwMode="auto">
            <a:xfrm>
              <a:off x="3011198" y="2826329"/>
              <a:ext cx="993" cy="99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71" name="Freeform: Shape 50"/>
            <p:cNvSpPr>
              <a:spLocks/>
            </p:cNvSpPr>
            <p:nvPr/>
          </p:nvSpPr>
          <p:spPr bwMode="auto">
            <a:xfrm>
              <a:off x="3011199" y="2797550"/>
              <a:ext cx="9923" cy="15878"/>
            </a:xfrm>
            <a:custGeom>
              <a:avLst/>
              <a:gdLst>
                <a:gd name="T0" fmla="*/ 42 w 43"/>
                <a:gd name="T1" fmla="*/ 0 h 72"/>
                <a:gd name="T2" fmla="*/ 42 w 43"/>
                <a:gd name="T3" fmla="*/ 0 h 72"/>
                <a:gd name="T4" fmla="*/ 24 w 43"/>
                <a:gd name="T5" fmla="*/ 29 h 72"/>
                <a:gd name="T6" fmla="*/ 24 w 43"/>
                <a:gd name="T7" fmla="*/ 41 h 72"/>
                <a:gd name="T8" fmla="*/ 18 w 43"/>
                <a:gd name="T9" fmla="*/ 59 h 72"/>
                <a:gd name="T10" fmla="*/ 0 w 43"/>
                <a:gd name="T11" fmla="*/ 47 h 72"/>
                <a:gd name="T12" fmla="*/ 6 w 43"/>
                <a:gd name="T13" fmla="*/ 59 h 72"/>
                <a:gd name="T14" fmla="*/ 6 w 43"/>
                <a:gd name="T15" fmla="*/ 65 h 72"/>
                <a:gd name="T16" fmla="*/ 12 w 43"/>
                <a:gd name="T17" fmla="*/ 65 h 72"/>
                <a:gd name="T18" fmla="*/ 18 w 43"/>
                <a:gd name="T19" fmla="*/ 65 h 72"/>
                <a:gd name="T20" fmla="*/ 30 w 43"/>
                <a:gd name="T21" fmla="*/ 65 h 72"/>
                <a:gd name="T22" fmla="*/ 36 w 43"/>
                <a:gd name="T23" fmla="*/ 41 h 72"/>
                <a:gd name="T24" fmla="*/ 42 w 43"/>
                <a:gd name="T25" fmla="*/ 47 h 72"/>
                <a:gd name="T26" fmla="*/ 42 w 43"/>
                <a:gd name="T27" fmla="*/ 29 h 72"/>
                <a:gd name="T28" fmla="*/ 30 w 43"/>
                <a:gd name="T29" fmla="*/ 24 h 72"/>
                <a:gd name="T30" fmla="*/ 42 w 43"/>
                <a:gd name="T31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" h="72">
                  <a:moveTo>
                    <a:pt x="42" y="0"/>
                  </a:moveTo>
                  <a:lnTo>
                    <a:pt x="42" y="0"/>
                  </a:lnTo>
                  <a:cubicBezTo>
                    <a:pt x="36" y="12"/>
                    <a:pt x="24" y="18"/>
                    <a:pt x="24" y="29"/>
                  </a:cubicBezTo>
                  <a:cubicBezTo>
                    <a:pt x="24" y="35"/>
                    <a:pt x="24" y="35"/>
                    <a:pt x="24" y="41"/>
                  </a:cubicBezTo>
                  <a:cubicBezTo>
                    <a:pt x="24" y="47"/>
                    <a:pt x="24" y="53"/>
                    <a:pt x="18" y="59"/>
                  </a:cubicBezTo>
                  <a:cubicBezTo>
                    <a:pt x="6" y="71"/>
                    <a:pt x="6" y="47"/>
                    <a:pt x="0" y="47"/>
                  </a:cubicBezTo>
                  <a:cubicBezTo>
                    <a:pt x="0" y="53"/>
                    <a:pt x="6" y="59"/>
                    <a:pt x="6" y="59"/>
                  </a:cubicBezTo>
                  <a:lnTo>
                    <a:pt x="6" y="65"/>
                  </a:lnTo>
                  <a:lnTo>
                    <a:pt x="12" y="65"/>
                  </a:lnTo>
                  <a:lnTo>
                    <a:pt x="18" y="65"/>
                  </a:lnTo>
                  <a:cubicBezTo>
                    <a:pt x="24" y="65"/>
                    <a:pt x="24" y="65"/>
                    <a:pt x="30" y="65"/>
                  </a:cubicBezTo>
                  <a:cubicBezTo>
                    <a:pt x="36" y="59"/>
                    <a:pt x="36" y="47"/>
                    <a:pt x="36" y="41"/>
                  </a:cubicBezTo>
                  <a:cubicBezTo>
                    <a:pt x="42" y="41"/>
                    <a:pt x="36" y="47"/>
                    <a:pt x="42" y="47"/>
                  </a:cubicBezTo>
                  <a:cubicBezTo>
                    <a:pt x="42" y="41"/>
                    <a:pt x="42" y="35"/>
                    <a:pt x="42" y="29"/>
                  </a:cubicBezTo>
                  <a:cubicBezTo>
                    <a:pt x="36" y="29"/>
                    <a:pt x="36" y="29"/>
                    <a:pt x="30" y="24"/>
                  </a:cubicBezTo>
                  <a:cubicBezTo>
                    <a:pt x="30" y="12"/>
                    <a:pt x="42" y="12"/>
                    <a:pt x="4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72" name="Freeform: Shape 51"/>
            <p:cNvSpPr>
              <a:spLocks/>
            </p:cNvSpPr>
            <p:nvPr/>
          </p:nvSpPr>
          <p:spPr bwMode="auto">
            <a:xfrm>
              <a:off x="2968531" y="2813428"/>
              <a:ext cx="1985" cy="992"/>
            </a:xfrm>
            <a:custGeom>
              <a:avLst/>
              <a:gdLst>
                <a:gd name="T0" fmla="*/ 6 w 7"/>
                <a:gd name="T1" fmla="*/ 0 h 6"/>
                <a:gd name="T2" fmla="*/ 6 w 7"/>
                <a:gd name="T3" fmla="*/ 0 h 6"/>
                <a:gd name="T4" fmla="*/ 6 w 7"/>
                <a:gd name="T5" fmla="*/ 5 h 6"/>
                <a:gd name="T6" fmla="*/ 6 w 7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6" y="0"/>
                  </a:moveTo>
                  <a:lnTo>
                    <a:pt x="6" y="0"/>
                  </a:lnTo>
                  <a:cubicBezTo>
                    <a:pt x="6" y="0"/>
                    <a:pt x="0" y="0"/>
                    <a:pt x="6" y="5"/>
                  </a:cubicBezTo>
                  <a:lnTo>
                    <a:pt x="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73" name="Freeform: Shape 52"/>
            <p:cNvSpPr>
              <a:spLocks/>
            </p:cNvSpPr>
            <p:nvPr/>
          </p:nvSpPr>
          <p:spPr bwMode="auto">
            <a:xfrm>
              <a:off x="3080659" y="2849153"/>
              <a:ext cx="2978" cy="3969"/>
            </a:xfrm>
            <a:custGeom>
              <a:avLst/>
              <a:gdLst>
                <a:gd name="T0" fmla="*/ 0 w 12"/>
                <a:gd name="T1" fmla="*/ 6 h 18"/>
                <a:gd name="T2" fmla="*/ 0 w 12"/>
                <a:gd name="T3" fmla="*/ 6 h 18"/>
                <a:gd name="T4" fmla="*/ 5 w 12"/>
                <a:gd name="T5" fmla="*/ 17 h 18"/>
                <a:gd name="T6" fmla="*/ 11 w 12"/>
                <a:gd name="T7" fmla="*/ 17 h 18"/>
                <a:gd name="T8" fmla="*/ 11 w 12"/>
                <a:gd name="T9" fmla="*/ 6 h 18"/>
                <a:gd name="T10" fmla="*/ 0 w 12"/>
                <a:gd name="T11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8">
                  <a:moveTo>
                    <a:pt x="0" y="6"/>
                  </a:moveTo>
                  <a:lnTo>
                    <a:pt x="0" y="6"/>
                  </a:lnTo>
                  <a:cubicBezTo>
                    <a:pt x="0" y="11"/>
                    <a:pt x="5" y="11"/>
                    <a:pt x="5" y="17"/>
                  </a:cubicBezTo>
                  <a:lnTo>
                    <a:pt x="11" y="17"/>
                  </a:lnTo>
                  <a:cubicBezTo>
                    <a:pt x="11" y="11"/>
                    <a:pt x="5" y="11"/>
                    <a:pt x="11" y="6"/>
                  </a:cubicBezTo>
                  <a:cubicBezTo>
                    <a:pt x="5" y="11"/>
                    <a:pt x="5" y="0"/>
                    <a:pt x="0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74" name="Freeform: Shape 53"/>
            <p:cNvSpPr>
              <a:spLocks/>
            </p:cNvSpPr>
            <p:nvPr/>
          </p:nvSpPr>
          <p:spPr bwMode="auto">
            <a:xfrm>
              <a:off x="3027075" y="2795566"/>
              <a:ext cx="3969" cy="3969"/>
            </a:xfrm>
            <a:custGeom>
              <a:avLst/>
              <a:gdLst>
                <a:gd name="T0" fmla="*/ 0 w 19"/>
                <a:gd name="T1" fmla="*/ 0 h 19"/>
                <a:gd name="T2" fmla="*/ 0 w 19"/>
                <a:gd name="T3" fmla="*/ 0 h 19"/>
                <a:gd name="T4" fmla="*/ 6 w 19"/>
                <a:gd name="T5" fmla="*/ 12 h 19"/>
                <a:gd name="T6" fmla="*/ 12 w 19"/>
                <a:gd name="T7" fmla="*/ 6 h 19"/>
                <a:gd name="T8" fmla="*/ 18 w 19"/>
                <a:gd name="T9" fmla="*/ 0 h 19"/>
                <a:gd name="T10" fmla="*/ 0 w 19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18"/>
                    <a:pt x="6" y="12"/>
                  </a:cubicBezTo>
                  <a:cubicBezTo>
                    <a:pt x="12" y="12"/>
                    <a:pt x="6" y="12"/>
                    <a:pt x="12" y="6"/>
                  </a:cubicBezTo>
                  <a:cubicBezTo>
                    <a:pt x="12" y="6"/>
                    <a:pt x="18" y="6"/>
                    <a:pt x="18" y="0"/>
                  </a:cubicBezTo>
                  <a:cubicBezTo>
                    <a:pt x="12" y="0"/>
                    <a:pt x="6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75" name="Freeform: Shape 54"/>
            <p:cNvSpPr>
              <a:spLocks/>
            </p:cNvSpPr>
            <p:nvPr/>
          </p:nvSpPr>
          <p:spPr bwMode="auto">
            <a:xfrm>
              <a:off x="3023106" y="2790603"/>
              <a:ext cx="1985" cy="993"/>
            </a:xfrm>
            <a:custGeom>
              <a:avLst/>
              <a:gdLst>
                <a:gd name="T0" fmla="*/ 6 w 7"/>
                <a:gd name="T1" fmla="*/ 5 h 6"/>
                <a:gd name="T2" fmla="*/ 6 w 7"/>
                <a:gd name="T3" fmla="*/ 5 h 6"/>
                <a:gd name="T4" fmla="*/ 6 w 7"/>
                <a:gd name="T5" fmla="*/ 0 h 6"/>
                <a:gd name="T6" fmla="*/ 6 w 7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6" y="5"/>
                  </a:moveTo>
                  <a:lnTo>
                    <a:pt x="6" y="5"/>
                  </a:lnTo>
                  <a:lnTo>
                    <a:pt x="6" y="0"/>
                  </a:lnTo>
                  <a:cubicBezTo>
                    <a:pt x="6" y="0"/>
                    <a:pt x="0" y="0"/>
                    <a:pt x="6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76" name="Freeform: Shape 55"/>
            <p:cNvSpPr>
              <a:spLocks/>
            </p:cNvSpPr>
            <p:nvPr/>
          </p:nvSpPr>
          <p:spPr bwMode="auto">
            <a:xfrm>
              <a:off x="3029059" y="2843199"/>
              <a:ext cx="993" cy="992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77" name="Freeform: Shape 56"/>
            <p:cNvSpPr>
              <a:spLocks/>
            </p:cNvSpPr>
            <p:nvPr/>
          </p:nvSpPr>
          <p:spPr bwMode="auto">
            <a:xfrm>
              <a:off x="3029059" y="2798542"/>
              <a:ext cx="993" cy="99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78" name="Freeform: Shape 57"/>
            <p:cNvSpPr>
              <a:spLocks/>
            </p:cNvSpPr>
            <p:nvPr/>
          </p:nvSpPr>
          <p:spPr bwMode="auto">
            <a:xfrm>
              <a:off x="3050890" y="2791597"/>
              <a:ext cx="993" cy="992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79" name="Freeform: Shape 58"/>
            <p:cNvSpPr>
              <a:spLocks/>
            </p:cNvSpPr>
            <p:nvPr/>
          </p:nvSpPr>
          <p:spPr bwMode="auto">
            <a:xfrm>
              <a:off x="3022114" y="2803505"/>
              <a:ext cx="992" cy="1985"/>
            </a:xfrm>
            <a:custGeom>
              <a:avLst/>
              <a:gdLst>
                <a:gd name="T0" fmla="*/ 0 w 6"/>
                <a:gd name="T1" fmla="*/ 6 h 7"/>
                <a:gd name="T2" fmla="*/ 0 w 6"/>
                <a:gd name="T3" fmla="*/ 6 h 7"/>
                <a:gd name="T4" fmla="*/ 5 w 6"/>
                <a:gd name="T5" fmla="*/ 0 h 7"/>
                <a:gd name="T6" fmla="*/ 0 w 6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0" y="6"/>
                  </a:moveTo>
                  <a:lnTo>
                    <a:pt x="0" y="6"/>
                  </a:lnTo>
                  <a:cubicBezTo>
                    <a:pt x="0" y="6"/>
                    <a:pt x="5" y="6"/>
                    <a:pt x="5" y="0"/>
                  </a:cubicBezTo>
                  <a:cubicBezTo>
                    <a:pt x="5" y="6"/>
                    <a:pt x="0" y="0"/>
                    <a:pt x="0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80" name="Freeform: Shape 59"/>
            <p:cNvSpPr>
              <a:spLocks/>
            </p:cNvSpPr>
            <p:nvPr/>
          </p:nvSpPr>
          <p:spPr bwMode="auto">
            <a:xfrm>
              <a:off x="3072721" y="2785643"/>
              <a:ext cx="1985" cy="992"/>
            </a:xfrm>
            <a:custGeom>
              <a:avLst/>
              <a:gdLst>
                <a:gd name="T0" fmla="*/ 0 w 7"/>
                <a:gd name="T1" fmla="*/ 0 h 1"/>
                <a:gd name="T2" fmla="*/ 0 w 7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1">
                  <a:moveTo>
                    <a:pt x="0" y="0"/>
                  </a:moveTo>
                  <a:cubicBezTo>
                    <a:pt x="0" y="0"/>
                    <a:pt x="6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81" name="Freeform: Shape 60"/>
            <p:cNvSpPr>
              <a:spLocks/>
            </p:cNvSpPr>
            <p:nvPr/>
          </p:nvSpPr>
          <p:spPr bwMode="auto">
            <a:xfrm>
              <a:off x="2991353" y="2770757"/>
              <a:ext cx="5954" cy="2978"/>
            </a:xfrm>
            <a:custGeom>
              <a:avLst/>
              <a:gdLst>
                <a:gd name="T0" fmla="*/ 18 w 25"/>
                <a:gd name="T1" fmla="*/ 12 h 13"/>
                <a:gd name="T2" fmla="*/ 18 w 25"/>
                <a:gd name="T3" fmla="*/ 12 h 13"/>
                <a:gd name="T4" fmla="*/ 24 w 25"/>
                <a:gd name="T5" fmla="*/ 0 h 13"/>
                <a:gd name="T6" fmla="*/ 0 w 25"/>
                <a:gd name="T7" fmla="*/ 6 h 13"/>
                <a:gd name="T8" fmla="*/ 18 w 25"/>
                <a:gd name="T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3">
                  <a:moveTo>
                    <a:pt x="18" y="12"/>
                  </a:moveTo>
                  <a:lnTo>
                    <a:pt x="18" y="12"/>
                  </a:lnTo>
                  <a:cubicBezTo>
                    <a:pt x="24" y="6"/>
                    <a:pt x="24" y="6"/>
                    <a:pt x="24" y="0"/>
                  </a:cubicBezTo>
                  <a:cubicBezTo>
                    <a:pt x="18" y="0"/>
                    <a:pt x="6" y="0"/>
                    <a:pt x="0" y="6"/>
                  </a:cubicBezTo>
                  <a:cubicBezTo>
                    <a:pt x="6" y="6"/>
                    <a:pt x="12" y="6"/>
                    <a:pt x="18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82" name="Freeform: Shape 61"/>
            <p:cNvSpPr>
              <a:spLocks/>
            </p:cNvSpPr>
            <p:nvPr/>
          </p:nvSpPr>
          <p:spPr bwMode="auto">
            <a:xfrm>
              <a:off x="2993337" y="2786634"/>
              <a:ext cx="1985" cy="1985"/>
            </a:xfrm>
            <a:custGeom>
              <a:avLst/>
              <a:gdLst>
                <a:gd name="T0" fmla="*/ 0 w 7"/>
                <a:gd name="T1" fmla="*/ 6 h 7"/>
                <a:gd name="T2" fmla="*/ 0 w 7"/>
                <a:gd name="T3" fmla="*/ 6 h 7"/>
                <a:gd name="T4" fmla="*/ 6 w 7"/>
                <a:gd name="T5" fmla="*/ 0 h 7"/>
                <a:gd name="T6" fmla="*/ 0 w 7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0" y="6"/>
                  </a:moveTo>
                  <a:lnTo>
                    <a:pt x="0" y="6"/>
                  </a:lnTo>
                  <a:cubicBezTo>
                    <a:pt x="6" y="6"/>
                    <a:pt x="6" y="0"/>
                    <a:pt x="6" y="0"/>
                  </a:cubicBezTo>
                  <a:cubicBezTo>
                    <a:pt x="0" y="0"/>
                    <a:pt x="0" y="6"/>
                    <a:pt x="0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83" name="Freeform: Shape 62"/>
            <p:cNvSpPr>
              <a:spLocks/>
            </p:cNvSpPr>
            <p:nvPr/>
          </p:nvSpPr>
          <p:spPr bwMode="auto">
            <a:xfrm>
              <a:off x="2928839" y="2841215"/>
              <a:ext cx="1985" cy="2977"/>
            </a:xfrm>
            <a:custGeom>
              <a:avLst/>
              <a:gdLst>
                <a:gd name="T0" fmla="*/ 6 w 7"/>
                <a:gd name="T1" fmla="*/ 6 h 13"/>
                <a:gd name="T2" fmla="*/ 6 w 7"/>
                <a:gd name="T3" fmla="*/ 6 h 13"/>
                <a:gd name="T4" fmla="*/ 0 w 7"/>
                <a:gd name="T5" fmla="*/ 0 h 13"/>
                <a:gd name="T6" fmla="*/ 6 w 7"/>
                <a:gd name="T7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3">
                  <a:moveTo>
                    <a:pt x="6" y="6"/>
                  </a:moveTo>
                  <a:lnTo>
                    <a:pt x="6" y="6"/>
                  </a:lnTo>
                  <a:cubicBezTo>
                    <a:pt x="0" y="6"/>
                    <a:pt x="0" y="0"/>
                    <a:pt x="0" y="0"/>
                  </a:cubicBezTo>
                  <a:cubicBezTo>
                    <a:pt x="0" y="6"/>
                    <a:pt x="6" y="12"/>
                    <a:pt x="6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84" name="Freeform: Shape 63"/>
            <p:cNvSpPr>
              <a:spLocks/>
            </p:cNvSpPr>
            <p:nvPr/>
          </p:nvSpPr>
          <p:spPr bwMode="auto">
            <a:xfrm>
              <a:off x="2928839" y="2839230"/>
              <a:ext cx="992" cy="1985"/>
            </a:xfrm>
            <a:custGeom>
              <a:avLst/>
              <a:gdLst>
                <a:gd name="T0" fmla="*/ 0 w 1"/>
                <a:gd name="T1" fmla="*/ 0 h 7"/>
                <a:gd name="T2" fmla="*/ 0 w 1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7">
                  <a:moveTo>
                    <a:pt x="0" y="0"/>
                  </a:moveTo>
                  <a:cubicBezTo>
                    <a:pt x="0" y="0"/>
                    <a:pt x="0" y="6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85" name="Freeform: Shape 64"/>
            <p:cNvSpPr>
              <a:spLocks/>
            </p:cNvSpPr>
            <p:nvPr/>
          </p:nvSpPr>
          <p:spPr bwMode="auto">
            <a:xfrm>
              <a:off x="2746256" y="5218907"/>
              <a:ext cx="562630" cy="561675"/>
            </a:xfrm>
            <a:custGeom>
              <a:avLst/>
              <a:gdLst>
                <a:gd name="T0" fmla="*/ 2501 w 2502"/>
                <a:gd name="T1" fmla="*/ 1249 h 2498"/>
                <a:gd name="T2" fmla="*/ 2501 w 2502"/>
                <a:gd name="T3" fmla="*/ 1249 h 2498"/>
                <a:gd name="T4" fmla="*/ 1248 w 2502"/>
                <a:gd name="T5" fmla="*/ 0 h 2498"/>
                <a:gd name="T6" fmla="*/ 0 w 2502"/>
                <a:gd name="T7" fmla="*/ 1249 h 2498"/>
                <a:gd name="T8" fmla="*/ 1248 w 2502"/>
                <a:gd name="T9" fmla="*/ 2497 h 2498"/>
                <a:gd name="T10" fmla="*/ 2501 w 2502"/>
                <a:gd name="T11" fmla="*/ 1249 h 2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02" h="2498">
                  <a:moveTo>
                    <a:pt x="2501" y="1249"/>
                  </a:moveTo>
                  <a:lnTo>
                    <a:pt x="2501" y="1249"/>
                  </a:lnTo>
                  <a:cubicBezTo>
                    <a:pt x="2501" y="560"/>
                    <a:pt x="1942" y="0"/>
                    <a:pt x="1248" y="0"/>
                  </a:cubicBezTo>
                  <a:cubicBezTo>
                    <a:pt x="559" y="0"/>
                    <a:pt x="0" y="560"/>
                    <a:pt x="0" y="1249"/>
                  </a:cubicBezTo>
                  <a:cubicBezTo>
                    <a:pt x="0" y="1937"/>
                    <a:pt x="559" y="2497"/>
                    <a:pt x="1248" y="2497"/>
                  </a:cubicBezTo>
                  <a:cubicBezTo>
                    <a:pt x="1942" y="2497"/>
                    <a:pt x="2501" y="1937"/>
                    <a:pt x="2501" y="124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86" name="Freeform: Shape 65"/>
            <p:cNvSpPr>
              <a:spLocks/>
            </p:cNvSpPr>
            <p:nvPr/>
          </p:nvSpPr>
          <p:spPr bwMode="auto">
            <a:xfrm>
              <a:off x="2878232" y="5495775"/>
              <a:ext cx="303642" cy="129007"/>
            </a:xfrm>
            <a:custGeom>
              <a:avLst/>
              <a:gdLst>
                <a:gd name="T0" fmla="*/ 1272 w 1349"/>
                <a:gd name="T1" fmla="*/ 65 h 572"/>
                <a:gd name="T2" fmla="*/ 1272 w 1349"/>
                <a:gd name="T3" fmla="*/ 65 h 572"/>
                <a:gd name="T4" fmla="*/ 666 w 1349"/>
                <a:gd name="T5" fmla="*/ 0 h 572"/>
                <a:gd name="T6" fmla="*/ 0 w 1349"/>
                <a:gd name="T7" fmla="*/ 88 h 572"/>
                <a:gd name="T8" fmla="*/ 0 w 1349"/>
                <a:gd name="T9" fmla="*/ 571 h 572"/>
                <a:gd name="T10" fmla="*/ 672 w 1349"/>
                <a:gd name="T11" fmla="*/ 483 h 572"/>
                <a:gd name="T12" fmla="*/ 672 w 1349"/>
                <a:gd name="T13" fmla="*/ 483 h 572"/>
                <a:gd name="T14" fmla="*/ 1236 w 1349"/>
                <a:gd name="T15" fmla="*/ 547 h 572"/>
                <a:gd name="T16" fmla="*/ 1348 w 1349"/>
                <a:gd name="T17" fmla="*/ 571 h 572"/>
                <a:gd name="T18" fmla="*/ 1348 w 1349"/>
                <a:gd name="T19" fmla="*/ 571 h 572"/>
                <a:gd name="T20" fmla="*/ 1348 w 1349"/>
                <a:gd name="T21" fmla="*/ 88 h 572"/>
                <a:gd name="T22" fmla="*/ 1348 w 1349"/>
                <a:gd name="T23" fmla="*/ 88 h 572"/>
                <a:gd name="T24" fmla="*/ 1272 w 1349"/>
                <a:gd name="T25" fmla="*/ 65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9" h="572">
                  <a:moveTo>
                    <a:pt x="1272" y="65"/>
                  </a:moveTo>
                  <a:lnTo>
                    <a:pt x="1272" y="65"/>
                  </a:lnTo>
                  <a:cubicBezTo>
                    <a:pt x="1171" y="41"/>
                    <a:pt x="959" y="0"/>
                    <a:pt x="666" y="0"/>
                  </a:cubicBezTo>
                  <a:cubicBezTo>
                    <a:pt x="236" y="0"/>
                    <a:pt x="0" y="88"/>
                    <a:pt x="0" y="88"/>
                  </a:cubicBezTo>
                  <a:cubicBezTo>
                    <a:pt x="0" y="571"/>
                    <a:pt x="0" y="571"/>
                    <a:pt x="0" y="571"/>
                  </a:cubicBezTo>
                  <a:cubicBezTo>
                    <a:pt x="0" y="571"/>
                    <a:pt x="324" y="483"/>
                    <a:pt x="672" y="483"/>
                  </a:cubicBezTo>
                  <a:lnTo>
                    <a:pt x="672" y="483"/>
                  </a:lnTo>
                  <a:cubicBezTo>
                    <a:pt x="895" y="483"/>
                    <a:pt x="1112" y="524"/>
                    <a:pt x="1236" y="547"/>
                  </a:cubicBezTo>
                  <a:cubicBezTo>
                    <a:pt x="1307" y="559"/>
                    <a:pt x="1348" y="571"/>
                    <a:pt x="1348" y="571"/>
                  </a:cubicBezTo>
                  <a:lnTo>
                    <a:pt x="1348" y="571"/>
                  </a:lnTo>
                  <a:cubicBezTo>
                    <a:pt x="1348" y="88"/>
                    <a:pt x="1348" y="88"/>
                    <a:pt x="1348" y="88"/>
                  </a:cubicBezTo>
                  <a:lnTo>
                    <a:pt x="1348" y="88"/>
                  </a:lnTo>
                  <a:cubicBezTo>
                    <a:pt x="1348" y="88"/>
                    <a:pt x="1319" y="77"/>
                    <a:pt x="1272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87" name="Freeform: Shape 66"/>
            <p:cNvSpPr>
              <a:spLocks/>
            </p:cNvSpPr>
            <p:nvPr/>
          </p:nvSpPr>
          <p:spPr bwMode="auto">
            <a:xfrm>
              <a:off x="2775033" y="5375699"/>
              <a:ext cx="509047" cy="154808"/>
            </a:xfrm>
            <a:custGeom>
              <a:avLst/>
              <a:gdLst>
                <a:gd name="T0" fmla="*/ 436 w 2261"/>
                <a:gd name="T1" fmla="*/ 601 h 690"/>
                <a:gd name="T2" fmla="*/ 436 w 2261"/>
                <a:gd name="T3" fmla="*/ 601 h 690"/>
                <a:gd name="T4" fmla="*/ 1149 w 2261"/>
                <a:gd name="T5" fmla="*/ 506 h 690"/>
                <a:gd name="T6" fmla="*/ 1795 w 2261"/>
                <a:gd name="T7" fmla="*/ 577 h 690"/>
                <a:gd name="T8" fmla="*/ 1872 w 2261"/>
                <a:gd name="T9" fmla="*/ 601 h 690"/>
                <a:gd name="T10" fmla="*/ 1872 w 2261"/>
                <a:gd name="T11" fmla="*/ 601 h 690"/>
                <a:gd name="T12" fmla="*/ 1872 w 2261"/>
                <a:gd name="T13" fmla="*/ 665 h 690"/>
                <a:gd name="T14" fmla="*/ 2260 w 2261"/>
                <a:gd name="T15" fmla="*/ 495 h 690"/>
                <a:gd name="T16" fmla="*/ 1131 w 2261"/>
                <a:gd name="T17" fmla="*/ 0 h 690"/>
                <a:gd name="T18" fmla="*/ 0 w 2261"/>
                <a:gd name="T19" fmla="*/ 495 h 690"/>
                <a:gd name="T20" fmla="*/ 436 w 2261"/>
                <a:gd name="T21" fmla="*/ 689 h 690"/>
                <a:gd name="T22" fmla="*/ 436 w 2261"/>
                <a:gd name="T23" fmla="*/ 601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61" h="690">
                  <a:moveTo>
                    <a:pt x="436" y="601"/>
                  </a:moveTo>
                  <a:lnTo>
                    <a:pt x="436" y="601"/>
                  </a:lnTo>
                  <a:cubicBezTo>
                    <a:pt x="436" y="601"/>
                    <a:pt x="689" y="506"/>
                    <a:pt x="1149" y="506"/>
                  </a:cubicBezTo>
                  <a:cubicBezTo>
                    <a:pt x="1465" y="506"/>
                    <a:pt x="1683" y="548"/>
                    <a:pt x="1795" y="577"/>
                  </a:cubicBezTo>
                  <a:cubicBezTo>
                    <a:pt x="1842" y="589"/>
                    <a:pt x="1872" y="601"/>
                    <a:pt x="1872" y="601"/>
                  </a:cubicBezTo>
                  <a:lnTo>
                    <a:pt x="1872" y="601"/>
                  </a:lnTo>
                  <a:cubicBezTo>
                    <a:pt x="1872" y="665"/>
                    <a:pt x="1872" y="665"/>
                    <a:pt x="1872" y="665"/>
                  </a:cubicBezTo>
                  <a:cubicBezTo>
                    <a:pt x="2260" y="495"/>
                    <a:pt x="2260" y="495"/>
                    <a:pt x="2260" y="495"/>
                  </a:cubicBezTo>
                  <a:cubicBezTo>
                    <a:pt x="1131" y="0"/>
                    <a:pt x="1131" y="0"/>
                    <a:pt x="1131" y="0"/>
                  </a:cubicBezTo>
                  <a:cubicBezTo>
                    <a:pt x="0" y="495"/>
                    <a:pt x="0" y="495"/>
                    <a:pt x="0" y="495"/>
                  </a:cubicBezTo>
                  <a:cubicBezTo>
                    <a:pt x="436" y="689"/>
                    <a:pt x="436" y="689"/>
                    <a:pt x="436" y="689"/>
                  </a:cubicBezTo>
                  <a:lnTo>
                    <a:pt x="436" y="60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88" name="Freeform: Shape 67"/>
            <p:cNvSpPr>
              <a:spLocks/>
            </p:cNvSpPr>
            <p:nvPr/>
          </p:nvSpPr>
          <p:spPr bwMode="auto">
            <a:xfrm>
              <a:off x="3209657" y="5459058"/>
              <a:ext cx="28777" cy="156793"/>
            </a:xfrm>
            <a:custGeom>
              <a:avLst/>
              <a:gdLst>
                <a:gd name="T0" fmla="*/ 129 w 130"/>
                <a:gd name="T1" fmla="*/ 648 h 696"/>
                <a:gd name="T2" fmla="*/ 129 w 130"/>
                <a:gd name="T3" fmla="*/ 648 h 696"/>
                <a:gd name="T4" fmla="*/ 100 w 130"/>
                <a:gd name="T5" fmla="*/ 506 h 696"/>
                <a:gd name="T6" fmla="*/ 82 w 130"/>
                <a:gd name="T7" fmla="*/ 477 h 696"/>
                <a:gd name="T8" fmla="*/ 82 w 130"/>
                <a:gd name="T9" fmla="*/ 447 h 696"/>
                <a:gd name="T10" fmla="*/ 100 w 130"/>
                <a:gd name="T11" fmla="*/ 412 h 696"/>
                <a:gd name="T12" fmla="*/ 76 w 130"/>
                <a:gd name="T13" fmla="*/ 377 h 696"/>
                <a:gd name="T14" fmla="*/ 76 w 130"/>
                <a:gd name="T15" fmla="*/ 18 h 696"/>
                <a:gd name="T16" fmla="*/ 64 w 130"/>
                <a:gd name="T17" fmla="*/ 0 h 696"/>
                <a:gd name="T18" fmla="*/ 53 w 130"/>
                <a:gd name="T19" fmla="*/ 18 h 696"/>
                <a:gd name="T20" fmla="*/ 53 w 130"/>
                <a:gd name="T21" fmla="*/ 377 h 696"/>
                <a:gd name="T22" fmla="*/ 29 w 130"/>
                <a:gd name="T23" fmla="*/ 412 h 696"/>
                <a:gd name="T24" fmla="*/ 47 w 130"/>
                <a:gd name="T25" fmla="*/ 447 h 696"/>
                <a:gd name="T26" fmla="*/ 47 w 130"/>
                <a:gd name="T27" fmla="*/ 477 h 696"/>
                <a:gd name="T28" fmla="*/ 29 w 130"/>
                <a:gd name="T29" fmla="*/ 506 h 696"/>
                <a:gd name="T30" fmla="*/ 0 w 130"/>
                <a:gd name="T31" fmla="*/ 648 h 696"/>
                <a:gd name="T32" fmla="*/ 64 w 130"/>
                <a:gd name="T33" fmla="*/ 695 h 696"/>
                <a:gd name="T34" fmla="*/ 64 w 130"/>
                <a:gd name="T35" fmla="*/ 695 h 696"/>
                <a:gd name="T36" fmla="*/ 64 w 130"/>
                <a:gd name="T37" fmla="*/ 695 h 696"/>
                <a:gd name="T38" fmla="*/ 129 w 130"/>
                <a:gd name="T39" fmla="*/ 648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0" h="696">
                  <a:moveTo>
                    <a:pt x="129" y="648"/>
                  </a:moveTo>
                  <a:lnTo>
                    <a:pt x="129" y="648"/>
                  </a:lnTo>
                  <a:cubicBezTo>
                    <a:pt x="112" y="630"/>
                    <a:pt x="106" y="601"/>
                    <a:pt x="100" y="506"/>
                  </a:cubicBezTo>
                  <a:cubicBezTo>
                    <a:pt x="100" y="495"/>
                    <a:pt x="94" y="483"/>
                    <a:pt x="82" y="477"/>
                  </a:cubicBezTo>
                  <a:cubicBezTo>
                    <a:pt x="82" y="447"/>
                    <a:pt x="82" y="447"/>
                    <a:pt x="82" y="447"/>
                  </a:cubicBezTo>
                  <a:cubicBezTo>
                    <a:pt x="94" y="442"/>
                    <a:pt x="100" y="430"/>
                    <a:pt x="100" y="412"/>
                  </a:cubicBezTo>
                  <a:cubicBezTo>
                    <a:pt x="100" y="395"/>
                    <a:pt x="88" y="383"/>
                    <a:pt x="76" y="377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6" y="12"/>
                    <a:pt x="70" y="0"/>
                    <a:pt x="64" y="0"/>
                  </a:cubicBezTo>
                  <a:cubicBezTo>
                    <a:pt x="58" y="0"/>
                    <a:pt x="53" y="12"/>
                    <a:pt x="53" y="18"/>
                  </a:cubicBezTo>
                  <a:cubicBezTo>
                    <a:pt x="53" y="377"/>
                    <a:pt x="53" y="377"/>
                    <a:pt x="53" y="377"/>
                  </a:cubicBezTo>
                  <a:cubicBezTo>
                    <a:pt x="41" y="383"/>
                    <a:pt x="29" y="395"/>
                    <a:pt x="29" y="412"/>
                  </a:cubicBezTo>
                  <a:cubicBezTo>
                    <a:pt x="29" y="430"/>
                    <a:pt x="35" y="442"/>
                    <a:pt x="47" y="447"/>
                  </a:cubicBezTo>
                  <a:cubicBezTo>
                    <a:pt x="47" y="477"/>
                    <a:pt x="47" y="477"/>
                    <a:pt x="47" y="477"/>
                  </a:cubicBezTo>
                  <a:cubicBezTo>
                    <a:pt x="35" y="483"/>
                    <a:pt x="29" y="495"/>
                    <a:pt x="29" y="506"/>
                  </a:cubicBezTo>
                  <a:cubicBezTo>
                    <a:pt x="17" y="601"/>
                    <a:pt x="17" y="630"/>
                    <a:pt x="0" y="648"/>
                  </a:cubicBezTo>
                  <a:cubicBezTo>
                    <a:pt x="0" y="665"/>
                    <a:pt x="23" y="695"/>
                    <a:pt x="64" y="695"/>
                  </a:cubicBezTo>
                  <a:lnTo>
                    <a:pt x="64" y="695"/>
                  </a:lnTo>
                  <a:lnTo>
                    <a:pt x="64" y="695"/>
                  </a:lnTo>
                  <a:cubicBezTo>
                    <a:pt x="106" y="695"/>
                    <a:pt x="129" y="665"/>
                    <a:pt x="129" y="6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89" name="Freeform: Shape 68"/>
            <p:cNvSpPr>
              <a:spLocks/>
            </p:cNvSpPr>
            <p:nvPr/>
          </p:nvSpPr>
          <p:spPr bwMode="auto">
            <a:xfrm>
              <a:off x="3851672" y="3402890"/>
              <a:ext cx="290742" cy="311600"/>
            </a:xfrm>
            <a:custGeom>
              <a:avLst/>
              <a:gdLst>
                <a:gd name="T0" fmla="*/ 1131 w 1291"/>
                <a:gd name="T1" fmla="*/ 642 h 1383"/>
                <a:gd name="T2" fmla="*/ 1249 w 1291"/>
                <a:gd name="T3" fmla="*/ 565 h 1383"/>
                <a:gd name="T4" fmla="*/ 1072 w 1291"/>
                <a:gd name="T5" fmla="*/ 277 h 1383"/>
                <a:gd name="T6" fmla="*/ 424 w 1291"/>
                <a:gd name="T7" fmla="*/ 312 h 1383"/>
                <a:gd name="T8" fmla="*/ 242 w 1291"/>
                <a:gd name="T9" fmla="*/ 200 h 1383"/>
                <a:gd name="T10" fmla="*/ 206 w 1291"/>
                <a:gd name="T11" fmla="*/ 695 h 1383"/>
                <a:gd name="T12" fmla="*/ 218 w 1291"/>
                <a:gd name="T13" fmla="*/ 1106 h 1383"/>
                <a:gd name="T14" fmla="*/ 424 w 1291"/>
                <a:gd name="T15" fmla="*/ 1212 h 1383"/>
                <a:gd name="T16" fmla="*/ 642 w 1291"/>
                <a:gd name="T17" fmla="*/ 1382 h 1383"/>
                <a:gd name="T18" fmla="*/ 1243 w 1291"/>
                <a:gd name="T19" fmla="*/ 1035 h 1383"/>
                <a:gd name="T20" fmla="*/ 218 w 1291"/>
                <a:gd name="T21" fmla="*/ 1065 h 1383"/>
                <a:gd name="T22" fmla="*/ 389 w 1291"/>
                <a:gd name="T23" fmla="*/ 841 h 1383"/>
                <a:gd name="T24" fmla="*/ 383 w 1291"/>
                <a:gd name="T25" fmla="*/ 782 h 1383"/>
                <a:gd name="T26" fmla="*/ 383 w 1291"/>
                <a:gd name="T27" fmla="*/ 600 h 1383"/>
                <a:gd name="T28" fmla="*/ 389 w 1291"/>
                <a:gd name="T29" fmla="*/ 547 h 1383"/>
                <a:gd name="T30" fmla="*/ 83 w 1291"/>
                <a:gd name="T31" fmla="*/ 371 h 1383"/>
                <a:gd name="T32" fmla="*/ 318 w 1291"/>
                <a:gd name="T33" fmla="*/ 329 h 1383"/>
                <a:gd name="T34" fmla="*/ 854 w 1291"/>
                <a:gd name="T35" fmla="*/ 512 h 1383"/>
                <a:gd name="T36" fmla="*/ 695 w 1291"/>
                <a:gd name="T37" fmla="*/ 424 h 1383"/>
                <a:gd name="T38" fmla="*/ 642 w 1291"/>
                <a:gd name="T39" fmla="*/ 47 h 1383"/>
                <a:gd name="T40" fmla="*/ 642 w 1291"/>
                <a:gd name="T41" fmla="*/ 394 h 1383"/>
                <a:gd name="T42" fmla="*/ 454 w 1291"/>
                <a:gd name="T43" fmla="*/ 365 h 1383"/>
                <a:gd name="T44" fmla="*/ 513 w 1291"/>
                <a:gd name="T45" fmla="*/ 465 h 1383"/>
                <a:gd name="T46" fmla="*/ 436 w 1291"/>
                <a:gd name="T47" fmla="*/ 870 h 1383"/>
                <a:gd name="T48" fmla="*/ 595 w 1291"/>
                <a:gd name="T49" fmla="*/ 964 h 1383"/>
                <a:gd name="T50" fmla="*/ 642 w 1291"/>
                <a:gd name="T51" fmla="*/ 1341 h 1383"/>
                <a:gd name="T52" fmla="*/ 601 w 1291"/>
                <a:gd name="T53" fmla="*/ 1212 h 1383"/>
                <a:gd name="T54" fmla="*/ 466 w 1291"/>
                <a:gd name="T55" fmla="*/ 1059 h 1383"/>
                <a:gd name="T56" fmla="*/ 642 w 1291"/>
                <a:gd name="T57" fmla="*/ 1341 h 1383"/>
                <a:gd name="T58" fmla="*/ 695 w 1291"/>
                <a:gd name="T59" fmla="*/ 964 h 1383"/>
                <a:gd name="T60" fmla="*/ 837 w 1291"/>
                <a:gd name="T61" fmla="*/ 1018 h 1383"/>
                <a:gd name="T62" fmla="*/ 754 w 1291"/>
                <a:gd name="T63" fmla="*/ 882 h 1383"/>
                <a:gd name="T64" fmla="*/ 430 w 1291"/>
                <a:gd name="T65" fmla="*/ 817 h 1383"/>
                <a:gd name="T66" fmla="*/ 536 w 1291"/>
                <a:gd name="T67" fmla="*/ 500 h 1383"/>
                <a:gd name="T68" fmla="*/ 860 w 1291"/>
                <a:gd name="T69" fmla="*/ 571 h 1383"/>
                <a:gd name="T70" fmla="*/ 1072 w 1291"/>
                <a:gd name="T71" fmla="*/ 318 h 1383"/>
                <a:gd name="T72" fmla="*/ 1196 w 1291"/>
                <a:gd name="T73" fmla="*/ 483 h 1383"/>
                <a:gd name="T74" fmla="*/ 1084 w 1291"/>
                <a:gd name="T75" fmla="*/ 595 h 1383"/>
                <a:gd name="T76" fmla="*/ 1096 w 1291"/>
                <a:gd name="T77" fmla="*/ 618 h 1383"/>
                <a:gd name="T78" fmla="*/ 872 w 1291"/>
                <a:gd name="T79" fmla="*/ 353 h 1383"/>
                <a:gd name="T80" fmla="*/ 907 w 1291"/>
                <a:gd name="T81" fmla="*/ 600 h 1383"/>
                <a:gd name="T82" fmla="*/ 907 w 1291"/>
                <a:gd name="T83" fmla="*/ 695 h 1383"/>
                <a:gd name="T84" fmla="*/ 1208 w 1291"/>
                <a:gd name="T85" fmla="*/ 1018 h 1383"/>
                <a:gd name="T86" fmla="*/ 901 w 1291"/>
                <a:gd name="T87" fmla="*/ 841 h 1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91" h="1383">
                  <a:moveTo>
                    <a:pt x="1084" y="695"/>
                  </a:moveTo>
                  <a:lnTo>
                    <a:pt x="1084" y="695"/>
                  </a:lnTo>
                  <a:cubicBezTo>
                    <a:pt x="1101" y="677"/>
                    <a:pt x="1119" y="659"/>
                    <a:pt x="1131" y="642"/>
                  </a:cubicBezTo>
                  <a:cubicBezTo>
                    <a:pt x="1143" y="648"/>
                    <a:pt x="1154" y="648"/>
                    <a:pt x="1160" y="648"/>
                  </a:cubicBezTo>
                  <a:cubicBezTo>
                    <a:pt x="1166" y="648"/>
                    <a:pt x="1172" y="648"/>
                    <a:pt x="1178" y="648"/>
                  </a:cubicBezTo>
                  <a:cubicBezTo>
                    <a:pt x="1219" y="642"/>
                    <a:pt x="1249" y="606"/>
                    <a:pt x="1249" y="565"/>
                  </a:cubicBezTo>
                  <a:cubicBezTo>
                    <a:pt x="1249" y="541"/>
                    <a:pt x="1243" y="524"/>
                    <a:pt x="1231" y="506"/>
                  </a:cubicBezTo>
                  <a:cubicBezTo>
                    <a:pt x="1261" y="447"/>
                    <a:pt x="1266" y="388"/>
                    <a:pt x="1243" y="347"/>
                  </a:cubicBezTo>
                  <a:cubicBezTo>
                    <a:pt x="1219" y="300"/>
                    <a:pt x="1160" y="277"/>
                    <a:pt x="1072" y="277"/>
                  </a:cubicBezTo>
                  <a:cubicBezTo>
                    <a:pt x="1013" y="277"/>
                    <a:pt x="942" y="288"/>
                    <a:pt x="866" y="312"/>
                  </a:cubicBezTo>
                  <a:cubicBezTo>
                    <a:pt x="819" y="124"/>
                    <a:pt x="737" y="0"/>
                    <a:pt x="642" y="0"/>
                  </a:cubicBezTo>
                  <a:cubicBezTo>
                    <a:pt x="554" y="0"/>
                    <a:pt x="471" y="124"/>
                    <a:pt x="424" y="312"/>
                  </a:cubicBezTo>
                  <a:cubicBezTo>
                    <a:pt x="389" y="300"/>
                    <a:pt x="360" y="294"/>
                    <a:pt x="330" y="288"/>
                  </a:cubicBezTo>
                  <a:lnTo>
                    <a:pt x="330" y="288"/>
                  </a:lnTo>
                  <a:cubicBezTo>
                    <a:pt x="330" y="241"/>
                    <a:pt x="289" y="200"/>
                    <a:pt x="242" y="200"/>
                  </a:cubicBezTo>
                  <a:cubicBezTo>
                    <a:pt x="195" y="200"/>
                    <a:pt x="159" y="235"/>
                    <a:pt x="154" y="282"/>
                  </a:cubicBezTo>
                  <a:cubicBezTo>
                    <a:pt x="101" y="288"/>
                    <a:pt x="65" y="312"/>
                    <a:pt x="47" y="347"/>
                  </a:cubicBezTo>
                  <a:cubicBezTo>
                    <a:pt x="0" y="430"/>
                    <a:pt x="65" y="559"/>
                    <a:pt x="206" y="695"/>
                  </a:cubicBezTo>
                  <a:cubicBezTo>
                    <a:pt x="65" y="823"/>
                    <a:pt x="0" y="959"/>
                    <a:pt x="47" y="1035"/>
                  </a:cubicBezTo>
                  <a:cubicBezTo>
                    <a:pt x="71" y="1082"/>
                    <a:pt x="130" y="1106"/>
                    <a:pt x="218" y="1106"/>
                  </a:cubicBezTo>
                  <a:lnTo>
                    <a:pt x="218" y="1106"/>
                  </a:lnTo>
                  <a:cubicBezTo>
                    <a:pt x="277" y="1106"/>
                    <a:pt x="348" y="1094"/>
                    <a:pt x="424" y="1070"/>
                  </a:cubicBezTo>
                  <a:cubicBezTo>
                    <a:pt x="430" y="1100"/>
                    <a:pt x="442" y="1129"/>
                    <a:pt x="448" y="1153"/>
                  </a:cubicBezTo>
                  <a:cubicBezTo>
                    <a:pt x="436" y="1171"/>
                    <a:pt x="424" y="1188"/>
                    <a:pt x="424" y="1212"/>
                  </a:cubicBezTo>
                  <a:cubicBezTo>
                    <a:pt x="424" y="1259"/>
                    <a:pt x="466" y="1300"/>
                    <a:pt x="513" y="1300"/>
                  </a:cubicBezTo>
                  <a:lnTo>
                    <a:pt x="519" y="1300"/>
                  </a:lnTo>
                  <a:cubicBezTo>
                    <a:pt x="554" y="1353"/>
                    <a:pt x="601" y="1382"/>
                    <a:pt x="642" y="1382"/>
                  </a:cubicBezTo>
                  <a:cubicBezTo>
                    <a:pt x="737" y="1382"/>
                    <a:pt x="819" y="1259"/>
                    <a:pt x="866" y="1070"/>
                  </a:cubicBezTo>
                  <a:cubicBezTo>
                    <a:pt x="942" y="1094"/>
                    <a:pt x="1013" y="1106"/>
                    <a:pt x="1072" y="1106"/>
                  </a:cubicBezTo>
                  <a:cubicBezTo>
                    <a:pt x="1160" y="1106"/>
                    <a:pt x="1219" y="1082"/>
                    <a:pt x="1243" y="1035"/>
                  </a:cubicBezTo>
                  <a:cubicBezTo>
                    <a:pt x="1290" y="959"/>
                    <a:pt x="1225" y="823"/>
                    <a:pt x="1084" y="695"/>
                  </a:cubicBezTo>
                  <a:close/>
                  <a:moveTo>
                    <a:pt x="218" y="1065"/>
                  </a:moveTo>
                  <a:lnTo>
                    <a:pt x="218" y="1065"/>
                  </a:lnTo>
                  <a:cubicBezTo>
                    <a:pt x="171" y="1065"/>
                    <a:pt x="106" y="1059"/>
                    <a:pt x="83" y="1018"/>
                  </a:cubicBezTo>
                  <a:cubicBezTo>
                    <a:pt x="53" y="959"/>
                    <a:pt x="106" y="847"/>
                    <a:pt x="236" y="723"/>
                  </a:cubicBezTo>
                  <a:cubicBezTo>
                    <a:pt x="283" y="758"/>
                    <a:pt x="330" y="800"/>
                    <a:pt x="389" y="841"/>
                  </a:cubicBezTo>
                  <a:cubicBezTo>
                    <a:pt x="395" y="906"/>
                    <a:pt x="401" y="970"/>
                    <a:pt x="413" y="1029"/>
                  </a:cubicBezTo>
                  <a:cubicBezTo>
                    <a:pt x="342" y="1053"/>
                    <a:pt x="271" y="1065"/>
                    <a:pt x="218" y="1065"/>
                  </a:cubicBezTo>
                  <a:close/>
                  <a:moveTo>
                    <a:pt x="383" y="782"/>
                  </a:moveTo>
                  <a:lnTo>
                    <a:pt x="383" y="782"/>
                  </a:lnTo>
                  <a:cubicBezTo>
                    <a:pt x="342" y="752"/>
                    <a:pt x="301" y="723"/>
                    <a:pt x="265" y="695"/>
                  </a:cubicBezTo>
                  <a:cubicBezTo>
                    <a:pt x="301" y="659"/>
                    <a:pt x="342" y="630"/>
                    <a:pt x="383" y="600"/>
                  </a:cubicBezTo>
                  <a:cubicBezTo>
                    <a:pt x="383" y="630"/>
                    <a:pt x="383" y="659"/>
                    <a:pt x="383" y="695"/>
                  </a:cubicBezTo>
                  <a:cubicBezTo>
                    <a:pt x="383" y="723"/>
                    <a:pt x="383" y="752"/>
                    <a:pt x="383" y="782"/>
                  </a:cubicBezTo>
                  <a:close/>
                  <a:moveTo>
                    <a:pt x="389" y="547"/>
                  </a:moveTo>
                  <a:lnTo>
                    <a:pt x="389" y="547"/>
                  </a:lnTo>
                  <a:cubicBezTo>
                    <a:pt x="330" y="583"/>
                    <a:pt x="283" y="624"/>
                    <a:pt x="236" y="665"/>
                  </a:cubicBezTo>
                  <a:cubicBezTo>
                    <a:pt x="106" y="541"/>
                    <a:pt x="53" y="430"/>
                    <a:pt x="83" y="371"/>
                  </a:cubicBezTo>
                  <a:cubicBezTo>
                    <a:pt x="101" y="341"/>
                    <a:pt x="130" y="329"/>
                    <a:pt x="165" y="324"/>
                  </a:cubicBezTo>
                  <a:cubicBezTo>
                    <a:pt x="177" y="353"/>
                    <a:pt x="206" y="377"/>
                    <a:pt x="242" y="377"/>
                  </a:cubicBezTo>
                  <a:cubicBezTo>
                    <a:pt x="271" y="377"/>
                    <a:pt x="301" y="359"/>
                    <a:pt x="318" y="329"/>
                  </a:cubicBezTo>
                  <a:cubicBezTo>
                    <a:pt x="348" y="335"/>
                    <a:pt x="383" y="341"/>
                    <a:pt x="413" y="353"/>
                  </a:cubicBezTo>
                  <a:cubicBezTo>
                    <a:pt x="401" y="412"/>
                    <a:pt x="395" y="477"/>
                    <a:pt x="389" y="547"/>
                  </a:cubicBezTo>
                  <a:close/>
                  <a:moveTo>
                    <a:pt x="854" y="512"/>
                  </a:moveTo>
                  <a:lnTo>
                    <a:pt x="854" y="512"/>
                  </a:lnTo>
                  <a:cubicBezTo>
                    <a:pt x="831" y="500"/>
                    <a:pt x="801" y="483"/>
                    <a:pt x="778" y="465"/>
                  </a:cubicBezTo>
                  <a:cubicBezTo>
                    <a:pt x="748" y="447"/>
                    <a:pt x="725" y="436"/>
                    <a:pt x="695" y="424"/>
                  </a:cubicBezTo>
                  <a:cubicBezTo>
                    <a:pt x="742" y="400"/>
                    <a:pt x="789" y="383"/>
                    <a:pt x="837" y="365"/>
                  </a:cubicBezTo>
                  <a:cubicBezTo>
                    <a:pt x="842" y="412"/>
                    <a:pt x="848" y="459"/>
                    <a:pt x="854" y="512"/>
                  </a:cubicBezTo>
                  <a:close/>
                  <a:moveTo>
                    <a:pt x="642" y="47"/>
                  </a:moveTo>
                  <a:lnTo>
                    <a:pt x="642" y="47"/>
                  </a:lnTo>
                  <a:cubicBezTo>
                    <a:pt x="713" y="47"/>
                    <a:pt x="784" y="147"/>
                    <a:pt x="825" y="324"/>
                  </a:cubicBezTo>
                  <a:cubicBezTo>
                    <a:pt x="766" y="341"/>
                    <a:pt x="707" y="365"/>
                    <a:pt x="642" y="394"/>
                  </a:cubicBezTo>
                  <a:cubicBezTo>
                    <a:pt x="583" y="365"/>
                    <a:pt x="525" y="341"/>
                    <a:pt x="466" y="324"/>
                  </a:cubicBezTo>
                  <a:cubicBezTo>
                    <a:pt x="507" y="147"/>
                    <a:pt x="577" y="47"/>
                    <a:pt x="642" y="47"/>
                  </a:cubicBezTo>
                  <a:close/>
                  <a:moveTo>
                    <a:pt x="454" y="365"/>
                  </a:moveTo>
                  <a:lnTo>
                    <a:pt x="454" y="365"/>
                  </a:lnTo>
                  <a:cubicBezTo>
                    <a:pt x="501" y="383"/>
                    <a:pt x="548" y="400"/>
                    <a:pt x="595" y="424"/>
                  </a:cubicBezTo>
                  <a:cubicBezTo>
                    <a:pt x="566" y="436"/>
                    <a:pt x="542" y="447"/>
                    <a:pt x="513" y="465"/>
                  </a:cubicBezTo>
                  <a:cubicBezTo>
                    <a:pt x="489" y="483"/>
                    <a:pt x="460" y="500"/>
                    <a:pt x="436" y="512"/>
                  </a:cubicBezTo>
                  <a:cubicBezTo>
                    <a:pt x="442" y="459"/>
                    <a:pt x="448" y="412"/>
                    <a:pt x="454" y="365"/>
                  </a:cubicBezTo>
                  <a:close/>
                  <a:moveTo>
                    <a:pt x="436" y="870"/>
                  </a:moveTo>
                  <a:lnTo>
                    <a:pt x="436" y="870"/>
                  </a:lnTo>
                  <a:cubicBezTo>
                    <a:pt x="460" y="888"/>
                    <a:pt x="489" y="906"/>
                    <a:pt x="513" y="917"/>
                  </a:cubicBezTo>
                  <a:cubicBezTo>
                    <a:pt x="542" y="935"/>
                    <a:pt x="566" y="947"/>
                    <a:pt x="595" y="964"/>
                  </a:cubicBezTo>
                  <a:cubicBezTo>
                    <a:pt x="548" y="982"/>
                    <a:pt x="501" y="1006"/>
                    <a:pt x="454" y="1018"/>
                  </a:cubicBezTo>
                  <a:cubicBezTo>
                    <a:pt x="448" y="970"/>
                    <a:pt x="442" y="923"/>
                    <a:pt x="436" y="870"/>
                  </a:cubicBezTo>
                  <a:close/>
                  <a:moveTo>
                    <a:pt x="642" y="1341"/>
                  </a:moveTo>
                  <a:lnTo>
                    <a:pt x="642" y="1341"/>
                  </a:lnTo>
                  <a:cubicBezTo>
                    <a:pt x="619" y="1341"/>
                    <a:pt x="589" y="1318"/>
                    <a:pt x="560" y="1282"/>
                  </a:cubicBezTo>
                  <a:cubicBezTo>
                    <a:pt x="583" y="1271"/>
                    <a:pt x="601" y="1241"/>
                    <a:pt x="601" y="1212"/>
                  </a:cubicBezTo>
                  <a:cubicBezTo>
                    <a:pt x="601" y="1165"/>
                    <a:pt x="560" y="1123"/>
                    <a:pt x="513" y="1123"/>
                  </a:cubicBezTo>
                  <a:cubicBezTo>
                    <a:pt x="501" y="1123"/>
                    <a:pt x="495" y="1129"/>
                    <a:pt x="483" y="1129"/>
                  </a:cubicBezTo>
                  <a:cubicBezTo>
                    <a:pt x="477" y="1106"/>
                    <a:pt x="471" y="1088"/>
                    <a:pt x="466" y="1059"/>
                  </a:cubicBezTo>
                  <a:cubicBezTo>
                    <a:pt x="525" y="1041"/>
                    <a:pt x="583" y="1018"/>
                    <a:pt x="642" y="988"/>
                  </a:cubicBezTo>
                  <a:cubicBezTo>
                    <a:pt x="707" y="1018"/>
                    <a:pt x="766" y="1041"/>
                    <a:pt x="825" y="1059"/>
                  </a:cubicBezTo>
                  <a:cubicBezTo>
                    <a:pt x="784" y="1235"/>
                    <a:pt x="713" y="1341"/>
                    <a:pt x="642" y="1341"/>
                  </a:cubicBezTo>
                  <a:close/>
                  <a:moveTo>
                    <a:pt x="837" y="1018"/>
                  </a:moveTo>
                  <a:lnTo>
                    <a:pt x="837" y="1018"/>
                  </a:lnTo>
                  <a:cubicBezTo>
                    <a:pt x="789" y="1006"/>
                    <a:pt x="742" y="982"/>
                    <a:pt x="695" y="964"/>
                  </a:cubicBezTo>
                  <a:cubicBezTo>
                    <a:pt x="725" y="947"/>
                    <a:pt x="748" y="935"/>
                    <a:pt x="778" y="917"/>
                  </a:cubicBezTo>
                  <a:cubicBezTo>
                    <a:pt x="801" y="906"/>
                    <a:pt x="831" y="888"/>
                    <a:pt x="854" y="870"/>
                  </a:cubicBezTo>
                  <a:cubicBezTo>
                    <a:pt x="848" y="923"/>
                    <a:pt x="842" y="970"/>
                    <a:pt x="837" y="1018"/>
                  </a:cubicBezTo>
                  <a:close/>
                  <a:moveTo>
                    <a:pt x="860" y="817"/>
                  </a:moveTo>
                  <a:lnTo>
                    <a:pt x="860" y="817"/>
                  </a:lnTo>
                  <a:cubicBezTo>
                    <a:pt x="825" y="841"/>
                    <a:pt x="789" y="859"/>
                    <a:pt x="754" y="882"/>
                  </a:cubicBezTo>
                  <a:cubicBezTo>
                    <a:pt x="719" y="900"/>
                    <a:pt x="683" y="923"/>
                    <a:pt x="642" y="941"/>
                  </a:cubicBezTo>
                  <a:cubicBezTo>
                    <a:pt x="607" y="923"/>
                    <a:pt x="572" y="900"/>
                    <a:pt x="536" y="882"/>
                  </a:cubicBezTo>
                  <a:cubicBezTo>
                    <a:pt x="501" y="859"/>
                    <a:pt x="466" y="841"/>
                    <a:pt x="430" y="817"/>
                  </a:cubicBezTo>
                  <a:cubicBezTo>
                    <a:pt x="430" y="776"/>
                    <a:pt x="424" y="735"/>
                    <a:pt x="424" y="695"/>
                  </a:cubicBezTo>
                  <a:cubicBezTo>
                    <a:pt x="424" y="648"/>
                    <a:pt x="430" y="606"/>
                    <a:pt x="430" y="571"/>
                  </a:cubicBezTo>
                  <a:cubicBezTo>
                    <a:pt x="466" y="547"/>
                    <a:pt x="501" y="524"/>
                    <a:pt x="536" y="500"/>
                  </a:cubicBezTo>
                  <a:cubicBezTo>
                    <a:pt x="572" y="483"/>
                    <a:pt x="607" y="465"/>
                    <a:pt x="642" y="447"/>
                  </a:cubicBezTo>
                  <a:cubicBezTo>
                    <a:pt x="683" y="465"/>
                    <a:pt x="719" y="483"/>
                    <a:pt x="754" y="500"/>
                  </a:cubicBezTo>
                  <a:cubicBezTo>
                    <a:pt x="789" y="524"/>
                    <a:pt x="825" y="547"/>
                    <a:pt x="860" y="571"/>
                  </a:cubicBezTo>
                  <a:cubicBezTo>
                    <a:pt x="860" y="606"/>
                    <a:pt x="866" y="648"/>
                    <a:pt x="866" y="695"/>
                  </a:cubicBezTo>
                  <a:cubicBezTo>
                    <a:pt x="866" y="735"/>
                    <a:pt x="860" y="776"/>
                    <a:pt x="860" y="817"/>
                  </a:cubicBezTo>
                  <a:close/>
                  <a:moveTo>
                    <a:pt x="1072" y="318"/>
                  </a:moveTo>
                  <a:lnTo>
                    <a:pt x="1072" y="318"/>
                  </a:lnTo>
                  <a:cubicBezTo>
                    <a:pt x="1119" y="318"/>
                    <a:pt x="1184" y="329"/>
                    <a:pt x="1208" y="371"/>
                  </a:cubicBezTo>
                  <a:cubicBezTo>
                    <a:pt x="1219" y="394"/>
                    <a:pt x="1219" y="436"/>
                    <a:pt x="1196" y="483"/>
                  </a:cubicBezTo>
                  <a:cubicBezTo>
                    <a:pt x="1184" y="477"/>
                    <a:pt x="1178" y="477"/>
                    <a:pt x="1166" y="477"/>
                  </a:cubicBezTo>
                  <a:cubicBezTo>
                    <a:pt x="1119" y="477"/>
                    <a:pt x="1078" y="518"/>
                    <a:pt x="1078" y="565"/>
                  </a:cubicBezTo>
                  <a:cubicBezTo>
                    <a:pt x="1078" y="577"/>
                    <a:pt x="1078" y="583"/>
                    <a:pt x="1084" y="595"/>
                  </a:cubicBezTo>
                  <a:lnTo>
                    <a:pt x="1084" y="595"/>
                  </a:lnTo>
                  <a:cubicBezTo>
                    <a:pt x="1084" y="600"/>
                    <a:pt x="1090" y="600"/>
                    <a:pt x="1090" y="606"/>
                  </a:cubicBezTo>
                  <a:cubicBezTo>
                    <a:pt x="1090" y="612"/>
                    <a:pt x="1096" y="612"/>
                    <a:pt x="1096" y="618"/>
                  </a:cubicBezTo>
                  <a:cubicBezTo>
                    <a:pt x="1084" y="636"/>
                    <a:pt x="1072" y="648"/>
                    <a:pt x="1054" y="665"/>
                  </a:cubicBezTo>
                  <a:cubicBezTo>
                    <a:pt x="1007" y="624"/>
                    <a:pt x="960" y="583"/>
                    <a:pt x="901" y="547"/>
                  </a:cubicBezTo>
                  <a:cubicBezTo>
                    <a:pt x="895" y="477"/>
                    <a:pt x="890" y="412"/>
                    <a:pt x="872" y="353"/>
                  </a:cubicBezTo>
                  <a:cubicBezTo>
                    <a:pt x="948" y="329"/>
                    <a:pt x="1019" y="318"/>
                    <a:pt x="1072" y="318"/>
                  </a:cubicBezTo>
                  <a:close/>
                  <a:moveTo>
                    <a:pt x="907" y="600"/>
                  </a:moveTo>
                  <a:lnTo>
                    <a:pt x="907" y="600"/>
                  </a:lnTo>
                  <a:cubicBezTo>
                    <a:pt x="948" y="630"/>
                    <a:pt x="990" y="659"/>
                    <a:pt x="1025" y="695"/>
                  </a:cubicBezTo>
                  <a:cubicBezTo>
                    <a:pt x="990" y="723"/>
                    <a:pt x="948" y="752"/>
                    <a:pt x="907" y="782"/>
                  </a:cubicBezTo>
                  <a:cubicBezTo>
                    <a:pt x="907" y="752"/>
                    <a:pt x="907" y="723"/>
                    <a:pt x="907" y="695"/>
                  </a:cubicBezTo>
                  <a:cubicBezTo>
                    <a:pt x="907" y="659"/>
                    <a:pt x="907" y="630"/>
                    <a:pt x="907" y="600"/>
                  </a:cubicBezTo>
                  <a:close/>
                  <a:moveTo>
                    <a:pt x="1208" y="1018"/>
                  </a:moveTo>
                  <a:lnTo>
                    <a:pt x="1208" y="1018"/>
                  </a:lnTo>
                  <a:cubicBezTo>
                    <a:pt x="1184" y="1059"/>
                    <a:pt x="1119" y="1065"/>
                    <a:pt x="1072" y="1065"/>
                  </a:cubicBezTo>
                  <a:cubicBezTo>
                    <a:pt x="1019" y="1065"/>
                    <a:pt x="948" y="1053"/>
                    <a:pt x="872" y="1029"/>
                  </a:cubicBezTo>
                  <a:cubicBezTo>
                    <a:pt x="890" y="970"/>
                    <a:pt x="895" y="906"/>
                    <a:pt x="901" y="841"/>
                  </a:cubicBezTo>
                  <a:cubicBezTo>
                    <a:pt x="960" y="800"/>
                    <a:pt x="1007" y="758"/>
                    <a:pt x="1054" y="723"/>
                  </a:cubicBezTo>
                  <a:cubicBezTo>
                    <a:pt x="1184" y="847"/>
                    <a:pt x="1237" y="959"/>
                    <a:pt x="1208" y="10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90" name="Freeform: Shape 69"/>
            <p:cNvSpPr>
              <a:spLocks/>
            </p:cNvSpPr>
            <p:nvPr/>
          </p:nvSpPr>
          <p:spPr bwMode="auto">
            <a:xfrm>
              <a:off x="3967769" y="3528918"/>
              <a:ext cx="59538" cy="59541"/>
            </a:xfrm>
            <a:custGeom>
              <a:avLst/>
              <a:gdLst>
                <a:gd name="T0" fmla="*/ 129 w 266"/>
                <a:gd name="T1" fmla="*/ 0 h 265"/>
                <a:gd name="T2" fmla="*/ 129 w 266"/>
                <a:gd name="T3" fmla="*/ 0 h 265"/>
                <a:gd name="T4" fmla="*/ 0 w 266"/>
                <a:gd name="T5" fmla="*/ 136 h 265"/>
                <a:gd name="T6" fmla="*/ 129 w 266"/>
                <a:gd name="T7" fmla="*/ 264 h 265"/>
                <a:gd name="T8" fmla="*/ 265 w 266"/>
                <a:gd name="T9" fmla="*/ 136 h 265"/>
                <a:gd name="T10" fmla="*/ 129 w 266"/>
                <a:gd name="T1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6" h="265">
                  <a:moveTo>
                    <a:pt x="129" y="0"/>
                  </a:moveTo>
                  <a:lnTo>
                    <a:pt x="129" y="0"/>
                  </a:lnTo>
                  <a:cubicBezTo>
                    <a:pt x="59" y="0"/>
                    <a:pt x="0" y="59"/>
                    <a:pt x="0" y="136"/>
                  </a:cubicBezTo>
                  <a:cubicBezTo>
                    <a:pt x="0" y="205"/>
                    <a:pt x="59" y="264"/>
                    <a:pt x="129" y="264"/>
                  </a:cubicBezTo>
                  <a:cubicBezTo>
                    <a:pt x="206" y="264"/>
                    <a:pt x="265" y="205"/>
                    <a:pt x="265" y="136"/>
                  </a:cubicBezTo>
                  <a:cubicBezTo>
                    <a:pt x="265" y="59"/>
                    <a:pt x="206" y="0"/>
                    <a:pt x="12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91" name="Freeform: Shape 70"/>
            <p:cNvSpPr>
              <a:spLocks/>
            </p:cNvSpPr>
            <p:nvPr/>
          </p:nvSpPr>
          <p:spPr bwMode="auto">
            <a:xfrm>
              <a:off x="4489717" y="4554026"/>
              <a:ext cx="286773" cy="201449"/>
            </a:xfrm>
            <a:custGeom>
              <a:avLst/>
              <a:gdLst>
                <a:gd name="T0" fmla="*/ 1254 w 1273"/>
                <a:gd name="T1" fmla="*/ 0 h 896"/>
                <a:gd name="T2" fmla="*/ 1254 w 1273"/>
                <a:gd name="T3" fmla="*/ 0 h 896"/>
                <a:gd name="T4" fmla="*/ 23 w 1273"/>
                <a:gd name="T5" fmla="*/ 0 h 896"/>
                <a:gd name="T6" fmla="*/ 0 w 1273"/>
                <a:gd name="T7" fmla="*/ 23 h 896"/>
                <a:gd name="T8" fmla="*/ 0 w 1273"/>
                <a:gd name="T9" fmla="*/ 871 h 896"/>
                <a:gd name="T10" fmla="*/ 23 w 1273"/>
                <a:gd name="T11" fmla="*/ 895 h 896"/>
                <a:gd name="T12" fmla="*/ 1254 w 1273"/>
                <a:gd name="T13" fmla="*/ 895 h 896"/>
                <a:gd name="T14" fmla="*/ 1272 w 1273"/>
                <a:gd name="T15" fmla="*/ 871 h 896"/>
                <a:gd name="T16" fmla="*/ 1272 w 1273"/>
                <a:gd name="T17" fmla="*/ 23 h 896"/>
                <a:gd name="T18" fmla="*/ 1254 w 1273"/>
                <a:gd name="T19" fmla="*/ 0 h 896"/>
                <a:gd name="T20" fmla="*/ 1195 w 1273"/>
                <a:gd name="T21" fmla="*/ 818 h 896"/>
                <a:gd name="T22" fmla="*/ 1195 w 1273"/>
                <a:gd name="T23" fmla="*/ 818 h 896"/>
                <a:gd name="T24" fmla="*/ 706 w 1273"/>
                <a:gd name="T25" fmla="*/ 818 h 896"/>
                <a:gd name="T26" fmla="*/ 636 w 1273"/>
                <a:gd name="T27" fmla="*/ 859 h 896"/>
                <a:gd name="T28" fmla="*/ 636 w 1273"/>
                <a:gd name="T29" fmla="*/ 859 h 896"/>
                <a:gd name="T30" fmla="*/ 636 w 1273"/>
                <a:gd name="T31" fmla="*/ 859 h 896"/>
                <a:gd name="T32" fmla="*/ 636 w 1273"/>
                <a:gd name="T33" fmla="*/ 859 h 896"/>
                <a:gd name="T34" fmla="*/ 636 w 1273"/>
                <a:gd name="T35" fmla="*/ 859 h 896"/>
                <a:gd name="T36" fmla="*/ 565 w 1273"/>
                <a:gd name="T37" fmla="*/ 818 h 896"/>
                <a:gd name="T38" fmla="*/ 76 w 1273"/>
                <a:gd name="T39" fmla="*/ 818 h 896"/>
                <a:gd name="T40" fmla="*/ 76 w 1273"/>
                <a:gd name="T41" fmla="*/ 70 h 896"/>
                <a:gd name="T42" fmla="*/ 565 w 1273"/>
                <a:gd name="T43" fmla="*/ 70 h 896"/>
                <a:gd name="T44" fmla="*/ 636 w 1273"/>
                <a:gd name="T45" fmla="*/ 135 h 896"/>
                <a:gd name="T46" fmla="*/ 636 w 1273"/>
                <a:gd name="T47" fmla="*/ 135 h 896"/>
                <a:gd name="T48" fmla="*/ 706 w 1273"/>
                <a:gd name="T49" fmla="*/ 70 h 896"/>
                <a:gd name="T50" fmla="*/ 1195 w 1273"/>
                <a:gd name="T51" fmla="*/ 70 h 896"/>
                <a:gd name="T52" fmla="*/ 1195 w 1273"/>
                <a:gd name="T53" fmla="*/ 818 h 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73" h="896">
                  <a:moveTo>
                    <a:pt x="1254" y="0"/>
                  </a:moveTo>
                  <a:lnTo>
                    <a:pt x="1254" y="0"/>
                  </a:lnTo>
                  <a:cubicBezTo>
                    <a:pt x="23" y="0"/>
                    <a:pt x="23" y="0"/>
                    <a:pt x="23" y="0"/>
                  </a:cubicBezTo>
                  <a:cubicBezTo>
                    <a:pt x="11" y="0"/>
                    <a:pt x="0" y="11"/>
                    <a:pt x="0" y="23"/>
                  </a:cubicBezTo>
                  <a:cubicBezTo>
                    <a:pt x="0" y="871"/>
                    <a:pt x="0" y="871"/>
                    <a:pt x="0" y="871"/>
                  </a:cubicBezTo>
                  <a:cubicBezTo>
                    <a:pt x="0" y="883"/>
                    <a:pt x="11" y="895"/>
                    <a:pt x="23" y="895"/>
                  </a:cubicBezTo>
                  <a:cubicBezTo>
                    <a:pt x="1254" y="895"/>
                    <a:pt x="1254" y="895"/>
                    <a:pt x="1254" y="895"/>
                  </a:cubicBezTo>
                  <a:cubicBezTo>
                    <a:pt x="1266" y="895"/>
                    <a:pt x="1272" y="883"/>
                    <a:pt x="1272" y="871"/>
                  </a:cubicBezTo>
                  <a:cubicBezTo>
                    <a:pt x="1272" y="23"/>
                    <a:pt x="1272" y="23"/>
                    <a:pt x="1272" y="23"/>
                  </a:cubicBezTo>
                  <a:cubicBezTo>
                    <a:pt x="1272" y="11"/>
                    <a:pt x="1266" y="0"/>
                    <a:pt x="1254" y="0"/>
                  </a:cubicBezTo>
                  <a:close/>
                  <a:moveTo>
                    <a:pt x="1195" y="818"/>
                  </a:moveTo>
                  <a:lnTo>
                    <a:pt x="1195" y="818"/>
                  </a:lnTo>
                  <a:cubicBezTo>
                    <a:pt x="706" y="818"/>
                    <a:pt x="706" y="818"/>
                    <a:pt x="706" y="818"/>
                  </a:cubicBezTo>
                  <a:cubicBezTo>
                    <a:pt x="677" y="818"/>
                    <a:pt x="653" y="836"/>
                    <a:pt x="636" y="859"/>
                  </a:cubicBezTo>
                  <a:lnTo>
                    <a:pt x="636" y="859"/>
                  </a:lnTo>
                  <a:lnTo>
                    <a:pt x="636" y="859"/>
                  </a:lnTo>
                  <a:lnTo>
                    <a:pt x="636" y="859"/>
                  </a:lnTo>
                  <a:lnTo>
                    <a:pt x="636" y="859"/>
                  </a:lnTo>
                  <a:cubicBezTo>
                    <a:pt x="624" y="836"/>
                    <a:pt x="600" y="818"/>
                    <a:pt x="565" y="818"/>
                  </a:cubicBezTo>
                  <a:cubicBezTo>
                    <a:pt x="76" y="818"/>
                    <a:pt x="76" y="818"/>
                    <a:pt x="76" y="818"/>
                  </a:cubicBezTo>
                  <a:cubicBezTo>
                    <a:pt x="76" y="70"/>
                    <a:pt x="76" y="70"/>
                    <a:pt x="76" y="70"/>
                  </a:cubicBezTo>
                  <a:cubicBezTo>
                    <a:pt x="565" y="70"/>
                    <a:pt x="565" y="70"/>
                    <a:pt x="565" y="70"/>
                  </a:cubicBezTo>
                  <a:cubicBezTo>
                    <a:pt x="606" y="70"/>
                    <a:pt x="636" y="100"/>
                    <a:pt x="636" y="135"/>
                  </a:cubicBezTo>
                  <a:lnTo>
                    <a:pt x="636" y="135"/>
                  </a:lnTo>
                  <a:cubicBezTo>
                    <a:pt x="641" y="100"/>
                    <a:pt x="671" y="70"/>
                    <a:pt x="706" y="70"/>
                  </a:cubicBezTo>
                  <a:cubicBezTo>
                    <a:pt x="1195" y="70"/>
                    <a:pt x="1195" y="70"/>
                    <a:pt x="1195" y="70"/>
                  </a:cubicBezTo>
                  <a:lnTo>
                    <a:pt x="1195" y="8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92" name="Freeform: Shape 71"/>
            <p:cNvSpPr>
              <a:spLocks/>
            </p:cNvSpPr>
            <p:nvPr/>
          </p:nvSpPr>
          <p:spPr bwMode="auto">
            <a:xfrm>
              <a:off x="4649477" y="4593721"/>
              <a:ext cx="97245" cy="5954"/>
            </a:xfrm>
            <a:custGeom>
              <a:avLst/>
              <a:gdLst>
                <a:gd name="T0" fmla="*/ 0 w 431"/>
                <a:gd name="T1" fmla="*/ 24 h 25"/>
                <a:gd name="T2" fmla="*/ 430 w 431"/>
                <a:gd name="T3" fmla="*/ 24 h 25"/>
                <a:gd name="T4" fmla="*/ 430 w 431"/>
                <a:gd name="T5" fmla="*/ 0 h 25"/>
                <a:gd name="T6" fmla="*/ 0 w 431"/>
                <a:gd name="T7" fmla="*/ 0 h 25"/>
                <a:gd name="T8" fmla="*/ 0 w 431"/>
                <a:gd name="T9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1" h="25">
                  <a:moveTo>
                    <a:pt x="0" y="24"/>
                  </a:moveTo>
                  <a:lnTo>
                    <a:pt x="430" y="24"/>
                  </a:lnTo>
                  <a:lnTo>
                    <a:pt x="430" y="0"/>
                  </a:lnTo>
                  <a:lnTo>
                    <a:pt x="0" y="0"/>
                  </a:lnTo>
                  <a:lnTo>
                    <a:pt x="0" y="2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93" name="Freeform: Shape 72"/>
            <p:cNvSpPr>
              <a:spLocks/>
            </p:cNvSpPr>
            <p:nvPr/>
          </p:nvSpPr>
          <p:spPr bwMode="auto">
            <a:xfrm>
              <a:off x="4649477" y="4616544"/>
              <a:ext cx="97245" cy="5954"/>
            </a:xfrm>
            <a:custGeom>
              <a:avLst/>
              <a:gdLst>
                <a:gd name="T0" fmla="*/ 0 w 431"/>
                <a:gd name="T1" fmla="*/ 24 h 25"/>
                <a:gd name="T2" fmla="*/ 430 w 431"/>
                <a:gd name="T3" fmla="*/ 24 h 25"/>
                <a:gd name="T4" fmla="*/ 430 w 431"/>
                <a:gd name="T5" fmla="*/ 0 h 25"/>
                <a:gd name="T6" fmla="*/ 0 w 431"/>
                <a:gd name="T7" fmla="*/ 0 h 25"/>
                <a:gd name="T8" fmla="*/ 0 w 431"/>
                <a:gd name="T9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1" h="25">
                  <a:moveTo>
                    <a:pt x="0" y="24"/>
                  </a:moveTo>
                  <a:lnTo>
                    <a:pt x="430" y="24"/>
                  </a:lnTo>
                  <a:lnTo>
                    <a:pt x="430" y="0"/>
                  </a:lnTo>
                  <a:lnTo>
                    <a:pt x="0" y="0"/>
                  </a:lnTo>
                  <a:lnTo>
                    <a:pt x="0" y="2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94" name="Freeform: Shape 73"/>
            <p:cNvSpPr>
              <a:spLocks/>
            </p:cNvSpPr>
            <p:nvPr/>
          </p:nvSpPr>
          <p:spPr bwMode="auto">
            <a:xfrm>
              <a:off x="4649477" y="4638377"/>
              <a:ext cx="97245" cy="6947"/>
            </a:xfrm>
            <a:custGeom>
              <a:avLst/>
              <a:gdLst>
                <a:gd name="T0" fmla="*/ 0 w 431"/>
                <a:gd name="T1" fmla="*/ 30 h 31"/>
                <a:gd name="T2" fmla="*/ 430 w 431"/>
                <a:gd name="T3" fmla="*/ 30 h 31"/>
                <a:gd name="T4" fmla="*/ 430 w 431"/>
                <a:gd name="T5" fmla="*/ 0 h 31"/>
                <a:gd name="T6" fmla="*/ 0 w 431"/>
                <a:gd name="T7" fmla="*/ 0 h 31"/>
                <a:gd name="T8" fmla="*/ 0 w 431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1" h="31">
                  <a:moveTo>
                    <a:pt x="0" y="30"/>
                  </a:moveTo>
                  <a:lnTo>
                    <a:pt x="430" y="30"/>
                  </a:lnTo>
                  <a:lnTo>
                    <a:pt x="430" y="0"/>
                  </a:lnTo>
                  <a:lnTo>
                    <a:pt x="0" y="0"/>
                  </a:lnTo>
                  <a:lnTo>
                    <a:pt x="0" y="3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95" name="Freeform: Shape 74"/>
            <p:cNvSpPr>
              <a:spLocks/>
            </p:cNvSpPr>
            <p:nvPr/>
          </p:nvSpPr>
          <p:spPr bwMode="auto">
            <a:xfrm>
              <a:off x="4649477" y="4661201"/>
              <a:ext cx="97245" cy="6946"/>
            </a:xfrm>
            <a:custGeom>
              <a:avLst/>
              <a:gdLst>
                <a:gd name="T0" fmla="*/ 0 w 431"/>
                <a:gd name="T1" fmla="*/ 30 h 31"/>
                <a:gd name="T2" fmla="*/ 430 w 431"/>
                <a:gd name="T3" fmla="*/ 30 h 31"/>
                <a:gd name="T4" fmla="*/ 430 w 431"/>
                <a:gd name="T5" fmla="*/ 0 h 31"/>
                <a:gd name="T6" fmla="*/ 0 w 431"/>
                <a:gd name="T7" fmla="*/ 0 h 31"/>
                <a:gd name="T8" fmla="*/ 0 w 431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1" h="31">
                  <a:moveTo>
                    <a:pt x="0" y="30"/>
                  </a:moveTo>
                  <a:lnTo>
                    <a:pt x="430" y="30"/>
                  </a:lnTo>
                  <a:lnTo>
                    <a:pt x="430" y="0"/>
                  </a:lnTo>
                  <a:lnTo>
                    <a:pt x="0" y="0"/>
                  </a:lnTo>
                  <a:lnTo>
                    <a:pt x="0" y="3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96" name="Freeform: Shape 75"/>
            <p:cNvSpPr>
              <a:spLocks/>
            </p:cNvSpPr>
            <p:nvPr/>
          </p:nvSpPr>
          <p:spPr bwMode="auto">
            <a:xfrm>
              <a:off x="4649477" y="4684025"/>
              <a:ext cx="97245" cy="6947"/>
            </a:xfrm>
            <a:custGeom>
              <a:avLst/>
              <a:gdLst>
                <a:gd name="T0" fmla="*/ 0 w 431"/>
                <a:gd name="T1" fmla="*/ 29 h 30"/>
                <a:gd name="T2" fmla="*/ 430 w 431"/>
                <a:gd name="T3" fmla="*/ 29 h 30"/>
                <a:gd name="T4" fmla="*/ 430 w 431"/>
                <a:gd name="T5" fmla="*/ 0 h 30"/>
                <a:gd name="T6" fmla="*/ 0 w 431"/>
                <a:gd name="T7" fmla="*/ 0 h 30"/>
                <a:gd name="T8" fmla="*/ 0 w 431"/>
                <a:gd name="T9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1" h="30">
                  <a:moveTo>
                    <a:pt x="0" y="29"/>
                  </a:moveTo>
                  <a:lnTo>
                    <a:pt x="430" y="29"/>
                  </a:lnTo>
                  <a:lnTo>
                    <a:pt x="430" y="0"/>
                  </a:lnTo>
                  <a:lnTo>
                    <a:pt x="0" y="0"/>
                  </a:lnTo>
                  <a:lnTo>
                    <a:pt x="0" y="2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97" name="Freeform: Shape 76"/>
            <p:cNvSpPr>
              <a:spLocks/>
            </p:cNvSpPr>
            <p:nvPr/>
          </p:nvSpPr>
          <p:spPr bwMode="auto">
            <a:xfrm>
              <a:off x="4649477" y="4706849"/>
              <a:ext cx="97245" cy="6946"/>
            </a:xfrm>
            <a:custGeom>
              <a:avLst/>
              <a:gdLst>
                <a:gd name="T0" fmla="*/ 0 w 431"/>
                <a:gd name="T1" fmla="*/ 29 h 30"/>
                <a:gd name="T2" fmla="*/ 430 w 431"/>
                <a:gd name="T3" fmla="*/ 29 h 30"/>
                <a:gd name="T4" fmla="*/ 430 w 431"/>
                <a:gd name="T5" fmla="*/ 0 h 30"/>
                <a:gd name="T6" fmla="*/ 0 w 431"/>
                <a:gd name="T7" fmla="*/ 0 h 30"/>
                <a:gd name="T8" fmla="*/ 0 w 431"/>
                <a:gd name="T9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1" h="30">
                  <a:moveTo>
                    <a:pt x="0" y="29"/>
                  </a:moveTo>
                  <a:lnTo>
                    <a:pt x="430" y="29"/>
                  </a:lnTo>
                  <a:lnTo>
                    <a:pt x="430" y="0"/>
                  </a:lnTo>
                  <a:lnTo>
                    <a:pt x="0" y="0"/>
                  </a:lnTo>
                  <a:lnTo>
                    <a:pt x="0" y="2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98" name="Freeform: Shape 77"/>
            <p:cNvSpPr>
              <a:spLocks/>
            </p:cNvSpPr>
            <p:nvPr/>
          </p:nvSpPr>
          <p:spPr bwMode="auto">
            <a:xfrm>
              <a:off x="4518493" y="4593721"/>
              <a:ext cx="97245" cy="5954"/>
            </a:xfrm>
            <a:custGeom>
              <a:avLst/>
              <a:gdLst>
                <a:gd name="T0" fmla="*/ 0 w 431"/>
                <a:gd name="T1" fmla="*/ 24 h 25"/>
                <a:gd name="T2" fmla="*/ 430 w 431"/>
                <a:gd name="T3" fmla="*/ 24 h 25"/>
                <a:gd name="T4" fmla="*/ 430 w 431"/>
                <a:gd name="T5" fmla="*/ 0 h 25"/>
                <a:gd name="T6" fmla="*/ 0 w 431"/>
                <a:gd name="T7" fmla="*/ 0 h 25"/>
                <a:gd name="T8" fmla="*/ 0 w 431"/>
                <a:gd name="T9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1" h="25">
                  <a:moveTo>
                    <a:pt x="0" y="24"/>
                  </a:moveTo>
                  <a:lnTo>
                    <a:pt x="430" y="24"/>
                  </a:lnTo>
                  <a:lnTo>
                    <a:pt x="430" y="0"/>
                  </a:lnTo>
                  <a:lnTo>
                    <a:pt x="0" y="0"/>
                  </a:lnTo>
                  <a:lnTo>
                    <a:pt x="0" y="2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99" name="Freeform: Shape 78"/>
            <p:cNvSpPr>
              <a:spLocks/>
            </p:cNvSpPr>
            <p:nvPr/>
          </p:nvSpPr>
          <p:spPr bwMode="auto">
            <a:xfrm>
              <a:off x="4518493" y="4616544"/>
              <a:ext cx="97245" cy="5954"/>
            </a:xfrm>
            <a:custGeom>
              <a:avLst/>
              <a:gdLst>
                <a:gd name="T0" fmla="*/ 0 w 431"/>
                <a:gd name="T1" fmla="*/ 24 h 25"/>
                <a:gd name="T2" fmla="*/ 430 w 431"/>
                <a:gd name="T3" fmla="*/ 24 h 25"/>
                <a:gd name="T4" fmla="*/ 430 w 431"/>
                <a:gd name="T5" fmla="*/ 0 h 25"/>
                <a:gd name="T6" fmla="*/ 0 w 431"/>
                <a:gd name="T7" fmla="*/ 0 h 25"/>
                <a:gd name="T8" fmla="*/ 0 w 431"/>
                <a:gd name="T9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1" h="25">
                  <a:moveTo>
                    <a:pt x="0" y="24"/>
                  </a:moveTo>
                  <a:lnTo>
                    <a:pt x="430" y="24"/>
                  </a:lnTo>
                  <a:lnTo>
                    <a:pt x="430" y="0"/>
                  </a:lnTo>
                  <a:lnTo>
                    <a:pt x="0" y="0"/>
                  </a:lnTo>
                  <a:lnTo>
                    <a:pt x="0" y="2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00" name="Freeform: Shape 79"/>
            <p:cNvSpPr>
              <a:spLocks/>
            </p:cNvSpPr>
            <p:nvPr/>
          </p:nvSpPr>
          <p:spPr bwMode="auto">
            <a:xfrm>
              <a:off x="4518493" y="4638377"/>
              <a:ext cx="97245" cy="6947"/>
            </a:xfrm>
            <a:custGeom>
              <a:avLst/>
              <a:gdLst>
                <a:gd name="T0" fmla="*/ 0 w 431"/>
                <a:gd name="T1" fmla="*/ 30 h 31"/>
                <a:gd name="T2" fmla="*/ 430 w 431"/>
                <a:gd name="T3" fmla="*/ 30 h 31"/>
                <a:gd name="T4" fmla="*/ 430 w 431"/>
                <a:gd name="T5" fmla="*/ 0 h 31"/>
                <a:gd name="T6" fmla="*/ 0 w 431"/>
                <a:gd name="T7" fmla="*/ 0 h 31"/>
                <a:gd name="T8" fmla="*/ 0 w 431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1" h="31">
                  <a:moveTo>
                    <a:pt x="0" y="30"/>
                  </a:moveTo>
                  <a:lnTo>
                    <a:pt x="430" y="30"/>
                  </a:lnTo>
                  <a:lnTo>
                    <a:pt x="430" y="0"/>
                  </a:lnTo>
                  <a:lnTo>
                    <a:pt x="0" y="0"/>
                  </a:lnTo>
                  <a:lnTo>
                    <a:pt x="0" y="3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01" name="Freeform: Shape 80"/>
            <p:cNvSpPr>
              <a:spLocks/>
            </p:cNvSpPr>
            <p:nvPr/>
          </p:nvSpPr>
          <p:spPr bwMode="auto">
            <a:xfrm>
              <a:off x="4518493" y="4661201"/>
              <a:ext cx="97245" cy="6946"/>
            </a:xfrm>
            <a:custGeom>
              <a:avLst/>
              <a:gdLst>
                <a:gd name="T0" fmla="*/ 0 w 431"/>
                <a:gd name="T1" fmla="*/ 30 h 31"/>
                <a:gd name="T2" fmla="*/ 430 w 431"/>
                <a:gd name="T3" fmla="*/ 30 h 31"/>
                <a:gd name="T4" fmla="*/ 430 w 431"/>
                <a:gd name="T5" fmla="*/ 0 h 31"/>
                <a:gd name="T6" fmla="*/ 0 w 431"/>
                <a:gd name="T7" fmla="*/ 0 h 31"/>
                <a:gd name="T8" fmla="*/ 0 w 431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1" h="31">
                  <a:moveTo>
                    <a:pt x="0" y="30"/>
                  </a:moveTo>
                  <a:lnTo>
                    <a:pt x="430" y="30"/>
                  </a:lnTo>
                  <a:lnTo>
                    <a:pt x="430" y="0"/>
                  </a:lnTo>
                  <a:lnTo>
                    <a:pt x="0" y="0"/>
                  </a:lnTo>
                  <a:lnTo>
                    <a:pt x="0" y="3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02" name="Freeform: Shape 81"/>
            <p:cNvSpPr>
              <a:spLocks/>
            </p:cNvSpPr>
            <p:nvPr/>
          </p:nvSpPr>
          <p:spPr bwMode="auto">
            <a:xfrm>
              <a:off x="4518493" y="4684025"/>
              <a:ext cx="97245" cy="6947"/>
            </a:xfrm>
            <a:custGeom>
              <a:avLst/>
              <a:gdLst>
                <a:gd name="T0" fmla="*/ 0 w 431"/>
                <a:gd name="T1" fmla="*/ 29 h 30"/>
                <a:gd name="T2" fmla="*/ 430 w 431"/>
                <a:gd name="T3" fmla="*/ 29 h 30"/>
                <a:gd name="T4" fmla="*/ 430 w 431"/>
                <a:gd name="T5" fmla="*/ 0 h 30"/>
                <a:gd name="T6" fmla="*/ 0 w 431"/>
                <a:gd name="T7" fmla="*/ 0 h 30"/>
                <a:gd name="T8" fmla="*/ 0 w 431"/>
                <a:gd name="T9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1" h="30">
                  <a:moveTo>
                    <a:pt x="0" y="29"/>
                  </a:moveTo>
                  <a:lnTo>
                    <a:pt x="430" y="29"/>
                  </a:lnTo>
                  <a:lnTo>
                    <a:pt x="430" y="0"/>
                  </a:lnTo>
                  <a:lnTo>
                    <a:pt x="0" y="0"/>
                  </a:lnTo>
                  <a:lnTo>
                    <a:pt x="0" y="2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03" name="Freeform: Shape 82"/>
            <p:cNvSpPr>
              <a:spLocks/>
            </p:cNvSpPr>
            <p:nvPr/>
          </p:nvSpPr>
          <p:spPr bwMode="auto">
            <a:xfrm>
              <a:off x="4518493" y="4706849"/>
              <a:ext cx="97245" cy="6946"/>
            </a:xfrm>
            <a:custGeom>
              <a:avLst/>
              <a:gdLst>
                <a:gd name="T0" fmla="*/ 0 w 431"/>
                <a:gd name="T1" fmla="*/ 29 h 30"/>
                <a:gd name="T2" fmla="*/ 430 w 431"/>
                <a:gd name="T3" fmla="*/ 29 h 30"/>
                <a:gd name="T4" fmla="*/ 430 w 431"/>
                <a:gd name="T5" fmla="*/ 0 h 30"/>
                <a:gd name="T6" fmla="*/ 0 w 431"/>
                <a:gd name="T7" fmla="*/ 0 h 30"/>
                <a:gd name="T8" fmla="*/ 0 w 431"/>
                <a:gd name="T9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1" h="30">
                  <a:moveTo>
                    <a:pt x="0" y="29"/>
                  </a:moveTo>
                  <a:lnTo>
                    <a:pt x="430" y="29"/>
                  </a:lnTo>
                  <a:lnTo>
                    <a:pt x="430" y="0"/>
                  </a:lnTo>
                  <a:lnTo>
                    <a:pt x="0" y="0"/>
                  </a:lnTo>
                  <a:lnTo>
                    <a:pt x="0" y="2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04" name="Freeform: Shape 83"/>
            <p:cNvSpPr>
              <a:spLocks/>
            </p:cNvSpPr>
            <p:nvPr/>
          </p:nvSpPr>
          <p:spPr bwMode="auto">
            <a:xfrm>
              <a:off x="4414302" y="2811443"/>
              <a:ext cx="65491" cy="22824"/>
            </a:xfrm>
            <a:custGeom>
              <a:avLst/>
              <a:gdLst>
                <a:gd name="T0" fmla="*/ 6 w 290"/>
                <a:gd name="T1" fmla="*/ 0 h 101"/>
                <a:gd name="T2" fmla="*/ 0 w 290"/>
                <a:gd name="T3" fmla="*/ 100 h 101"/>
                <a:gd name="T4" fmla="*/ 289 w 290"/>
                <a:gd name="T5" fmla="*/ 100 h 101"/>
                <a:gd name="T6" fmla="*/ 283 w 290"/>
                <a:gd name="T7" fmla="*/ 0 h 101"/>
                <a:gd name="T8" fmla="*/ 6 w 290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" h="101">
                  <a:moveTo>
                    <a:pt x="6" y="0"/>
                  </a:moveTo>
                  <a:lnTo>
                    <a:pt x="0" y="100"/>
                  </a:lnTo>
                  <a:lnTo>
                    <a:pt x="289" y="100"/>
                  </a:lnTo>
                  <a:lnTo>
                    <a:pt x="283" y="0"/>
                  </a:lnTo>
                  <a:lnTo>
                    <a:pt x="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05" name="Freeform: Shape 84"/>
            <p:cNvSpPr>
              <a:spLocks/>
            </p:cNvSpPr>
            <p:nvPr/>
          </p:nvSpPr>
          <p:spPr bwMode="auto">
            <a:xfrm>
              <a:off x="4355757" y="2694345"/>
              <a:ext cx="181589" cy="113129"/>
            </a:xfrm>
            <a:custGeom>
              <a:avLst/>
              <a:gdLst>
                <a:gd name="T0" fmla="*/ 542 w 808"/>
                <a:gd name="T1" fmla="*/ 500 h 501"/>
                <a:gd name="T2" fmla="*/ 807 w 808"/>
                <a:gd name="T3" fmla="*/ 500 h 501"/>
                <a:gd name="T4" fmla="*/ 807 w 808"/>
                <a:gd name="T5" fmla="*/ 0 h 501"/>
                <a:gd name="T6" fmla="*/ 400 w 808"/>
                <a:gd name="T7" fmla="*/ 0 h 501"/>
                <a:gd name="T8" fmla="*/ 400 w 808"/>
                <a:gd name="T9" fmla="*/ 59 h 501"/>
                <a:gd name="T10" fmla="*/ 730 w 808"/>
                <a:gd name="T11" fmla="*/ 59 h 501"/>
                <a:gd name="T12" fmla="*/ 730 w 808"/>
                <a:gd name="T13" fmla="*/ 441 h 501"/>
                <a:gd name="T14" fmla="*/ 536 w 808"/>
                <a:gd name="T15" fmla="*/ 441 h 501"/>
                <a:gd name="T16" fmla="*/ 400 w 808"/>
                <a:gd name="T17" fmla="*/ 441 h 501"/>
                <a:gd name="T18" fmla="*/ 400 w 808"/>
                <a:gd name="T19" fmla="*/ 500 h 501"/>
                <a:gd name="T20" fmla="*/ 542 w 808"/>
                <a:gd name="T21" fmla="*/ 500 h 501"/>
                <a:gd name="T22" fmla="*/ 400 w 808"/>
                <a:gd name="T23" fmla="*/ 0 h 501"/>
                <a:gd name="T24" fmla="*/ 0 w 808"/>
                <a:gd name="T25" fmla="*/ 0 h 501"/>
                <a:gd name="T26" fmla="*/ 0 w 808"/>
                <a:gd name="T27" fmla="*/ 500 h 501"/>
                <a:gd name="T28" fmla="*/ 265 w 808"/>
                <a:gd name="T29" fmla="*/ 500 h 501"/>
                <a:gd name="T30" fmla="*/ 400 w 808"/>
                <a:gd name="T31" fmla="*/ 500 h 501"/>
                <a:gd name="T32" fmla="*/ 400 w 808"/>
                <a:gd name="T33" fmla="*/ 441 h 501"/>
                <a:gd name="T34" fmla="*/ 271 w 808"/>
                <a:gd name="T35" fmla="*/ 441 h 501"/>
                <a:gd name="T36" fmla="*/ 71 w 808"/>
                <a:gd name="T37" fmla="*/ 441 h 501"/>
                <a:gd name="T38" fmla="*/ 71 w 808"/>
                <a:gd name="T39" fmla="*/ 441 h 501"/>
                <a:gd name="T40" fmla="*/ 71 w 808"/>
                <a:gd name="T41" fmla="*/ 59 h 501"/>
                <a:gd name="T42" fmla="*/ 400 w 808"/>
                <a:gd name="T43" fmla="*/ 59 h 501"/>
                <a:gd name="T44" fmla="*/ 400 w 808"/>
                <a:gd name="T45" fmla="*/ 0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8" h="501">
                  <a:moveTo>
                    <a:pt x="542" y="500"/>
                  </a:moveTo>
                  <a:lnTo>
                    <a:pt x="807" y="500"/>
                  </a:lnTo>
                  <a:lnTo>
                    <a:pt x="807" y="0"/>
                  </a:lnTo>
                  <a:lnTo>
                    <a:pt x="400" y="0"/>
                  </a:lnTo>
                  <a:lnTo>
                    <a:pt x="400" y="59"/>
                  </a:lnTo>
                  <a:lnTo>
                    <a:pt x="730" y="59"/>
                  </a:lnTo>
                  <a:lnTo>
                    <a:pt x="730" y="441"/>
                  </a:lnTo>
                  <a:lnTo>
                    <a:pt x="536" y="441"/>
                  </a:lnTo>
                  <a:lnTo>
                    <a:pt x="400" y="441"/>
                  </a:lnTo>
                  <a:lnTo>
                    <a:pt x="400" y="500"/>
                  </a:lnTo>
                  <a:lnTo>
                    <a:pt x="542" y="500"/>
                  </a:lnTo>
                  <a:close/>
                  <a:moveTo>
                    <a:pt x="400" y="0"/>
                  </a:moveTo>
                  <a:lnTo>
                    <a:pt x="0" y="0"/>
                  </a:lnTo>
                  <a:lnTo>
                    <a:pt x="0" y="500"/>
                  </a:lnTo>
                  <a:lnTo>
                    <a:pt x="265" y="500"/>
                  </a:lnTo>
                  <a:lnTo>
                    <a:pt x="400" y="500"/>
                  </a:lnTo>
                  <a:lnTo>
                    <a:pt x="400" y="441"/>
                  </a:lnTo>
                  <a:lnTo>
                    <a:pt x="271" y="441"/>
                  </a:lnTo>
                  <a:lnTo>
                    <a:pt x="71" y="441"/>
                  </a:lnTo>
                  <a:lnTo>
                    <a:pt x="71" y="441"/>
                  </a:lnTo>
                  <a:lnTo>
                    <a:pt x="71" y="59"/>
                  </a:lnTo>
                  <a:lnTo>
                    <a:pt x="400" y="59"/>
                  </a:lnTo>
                  <a:lnTo>
                    <a:pt x="4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06" name="Freeform: Shape 85"/>
            <p:cNvSpPr>
              <a:spLocks/>
            </p:cNvSpPr>
            <p:nvPr/>
          </p:nvSpPr>
          <p:spPr bwMode="auto">
            <a:xfrm>
              <a:off x="4402395" y="2839230"/>
              <a:ext cx="89307" cy="9924"/>
            </a:xfrm>
            <a:custGeom>
              <a:avLst/>
              <a:gdLst>
                <a:gd name="T0" fmla="*/ 0 w 396"/>
                <a:gd name="T1" fmla="*/ 0 h 43"/>
                <a:gd name="T2" fmla="*/ 0 w 396"/>
                <a:gd name="T3" fmla="*/ 42 h 43"/>
                <a:gd name="T4" fmla="*/ 395 w 396"/>
                <a:gd name="T5" fmla="*/ 42 h 43"/>
                <a:gd name="T6" fmla="*/ 395 w 396"/>
                <a:gd name="T7" fmla="*/ 0 h 43"/>
                <a:gd name="T8" fmla="*/ 342 w 396"/>
                <a:gd name="T9" fmla="*/ 0 h 43"/>
                <a:gd name="T10" fmla="*/ 53 w 396"/>
                <a:gd name="T11" fmla="*/ 0 h 43"/>
                <a:gd name="T12" fmla="*/ 0 w 396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43">
                  <a:moveTo>
                    <a:pt x="0" y="0"/>
                  </a:moveTo>
                  <a:lnTo>
                    <a:pt x="0" y="42"/>
                  </a:lnTo>
                  <a:lnTo>
                    <a:pt x="395" y="42"/>
                  </a:lnTo>
                  <a:lnTo>
                    <a:pt x="395" y="0"/>
                  </a:lnTo>
                  <a:lnTo>
                    <a:pt x="342" y="0"/>
                  </a:lnTo>
                  <a:lnTo>
                    <a:pt x="53" y="0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6A7FA5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07" name="Freeform: Shape 86"/>
            <p:cNvSpPr>
              <a:spLocks/>
            </p:cNvSpPr>
            <p:nvPr/>
          </p:nvSpPr>
          <p:spPr bwMode="auto">
            <a:xfrm>
              <a:off x="1319337" y="3462430"/>
              <a:ext cx="154798" cy="156793"/>
            </a:xfrm>
            <a:custGeom>
              <a:avLst/>
              <a:gdLst>
                <a:gd name="T0" fmla="*/ 689 w 690"/>
                <a:gd name="T1" fmla="*/ 347 h 695"/>
                <a:gd name="T2" fmla="*/ 689 w 690"/>
                <a:gd name="T3" fmla="*/ 347 h 695"/>
                <a:gd name="T4" fmla="*/ 342 w 690"/>
                <a:gd name="T5" fmla="*/ 0 h 695"/>
                <a:gd name="T6" fmla="*/ 0 w 690"/>
                <a:gd name="T7" fmla="*/ 347 h 695"/>
                <a:gd name="T8" fmla="*/ 342 w 690"/>
                <a:gd name="T9" fmla="*/ 694 h 695"/>
                <a:gd name="T10" fmla="*/ 689 w 690"/>
                <a:gd name="T11" fmla="*/ 347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0" h="695">
                  <a:moveTo>
                    <a:pt x="689" y="347"/>
                  </a:moveTo>
                  <a:lnTo>
                    <a:pt x="689" y="347"/>
                  </a:lnTo>
                  <a:cubicBezTo>
                    <a:pt x="689" y="153"/>
                    <a:pt x="536" y="0"/>
                    <a:pt x="342" y="0"/>
                  </a:cubicBezTo>
                  <a:cubicBezTo>
                    <a:pt x="153" y="0"/>
                    <a:pt x="0" y="153"/>
                    <a:pt x="0" y="347"/>
                  </a:cubicBezTo>
                  <a:cubicBezTo>
                    <a:pt x="0" y="535"/>
                    <a:pt x="153" y="694"/>
                    <a:pt x="342" y="694"/>
                  </a:cubicBezTo>
                  <a:cubicBezTo>
                    <a:pt x="536" y="694"/>
                    <a:pt x="689" y="535"/>
                    <a:pt x="689" y="34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08" name="Freeform: Shape 87"/>
            <p:cNvSpPr>
              <a:spLocks/>
            </p:cNvSpPr>
            <p:nvPr/>
          </p:nvSpPr>
          <p:spPr bwMode="auto">
            <a:xfrm>
              <a:off x="2222325" y="2728086"/>
              <a:ext cx="121060" cy="121068"/>
            </a:xfrm>
            <a:custGeom>
              <a:avLst/>
              <a:gdLst>
                <a:gd name="T0" fmla="*/ 536 w 537"/>
                <a:gd name="T1" fmla="*/ 265 h 537"/>
                <a:gd name="T2" fmla="*/ 536 w 537"/>
                <a:gd name="T3" fmla="*/ 265 h 537"/>
                <a:gd name="T4" fmla="*/ 265 w 537"/>
                <a:gd name="T5" fmla="*/ 0 h 537"/>
                <a:gd name="T6" fmla="*/ 0 w 537"/>
                <a:gd name="T7" fmla="*/ 265 h 537"/>
                <a:gd name="T8" fmla="*/ 265 w 537"/>
                <a:gd name="T9" fmla="*/ 536 h 537"/>
                <a:gd name="T10" fmla="*/ 536 w 537"/>
                <a:gd name="T11" fmla="*/ 265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7" h="537">
                  <a:moveTo>
                    <a:pt x="536" y="265"/>
                  </a:moveTo>
                  <a:lnTo>
                    <a:pt x="536" y="265"/>
                  </a:lnTo>
                  <a:cubicBezTo>
                    <a:pt x="536" y="118"/>
                    <a:pt x="412" y="0"/>
                    <a:pt x="265" y="0"/>
                  </a:cubicBezTo>
                  <a:cubicBezTo>
                    <a:pt x="118" y="0"/>
                    <a:pt x="0" y="118"/>
                    <a:pt x="0" y="265"/>
                  </a:cubicBezTo>
                  <a:cubicBezTo>
                    <a:pt x="0" y="412"/>
                    <a:pt x="118" y="536"/>
                    <a:pt x="265" y="536"/>
                  </a:cubicBezTo>
                  <a:cubicBezTo>
                    <a:pt x="412" y="536"/>
                    <a:pt x="536" y="412"/>
                    <a:pt x="536" y="26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09" name="Freeform: Shape 88"/>
            <p:cNvSpPr>
              <a:spLocks/>
            </p:cNvSpPr>
            <p:nvPr/>
          </p:nvSpPr>
          <p:spPr bwMode="auto">
            <a:xfrm>
              <a:off x="4675277" y="3259990"/>
              <a:ext cx="581484" cy="583507"/>
            </a:xfrm>
            <a:custGeom>
              <a:avLst/>
              <a:gdLst>
                <a:gd name="T0" fmla="*/ 2585 w 2586"/>
                <a:gd name="T1" fmla="*/ 1295 h 2591"/>
                <a:gd name="T2" fmla="*/ 2585 w 2586"/>
                <a:gd name="T3" fmla="*/ 1295 h 2591"/>
                <a:gd name="T4" fmla="*/ 1289 w 2586"/>
                <a:gd name="T5" fmla="*/ 0 h 2591"/>
                <a:gd name="T6" fmla="*/ 0 w 2586"/>
                <a:gd name="T7" fmla="*/ 1295 h 2591"/>
                <a:gd name="T8" fmla="*/ 1289 w 2586"/>
                <a:gd name="T9" fmla="*/ 2590 h 2591"/>
                <a:gd name="T10" fmla="*/ 2585 w 2586"/>
                <a:gd name="T11" fmla="*/ 1295 h 2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86" h="2591">
                  <a:moveTo>
                    <a:pt x="2585" y="1295"/>
                  </a:moveTo>
                  <a:lnTo>
                    <a:pt x="2585" y="1295"/>
                  </a:lnTo>
                  <a:cubicBezTo>
                    <a:pt x="2585" y="583"/>
                    <a:pt x="2008" y="0"/>
                    <a:pt x="1289" y="0"/>
                  </a:cubicBezTo>
                  <a:cubicBezTo>
                    <a:pt x="577" y="0"/>
                    <a:pt x="0" y="583"/>
                    <a:pt x="0" y="1295"/>
                  </a:cubicBezTo>
                  <a:cubicBezTo>
                    <a:pt x="0" y="2007"/>
                    <a:pt x="577" y="2590"/>
                    <a:pt x="1289" y="2590"/>
                  </a:cubicBezTo>
                  <a:cubicBezTo>
                    <a:pt x="2008" y="2590"/>
                    <a:pt x="2585" y="2007"/>
                    <a:pt x="2585" y="129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10" name="Freeform: Shape 89"/>
            <p:cNvSpPr>
              <a:spLocks/>
            </p:cNvSpPr>
            <p:nvPr/>
          </p:nvSpPr>
          <p:spPr bwMode="auto">
            <a:xfrm>
              <a:off x="3874494" y="1690079"/>
              <a:ext cx="552708" cy="552744"/>
            </a:xfrm>
            <a:custGeom>
              <a:avLst/>
              <a:gdLst>
                <a:gd name="T0" fmla="*/ 2455 w 2456"/>
                <a:gd name="T1" fmla="*/ 1230 h 2456"/>
                <a:gd name="T2" fmla="*/ 2455 w 2456"/>
                <a:gd name="T3" fmla="*/ 1230 h 2456"/>
                <a:gd name="T4" fmla="*/ 1230 w 2456"/>
                <a:gd name="T5" fmla="*/ 0 h 2456"/>
                <a:gd name="T6" fmla="*/ 0 w 2456"/>
                <a:gd name="T7" fmla="*/ 1230 h 2456"/>
                <a:gd name="T8" fmla="*/ 1230 w 2456"/>
                <a:gd name="T9" fmla="*/ 2455 h 2456"/>
                <a:gd name="T10" fmla="*/ 2455 w 2456"/>
                <a:gd name="T11" fmla="*/ 1230 h 2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56" h="2456">
                  <a:moveTo>
                    <a:pt x="2455" y="1230"/>
                  </a:moveTo>
                  <a:lnTo>
                    <a:pt x="2455" y="1230"/>
                  </a:lnTo>
                  <a:cubicBezTo>
                    <a:pt x="2455" y="553"/>
                    <a:pt x="1907" y="0"/>
                    <a:pt x="1230" y="0"/>
                  </a:cubicBezTo>
                  <a:cubicBezTo>
                    <a:pt x="547" y="0"/>
                    <a:pt x="0" y="553"/>
                    <a:pt x="0" y="1230"/>
                  </a:cubicBezTo>
                  <a:cubicBezTo>
                    <a:pt x="0" y="1907"/>
                    <a:pt x="547" y="2455"/>
                    <a:pt x="1230" y="2455"/>
                  </a:cubicBezTo>
                  <a:cubicBezTo>
                    <a:pt x="1907" y="2455"/>
                    <a:pt x="2455" y="1907"/>
                    <a:pt x="2455" y="123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11" name="Freeform: Shape 90"/>
            <p:cNvSpPr>
              <a:spLocks/>
            </p:cNvSpPr>
            <p:nvPr/>
          </p:nvSpPr>
          <p:spPr bwMode="auto">
            <a:xfrm>
              <a:off x="1711293" y="2123738"/>
              <a:ext cx="428671" cy="428699"/>
            </a:xfrm>
            <a:custGeom>
              <a:avLst/>
              <a:gdLst>
                <a:gd name="T0" fmla="*/ 1902 w 1903"/>
                <a:gd name="T1" fmla="*/ 954 h 1903"/>
                <a:gd name="T2" fmla="*/ 1902 w 1903"/>
                <a:gd name="T3" fmla="*/ 954 h 1903"/>
                <a:gd name="T4" fmla="*/ 948 w 1903"/>
                <a:gd name="T5" fmla="*/ 0 h 1903"/>
                <a:gd name="T6" fmla="*/ 0 w 1903"/>
                <a:gd name="T7" fmla="*/ 954 h 1903"/>
                <a:gd name="T8" fmla="*/ 948 w 1903"/>
                <a:gd name="T9" fmla="*/ 1902 h 1903"/>
                <a:gd name="T10" fmla="*/ 1902 w 1903"/>
                <a:gd name="T11" fmla="*/ 954 h 1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03" h="1903">
                  <a:moveTo>
                    <a:pt x="1902" y="954"/>
                  </a:moveTo>
                  <a:lnTo>
                    <a:pt x="1902" y="954"/>
                  </a:lnTo>
                  <a:cubicBezTo>
                    <a:pt x="1902" y="430"/>
                    <a:pt x="1472" y="0"/>
                    <a:pt x="948" y="0"/>
                  </a:cubicBezTo>
                  <a:cubicBezTo>
                    <a:pt x="424" y="0"/>
                    <a:pt x="0" y="430"/>
                    <a:pt x="0" y="954"/>
                  </a:cubicBezTo>
                  <a:cubicBezTo>
                    <a:pt x="0" y="1478"/>
                    <a:pt x="424" y="1902"/>
                    <a:pt x="948" y="1902"/>
                  </a:cubicBezTo>
                  <a:cubicBezTo>
                    <a:pt x="1472" y="1902"/>
                    <a:pt x="1902" y="1478"/>
                    <a:pt x="1902" y="954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12" name="Freeform: Shape 91"/>
            <p:cNvSpPr>
              <a:spLocks/>
            </p:cNvSpPr>
            <p:nvPr/>
          </p:nvSpPr>
          <p:spPr bwMode="auto">
            <a:xfrm>
              <a:off x="848990" y="3332431"/>
              <a:ext cx="437601" cy="437630"/>
            </a:xfrm>
            <a:custGeom>
              <a:avLst/>
              <a:gdLst>
                <a:gd name="T0" fmla="*/ 1943 w 1944"/>
                <a:gd name="T1" fmla="*/ 971 h 1943"/>
                <a:gd name="T2" fmla="*/ 1943 w 1944"/>
                <a:gd name="T3" fmla="*/ 971 h 1943"/>
                <a:gd name="T4" fmla="*/ 972 w 1944"/>
                <a:gd name="T5" fmla="*/ 0 h 1943"/>
                <a:gd name="T6" fmla="*/ 0 w 1944"/>
                <a:gd name="T7" fmla="*/ 971 h 1943"/>
                <a:gd name="T8" fmla="*/ 972 w 1944"/>
                <a:gd name="T9" fmla="*/ 1942 h 1943"/>
                <a:gd name="T10" fmla="*/ 1943 w 1944"/>
                <a:gd name="T11" fmla="*/ 971 h 1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44" h="1943">
                  <a:moveTo>
                    <a:pt x="1943" y="971"/>
                  </a:moveTo>
                  <a:lnTo>
                    <a:pt x="1943" y="971"/>
                  </a:lnTo>
                  <a:cubicBezTo>
                    <a:pt x="1943" y="436"/>
                    <a:pt x="1507" y="0"/>
                    <a:pt x="972" y="0"/>
                  </a:cubicBezTo>
                  <a:cubicBezTo>
                    <a:pt x="436" y="0"/>
                    <a:pt x="0" y="436"/>
                    <a:pt x="0" y="971"/>
                  </a:cubicBezTo>
                  <a:cubicBezTo>
                    <a:pt x="0" y="1506"/>
                    <a:pt x="436" y="1942"/>
                    <a:pt x="972" y="1942"/>
                  </a:cubicBezTo>
                  <a:cubicBezTo>
                    <a:pt x="1507" y="1942"/>
                    <a:pt x="1943" y="1506"/>
                    <a:pt x="1943" y="97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13" name="Freeform: Shape 92"/>
            <p:cNvSpPr>
              <a:spLocks/>
            </p:cNvSpPr>
            <p:nvPr/>
          </p:nvSpPr>
          <p:spPr bwMode="auto">
            <a:xfrm>
              <a:off x="1719231" y="4953946"/>
              <a:ext cx="448517" cy="448546"/>
            </a:xfrm>
            <a:custGeom>
              <a:avLst/>
              <a:gdLst>
                <a:gd name="T0" fmla="*/ 1991 w 1992"/>
                <a:gd name="T1" fmla="*/ 995 h 1991"/>
                <a:gd name="T2" fmla="*/ 1991 w 1992"/>
                <a:gd name="T3" fmla="*/ 995 h 1991"/>
                <a:gd name="T4" fmla="*/ 996 w 1992"/>
                <a:gd name="T5" fmla="*/ 0 h 1991"/>
                <a:gd name="T6" fmla="*/ 0 w 1992"/>
                <a:gd name="T7" fmla="*/ 995 h 1991"/>
                <a:gd name="T8" fmla="*/ 996 w 1992"/>
                <a:gd name="T9" fmla="*/ 1990 h 1991"/>
                <a:gd name="T10" fmla="*/ 1991 w 1992"/>
                <a:gd name="T11" fmla="*/ 995 h 1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2" h="1991">
                  <a:moveTo>
                    <a:pt x="1991" y="995"/>
                  </a:moveTo>
                  <a:lnTo>
                    <a:pt x="1991" y="995"/>
                  </a:lnTo>
                  <a:cubicBezTo>
                    <a:pt x="1991" y="447"/>
                    <a:pt x="1543" y="0"/>
                    <a:pt x="996" y="0"/>
                  </a:cubicBezTo>
                  <a:cubicBezTo>
                    <a:pt x="448" y="0"/>
                    <a:pt x="0" y="447"/>
                    <a:pt x="0" y="995"/>
                  </a:cubicBezTo>
                  <a:cubicBezTo>
                    <a:pt x="0" y="1542"/>
                    <a:pt x="448" y="1990"/>
                    <a:pt x="996" y="1990"/>
                  </a:cubicBezTo>
                  <a:cubicBezTo>
                    <a:pt x="1543" y="1990"/>
                    <a:pt x="1991" y="1542"/>
                    <a:pt x="1991" y="995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14" name="Freeform: Shape 93"/>
            <p:cNvSpPr>
              <a:spLocks/>
            </p:cNvSpPr>
            <p:nvPr/>
          </p:nvSpPr>
          <p:spPr bwMode="auto">
            <a:xfrm>
              <a:off x="2115157" y="4838833"/>
              <a:ext cx="154798" cy="156793"/>
            </a:xfrm>
            <a:custGeom>
              <a:avLst/>
              <a:gdLst>
                <a:gd name="T0" fmla="*/ 689 w 690"/>
                <a:gd name="T1" fmla="*/ 348 h 696"/>
                <a:gd name="T2" fmla="*/ 689 w 690"/>
                <a:gd name="T3" fmla="*/ 348 h 696"/>
                <a:gd name="T4" fmla="*/ 347 w 690"/>
                <a:gd name="T5" fmla="*/ 0 h 696"/>
                <a:gd name="T6" fmla="*/ 0 w 690"/>
                <a:gd name="T7" fmla="*/ 348 h 696"/>
                <a:gd name="T8" fmla="*/ 347 w 690"/>
                <a:gd name="T9" fmla="*/ 695 h 696"/>
                <a:gd name="T10" fmla="*/ 689 w 690"/>
                <a:gd name="T11" fmla="*/ 348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0" h="696">
                  <a:moveTo>
                    <a:pt x="689" y="348"/>
                  </a:moveTo>
                  <a:lnTo>
                    <a:pt x="689" y="348"/>
                  </a:lnTo>
                  <a:cubicBezTo>
                    <a:pt x="689" y="159"/>
                    <a:pt x="536" y="0"/>
                    <a:pt x="347" y="0"/>
                  </a:cubicBezTo>
                  <a:cubicBezTo>
                    <a:pt x="153" y="0"/>
                    <a:pt x="0" y="159"/>
                    <a:pt x="0" y="348"/>
                  </a:cubicBezTo>
                  <a:cubicBezTo>
                    <a:pt x="0" y="542"/>
                    <a:pt x="153" y="695"/>
                    <a:pt x="347" y="695"/>
                  </a:cubicBezTo>
                  <a:cubicBezTo>
                    <a:pt x="536" y="695"/>
                    <a:pt x="689" y="542"/>
                    <a:pt x="689" y="348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15" name="Freeform: Shape 94"/>
            <p:cNvSpPr>
              <a:spLocks/>
            </p:cNvSpPr>
            <p:nvPr/>
          </p:nvSpPr>
          <p:spPr bwMode="auto">
            <a:xfrm>
              <a:off x="3505361" y="4754482"/>
              <a:ext cx="450502" cy="452515"/>
            </a:xfrm>
            <a:custGeom>
              <a:avLst/>
              <a:gdLst>
                <a:gd name="T0" fmla="*/ 2002 w 2003"/>
                <a:gd name="T1" fmla="*/ 1006 h 2009"/>
                <a:gd name="T2" fmla="*/ 2002 w 2003"/>
                <a:gd name="T3" fmla="*/ 1006 h 2009"/>
                <a:gd name="T4" fmla="*/ 1001 w 2003"/>
                <a:gd name="T5" fmla="*/ 0 h 2009"/>
                <a:gd name="T6" fmla="*/ 0 w 2003"/>
                <a:gd name="T7" fmla="*/ 1006 h 2009"/>
                <a:gd name="T8" fmla="*/ 1001 w 2003"/>
                <a:gd name="T9" fmla="*/ 2008 h 2009"/>
                <a:gd name="T10" fmla="*/ 2002 w 2003"/>
                <a:gd name="T11" fmla="*/ 1006 h 2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3" h="2009">
                  <a:moveTo>
                    <a:pt x="2002" y="1006"/>
                  </a:moveTo>
                  <a:lnTo>
                    <a:pt x="2002" y="1006"/>
                  </a:lnTo>
                  <a:cubicBezTo>
                    <a:pt x="2002" y="453"/>
                    <a:pt x="1554" y="0"/>
                    <a:pt x="1001" y="0"/>
                  </a:cubicBezTo>
                  <a:cubicBezTo>
                    <a:pt x="447" y="0"/>
                    <a:pt x="0" y="453"/>
                    <a:pt x="0" y="1006"/>
                  </a:cubicBezTo>
                  <a:cubicBezTo>
                    <a:pt x="0" y="1560"/>
                    <a:pt x="447" y="2008"/>
                    <a:pt x="1001" y="2008"/>
                  </a:cubicBezTo>
                  <a:cubicBezTo>
                    <a:pt x="1554" y="2008"/>
                    <a:pt x="2002" y="1560"/>
                    <a:pt x="2002" y="100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16" name="Freeform: Shape 95"/>
            <p:cNvSpPr>
              <a:spLocks/>
            </p:cNvSpPr>
            <p:nvPr/>
          </p:nvSpPr>
          <p:spPr bwMode="auto">
            <a:xfrm>
              <a:off x="3479561" y="2611979"/>
              <a:ext cx="382033" cy="382058"/>
            </a:xfrm>
            <a:custGeom>
              <a:avLst/>
              <a:gdLst>
                <a:gd name="T0" fmla="*/ 1696 w 1697"/>
                <a:gd name="T1" fmla="*/ 848 h 1696"/>
                <a:gd name="T2" fmla="*/ 1696 w 1697"/>
                <a:gd name="T3" fmla="*/ 848 h 1696"/>
                <a:gd name="T4" fmla="*/ 848 w 1697"/>
                <a:gd name="T5" fmla="*/ 0 h 1696"/>
                <a:gd name="T6" fmla="*/ 0 w 1697"/>
                <a:gd name="T7" fmla="*/ 848 h 1696"/>
                <a:gd name="T8" fmla="*/ 848 w 1697"/>
                <a:gd name="T9" fmla="*/ 1695 h 1696"/>
                <a:gd name="T10" fmla="*/ 1696 w 1697"/>
                <a:gd name="T11" fmla="*/ 848 h 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97" h="1696">
                  <a:moveTo>
                    <a:pt x="1696" y="848"/>
                  </a:moveTo>
                  <a:lnTo>
                    <a:pt x="1696" y="848"/>
                  </a:lnTo>
                  <a:cubicBezTo>
                    <a:pt x="1696" y="376"/>
                    <a:pt x="1313" y="0"/>
                    <a:pt x="848" y="0"/>
                  </a:cubicBezTo>
                  <a:cubicBezTo>
                    <a:pt x="377" y="0"/>
                    <a:pt x="0" y="376"/>
                    <a:pt x="0" y="848"/>
                  </a:cubicBezTo>
                  <a:cubicBezTo>
                    <a:pt x="0" y="1313"/>
                    <a:pt x="377" y="1695"/>
                    <a:pt x="848" y="1695"/>
                  </a:cubicBezTo>
                  <a:cubicBezTo>
                    <a:pt x="1313" y="1695"/>
                    <a:pt x="1696" y="1313"/>
                    <a:pt x="1696" y="848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17" name="Freeform: Shape 96"/>
            <p:cNvSpPr>
              <a:spLocks/>
            </p:cNvSpPr>
            <p:nvPr/>
          </p:nvSpPr>
          <p:spPr bwMode="auto">
            <a:xfrm>
              <a:off x="4043184" y="1886565"/>
              <a:ext cx="53583" cy="197479"/>
            </a:xfrm>
            <a:custGeom>
              <a:avLst/>
              <a:gdLst>
                <a:gd name="T0" fmla="*/ 236 w 237"/>
                <a:gd name="T1" fmla="*/ 877 h 878"/>
                <a:gd name="T2" fmla="*/ 0 w 237"/>
                <a:gd name="T3" fmla="*/ 877 h 878"/>
                <a:gd name="T4" fmla="*/ 0 w 237"/>
                <a:gd name="T5" fmla="*/ 0 h 878"/>
                <a:gd name="T6" fmla="*/ 236 w 237"/>
                <a:gd name="T7" fmla="*/ 0 h 878"/>
                <a:gd name="T8" fmla="*/ 236 w 237"/>
                <a:gd name="T9" fmla="*/ 877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" h="878">
                  <a:moveTo>
                    <a:pt x="236" y="877"/>
                  </a:moveTo>
                  <a:lnTo>
                    <a:pt x="0" y="877"/>
                  </a:lnTo>
                  <a:lnTo>
                    <a:pt x="0" y="0"/>
                  </a:lnTo>
                  <a:lnTo>
                    <a:pt x="236" y="0"/>
                  </a:lnTo>
                  <a:lnTo>
                    <a:pt x="236" y="87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5EB2D3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18" name="Freeform: Shape 97"/>
            <p:cNvSpPr>
              <a:spLocks/>
            </p:cNvSpPr>
            <p:nvPr/>
          </p:nvSpPr>
          <p:spPr bwMode="auto">
            <a:xfrm>
              <a:off x="4122568" y="1980838"/>
              <a:ext cx="59538" cy="103206"/>
            </a:xfrm>
            <a:custGeom>
              <a:avLst/>
              <a:gdLst>
                <a:gd name="T0" fmla="*/ 265 w 266"/>
                <a:gd name="T1" fmla="*/ 459 h 460"/>
                <a:gd name="T2" fmla="*/ 0 w 266"/>
                <a:gd name="T3" fmla="*/ 459 h 460"/>
                <a:gd name="T4" fmla="*/ 0 w 266"/>
                <a:gd name="T5" fmla="*/ 0 h 460"/>
                <a:gd name="T6" fmla="*/ 265 w 266"/>
                <a:gd name="T7" fmla="*/ 0 h 460"/>
                <a:gd name="T8" fmla="*/ 265 w 266"/>
                <a:gd name="T9" fmla="*/ 459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460">
                  <a:moveTo>
                    <a:pt x="265" y="459"/>
                  </a:moveTo>
                  <a:lnTo>
                    <a:pt x="0" y="459"/>
                  </a:lnTo>
                  <a:lnTo>
                    <a:pt x="0" y="0"/>
                  </a:lnTo>
                  <a:lnTo>
                    <a:pt x="265" y="0"/>
                  </a:lnTo>
                  <a:lnTo>
                    <a:pt x="265" y="45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5EB2D3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19" name="Freeform: Shape 98"/>
            <p:cNvSpPr>
              <a:spLocks/>
            </p:cNvSpPr>
            <p:nvPr/>
          </p:nvSpPr>
          <p:spPr bwMode="auto">
            <a:xfrm>
              <a:off x="4206913" y="1930229"/>
              <a:ext cx="53583" cy="153815"/>
            </a:xfrm>
            <a:custGeom>
              <a:avLst/>
              <a:gdLst>
                <a:gd name="T0" fmla="*/ 236 w 237"/>
                <a:gd name="T1" fmla="*/ 683 h 684"/>
                <a:gd name="T2" fmla="*/ 0 w 237"/>
                <a:gd name="T3" fmla="*/ 683 h 684"/>
                <a:gd name="T4" fmla="*/ 0 w 237"/>
                <a:gd name="T5" fmla="*/ 0 h 684"/>
                <a:gd name="T6" fmla="*/ 236 w 237"/>
                <a:gd name="T7" fmla="*/ 0 h 684"/>
                <a:gd name="T8" fmla="*/ 236 w 237"/>
                <a:gd name="T9" fmla="*/ 683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" h="684">
                  <a:moveTo>
                    <a:pt x="236" y="683"/>
                  </a:moveTo>
                  <a:lnTo>
                    <a:pt x="0" y="683"/>
                  </a:lnTo>
                  <a:lnTo>
                    <a:pt x="0" y="0"/>
                  </a:lnTo>
                  <a:lnTo>
                    <a:pt x="236" y="0"/>
                  </a:lnTo>
                  <a:lnTo>
                    <a:pt x="236" y="68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5EB2D3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20" name="Straight Connector 99"/>
            <p:cNvSpPr>
              <a:spLocks/>
            </p:cNvSpPr>
            <p:nvPr/>
          </p:nvSpPr>
          <p:spPr bwMode="auto">
            <a:xfrm>
              <a:off x="3996547" y="2084044"/>
              <a:ext cx="307611" cy="993"/>
            </a:xfrm>
            <a:prstGeom prst="line">
              <a:avLst/>
            </a:prstGeom>
            <a:noFill/>
            <a:ln w="216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21" name="Straight Connector 100"/>
            <p:cNvSpPr>
              <a:spLocks/>
            </p:cNvSpPr>
            <p:nvPr/>
          </p:nvSpPr>
          <p:spPr bwMode="auto">
            <a:xfrm flipV="1">
              <a:off x="3996547" y="1817101"/>
              <a:ext cx="992" cy="267937"/>
            </a:xfrm>
            <a:prstGeom prst="line">
              <a:avLst/>
            </a:prstGeom>
            <a:noFill/>
            <a:ln w="2160" cap="flat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22" name="Freeform: Shape 101"/>
            <p:cNvSpPr>
              <a:spLocks/>
            </p:cNvSpPr>
            <p:nvPr/>
          </p:nvSpPr>
          <p:spPr bwMode="auto">
            <a:xfrm>
              <a:off x="1790677" y="5025397"/>
              <a:ext cx="305627" cy="304654"/>
            </a:xfrm>
            <a:custGeom>
              <a:avLst/>
              <a:gdLst>
                <a:gd name="T0" fmla="*/ 1355 w 1356"/>
                <a:gd name="T1" fmla="*/ 753 h 1355"/>
                <a:gd name="T2" fmla="*/ 1355 w 1356"/>
                <a:gd name="T3" fmla="*/ 753 h 1355"/>
                <a:gd name="T4" fmla="*/ 1355 w 1356"/>
                <a:gd name="T5" fmla="*/ 600 h 1355"/>
                <a:gd name="T6" fmla="*/ 1237 w 1356"/>
                <a:gd name="T7" fmla="*/ 600 h 1355"/>
                <a:gd name="T8" fmla="*/ 1202 w 1356"/>
                <a:gd name="T9" fmla="*/ 465 h 1355"/>
                <a:gd name="T10" fmla="*/ 1302 w 1356"/>
                <a:gd name="T11" fmla="*/ 400 h 1355"/>
                <a:gd name="T12" fmla="*/ 1231 w 1356"/>
                <a:gd name="T13" fmla="*/ 270 h 1355"/>
                <a:gd name="T14" fmla="*/ 1125 w 1356"/>
                <a:gd name="T15" fmla="*/ 329 h 1355"/>
                <a:gd name="T16" fmla="*/ 1025 w 1356"/>
                <a:gd name="T17" fmla="*/ 229 h 1355"/>
                <a:gd name="T18" fmla="*/ 1084 w 1356"/>
                <a:gd name="T19" fmla="*/ 129 h 1355"/>
                <a:gd name="T20" fmla="*/ 954 w 1356"/>
                <a:gd name="T21" fmla="*/ 53 h 1355"/>
                <a:gd name="T22" fmla="*/ 890 w 1356"/>
                <a:gd name="T23" fmla="*/ 153 h 1355"/>
                <a:gd name="T24" fmla="*/ 754 w 1356"/>
                <a:gd name="T25" fmla="*/ 117 h 1355"/>
                <a:gd name="T26" fmla="*/ 754 w 1356"/>
                <a:gd name="T27" fmla="*/ 0 h 1355"/>
                <a:gd name="T28" fmla="*/ 601 w 1356"/>
                <a:gd name="T29" fmla="*/ 0 h 1355"/>
                <a:gd name="T30" fmla="*/ 601 w 1356"/>
                <a:gd name="T31" fmla="*/ 117 h 1355"/>
                <a:gd name="T32" fmla="*/ 466 w 1356"/>
                <a:gd name="T33" fmla="*/ 153 h 1355"/>
                <a:gd name="T34" fmla="*/ 401 w 1356"/>
                <a:gd name="T35" fmla="*/ 53 h 1355"/>
                <a:gd name="T36" fmla="*/ 271 w 1356"/>
                <a:gd name="T37" fmla="*/ 129 h 1355"/>
                <a:gd name="T38" fmla="*/ 330 w 1356"/>
                <a:gd name="T39" fmla="*/ 229 h 1355"/>
                <a:gd name="T40" fmla="*/ 230 w 1356"/>
                <a:gd name="T41" fmla="*/ 329 h 1355"/>
                <a:gd name="T42" fmla="*/ 130 w 1356"/>
                <a:gd name="T43" fmla="*/ 270 h 1355"/>
                <a:gd name="T44" fmla="*/ 53 w 1356"/>
                <a:gd name="T45" fmla="*/ 400 h 1355"/>
                <a:gd name="T46" fmla="*/ 154 w 1356"/>
                <a:gd name="T47" fmla="*/ 465 h 1355"/>
                <a:gd name="T48" fmla="*/ 118 w 1356"/>
                <a:gd name="T49" fmla="*/ 600 h 1355"/>
                <a:gd name="T50" fmla="*/ 0 w 1356"/>
                <a:gd name="T51" fmla="*/ 600 h 1355"/>
                <a:gd name="T52" fmla="*/ 0 w 1356"/>
                <a:gd name="T53" fmla="*/ 753 h 1355"/>
                <a:gd name="T54" fmla="*/ 118 w 1356"/>
                <a:gd name="T55" fmla="*/ 753 h 1355"/>
                <a:gd name="T56" fmla="*/ 154 w 1356"/>
                <a:gd name="T57" fmla="*/ 889 h 1355"/>
                <a:gd name="T58" fmla="*/ 53 w 1356"/>
                <a:gd name="T59" fmla="*/ 953 h 1355"/>
                <a:gd name="T60" fmla="*/ 130 w 1356"/>
                <a:gd name="T61" fmla="*/ 1083 h 1355"/>
                <a:gd name="T62" fmla="*/ 230 w 1356"/>
                <a:gd name="T63" fmla="*/ 1024 h 1355"/>
                <a:gd name="T64" fmla="*/ 330 w 1356"/>
                <a:gd name="T65" fmla="*/ 1124 h 1355"/>
                <a:gd name="T66" fmla="*/ 271 w 1356"/>
                <a:gd name="T67" fmla="*/ 1224 h 1355"/>
                <a:gd name="T68" fmla="*/ 401 w 1356"/>
                <a:gd name="T69" fmla="*/ 1301 h 1355"/>
                <a:gd name="T70" fmla="*/ 466 w 1356"/>
                <a:gd name="T71" fmla="*/ 1201 h 1355"/>
                <a:gd name="T72" fmla="*/ 601 w 1356"/>
                <a:gd name="T73" fmla="*/ 1236 h 1355"/>
                <a:gd name="T74" fmla="*/ 601 w 1356"/>
                <a:gd name="T75" fmla="*/ 1354 h 1355"/>
                <a:gd name="T76" fmla="*/ 754 w 1356"/>
                <a:gd name="T77" fmla="*/ 1354 h 1355"/>
                <a:gd name="T78" fmla="*/ 754 w 1356"/>
                <a:gd name="T79" fmla="*/ 1236 h 1355"/>
                <a:gd name="T80" fmla="*/ 890 w 1356"/>
                <a:gd name="T81" fmla="*/ 1201 h 1355"/>
                <a:gd name="T82" fmla="*/ 954 w 1356"/>
                <a:gd name="T83" fmla="*/ 1301 h 1355"/>
                <a:gd name="T84" fmla="*/ 1084 w 1356"/>
                <a:gd name="T85" fmla="*/ 1224 h 1355"/>
                <a:gd name="T86" fmla="*/ 1025 w 1356"/>
                <a:gd name="T87" fmla="*/ 1124 h 1355"/>
                <a:gd name="T88" fmla="*/ 1125 w 1356"/>
                <a:gd name="T89" fmla="*/ 1024 h 1355"/>
                <a:gd name="T90" fmla="*/ 1231 w 1356"/>
                <a:gd name="T91" fmla="*/ 1083 h 1355"/>
                <a:gd name="T92" fmla="*/ 1302 w 1356"/>
                <a:gd name="T93" fmla="*/ 953 h 1355"/>
                <a:gd name="T94" fmla="*/ 1202 w 1356"/>
                <a:gd name="T95" fmla="*/ 889 h 1355"/>
                <a:gd name="T96" fmla="*/ 1237 w 1356"/>
                <a:gd name="T97" fmla="*/ 753 h 1355"/>
                <a:gd name="T98" fmla="*/ 1355 w 1356"/>
                <a:gd name="T99" fmla="*/ 753 h 1355"/>
                <a:gd name="T100" fmla="*/ 336 w 1356"/>
                <a:gd name="T101" fmla="*/ 677 h 1355"/>
                <a:gd name="T102" fmla="*/ 336 w 1356"/>
                <a:gd name="T103" fmla="*/ 677 h 1355"/>
                <a:gd name="T104" fmla="*/ 678 w 1356"/>
                <a:gd name="T105" fmla="*/ 335 h 1355"/>
                <a:gd name="T106" fmla="*/ 1019 w 1356"/>
                <a:gd name="T107" fmla="*/ 677 h 1355"/>
                <a:gd name="T108" fmla="*/ 678 w 1356"/>
                <a:gd name="T109" fmla="*/ 1018 h 1355"/>
                <a:gd name="T110" fmla="*/ 336 w 1356"/>
                <a:gd name="T111" fmla="*/ 677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56" h="1355">
                  <a:moveTo>
                    <a:pt x="1355" y="753"/>
                  </a:moveTo>
                  <a:lnTo>
                    <a:pt x="1355" y="753"/>
                  </a:lnTo>
                  <a:cubicBezTo>
                    <a:pt x="1355" y="600"/>
                    <a:pt x="1355" y="600"/>
                    <a:pt x="1355" y="600"/>
                  </a:cubicBezTo>
                  <a:cubicBezTo>
                    <a:pt x="1237" y="600"/>
                    <a:pt x="1237" y="600"/>
                    <a:pt x="1237" y="600"/>
                  </a:cubicBezTo>
                  <a:cubicBezTo>
                    <a:pt x="1231" y="553"/>
                    <a:pt x="1219" y="506"/>
                    <a:pt x="1202" y="465"/>
                  </a:cubicBezTo>
                  <a:cubicBezTo>
                    <a:pt x="1302" y="400"/>
                    <a:pt x="1302" y="400"/>
                    <a:pt x="1302" y="400"/>
                  </a:cubicBezTo>
                  <a:cubicBezTo>
                    <a:pt x="1231" y="270"/>
                    <a:pt x="1231" y="270"/>
                    <a:pt x="1231" y="270"/>
                  </a:cubicBezTo>
                  <a:cubicBezTo>
                    <a:pt x="1125" y="329"/>
                    <a:pt x="1125" y="329"/>
                    <a:pt x="1125" y="329"/>
                  </a:cubicBezTo>
                  <a:cubicBezTo>
                    <a:pt x="1096" y="294"/>
                    <a:pt x="1060" y="259"/>
                    <a:pt x="1025" y="229"/>
                  </a:cubicBezTo>
                  <a:cubicBezTo>
                    <a:pt x="1084" y="129"/>
                    <a:pt x="1084" y="129"/>
                    <a:pt x="1084" y="129"/>
                  </a:cubicBezTo>
                  <a:cubicBezTo>
                    <a:pt x="954" y="53"/>
                    <a:pt x="954" y="53"/>
                    <a:pt x="954" y="53"/>
                  </a:cubicBezTo>
                  <a:cubicBezTo>
                    <a:pt x="890" y="153"/>
                    <a:pt x="890" y="153"/>
                    <a:pt x="890" y="153"/>
                  </a:cubicBezTo>
                  <a:cubicBezTo>
                    <a:pt x="848" y="135"/>
                    <a:pt x="801" y="123"/>
                    <a:pt x="754" y="117"/>
                  </a:cubicBezTo>
                  <a:cubicBezTo>
                    <a:pt x="754" y="0"/>
                    <a:pt x="754" y="0"/>
                    <a:pt x="754" y="0"/>
                  </a:cubicBezTo>
                  <a:cubicBezTo>
                    <a:pt x="601" y="0"/>
                    <a:pt x="601" y="0"/>
                    <a:pt x="601" y="0"/>
                  </a:cubicBezTo>
                  <a:cubicBezTo>
                    <a:pt x="601" y="117"/>
                    <a:pt x="601" y="117"/>
                    <a:pt x="601" y="117"/>
                  </a:cubicBezTo>
                  <a:cubicBezTo>
                    <a:pt x="554" y="123"/>
                    <a:pt x="507" y="135"/>
                    <a:pt x="466" y="153"/>
                  </a:cubicBezTo>
                  <a:cubicBezTo>
                    <a:pt x="401" y="53"/>
                    <a:pt x="401" y="53"/>
                    <a:pt x="401" y="53"/>
                  </a:cubicBezTo>
                  <a:cubicBezTo>
                    <a:pt x="271" y="129"/>
                    <a:pt x="271" y="129"/>
                    <a:pt x="271" y="129"/>
                  </a:cubicBezTo>
                  <a:cubicBezTo>
                    <a:pt x="330" y="229"/>
                    <a:pt x="330" y="229"/>
                    <a:pt x="330" y="229"/>
                  </a:cubicBezTo>
                  <a:cubicBezTo>
                    <a:pt x="295" y="259"/>
                    <a:pt x="259" y="294"/>
                    <a:pt x="230" y="329"/>
                  </a:cubicBezTo>
                  <a:cubicBezTo>
                    <a:pt x="130" y="270"/>
                    <a:pt x="130" y="270"/>
                    <a:pt x="130" y="270"/>
                  </a:cubicBezTo>
                  <a:cubicBezTo>
                    <a:pt x="53" y="400"/>
                    <a:pt x="53" y="400"/>
                    <a:pt x="53" y="400"/>
                  </a:cubicBezTo>
                  <a:cubicBezTo>
                    <a:pt x="154" y="465"/>
                    <a:pt x="154" y="465"/>
                    <a:pt x="154" y="465"/>
                  </a:cubicBezTo>
                  <a:cubicBezTo>
                    <a:pt x="136" y="506"/>
                    <a:pt x="124" y="553"/>
                    <a:pt x="118" y="600"/>
                  </a:cubicBezTo>
                  <a:cubicBezTo>
                    <a:pt x="0" y="600"/>
                    <a:pt x="0" y="600"/>
                    <a:pt x="0" y="600"/>
                  </a:cubicBezTo>
                  <a:cubicBezTo>
                    <a:pt x="0" y="753"/>
                    <a:pt x="0" y="753"/>
                    <a:pt x="0" y="753"/>
                  </a:cubicBezTo>
                  <a:cubicBezTo>
                    <a:pt x="118" y="753"/>
                    <a:pt x="118" y="753"/>
                    <a:pt x="118" y="753"/>
                  </a:cubicBezTo>
                  <a:cubicBezTo>
                    <a:pt x="124" y="801"/>
                    <a:pt x="136" y="848"/>
                    <a:pt x="154" y="889"/>
                  </a:cubicBezTo>
                  <a:cubicBezTo>
                    <a:pt x="53" y="953"/>
                    <a:pt x="53" y="953"/>
                    <a:pt x="53" y="953"/>
                  </a:cubicBezTo>
                  <a:cubicBezTo>
                    <a:pt x="130" y="1083"/>
                    <a:pt x="130" y="1083"/>
                    <a:pt x="130" y="1083"/>
                  </a:cubicBezTo>
                  <a:cubicBezTo>
                    <a:pt x="230" y="1024"/>
                    <a:pt x="230" y="1024"/>
                    <a:pt x="230" y="1024"/>
                  </a:cubicBezTo>
                  <a:cubicBezTo>
                    <a:pt x="259" y="1060"/>
                    <a:pt x="295" y="1095"/>
                    <a:pt x="330" y="1124"/>
                  </a:cubicBezTo>
                  <a:cubicBezTo>
                    <a:pt x="271" y="1224"/>
                    <a:pt x="271" y="1224"/>
                    <a:pt x="271" y="1224"/>
                  </a:cubicBezTo>
                  <a:cubicBezTo>
                    <a:pt x="401" y="1301"/>
                    <a:pt x="401" y="1301"/>
                    <a:pt x="401" y="1301"/>
                  </a:cubicBezTo>
                  <a:cubicBezTo>
                    <a:pt x="466" y="1201"/>
                    <a:pt x="466" y="1201"/>
                    <a:pt x="466" y="1201"/>
                  </a:cubicBezTo>
                  <a:cubicBezTo>
                    <a:pt x="507" y="1218"/>
                    <a:pt x="554" y="1230"/>
                    <a:pt x="601" y="1236"/>
                  </a:cubicBezTo>
                  <a:cubicBezTo>
                    <a:pt x="601" y="1354"/>
                    <a:pt x="601" y="1354"/>
                    <a:pt x="601" y="1354"/>
                  </a:cubicBezTo>
                  <a:cubicBezTo>
                    <a:pt x="754" y="1354"/>
                    <a:pt x="754" y="1354"/>
                    <a:pt x="754" y="1354"/>
                  </a:cubicBezTo>
                  <a:cubicBezTo>
                    <a:pt x="754" y="1236"/>
                    <a:pt x="754" y="1236"/>
                    <a:pt x="754" y="1236"/>
                  </a:cubicBezTo>
                  <a:cubicBezTo>
                    <a:pt x="801" y="1230"/>
                    <a:pt x="848" y="1218"/>
                    <a:pt x="890" y="1201"/>
                  </a:cubicBezTo>
                  <a:cubicBezTo>
                    <a:pt x="954" y="1301"/>
                    <a:pt x="954" y="1301"/>
                    <a:pt x="954" y="1301"/>
                  </a:cubicBezTo>
                  <a:cubicBezTo>
                    <a:pt x="1084" y="1224"/>
                    <a:pt x="1084" y="1224"/>
                    <a:pt x="1084" y="1224"/>
                  </a:cubicBezTo>
                  <a:cubicBezTo>
                    <a:pt x="1025" y="1124"/>
                    <a:pt x="1025" y="1124"/>
                    <a:pt x="1025" y="1124"/>
                  </a:cubicBezTo>
                  <a:cubicBezTo>
                    <a:pt x="1060" y="1095"/>
                    <a:pt x="1096" y="1060"/>
                    <a:pt x="1125" y="1024"/>
                  </a:cubicBezTo>
                  <a:cubicBezTo>
                    <a:pt x="1231" y="1083"/>
                    <a:pt x="1231" y="1083"/>
                    <a:pt x="1231" y="1083"/>
                  </a:cubicBezTo>
                  <a:cubicBezTo>
                    <a:pt x="1302" y="953"/>
                    <a:pt x="1302" y="953"/>
                    <a:pt x="1302" y="953"/>
                  </a:cubicBezTo>
                  <a:cubicBezTo>
                    <a:pt x="1202" y="889"/>
                    <a:pt x="1202" y="889"/>
                    <a:pt x="1202" y="889"/>
                  </a:cubicBezTo>
                  <a:cubicBezTo>
                    <a:pt x="1219" y="848"/>
                    <a:pt x="1231" y="801"/>
                    <a:pt x="1237" y="753"/>
                  </a:cubicBezTo>
                  <a:lnTo>
                    <a:pt x="1355" y="753"/>
                  </a:lnTo>
                  <a:close/>
                  <a:moveTo>
                    <a:pt x="336" y="677"/>
                  </a:moveTo>
                  <a:lnTo>
                    <a:pt x="336" y="677"/>
                  </a:lnTo>
                  <a:cubicBezTo>
                    <a:pt x="336" y="488"/>
                    <a:pt x="489" y="335"/>
                    <a:pt x="678" y="335"/>
                  </a:cubicBezTo>
                  <a:cubicBezTo>
                    <a:pt x="866" y="335"/>
                    <a:pt x="1019" y="488"/>
                    <a:pt x="1019" y="677"/>
                  </a:cubicBezTo>
                  <a:cubicBezTo>
                    <a:pt x="1019" y="865"/>
                    <a:pt x="866" y="1018"/>
                    <a:pt x="678" y="1018"/>
                  </a:cubicBezTo>
                  <a:cubicBezTo>
                    <a:pt x="489" y="1018"/>
                    <a:pt x="336" y="865"/>
                    <a:pt x="336" y="6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23" name="Freeform: Shape 102"/>
            <p:cNvSpPr>
              <a:spLocks/>
            </p:cNvSpPr>
            <p:nvPr/>
          </p:nvSpPr>
          <p:spPr bwMode="auto">
            <a:xfrm>
              <a:off x="4795343" y="3398920"/>
              <a:ext cx="339365" cy="276868"/>
            </a:xfrm>
            <a:custGeom>
              <a:avLst/>
              <a:gdLst>
                <a:gd name="T0" fmla="*/ 1389 w 1508"/>
                <a:gd name="T1" fmla="*/ 571 h 1231"/>
                <a:gd name="T2" fmla="*/ 1472 w 1508"/>
                <a:gd name="T3" fmla="*/ 495 h 1231"/>
                <a:gd name="T4" fmla="*/ 1130 w 1508"/>
                <a:gd name="T5" fmla="*/ 247 h 1231"/>
                <a:gd name="T6" fmla="*/ 377 w 1508"/>
                <a:gd name="T7" fmla="*/ 247 h 1231"/>
                <a:gd name="T8" fmla="*/ 35 w 1508"/>
                <a:gd name="T9" fmla="*/ 495 h 1231"/>
                <a:gd name="T10" fmla="*/ 124 w 1508"/>
                <a:gd name="T11" fmla="*/ 571 h 1231"/>
                <a:gd name="T12" fmla="*/ 124 w 1508"/>
                <a:gd name="T13" fmla="*/ 648 h 1231"/>
                <a:gd name="T14" fmla="*/ 117 w 1508"/>
                <a:gd name="T15" fmla="*/ 953 h 1231"/>
                <a:gd name="T16" fmla="*/ 94 w 1508"/>
                <a:gd name="T17" fmla="*/ 1024 h 1231"/>
                <a:gd name="T18" fmla="*/ 35 w 1508"/>
                <a:gd name="T19" fmla="*/ 1041 h 1231"/>
                <a:gd name="T20" fmla="*/ 383 w 1508"/>
                <a:gd name="T21" fmla="*/ 1230 h 1231"/>
                <a:gd name="T22" fmla="*/ 1472 w 1508"/>
                <a:gd name="T23" fmla="*/ 1230 h 1231"/>
                <a:gd name="T24" fmla="*/ 1419 w 1508"/>
                <a:gd name="T25" fmla="*/ 1041 h 1231"/>
                <a:gd name="T26" fmla="*/ 1419 w 1508"/>
                <a:gd name="T27" fmla="*/ 953 h 1231"/>
                <a:gd name="T28" fmla="*/ 1372 w 1508"/>
                <a:gd name="T29" fmla="*/ 648 h 1231"/>
                <a:gd name="T30" fmla="*/ 1389 w 1508"/>
                <a:gd name="T31" fmla="*/ 595 h 1231"/>
                <a:gd name="T32" fmla="*/ 836 w 1508"/>
                <a:gd name="T33" fmla="*/ 648 h 1231"/>
                <a:gd name="T34" fmla="*/ 836 w 1508"/>
                <a:gd name="T35" fmla="*/ 953 h 1231"/>
                <a:gd name="T36" fmla="*/ 812 w 1508"/>
                <a:gd name="T37" fmla="*/ 1024 h 1231"/>
                <a:gd name="T38" fmla="*/ 700 w 1508"/>
                <a:gd name="T39" fmla="*/ 1041 h 1231"/>
                <a:gd name="T40" fmla="*/ 700 w 1508"/>
                <a:gd name="T41" fmla="*/ 953 h 1231"/>
                <a:gd name="T42" fmla="*/ 653 w 1508"/>
                <a:gd name="T43" fmla="*/ 648 h 1231"/>
                <a:gd name="T44" fmla="*/ 671 w 1508"/>
                <a:gd name="T45" fmla="*/ 595 h 1231"/>
                <a:gd name="T46" fmla="*/ 836 w 1508"/>
                <a:gd name="T47" fmla="*/ 571 h 1231"/>
                <a:gd name="T48" fmla="*/ 341 w 1508"/>
                <a:gd name="T49" fmla="*/ 1041 h 1231"/>
                <a:gd name="T50" fmla="*/ 341 w 1508"/>
                <a:gd name="T51" fmla="*/ 953 h 1231"/>
                <a:gd name="T52" fmla="*/ 294 w 1508"/>
                <a:gd name="T53" fmla="*/ 648 h 1231"/>
                <a:gd name="T54" fmla="*/ 312 w 1508"/>
                <a:gd name="T55" fmla="*/ 595 h 1231"/>
                <a:gd name="T56" fmla="*/ 483 w 1508"/>
                <a:gd name="T57" fmla="*/ 571 h 1231"/>
                <a:gd name="T58" fmla="*/ 483 w 1508"/>
                <a:gd name="T59" fmla="*/ 648 h 1231"/>
                <a:gd name="T60" fmla="*/ 477 w 1508"/>
                <a:gd name="T61" fmla="*/ 953 h 1231"/>
                <a:gd name="T62" fmla="*/ 453 w 1508"/>
                <a:gd name="T63" fmla="*/ 1024 h 1231"/>
                <a:gd name="T64" fmla="*/ 341 w 1508"/>
                <a:gd name="T65" fmla="*/ 1041 h 1231"/>
                <a:gd name="T66" fmla="*/ 1172 w 1508"/>
                <a:gd name="T67" fmla="*/ 953 h 1231"/>
                <a:gd name="T68" fmla="*/ 1172 w 1508"/>
                <a:gd name="T69" fmla="*/ 1041 h 1231"/>
                <a:gd name="T70" fmla="*/ 1060 w 1508"/>
                <a:gd name="T71" fmla="*/ 1024 h 1231"/>
                <a:gd name="T72" fmla="*/ 1030 w 1508"/>
                <a:gd name="T73" fmla="*/ 953 h 1231"/>
                <a:gd name="T74" fmla="*/ 1030 w 1508"/>
                <a:gd name="T75" fmla="*/ 648 h 1231"/>
                <a:gd name="T76" fmla="*/ 1030 w 1508"/>
                <a:gd name="T77" fmla="*/ 571 h 1231"/>
                <a:gd name="T78" fmla="*/ 1195 w 1508"/>
                <a:gd name="T79" fmla="*/ 595 h 1231"/>
                <a:gd name="T80" fmla="*/ 1213 w 1508"/>
                <a:gd name="T81" fmla="*/ 648 h 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08" h="1231">
                  <a:moveTo>
                    <a:pt x="1389" y="595"/>
                  </a:moveTo>
                  <a:lnTo>
                    <a:pt x="1389" y="571"/>
                  </a:lnTo>
                  <a:lnTo>
                    <a:pt x="1472" y="571"/>
                  </a:lnTo>
                  <a:lnTo>
                    <a:pt x="1472" y="495"/>
                  </a:lnTo>
                  <a:lnTo>
                    <a:pt x="1507" y="495"/>
                  </a:lnTo>
                  <a:lnTo>
                    <a:pt x="1130" y="247"/>
                  </a:lnTo>
                  <a:lnTo>
                    <a:pt x="753" y="0"/>
                  </a:lnTo>
                  <a:lnTo>
                    <a:pt x="377" y="247"/>
                  </a:lnTo>
                  <a:lnTo>
                    <a:pt x="0" y="495"/>
                  </a:lnTo>
                  <a:lnTo>
                    <a:pt x="35" y="495"/>
                  </a:lnTo>
                  <a:lnTo>
                    <a:pt x="35" y="571"/>
                  </a:lnTo>
                  <a:lnTo>
                    <a:pt x="124" y="571"/>
                  </a:lnTo>
                  <a:lnTo>
                    <a:pt x="124" y="595"/>
                  </a:lnTo>
                  <a:lnTo>
                    <a:pt x="124" y="648"/>
                  </a:lnTo>
                  <a:lnTo>
                    <a:pt x="141" y="648"/>
                  </a:lnTo>
                  <a:lnTo>
                    <a:pt x="117" y="953"/>
                  </a:lnTo>
                  <a:lnTo>
                    <a:pt x="94" y="953"/>
                  </a:lnTo>
                  <a:lnTo>
                    <a:pt x="94" y="1024"/>
                  </a:lnTo>
                  <a:lnTo>
                    <a:pt x="94" y="1041"/>
                  </a:lnTo>
                  <a:lnTo>
                    <a:pt x="35" y="1041"/>
                  </a:lnTo>
                  <a:lnTo>
                    <a:pt x="35" y="1230"/>
                  </a:lnTo>
                  <a:lnTo>
                    <a:pt x="383" y="1230"/>
                  </a:lnTo>
                  <a:lnTo>
                    <a:pt x="1124" y="1230"/>
                  </a:lnTo>
                  <a:lnTo>
                    <a:pt x="1472" y="1230"/>
                  </a:lnTo>
                  <a:lnTo>
                    <a:pt x="1472" y="1041"/>
                  </a:lnTo>
                  <a:lnTo>
                    <a:pt x="1419" y="1041"/>
                  </a:lnTo>
                  <a:lnTo>
                    <a:pt x="1419" y="1024"/>
                  </a:lnTo>
                  <a:lnTo>
                    <a:pt x="1419" y="953"/>
                  </a:lnTo>
                  <a:lnTo>
                    <a:pt x="1389" y="953"/>
                  </a:lnTo>
                  <a:lnTo>
                    <a:pt x="1372" y="648"/>
                  </a:lnTo>
                  <a:lnTo>
                    <a:pt x="1389" y="648"/>
                  </a:lnTo>
                  <a:lnTo>
                    <a:pt x="1389" y="595"/>
                  </a:lnTo>
                  <a:close/>
                  <a:moveTo>
                    <a:pt x="836" y="595"/>
                  </a:moveTo>
                  <a:lnTo>
                    <a:pt x="836" y="648"/>
                  </a:lnTo>
                  <a:lnTo>
                    <a:pt x="859" y="648"/>
                  </a:lnTo>
                  <a:lnTo>
                    <a:pt x="836" y="953"/>
                  </a:lnTo>
                  <a:lnTo>
                    <a:pt x="812" y="953"/>
                  </a:lnTo>
                  <a:lnTo>
                    <a:pt x="812" y="1024"/>
                  </a:lnTo>
                  <a:lnTo>
                    <a:pt x="812" y="1041"/>
                  </a:lnTo>
                  <a:lnTo>
                    <a:pt x="700" y="1041"/>
                  </a:lnTo>
                  <a:lnTo>
                    <a:pt x="700" y="1024"/>
                  </a:lnTo>
                  <a:lnTo>
                    <a:pt x="700" y="953"/>
                  </a:lnTo>
                  <a:lnTo>
                    <a:pt x="671" y="953"/>
                  </a:lnTo>
                  <a:lnTo>
                    <a:pt x="653" y="648"/>
                  </a:lnTo>
                  <a:lnTo>
                    <a:pt x="671" y="648"/>
                  </a:lnTo>
                  <a:lnTo>
                    <a:pt x="671" y="595"/>
                  </a:lnTo>
                  <a:lnTo>
                    <a:pt x="671" y="571"/>
                  </a:lnTo>
                  <a:lnTo>
                    <a:pt x="836" y="571"/>
                  </a:lnTo>
                  <a:lnTo>
                    <a:pt x="836" y="595"/>
                  </a:lnTo>
                  <a:close/>
                  <a:moveTo>
                    <a:pt x="341" y="1041"/>
                  </a:moveTo>
                  <a:lnTo>
                    <a:pt x="341" y="1024"/>
                  </a:lnTo>
                  <a:lnTo>
                    <a:pt x="341" y="953"/>
                  </a:lnTo>
                  <a:lnTo>
                    <a:pt x="312" y="953"/>
                  </a:lnTo>
                  <a:lnTo>
                    <a:pt x="294" y="648"/>
                  </a:lnTo>
                  <a:lnTo>
                    <a:pt x="312" y="648"/>
                  </a:lnTo>
                  <a:lnTo>
                    <a:pt x="312" y="595"/>
                  </a:lnTo>
                  <a:lnTo>
                    <a:pt x="312" y="571"/>
                  </a:lnTo>
                  <a:lnTo>
                    <a:pt x="483" y="571"/>
                  </a:lnTo>
                  <a:lnTo>
                    <a:pt x="483" y="595"/>
                  </a:lnTo>
                  <a:lnTo>
                    <a:pt x="483" y="648"/>
                  </a:lnTo>
                  <a:lnTo>
                    <a:pt x="500" y="648"/>
                  </a:lnTo>
                  <a:lnTo>
                    <a:pt x="477" y="953"/>
                  </a:lnTo>
                  <a:lnTo>
                    <a:pt x="453" y="953"/>
                  </a:lnTo>
                  <a:lnTo>
                    <a:pt x="453" y="1024"/>
                  </a:lnTo>
                  <a:lnTo>
                    <a:pt x="453" y="1041"/>
                  </a:lnTo>
                  <a:lnTo>
                    <a:pt x="341" y="1041"/>
                  </a:lnTo>
                  <a:close/>
                  <a:moveTo>
                    <a:pt x="1195" y="953"/>
                  </a:moveTo>
                  <a:lnTo>
                    <a:pt x="1172" y="953"/>
                  </a:lnTo>
                  <a:lnTo>
                    <a:pt x="1172" y="1024"/>
                  </a:lnTo>
                  <a:lnTo>
                    <a:pt x="1172" y="1041"/>
                  </a:lnTo>
                  <a:lnTo>
                    <a:pt x="1060" y="1041"/>
                  </a:lnTo>
                  <a:lnTo>
                    <a:pt x="1060" y="1024"/>
                  </a:lnTo>
                  <a:lnTo>
                    <a:pt x="1060" y="953"/>
                  </a:lnTo>
                  <a:lnTo>
                    <a:pt x="1030" y="953"/>
                  </a:lnTo>
                  <a:lnTo>
                    <a:pt x="1012" y="648"/>
                  </a:lnTo>
                  <a:lnTo>
                    <a:pt x="1030" y="648"/>
                  </a:lnTo>
                  <a:lnTo>
                    <a:pt x="1030" y="595"/>
                  </a:lnTo>
                  <a:lnTo>
                    <a:pt x="1030" y="571"/>
                  </a:lnTo>
                  <a:lnTo>
                    <a:pt x="1195" y="571"/>
                  </a:lnTo>
                  <a:lnTo>
                    <a:pt x="1195" y="595"/>
                  </a:lnTo>
                  <a:lnTo>
                    <a:pt x="1195" y="648"/>
                  </a:lnTo>
                  <a:lnTo>
                    <a:pt x="1213" y="648"/>
                  </a:lnTo>
                  <a:lnTo>
                    <a:pt x="1195" y="9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24" name="Freeform: Shape 103"/>
            <p:cNvSpPr>
              <a:spLocks/>
            </p:cNvSpPr>
            <p:nvPr/>
          </p:nvSpPr>
          <p:spPr bwMode="auto">
            <a:xfrm>
              <a:off x="932343" y="3373119"/>
              <a:ext cx="258989" cy="284806"/>
            </a:xfrm>
            <a:custGeom>
              <a:avLst/>
              <a:gdLst>
                <a:gd name="T0" fmla="*/ 924 w 1149"/>
                <a:gd name="T1" fmla="*/ 259 h 1266"/>
                <a:gd name="T2" fmla="*/ 924 w 1149"/>
                <a:gd name="T3" fmla="*/ 259 h 1266"/>
                <a:gd name="T4" fmla="*/ 41 w 1149"/>
                <a:gd name="T5" fmla="*/ 912 h 1266"/>
                <a:gd name="T6" fmla="*/ 524 w 1149"/>
                <a:gd name="T7" fmla="*/ 1030 h 1266"/>
                <a:gd name="T8" fmla="*/ 712 w 1149"/>
                <a:gd name="T9" fmla="*/ 830 h 1266"/>
                <a:gd name="T10" fmla="*/ 1001 w 1149"/>
                <a:gd name="T11" fmla="*/ 766 h 1266"/>
                <a:gd name="T12" fmla="*/ 924 w 1149"/>
                <a:gd name="T13" fmla="*/ 259 h 1266"/>
                <a:gd name="T14" fmla="*/ 259 w 1149"/>
                <a:gd name="T15" fmla="*/ 354 h 1266"/>
                <a:gd name="T16" fmla="*/ 259 w 1149"/>
                <a:gd name="T17" fmla="*/ 354 h 1266"/>
                <a:gd name="T18" fmla="*/ 353 w 1149"/>
                <a:gd name="T19" fmla="*/ 295 h 1266"/>
                <a:gd name="T20" fmla="*/ 412 w 1149"/>
                <a:gd name="T21" fmla="*/ 389 h 1266"/>
                <a:gd name="T22" fmla="*/ 318 w 1149"/>
                <a:gd name="T23" fmla="*/ 448 h 1266"/>
                <a:gd name="T24" fmla="*/ 259 w 1149"/>
                <a:gd name="T25" fmla="*/ 354 h 1266"/>
                <a:gd name="T26" fmla="*/ 247 w 1149"/>
                <a:gd name="T27" fmla="*/ 660 h 1266"/>
                <a:gd name="T28" fmla="*/ 247 w 1149"/>
                <a:gd name="T29" fmla="*/ 660 h 1266"/>
                <a:gd name="T30" fmla="*/ 147 w 1149"/>
                <a:gd name="T31" fmla="*/ 624 h 1266"/>
                <a:gd name="T32" fmla="*/ 182 w 1149"/>
                <a:gd name="T33" fmla="*/ 518 h 1266"/>
                <a:gd name="T34" fmla="*/ 288 w 1149"/>
                <a:gd name="T35" fmla="*/ 560 h 1266"/>
                <a:gd name="T36" fmla="*/ 247 w 1149"/>
                <a:gd name="T37" fmla="*/ 660 h 1266"/>
                <a:gd name="T38" fmla="*/ 612 w 1149"/>
                <a:gd name="T39" fmla="*/ 342 h 1266"/>
                <a:gd name="T40" fmla="*/ 612 w 1149"/>
                <a:gd name="T41" fmla="*/ 342 h 1266"/>
                <a:gd name="T42" fmla="*/ 506 w 1149"/>
                <a:gd name="T43" fmla="*/ 324 h 1266"/>
                <a:gd name="T44" fmla="*/ 524 w 1149"/>
                <a:gd name="T45" fmla="*/ 218 h 1266"/>
                <a:gd name="T46" fmla="*/ 630 w 1149"/>
                <a:gd name="T47" fmla="*/ 236 h 1266"/>
                <a:gd name="T48" fmla="*/ 612 w 1149"/>
                <a:gd name="T49" fmla="*/ 342 h 1266"/>
                <a:gd name="T50" fmla="*/ 730 w 1149"/>
                <a:gd name="T51" fmla="*/ 354 h 1266"/>
                <a:gd name="T52" fmla="*/ 730 w 1149"/>
                <a:gd name="T53" fmla="*/ 354 h 1266"/>
                <a:gd name="T54" fmla="*/ 812 w 1149"/>
                <a:gd name="T55" fmla="*/ 283 h 1266"/>
                <a:gd name="T56" fmla="*/ 883 w 1149"/>
                <a:gd name="T57" fmla="*/ 365 h 1266"/>
                <a:gd name="T58" fmla="*/ 801 w 1149"/>
                <a:gd name="T59" fmla="*/ 436 h 1266"/>
                <a:gd name="T60" fmla="*/ 730 w 1149"/>
                <a:gd name="T61" fmla="*/ 354 h 1266"/>
                <a:gd name="T62" fmla="*/ 341 w 1149"/>
                <a:gd name="T63" fmla="*/ 1077 h 1266"/>
                <a:gd name="T64" fmla="*/ 341 w 1149"/>
                <a:gd name="T65" fmla="*/ 1077 h 1266"/>
                <a:gd name="T66" fmla="*/ 188 w 1149"/>
                <a:gd name="T67" fmla="*/ 1024 h 1266"/>
                <a:gd name="T68" fmla="*/ 265 w 1149"/>
                <a:gd name="T69" fmla="*/ 882 h 1266"/>
                <a:gd name="T70" fmla="*/ 424 w 1149"/>
                <a:gd name="T71" fmla="*/ 936 h 1266"/>
                <a:gd name="T72" fmla="*/ 341 w 1149"/>
                <a:gd name="T73" fmla="*/ 1077 h 1266"/>
                <a:gd name="T74" fmla="*/ 883 w 1149"/>
                <a:gd name="T75" fmla="*/ 630 h 1266"/>
                <a:gd name="T76" fmla="*/ 883 w 1149"/>
                <a:gd name="T77" fmla="*/ 630 h 1266"/>
                <a:gd name="T78" fmla="*/ 883 w 1149"/>
                <a:gd name="T79" fmla="*/ 518 h 1266"/>
                <a:gd name="T80" fmla="*/ 989 w 1149"/>
                <a:gd name="T81" fmla="*/ 518 h 1266"/>
                <a:gd name="T82" fmla="*/ 989 w 1149"/>
                <a:gd name="T83" fmla="*/ 630 h 1266"/>
                <a:gd name="T84" fmla="*/ 883 w 1149"/>
                <a:gd name="T85" fmla="*/ 630 h 1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49" h="1266">
                  <a:moveTo>
                    <a:pt x="924" y="259"/>
                  </a:moveTo>
                  <a:lnTo>
                    <a:pt x="924" y="259"/>
                  </a:lnTo>
                  <a:cubicBezTo>
                    <a:pt x="653" y="0"/>
                    <a:pt x="0" y="118"/>
                    <a:pt x="41" y="912"/>
                  </a:cubicBezTo>
                  <a:cubicBezTo>
                    <a:pt x="59" y="1224"/>
                    <a:pt x="453" y="1265"/>
                    <a:pt x="524" y="1030"/>
                  </a:cubicBezTo>
                  <a:cubicBezTo>
                    <a:pt x="542" y="965"/>
                    <a:pt x="606" y="825"/>
                    <a:pt x="712" y="830"/>
                  </a:cubicBezTo>
                  <a:cubicBezTo>
                    <a:pt x="842" y="841"/>
                    <a:pt x="918" y="853"/>
                    <a:pt x="1001" y="766"/>
                  </a:cubicBezTo>
                  <a:cubicBezTo>
                    <a:pt x="1113" y="648"/>
                    <a:pt x="1148" y="465"/>
                    <a:pt x="924" y="259"/>
                  </a:cubicBezTo>
                  <a:close/>
                  <a:moveTo>
                    <a:pt x="259" y="354"/>
                  </a:moveTo>
                  <a:lnTo>
                    <a:pt x="259" y="354"/>
                  </a:lnTo>
                  <a:cubicBezTo>
                    <a:pt x="271" y="312"/>
                    <a:pt x="312" y="283"/>
                    <a:pt x="353" y="295"/>
                  </a:cubicBezTo>
                  <a:cubicBezTo>
                    <a:pt x="400" y="306"/>
                    <a:pt x="424" y="348"/>
                    <a:pt x="412" y="389"/>
                  </a:cubicBezTo>
                  <a:cubicBezTo>
                    <a:pt x="400" y="430"/>
                    <a:pt x="359" y="459"/>
                    <a:pt x="318" y="448"/>
                  </a:cubicBezTo>
                  <a:cubicBezTo>
                    <a:pt x="277" y="436"/>
                    <a:pt x="247" y="395"/>
                    <a:pt x="259" y="354"/>
                  </a:cubicBezTo>
                  <a:close/>
                  <a:moveTo>
                    <a:pt x="247" y="660"/>
                  </a:moveTo>
                  <a:lnTo>
                    <a:pt x="247" y="660"/>
                  </a:lnTo>
                  <a:cubicBezTo>
                    <a:pt x="212" y="677"/>
                    <a:pt x="165" y="660"/>
                    <a:pt x="147" y="624"/>
                  </a:cubicBezTo>
                  <a:cubicBezTo>
                    <a:pt x="129" y="583"/>
                    <a:pt x="147" y="536"/>
                    <a:pt x="182" y="518"/>
                  </a:cubicBezTo>
                  <a:cubicBezTo>
                    <a:pt x="224" y="501"/>
                    <a:pt x="271" y="518"/>
                    <a:pt x="288" y="560"/>
                  </a:cubicBezTo>
                  <a:cubicBezTo>
                    <a:pt x="306" y="595"/>
                    <a:pt x="288" y="642"/>
                    <a:pt x="247" y="660"/>
                  </a:cubicBezTo>
                  <a:close/>
                  <a:moveTo>
                    <a:pt x="612" y="342"/>
                  </a:moveTo>
                  <a:lnTo>
                    <a:pt x="612" y="342"/>
                  </a:lnTo>
                  <a:cubicBezTo>
                    <a:pt x="577" y="371"/>
                    <a:pt x="530" y="359"/>
                    <a:pt x="506" y="324"/>
                  </a:cubicBezTo>
                  <a:cubicBezTo>
                    <a:pt x="483" y="289"/>
                    <a:pt x="489" y="242"/>
                    <a:pt x="524" y="218"/>
                  </a:cubicBezTo>
                  <a:cubicBezTo>
                    <a:pt x="559" y="195"/>
                    <a:pt x="606" y="200"/>
                    <a:pt x="630" y="236"/>
                  </a:cubicBezTo>
                  <a:cubicBezTo>
                    <a:pt x="659" y="271"/>
                    <a:pt x="648" y="318"/>
                    <a:pt x="612" y="342"/>
                  </a:cubicBezTo>
                  <a:close/>
                  <a:moveTo>
                    <a:pt x="730" y="354"/>
                  </a:moveTo>
                  <a:lnTo>
                    <a:pt x="730" y="354"/>
                  </a:lnTo>
                  <a:cubicBezTo>
                    <a:pt x="730" y="312"/>
                    <a:pt x="771" y="277"/>
                    <a:pt x="812" y="283"/>
                  </a:cubicBezTo>
                  <a:cubicBezTo>
                    <a:pt x="854" y="289"/>
                    <a:pt x="889" y="324"/>
                    <a:pt x="883" y="365"/>
                  </a:cubicBezTo>
                  <a:cubicBezTo>
                    <a:pt x="877" y="412"/>
                    <a:pt x="842" y="442"/>
                    <a:pt x="801" y="436"/>
                  </a:cubicBezTo>
                  <a:cubicBezTo>
                    <a:pt x="759" y="436"/>
                    <a:pt x="724" y="395"/>
                    <a:pt x="730" y="354"/>
                  </a:cubicBezTo>
                  <a:close/>
                  <a:moveTo>
                    <a:pt x="341" y="1077"/>
                  </a:moveTo>
                  <a:lnTo>
                    <a:pt x="341" y="1077"/>
                  </a:lnTo>
                  <a:cubicBezTo>
                    <a:pt x="277" y="1100"/>
                    <a:pt x="212" y="1077"/>
                    <a:pt x="188" y="1024"/>
                  </a:cubicBezTo>
                  <a:cubicBezTo>
                    <a:pt x="165" y="971"/>
                    <a:pt x="200" y="912"/>
                    <a:pt x="265" y="882"/>
                  </a:cubicBezTo>
                  <a:cubicBezTo>
                    <a:pt x="330" y="859"/>
                    <a:pt x="400" y="882"/>
                    <a:pt x="424" y="936"/>
                  </a:cubicBezTo>
                  <a:cubicBezTo>
                    <a:pt x="441" y="989"/>
                    <a:pt x="406" y="1053"/>
                    <a:pt x="341" y="1077"/>
                  </a:cubicBezTo>
                  <a:close/>
                  <a:moveTo>
                    <a:pt x="883" y="630"/>
                  </a:moveTo>
                  <a:lnTo>
                    <a:pt x="883" y="630"/>
                  </a:lnTo>
                  <a:cubicBezTo>
                    <a:pt x="854" y="601"/>
                    <a:pt x="854" y="548"/>
                    <a:pt x="883" y="518"/>
                  </a:cubicBezTo>
                  <a:cubicBezTo>
                    <a:pt x="913" y="489"/>
                    <a:pt x="960" y="489"/>
                    <a:pt x="989" y="518"/>
                  </a:cubicBezTo>
                  <a:cubicBezTo>
                    <a:pt x="1019" y="548"/>
                    <a:pt x="1019" y="601"/>
                    <a:pt x="989" y="630"/>
                  </a:cubicBezTo>
                  <a:cubicBezTo>
                    <a:pt x="960" y="660"/>
                    <a:pt x="913" y="660"/>
                    <a:pt x="883" y="6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25" name="Freeform: Shape 104"/>
            <p:cNvSpPr>
              <a:spLocks/>
            </p:cNvSpPr>
            <p:nvPr/>
          </p:nvSpPr>
          <p:spPr bwMode="auto">
            <a:xfrm>
              <a:off x="1044471" y="3491210"/>
              <a:ext cx="204413" cy="200457"/>
            </a:xfrm>
            <a:custGeom>
              <a:avLst/>
              <a:gdLst>
                <a:gd name="T0" fmla="*/ 424 w 908"/>
                <a:gd name="T1" fmla="*/ 635 h 889"/>
                <a:gd name="T2" fmla="*/ 424 w 908"/>
                <a:gd name="T3" fmla="*/ 635 h 889"/>
                <a:gd name="T4" fmla="*/ 448 w 908"/>
                <a:gd name="T5" fmla="*/ 618 h 889"/>
                <a:gd name="T6" fmla="*/ 442 w 908"/>
                <a:gd name="T7" fmla="*/ 612 h 889"/>
                <a:gd name="T8" fmla="*/ 819 w 908"/>
                <a:gd name="T9" fmla="*/ 183 h 889"/>
                <a:gd name="T10" fmla="*/ 731 w 908"/>
                <a:gd name="T11" fmla="*/ 89 h 889"/>
                <a:gd name="T12" fmla="*/ 301 w 908"/>
                <a:gd name="T13" fmla="*/ 470 h 889"/>
                <a:gd name="T14" fmla="*/ 295 w 908"/>
                <a:gd name="T15" fmla="*/ 465 h 889"/>
                <a:gd name="T16" fmla="*/ 271 w 908"/>
                <a:gd name="T17" fmla="*/ 488 h 889"/>
                <a:gd name="T18" fmla="*/ 277 w 908"/>
                <a:gd name="T19" fmla="*/ 494 h 889"/>
                <a:gd name="T20" fmla="*/ 183 w 908"/>
                <a:gd name="T21" fmla="*/ 641 h 889"/>
                <a:gd name="T22" fmla="*/ 171 w 908"/>
                <a:gd name="T23" fmla="*/ 641 h 889"/>
                <a:gd name="T24" fmla="*/ 171 w 908"/>
                <a:gd name="T25" fmla="*/ 641 h 889"/>
                <a:gd name="T26" fmla="*/ 148 w 908"/>
                <a:gd name="T27" fmla="*/ 641 h 889"/>
                <a:gd name="T28" fmla="*/ 142 w 908"/>
                <a:gd name="T29" fmla="*/ 641 h 889"/>
                <a:gd name="T30" fmla="*/ 136 w 908"/>
                <a:gd name="T31" fmla="*/ 647 h 889"/>
                <a:gd name="T32" fmla="*/ 130 w 908"/>
                <a:gd name="T33" fmla="*/ 647 h 889"/>
                <a:gd name="T34" fmla="*/ 118 w 908"/>
                <a:gd name="T35" fmla="*/ 653 h 889"/>
                <a:gd name="T36" fmla="*/ 118 w 908"/>
                <a:gd name="T37" fmla="*/ 653 h 889"/>
                <a:gd name="T38" fmla="*/ 106 w 908"/>
                <a:gd name="T39" fmla="*/ 659 h 889"/>
                <a:gd name="T40" fmla="*/ 106 w 908"/>
                <a:gd name="T41" fmla="*/ 659 h 889"/>
                <a:gd name="T42" fmla="*/ 101 w 908"/>
                <a:gd name="T43" fmla="*/ 665 h 889"/>
                <a:gd name="T44" fmla="*/ 95 w 908"/>
                <a:gd name="T45" fmla="*/ 665 h 889"/>
                <a:gd name="T46" fmla="*/ 89 w 908"/>
                <a:gd name="T47" fmla="*/ 676 h 889"/>
                <a:gd name="T48" fmla="*/ 65 w 908"/>
                <a:gd name="T49" fmla="*/ 724 h 889"/>
                <a:gd name="T50" fmla="*/ 0 w 908"/>
                <a:gd name="T51" fmla="*/ 859 h 889"/>
                <a:gd name="T52" fmla="*/ 201 w 908"/>
                <a:gd name="T53" fmla="*/ 847 h 889"/>
                <a:gd name="T54" fmla="*/ 242 w 908"/>
                <a:gd name="T55" fmla="*/ 812 h 889"/>
                <a:gd name="T56" fmla="*/ 265 w 908"/>
                <a:gd name="T57" fmla="*/ 724 h 889"/>
                <a:gd name="T58" fmla="*/ 413 w 908"/>
                <a:gd name="T59" fmla="*/ 629 h 889"/>
                <a:gd name="T60" fmla="*/ 424 w 908"/>
                <a:gd name="T61" fmla="*/ 635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08" h="889">
                  <a:moveTo>
                    <a:pt x="424" y="635"/>
                  </a:moveTo>
                  <a:lnTo>
                    <a:pt x="424" y="635"/>
                  </a:lnTo>
                  <a:cubicBezTo>
                    <a:pt x="448" y="618"/>
                    <a:pt x="448" y="618"/>
                    <a:pt x="448" y="618"/>
                  </a:cubicBezTo>
                  <a:cubicBezTo>
                    <a:pt x="442" y="612"/>
                    <a:pt x="442" y="612"/>
                    <a:pt x="442" y="612"/>
                  </a:cubicBezTo>
                  <a:cubicBezTo>
                    <a:pt x="583" y="447"/>
                    <a:pt x="677" y="341"/>
                    <a:pt x="819" y="183"/>
                  </a:cubicBezTo>
                  <a:cubicBezTo>
                    <a:pt x="907" y="83"/>
                    <a:pt x="825" y="0"/>
                    <a:pt x="731" y="89"/>
                  </a:cubicBezTo>
                  <a:cubicBezTo>
                    <a:pt x="566" y="236"/>
                    <a:pt x="460" y="323"/>
                    <a:pt x="301" y="470"/>
                  </a:cubicBezTo>
                  <a:cubicBezTo>
                    <a:pt x="295" y="465"/>
                    <a:pt x="295" y="465"/>
                    <a:pt x="295" y="465"/>
                  </a:cubicBezTo>
                  <a:cubicBezTo>
                    <a:pt x="271" y="488"/>
                    <a:pt x="271" y="488"/>
                    <a:pt x="271" y="488"/>
                  </a:cubicBezTo>
                  <a:cubicBezTo>
                    <a:pt x="277" y="494"/>
                    <a:pt x="277" y="494"/>
                    <a:pt x="277" y="494"/>
                  </a:cubicBezTo>
                  <a:cubicBezTo>
                    <a:pt x="248" y="547"/>
                    <a:pt x="218" y="588"/>
                    <a:pt x="183" y="641"/>
                  </a:cubicBezTo>
                  <a:cubicBezTo>
                    <a:pt x="183" y="641"/>
                    <a:pt x="177" y="641"/>
                    <a:pt x="171" y="641"/>
                  </a:cubicBezTo>
                  <a:lnTo>
                    <a:pt x="171" y="641"/>
                  </a:lnTo>
                  <a:cubicBezTo>
                    <a:pt x="165" y="641"/>
                    <a:pt x="153" y="641"/>
                    <a:pt x="148" y="641"/>
                  </a:cubicBezTo>
                  <a:cubicBezTo>
                    <a:pt x="148" y="641"/>
                    <a:pt x="148" y="641"/>
                    <a:pt x="142" y="641"/>
                  </a:cubicBezTo>
                  <a:cubicBezTo>
                    <a:pt x="142" y="641"/>
                    <a:pt x="136" y="641"/>
                    <a:pt x="136" y="647"/>
                  </a:cubicBezTo>
                  <a:cubicBezTo>
                    <a:pt x="130" y="647"/>
                    <a:pt x="130" y="647"/>
                    <a:pt x="130" y="647"/>
                  </a:cubicBezTo>
                  <a:cubicBezTo>
                    <a:pt x="130" y="647"/>
                    <a:pt x="124" y="647"/>
                    <a:pt x="118" y="653"/>
                  </a:cubicBezTo>
                  <a:lnTo>
                    <a:pt x="118" y="653"/>
                  </a:lnTo>
                  <a:cubicBezTo>
                    <a:pt x="118" y="653"/>
                    <a:pt x="112" y="653"/>
                    <a:pt x="106" y="659"/>
                  </a:cubicBezTo>
                  <a:lnTo>
                    <a:pt x="106" y="659"/>
                  </a:lnTo>
                  <a:cubicBezTo>
                    <a:pt x="101" y="659"/>
                    <a:pt x="101" y="665"/>
                    <a:pt x="101" y="665"/>
                  </a:cubicBezTo>
                  <a:cubicBezTo>
                    <a:pt x="95" y="665"/>
                    <a:pt x="95" y="665"/>
                    <a:pt x="95" y="665"/>
                  </a:cubicBezTo>
                  <a:cubicBezTo>
                    <a:pt x="95" y="671"/>
                    <a:pt x="89" y="671"/>
                    <a:pt x="89" y="676"/>
                  </a:cubicBezTo>
                  <a:cubicBezTo>
                    <a:pt x="71" y="688"/>
                    <a:pt x="65" y="706"/>
                    <a:pt x="65" y="724"/>
                  </a:cubicBezTo>
                  <a:cubicBezTo>
                    <a:pt x="53" y="759"/>
                    <a:pt x="59" y="847"/>
                    <a:pt x="0" y="859"/>
                  </a:cubicBezTo>
                  <a:cubicBezTo>
                    <a:pt x="0" y="859"/>
                    <a:pt x="124" y="888"/>
                    <a:pt x="201" y="847"/>
                  </a:cubicBezTo>
                  <a:cubicBezTo>
                    <a:pt x="218" y="836"/>
                    <a:pt x="230" y="829"/>
                    <a:pt x="242" y="812"/>
                  </a:cubicBezTo>
                  <a:cubicBezTo>
                    <a:pt x="265" y="788"/>
                    <a:pt x="271" y="753"/>
                    <a:pt x="265" y="724"/>
                  </a:cubicBezTo>
                  <a:cubicBezTo>
                    <a:pt x="318" y="688"/>
                    <a:pt x="360" y="665"/>
                    <a:pt x="413" y="629"/>
                  </a:cubicBezTo>
                  <a:lnTo>
                    <a:pt x="424" y="63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26" name="Freeform: Shape 105"/>
            <p:cNvSpPr>
              <a:spLocks/>
            </p:cNvSpPr>
            <p:nvPr/>
          </p:nvSpPr>
          <p:spPr bwMode="auto">
            <a:xfrm>
              <a:off x="3586729" y="2683429"/>
              <a:ext cx="165713" cy="239159"/>
            </a:xfrm>
            <a:custGeom>
              <a:avLst/>
              <a:gdLst>
                <a:gd name="T0" fmla="*/ 0 w 737"/>
                <a:gd name="T1" fmla="*/ 323 h 1061"/>
                <a:gd name="T2" fmla="*/ 35 w 737"/>
                <a:gd name="T3" fmla="*/ 1060 h 1061"/>
                <a:gd name="T4" fmla="*/ 736 w 737"/>
                <a:gd name="T5" fmla="*/ 1024 h 1061"/>
                <a:gd name="T6" fmla="*/ 724 w 737"/>
                <a:gd name="T7" fmla="*/ 6 h 1061"/>
                <a:gd name="T8" fmla="*/ 12 w 737"/>
                <a:gd name="T9" fmla="*/ 6 h 1061"/>
                <a:gd name="T10" fmla="*/ 171 w 737"/>
                <a:gd name="T11" fmla="*/ 983 h 1061"/>
                <a:gd name="T12" fmla="*/ 82 w 737"/>
                <a:gd name="T13" fmla="*/ 989 h 1061"/>
                <a:gd name="T14" fmla="*/ 82 w 737"/>
                <a:gd name="T15" fmla="*/ 895 h 1061"/>
                <a:gd name="T16" fmla="*/ 171 w 737"/>
                <a:gd name="T17" fmla="*/ 983 h 1061"/>
                <a:gd name="T18" fmla="*/ 165 w 737"/>
                <a:gd name="T19" fmla="*/ 818 h 1061"/>
                <a:gd name="T20" fmla="*/ 76 w 737"/>
                <a:gd name="T21" fmla="*/ 736 h 1061"/>
                <a:gd name="T22" fmla="*/ 171 w 737"/>
                <a:gd name="T23" fmla="*/ 736 h 1061"/>
                <a:gd name="T24" fmla="*/ 171 w 737"/>
                <a:gd name="T25" fmla="*/ 647 h 1061"/>
                <a:gd name="T26" fmla="*/ 76 w 737"/>
                <a:gd name="T27" fmla="*/ 647 h 1061"/>
                <a:gd name="T28" fmla="*/ 165 w 737"/>
                <a:gd name="T29" fmla="*/ 565 h 1061"/>
                <a:gd name="T30" fmla="*/ 335 w 737"/>
                <a:gd name="T31" fmla="*/ 983 h 1061"/>
                <a:gd name="T32" fmla="*/ 247 w 737"/>
                <a:gd name="T33" fmla="*/ 989 h 1061"/>
                <a:gd name="T34" fmla="*/ 247 w 737"/>
                <a:gd name="T35" fmla="*/ 895 h 1061"/>
                <a:gd name="T36" fmla="*/ 335 w 737"/>
                <a:gd name="T37" fmla="*/ 983 h 1061"/>
                <a:gd name="T38" fmla="*/ 329 w 737"/>
                <a:gd name="T39" fmla="*/ 818 h 1061"/>
                <a:gd name="T40" fmla="*/ 241 w 737"/>
                <a:gd name="T41" fmla="*/ 736 h 1061"/>
                <a:gd name="T42" fmla="*/ 335 w 737"/>
                <a:gd name="T43" fmla="*/ 736 h 1061"/>
                <a:gd name="T44" fmla="*/ 335 w 737"/>
                <a:gd name="T45" fmla="*/ 647 h 1061"/>
                <a:gd name="T46" fmla="*/ 241 w 737"/>
                <a:gd name="T47" fmla="*/ 647 h 1061"/>
                <a:gd name="T48" fmla="*/ 329 w 737"/>
                <a:gd name="T49" fmla="*/ 565 h 1061"/>
                <a:gd name="T50" fmla="*/ 335 w 737"/>
                <a:gd name="T51" fmla="*/ 482 h 1061"/>
                <a:gd name="T52" fmla="*/ 82 w 737"/>
                <a:gd name="T53" fmla="*/ 488 h 1061"/>
                <a:gd name="T54" fmla="*/ 82 w 737"/>
                <a:gd name="T55" fmla="*/ 400 h 1061"/>
                <a:gd name="T56" fmla="*/ 335 w 737"/>
                <a:gd name="T57" fmla="*/ 482 h 1061"/>
                <a:gd name="T58" fmla="*/ 494 w 737"/>
                <a:gd name="T59" fmla="*/ 989 h 1061"/>
                <a:gd name="T60" fmla="*/ 412 w 737"/>
                <a:gd name="T61" fmla="*/ 901 h 1061"/>
                <a:gd name="T62" fmla="*/ 500 w 737"/>
                <a:gd name="T63" fmla="*/ 901 h 1061"/>
                <a:gd name="T64" fmla="*/ 500 w 737"/>
                <a:gd name="T65" fmla="*/ 812 h 1061"/>
                <a:gd name="T66" fmla="*/ 412 w 737"/>
                <a:gd name="T67" fmla="*/ 812 h 1061"/>
                <a:gd name="T68" fmla="*/ 494 w 737"/>
                <a:gd name="T69" fmla="*/ 730 h 1061"/>
                <a:gd name="T70" fmla="*/ 500 w 737"/>
                <a:gd name="T71" fmla="*/ 647 h 1061"/>
                <a:gd name="T72" fmla="*/ 418 w 737"/>
                <a:gd name="T73" fmla="*/ 653 h 1061"/>
                <a:gd name="T74" fmla="*/ 418 w 737"/>
                <a:gd name="T75" fmla="*/ 565 h 1061"/>
                <a:gd name="T76" fmla="*/ 500 w 737"/>
                <a:gd name="T77" fmla="*/ 647 h 1061"/>
                <a:gd name="T78" fmla="*/ 494 w 737"/>
                <a:gd name="T79" fmla="*/ 488 h 1061"/>
                <a:gd name="T80" fmla="*/ 412 w 737"/>
                <a:gd name="T81" fmla="*/ 406 h 1061"/>
                <a:gd name="T82" fmla="*/ 500 w 737"/>
                <a:gd name="T83" fmla="*/ 406 h 1061"/>
                <a:gd name="T84" fmla="*/ 665 w 737"/>
                <a:gd name="T85" fmla="*/ 983 h 1061"/>
                <a:gd name="T86" fmla="*/ 577 w 737"/>
                <a:gd name="T87" fmla="*/ 983 h 1061"/>
                <a:gd name="T88" fmla="*/ 659 w 737"/>
                <a:gd name="T89" fmla="*/ 895 h 1061"/>
                <a:gd name="T90" fmla="*/ 665 w 737"/>
                <a:gd name="T91" fmla="*/ 812 h 1061"/>
                <a:gd name="T92" fmla="*/ 583 w 737"/>
                <a:gd name="T93" fmla="*/ 818 h 1061"/>
                <a:gd name="T94" fmla="*/ 583 w 737"/>
                <a:gd name="T95" fmla="*/ 730 h 1061"/>
                <a:gd name="T96" fmla="*/ 665 w 737"/>
                <a:gd name="T97" fmla="*/ 812 h 1061"/>
                <a:gd name="T98" fmla="*/ 659 w 737"/>
                <a:gd name="T99" fmla="*/ 653 h 1061"/>
                <a:gd name="T100" fmla="*/ 577 w 737"/>
                <a:gd name="T101" fmla="*/ 571 h 1061"/>
                <a:gd name="T102" fmla="*/ 665 w 737"/>
                <a:gd name="T103" fmla="*/ 571 h 1061"/>
                <a:gd name="T104" fmla="*/ 665 w 737"/>
                <a:gd name="T105" fmla="*/ 482 h 1061"/>
                <a:gd name="T106" fmla="*/ 577 w 737"/>
                <a:gd name="T107" fmla="*/ 482 h 1061"/>
                <a:gd name="T108" fmla="*/ 659 w 737"/>
                <a:gd name="T109" fmla="*/ 400 h 1061"/>
                <a:gd name="T110" fmla="*/ 65 w 737"/>
                <a:gd name="T111" fmla="*/ 76 h 1061"/>
                <a:gd name="T112" fmla="*/ 82 w 737"/>
                <a:gd name="T113" fmla="*/ 58 h 1061"/>
                <a:gd name="T114" fmla="*/ 683 w 737"/>
                <a:gd name="T115" fmla="*/ 76 h 1061"/>
                <a:gd name="T116" fmla="*/ 659 w 737"/>
                <a:gd name="T117" fmla="*/ 265 h 1061"/>
                <a:gd name="T118" fmla="*/ 65 w 737"/>
                <a:gd name="T119" fmla="*/ 247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37" h="1061">
                  <a:moveTo>
                    <a:pt x="0" y="312"/>
                  </a:moveTo>
                  <a:lnTo>
                    <a:pt x="0" y="312"/>
                  </a:lnTo>
                  <a:cubicBezTo>
                    <a:pt x="0" y="323"/>
                    <a:pt x="0" y="323"/>
                    <a:pt x="0" y="323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0" y="1036"/>
                    <a:pt x="6" y="1042"/>
                    <a:pt x="12" y="1048"/>
                  </a:cubicBezTo>
                  <a:cubicBezTo>
                    <a:pt x="17" y="1054"/>
                    <a:pt x="29" y="1060"/>
                    <a:pt x="35" y="1060"/>
                  </a:cubicBezTo>
                  <a:cubicBezTo>
                    <a:pt x="700" y="1060"/>
                    <a:pt x="700" y="1060"/>
                    <a:pt x="700" y="1060"/>
                  </a:cubicBezTo>
                  <a:cubicBezTo>
                    <a:pt x="712" y="1060"/>
                    <a:pt x="718" y="1054"/>
                    <a:pt x="724" y="1048"/>
                  </a:cubicBezTo>
                  <a:cubicBezTo>
                    <a:pt x="736" y="1042"/>
                    <a:pt x="736" y="1036"/>
                    <a:pt x="736" y="1024"/>
                  </a:cubicBezTo>
                  <a:cubicBezTo>
                    <a:pt x="736" y="323"/>
                    <a:pt x="736" y="323"/>
                    <a:pt x="736" y="323"/>
                  </a:cubicBezTo>
                  <a:cubicBezTo>
                    <a:pt x="736" y="35"/>
                    <a:pt x="736" y="35"/>
                    <a:pt x="736" y="35"/>
                  </a:cubicBezTo>
                  <a:cubicBezTo>
                    <a:pt x="736" y="23"/>
                    <a:pt x="736" y="17"/>
                    <a:pt x="724" y="6"/>
                  </a:cubicBezTo>
                  <a:cubicBezTo>
                    <a:pt x="718" y="0"/>
                    <a:pt x="712" y="0"/>
                    <a:pt x="700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0"/>
                    <a:pt x="17" y="0"/>
                    <a:pt x="12" y="6"/>
                  </a:cubicBezTo>
                  <a:cubicBezTo>
                    <a:pt x="6" y="17"/>
                    <a:pt x="0" y="23"/>
                    <a:pt x="0" y="35"/>
                  </a:cubicBezTo>
                  <a:cubicBezTo>
                    <a:pt x="0" y="312"/>
                    <a:pt x="0" y="312"/>
                    <a:pt x="0" y="312"/>
                  </a:cubicBezTo>
                  <a:close/>
                  <a:moveTo>
                    <a:pt x="171" y="983"/>
                  </a:moveTo>
                  <a:lnTo>
                    <a:pt x="171" y="983"/>
                  </a:lnTo>
                  <a:lnTo>
                    <a:pt x="165" y="989"/>
                  </a:lnTo>
                  <a:cubicBezTo>
                    <a:pt x="82" y="989"/>
                    <a:pt x="82" y="989"/>
                    <a:pt x="82" y="989"/>
                  </a:cubicBezTo>
                  <a:lnTo>
                    <a:pt x="76" y="983"/>
                  </a:lnTo>
                  <a:cubicBezTo>
                    <a:pt x="76" y="901"/>
                    <a:pt x="76" y="901"/>
                    <a:pt x="76" y="901"/>
                  </a:cubicBezTo>
                  <a:lnTo>
                    <a:pt x="82" y="895"/>
                  </a:lnTo>
                  <a:cubicBezTo>
                    <a:pt x="165" y="895"/>
                    <a:pt x="165" y="895"/>
                    <a:pt x="165" y="895"/>
                  </a:cubicBezTo>
                  <a:lnTo>
                    <a:pt x="171" y="901"/>
                  </a:lnTo>
                  <a:lnTo>
                    <a:pt x="171" y="983"/>
                  </a:lnTo>
                  <a:close/>
                  <a:moveTo>
                    <a:pt x="171" y="812"/>
                  </a:moveTo>
                  <a:lnTo>
                    <a:pt x="171" y="812"/>
                  </a:lnTo>
                  <a:cubicBezTo>
                    <a:pt x="171" y="818"/>
                    <a:pt x="165" y="818"/>
                    <a:pt x="165" y="818"/>
                  </a:cubicBezTo>
                  <a:cubicBezTo>
                    <a:pt x="82" y="818"/>
                    <a:pt x="82" y="818"/>
                    <a:pt x="82" y="818"/>
                  </a:cubicBezTo>
                  <a:cubicBezTo>
                    <a:pt x="82" y="818"/>
                    <a:pt x="76" y="818"/>
                    <a:pt x="76" y="812"/>
                  </a:cubicBezTo>
                  <a:cubicBezTo>
                    <a:pt x="76" y="736"/>
                    <a:pt x="76" y="736"/>
                    <a:pt x="76" y="736"/>
                  </a:cubicBezTo>
                  <a:cubicBezTo>
                    <a:pt x="76" y="730"/>
                    <a:pt x="82" y="730"/>
                    <a:pt x="82" y="730"/>
                  </a:cubicBezTo>
                  <a:cubicBezTo>
                    <a:pt x="165" y="730"/>
                    <a:pt x="165" y="730"/>
                    <a:pt x="165" y="730"/>
                  </a:cubicBezTo>
                  <a:cubicBezTo>
                    <a:pt x="165" y="730"/>
                    <a:pt x="171" y="730"/>
                    <a:pt x="171" y="736"/>
                  </a:cubicBezTo>
                  <a:lnTo>
                    <a:pt x="171" y="812"/>
                  </a:lnTo>
                  <a:close/>
                  <a:moveTo>
                    <a:pt x="171" y="647"/>
                  </a:moveTo>
                  <a:lnTo>
                    <a:pt x="171" y="647"/>
                  </a:lnTo>
                  <a:cubicBezTo>
                    <a:pt x="171" y="653"/>
                    <a:pt x="165" y="653"/>
                    <a:pt x="165" y="653"/>
                  </a:cubicBezTo>
                  <a:cubicBezTo>
                    <a:pt x="82" y="653"/>
                    <a:pt x="82" y="653"/>
                    <a:pt x="82" y="653"/>
                  </a:cubicBezTo>
                  <a:cubicBezTo>
                    <a:pt x="82" y="653"/>
                    <a:pt x="76" y="653"/>
                    <a:pt x="76" y="647"/>
                  </a:cubicBezTo>
                  <a:cubicBezTo>
                    <a:pt x="76" y="571"/>
                    <a:pt x="76" y="571"/>
                    <a:pt x="76" y="571"/>
                  </a:cubicBezTo>
                  <a:cubicBezTo>
                    <a:pt x="76" y="565"/>
                    <a:pt x="82" y="565"/>
                    <a:pt x="82" y="565"/>
                  </a:cubicBezTo>
                  <a:cubicBezTo>
                    <a:pt x="165" y="565"/>
                    <a:pt x="165" y="565"/>
                    <a:pt x="165" y="565"/>
                  </a:cubicBezTo>
                  <a:cubicBezTo>
                    <a:pt x="165" y="565"/>
                    <a:pt x="171" y="565"/>
                    <a:pt x="171" y="571"/>
                  </a:cubicBezTo>
                  <a:lnTo>
                    <a:pt x="171" y="647"/>
                  </a:lnTo>
                  <a:close/>
                  <a:moveTo>
                    <a:pt x="335" y="983"/>
                  </a:moveTo>
                  <a:lnTo>
                    <a:pt x="335" y="983"/>
                  </a:lnTo>
                  <a:lnTo>
                    <a:pt x="329" y="989"/>
                  </a:lnTo>
                  <a:cubicBezTo>
                    <a:pt x="247" y="989"/>
                    <a:pt x="247" y="989"/>
                    <a:pt x="247" y="989"/>
                  </a:cubicBezTo>
                  <a:lnTo>
                    <a:pt x="241" y="983"/>
                  </a:lnTo>
                  <a:cubicBezTo>
                    <a:pt x="241" y="901"/>
                    <a:pt x="241" y="901"/>
                    <a:pt x="241" y="901"/>
                  </a:cubicBezTo>
                  <a:lnTo>
                    <a:pt x="247" y="895"/>
                  </a:lnTo>
                  <a:cubicBezTo>
                    <a:pt x="329" y="895"/>
                    <a:pt x="329" y="895"/>
                    <a:pt x="329" y="895"/>
                  </a:cubicBezTo>
                  <a:lnTo>
                    <a:pt x="335" y="901"/>
                  </a:lnTo>
                  <a:lnTo>
                    <a:pt x="335" y="983"/>
                  </a:lnTo>
                  <a:close/>
                  <a:moveTo>
                    <a:pt x="335" y="812"/>
                  </a:moveTo>
                  <a:lnTo>
                    <a:pt x="335" y="812"/>
                  </a:lnTo>
                  <a:cubicBezTo>
                    <a:pt x="335" y="818"/>
                    <a:pt x="329" y="818"/>
                    <a:pt x="329" y="818"/>
                  </a:cubicBezTo>
                  <a:cubicBezTo>
                    <a:pt x="247" y="818"/>
                    <a:pt x="247" y="818"/>
                    <a:pt x="247" y="818"/>
                  </a:cubicBezTo>
                  <a:cubicBezTo>
                    <a:pt x="247" y="818"/>
                    <a:pt x="241" y="818"/>
                    <a:pt x="241" y="812"/>
                  </a:cubicBezTo>
                  <a:cubicBezTo>
                    <a:pt x="241" y="736"/>
                    <a:pt x="241" y="736"/>
                    <a:pt x="241" y="736"/>
                  </a:cubicBezTo>
                  <a:cubicBezTo>
                    <a:pt x="241" y="730"/>
                    <a:pt x="247" y="730"/>
                    <a:pt x="247" y="730"/>
                  </a:cubicBezTo>
                  <a:cubicBezTo>
                    <a:pt x="329" y="730"/>
                    <a:pt x="329" y="730"/>
                    <a:pt x="329" y="730"/>
                  </a:cubicBezTo>
                  <a:cubicBezTo>
                    <a:pt x="329" y="730"/>
                    <a:pt x="335" y="730"/>
                    <a:pt x="335" y="736"/>
                  </a:cubicBezTo>
                  <a:lnTo>
                    <a:pt x="335" y="812"/>
                  </a:lnTo>
                  <a:close/>
                  <a:moveTo>
                    <a:pt x="335" y="647"/>
                  </a:moveTo>
                  <a:lnTo>
                    <a:pt x="335" y="647"/>
                  </a:lnTo>
                  <a:cubicBezTo>
                    <a:pt x="335" y="653"/>
                    <a:pt x="329" y="653"/>
                    <a:pt x="329" y="653"/>
                  </a:cubicBezTo>
                  <a:cubicBezTo>
                    <a:pt x="247" y="653"/>
                    <a:pt x="247" y="653"/>
                    <a:pt x="247" y="653"/>
                  </a:cubicBezTo>
                  <a:cubicBezTo>
                    <a:pt x="247" y="653"/>
                    <a:pt x="241" y="653"/>
                    <a:pt x="241" y="647"/>
                  </a:cubicBezTo>
                  <a:cubicBezTo>
                    <a:pt x="241" y="571"/>
                    <a:pt x="241" y="571"/>
                    <a:pt x="241" y="571"/>
                  </a:cubicBezTo>
                  <a:cubicBezTo>
                    <a:pt x="241" y="565"/>
                    <a:pt x="247" y="565"/>
                    <a:pt x="247" y="565"/>
                  </a:cubicBezTo>
                  <a:cubicBezTo>
                    <a:pt x="329" y="565"/>
                    <a:pt x="329" y="565"/>
                    <a:pt x="329" y="565"/>
                  </a:cubicBezTo>
                  <a:cubicBezTo>
                    <a:pt x="329" y="565"/>
                    <a:pt x="335" y="565"/>
                    <a:pt x="335" y="571"/>
                  </a:cubicBezTo>
                  <a:lnTo>
                    <a:pt x="335" y="647"/>
                  </a:lnTo>
                  <a:close/>
                  <a:moveTo>
                    <a:pt x="335" y="482"/>
                  </a:moveTo>
                  <a:lnTo>
                    <a:pt x="335" y="482"/>
                  </a:lnTo>
                  <a:cubicBezTo>
                    <a:pt x="335" y="488"/>
                    <a:pt x="329" y="488"/>
                    <a:pt x="329" y="488"/>
                  </a:cubicBezTo>
                  <a:cubicBezTo>
                    <a:pt x="82" y="488"/>
                    <a:pt x="82" y="488"/>
                    <a:pt x="82" y="488"/>
                  </a:cubicBezTo>
                  <a:cubicBezTo>
                    <a:pt x="82" y="488"/>
                    <a:pt x="76" y="488"/>
                    <a:pt x="76" y="482"/>
                  </a:cubicBezTo>
                  <a:cubicBezTo>
                    <a:pt x="76" y="406"/>
                    <a:pt x="76" y="406"/>
                    <a:pt x="76" y="406"/>
                  </a:cubicBezTo>
                  <a:cubicBezTo>
                    <a:pt x="76" y="400"/>
                    <a:pt x="82" y="400"/>
                    <a:pt x="82" y="400"/>
                  </a:cubicBezTo>
                  <a:cubicBezTo>
                    <a:pt x="329" y="400"/>
                    <a:pt x="329" y="400"/>
                    <a:pt x="329" y="400"/>
                  </a:cubicBezTo>
                  <a:cubicBezTo>
                    <a:pt x="329" y="400"/>
                    <a:pt x="335" y="400"/>
                    <a:pt x="335" y="406"/>
                  </a:cubicBezTo>
                  <a:lnTo>
                    <a:pt x="335" y="482"/>
                  </a:lnTo>
                  <a:close/>
                  <a:moveTo>
                    <a:pt x="500" y="983"/>
                  </a:moveTo>
                  <a:lnTo>
                    <a:pt x="500" y="983"/>
                  </a:lnTo>
                  <a:cubicBezTo>
                    <a:pt x="500" y="983"/>
                    <a:pt x="500" y="989"/>
                    <a:pt x="494" y="989"/>
                  </a:cubicBezTo>
                  <a:cubicBezTo>
                    <a:pt x="418" y="989"/>
                    <a:pt x="418" y="989"/>
                    <a:pt x="418" y="989"/>
                  </a:cubicBezTo>
                  <a:cubicBezTo>
                    <a:pt x="412" y="989"/>
                    <a:pt x="412" y="983"/>
                    <a:pt x="412" y="983"/>
                  </a:cubicBezTo>
                  <a:cubicBezTo>
                    <a:pt x="412" y="901"/>
                    <a:pt x="412" y="901"/>
                    <a:pt x="412" y="901"/>
                  </a:cubicBezTo>
                  <a:cubicBezTo>
                    <a:pt x="412" y="901"/>
                    <a:pt x="412" y="895"/>
                    <a:pt x="418" y="895"/>
                  </a:cubicBezTo>
                  <a:cubicBezTo>
                    <a:pt x="494" y="895"/>
                    <a:pt x="494" y="895"/>
                    <a:pt x="494" y="895"/>
                  </a:cubicBezTo>
                  <a:cubicBezTo>
                    <a:pt x="500" y="895"/>
                    <a:pt x="500" y="901"/>
                    <a:pt x="500" y="901"/>
                  </a:cubicBezTo>
                  <a:lnTo>
                    <a:pt x="500" y="983"/>
                  </a:lnTo>
                  <a:close/>
                  <a:moveTo>
                    <a:pt x="500" y="812"/>
                  </a:moveTo>
                  <a:lnTo>
                    <a:pt x="500" y="812"/>
                  </a:lnTo>
                  <a:cubicBezTo>
                    <a:pt x="500" y="818"/>
                    <a:pt x="494" y="818"/>
                    <a:pt x="494" y="818"/>
                  </a:cubicBezTo>
                  <a:cubicBezTo>
                    <a:pt x="418" y="818"/>
                    <a:pt x="418" y="818"/>
                    <a:pt x="418" y="818"/>
                  </a:cubicBezTo>
                  <a:cubicBezTo>
                    <a:pt x="412" y="818"/>
                    <a:pt x="412" y="818"/>
                    <a:pt x="412" y="812"/>
                  </a:cubicBezTo>
                  <a:cubicBezTo>
                    <a:pt x="412" y="736"/>
                    <a:pt x="412" y="736"/>
                    <a:pt x="412" y="736"/>
                  </a:cubicBezTo>
                  <a:cubicBezTo>
                    <a:pt x="412" y="730"/>
                    <a:pt x="412" y="730"/>
                    <a:pt x="418" y="730"/>
                  </a:cubicBezTo>
                  <a:cubicBezTo>
                    <a:pt x="494" y="730"/>
                    <a:pt x="494" y="730"/>
                    <a:pt x="494" y="730"/>
                  </a:cubicBezTo>
                  <a:cubicBezTo>
                    <a:pt x="494" y="730"/>
                    <a:pt x="500" y="730"/>
                    <a:pt x="500" y="736"/>
                  </a:cubicBezTo>
                  <a:lnTo>
                    <a:pt x="500" y="812"/>
                  </a:lnTo>
                  <a:close/>
                  <a:moveTo>
                    <a:pt x="500" y="647"/>
                  </a:moveTo>
                  <a:lnTo>
                    <a:pt x="500" y="647"/>
                  </a:lnTo>
                  <a:cubicBezTo>
                    <a:pt x="500" y="653"/>
                    <a:pt x="494" y="653"/>
                    <a:pt x="494" y="653"/>
                  </a:cubicBezTo>
                  <a:cubicBezTo>
                    <a:pt x="418" y="653"/>
                    <a:pt x="418" y="653"/>
                    <a:pt x="418" y="653"/>
                  </a:cubicBezTo>
                  <a:cubicBezTo>
                    <a:pt x="412" y="653"/>
                    <a:pt x="412" y="653"/>
                    <a:pt x="412" y="647"/>
                  </a:cubicBezTo>
                  <a:cubicBezTo>
                    <a:pt x="412" y="571"/>
                    <a:pt x="412" y="571"/>
                    <a:pt x="412" y="571"/>
                  </a:cubicBezTo>
                  <a:cubicBezTo>
                    <a:pt x="412" y="565"/>
                    <a:pt x="412" y="565"/>
                    <a:pt x="418" y="565"/>
                  </a:cubicBezTo>
                  <a:cubicBezTo>
                    <a:pt x="494" y="565"/>
                    <a:pt x="494" y="565"/>
                    <a:pt x="494" y="565"/>
                  </a:cubicBezTo>
                  <a:cubicBezTo>
                    <a:pt x="500" y="565"/>
                    <a:pt x="500" y="565"/>
                    <a:pt x="500" y="571"/>
                  </a:cubicBezTo>
                  <a:lnTo>
                    <a:pt x="500" y="647"/>
                  </a:lnTo>
                  <a:close/>
                  <a:moveTo>
                    <a:pt x="500" y="482"/>
                  </a:moveTo>
                  <a:lnTo>
                    <a:pt x="500" y="482"/>
                  </a:lnTo>
                  <a:cubicBezTo>
                    <a:pt x="500" y="488"/>
                    <a:pt x="494" y="488"/>
                    <a:pt x="494" y="488"/>
                  </a:cubicBezTo>
                  <a:cubicBezTo>
                    <a:pt x="418" y="488"/>
                    <a:pt x="418" y="488"/>
                    <a:pt x="418" y="488"/>
                  </a:cubicBezTo>
                  <a:cubicBezTo>
                    <a:pt x="412" y="488"/>
                    <a:pt x="412" y="488"/>
                    <a:pt x="412" y="482"/>
                  </a:cubicBezTo>
                  <a:cubicBezTo>
                    <a:pt x="412" y="406"/>
                    <a:pt x="412" y="406"/>
                    <a:pt x="412" y="406"/>
                  </a:cubicBezTo>
                  <a:cubicBezTo>
                    <a:pt x="412" y="400"/>
                    <a:pt x="412" y="400"/>
                    <a:pt x="418" y="400"/>
                  </a:cubicBezTo>
                  <a:cubicBezTo>
                    <a:pt x="494" y="400"/>
                    <a:pt x="494" y="400"/>
                    <a:pt x="494" y="400"/>
                  </a:cubicBezTo>
                  <a:cubicBezTo>
                    <a:pt x="500" y="400"/>
                    <a:pt x="500" y="400"/>
                    <a:pt x="500" y="406"/>
                  </a:cubicBezTo>
                  <a:lnTo>
                    <a:pt x="500" y="482"/>
                  </a:lnTo>
                  <a:close/>
                  <a:moveTo>
                    <a:pt x="665" y="983"/>
                  </a:moveTo>
                  <a:lnTo>
                    <a:pt x="665" y="983"/>
                  </a:lnTo>
                  <a:cubicBezTo>
                    <a:pt x="665" y="983"/>
                    <a:pt x="665" y="989"/>
                    <a:pt x="659" y="989"/>
                  </a:cubicBezTo>
                  <a:cubicBezTo>
                    <a:pt x="583" y="989"/>
                    <a:pt x="583" y="989"/>
                    <a:pt x="583" y="989"/>
                  </a:cubicBezTo>
                  <a:cubicBezTo>
                    <a:pt x="577" y="989"/>
                    <a:pt x="577" y="983"/>
                    <a:pt x="577" y="983"/>
                  </a:cubicBezTo>
                  <a:cubicBezTo>
                    <a:pt x="577" y="901"/>
                    <a:pt x="577" y="901"/>
                    <a:pt x="577" y="901"/>
                  </a:cubicBezTo>
                  <a:cubicBezTo>
                    <a:pt x="577" y="901"/>
                    <a:pt x="577" y="895"/>
                    <a:pt x="583" y="895"/>
                  </a:cubicBezTo>
                  <a:cubicBezTo>
                    <a:pt x="659" y="895"/>
                    <a:pt x="659" y="895"/>
                    <a:pt x="659" y="895"/>
                  </a:cubicBezTo>
                  <a:cubicBezTo>
                    <a:pt x="665" y="895"/>
                    <a:pt x="665" y="901"/>
                    <a:pt x="665" y="901"/>
                  </a:cubicBezTo>
                  <a:lnTo>
                    <a:pt x="665" y="983"/>
                  </a:lnTo>
                  <a:close/>
                  <a:moveTo>
                    <a:pt x="665" y="812"/>
                  </a:moveTo>
                  <a:lnTo>
                    <a:pt x="665" y="812"/>
                  </a:lnTo>
                  <a:cubicBezTo>
                    <a:pt x="665" y="818"/>
                    <a:pt x="665" y="818"/>
                    <a:pt x="659" y="818"/>
                  </a:cubicBezTo>
                  <a:cubicBezTo>
                    <a:pt x="583" y="818"/>
                    <a:pt x="583" y="818"/>
                    <a:pt x="583" y="818"/>
                  </a:cubicBezTo>
                  <a:cubicBezTo>
                    <a:pt x="577" y="818"/>
                    <a:pt x="577" y="818"/>
                    <a:pt x="577" y="812"/>
                  </a:cubicBezTo>
                  <a:cubicBezTo>
                    <a:pt x="577" y="736"/>
                    <a:pt x="577" y="736"/>
                    <a:pt x="577" y="736"/>
                  </a:cubicBezTo>
                  <a:cubicBezTo>
                    <a:pt x="577" y="730"/>
                    <a:pt x="577" y="730"/>
                    <a:pt x="583" y="730"/>
                  </a:cubicBezTo>
                  <a:cubicBezTo>
                    <a:pt x="659" y="730"/>
                    <a:pt x="659" y="730"/>
                    <a:pt x="659" y="730"/>
                  </a:cubicBezTo>
                  <a:cubicBezTo>
                    <a:pt x="665" y="730"/>
                    <a:pt x="665" y="730"/>
                    <a:pt x="665" y="736"/>
                  </a:cubicBezTo>
                  <a:lnTo>
                    <a:pt x="665" y="812"/>
                  </a:lnTo>
                  <a:close/>
                  <a:moveTo>
                    <a:pt x="665" y="647"/>
                  </a:moveTo>
                  <a:lnTo>
                    <a:pt x="665" y="647"/>
                  </a:lnTo>
                  <a:cubicBezTo>
                    <a:pt x="665" y="653"/>
                    <a:pt x="665" y="653"/>
                    <a:pt x="659" y="653"/>
                  </a:cubicBezTo>
                  <a:cubicBezTo>
                    <a:pt x="583" y="653"/>
                    <a:pt x="583" y="653"/>
                    <a:pt x="583" y="653"/>
                  </a:cubicBezTo>
                  <a:cubicBezTo>
                    <a:pt x="577" y="653"/>
                    <a:pt x="577" y="653"/>
                    <a:pt x="577" y="647"/>
                  </a:cubicBezTo>
                  <a:cubicBezTo>
                    <a:pt x="577" y="571"/>
                    <a:pt x="577" y="571"/>
                    <a:pt x="577" y="571"/>
                  </a:cubicBezTo>
                  <a:cubicBezTo>
                    <a:pt x="577" y="565"/>
                    <a:pt x="577" y="565"/>
                    <a:pt x="583" y="565"/>
                  </a:cubicBezTo>
                  <a:cubicBezTo>
                    <a:pt x="659" y="565"/>
                    <a:pt x="659" y="565"/>
                    <a:pt x="659" y="565"/>
                  </a:cubicBezTo>
                  <a:cubicBezTo>
                    <a:pt x="665" y="565"/>
                    <a:pt x="665" y="565"/>
                    <a:pt x="665" y="571"/>
                  </a:cubicBezTo>
                  <a:lnTo>
                    <a:pt x="665" y="647"/>
                  </a:lnTo>
                  <a:close/>
                  <a:moveTo>
                    <a:pt x="665" y="482"/>
                  </a:moveTo>
                  <a:lnTo>
                    <a:pt x="665" y="482"/>
                  </a:lnTo>
                  <a:cubicBezTo>
                    <a:pt x="665" y="488"/>
                    <a:pt x="665" y="488"/>
                    <a:pt x="659" y="488"/>
                  </a:cubicBezTo>
                  <a:cubicBezTo>
                    <a:pt x="583" y="488"/>
                    <a:pt x="583" y="488"/>
                    <a:pt x="583" y="488"/>
                  </a:cubicBezTo>
                  <a:cubicBezTo>
                    <a:pt x="577" y="488"/>
                    <a:pt x="577" y="488"/>
                    <a:pt x="577" y="482"/>
                  </a:cubicBezTo>
                  <a:cubicBezTo>
                    <a:pt x="577" y="406"/>
                    <a:pt x="577" y="406"/>
                    <a:pt x="577" y="406"/>
                  </a:cubicBezTo>
                  <a:cubicBezTo>
                    <a:pt x="577" y="400"/>
                    <a:pt x="577" y="400"/>
                    <a:pt x="583" y="400"/>
                  </a:cubicBezTo>
                  <a:cubicBezTo>
                    <a:pt x="659" y="400"/>
                    <a:pt x="659" y="400"/>
                    <a:pt x="659" y="400"/>
                  </a:cubicBezTo>
                  <a:cubicBezTo>
                    <a:pt x="665" y="400"/>
                    <a:pt x="665" y="400"/>
                    <a:pt x="665" y="406"/>
                  </a:cubicBezTo>
                  <a:lnTo>
                    <a:pt x="665" y="482"/>
                  </a:lnTo>
                  <a:close/>
                  <a:moveTo>
                    <a:pt x="65" y="76"/>
                  </a:moveTo>
                  <a:lnTo>
                    <a:pt x="65" y="76"/>
                  </a:lnTo>
                  <a:cubicBezTo>
                    <a:pt x="65" y="70"/>
                    <a:pt x="65" y="64"/>
                    <a:pt x="70" y="64"/>
                  </a:cubicBezTo>
                  <a:cubicBezTo>
                    <a:pt x="70" y="58"/>
                    <a:pt x="76" y="58"/>
                    <a:pt x="82" y="58"/>
                  </a:cubicBezTo>
                  <a:cubicBezTo>
                    <a:pt x="659" y="58"/>
                    <a:pt x="659" y="58"/>
                    <a:pt x="659" y="58"/>
                  </a:cubicBezTo>
                  <a:cubicBezTo>
                    <a:pt x="665" y="58"/>
                    <a:pt x="671" y="58"/>
                    <a:pt x="677" y="64"/>
                  </a:cubicBezTo>
                  <a:cubicBezTo>
                    <a:pt x="677" y="64"/>
                    <a:pt x="683" y="70"/>
                    <a:pt x="683" y="76"/>
                  </a:cubicBezTo>
                  <a:cubicBezTo>
                    <a:pt x="683" y="247"/>
                    <a:pt x="683" y="247"/>
                    <a:pt x="683" y="247"/>
                  </a:cubicBezTo>
                  <a:cubicBezTo>
                    <a:pt x="683" y="253"/>
                    <a:pt x="677" y="259"/>
                    <a:pt x="677" y="259"/>
                  </a:cubicBezTo>
                  <a:cubicBezTo>
                    <a:pt x="671" y="265"/>
                    <a:pt x="665" y="265"/>
                    <a:pt x="659" y="265"/>
                  </a:cubicBezTo>
                  <a:cubicBezTo>
                    <a:pt x="82" y="265"/>
                    <a:pt x="82" y="265"/>
                    <a:pt x="82" y="265"/>
                  </a:cubicBezTo>
                  <a:cubicBezTo>
                    <a:pt x="76" y="265"/>
                    <a:pt x="70" y="265"/>
                    <a:pt x="70" y="259"/>
                  </a:cubicBezTo>
                  <a:cubicBezTo>
                    <a:pt x="65" y="259"/>
                    <a:pt x="65" y="253"/>
                    <a:pt x="65" y="247"/>
                  </a:cubicBezTo>
                  <a:lnTo>
                    <a:pt x="65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27" name="Freeform: Shape 106"/>
            <p:cNvSpPr>
              <a:spLocks/>
            </p:cNvSpPr>
            <p:nvPr/>
          </p:nvSpPr>
          <p:spPr bwMode="auto">
            <a:xfrm>
              <a:off x="3594668" y="4834863"/>
              <a:ext cx="263950" cy="150839"/>
            </a:xfrm>
            <a:custGeom>
              <a:avLst/>
              <a:gdLst>
                <a:gd name="T0" fmla="*/ 330 w 1173"/>
                <a:gd name="T1" fmla="*/ 359 h 672"/>
                <a:gd name="T2" fmla="*/ 330 w 1173"/>
                <a:gd name="T3" fmla="*/ 359 h 672"/>
                <a:gd name="T4" fmla="*/ 830 w 1173"/>
                <a:gd name="T5" fmla="*/ 318 h 672"/>
                <a:gd name="T6" fmla="*/ 713 w 1173"/>
                <a:gd name="T7" fmla="*/ 430 h 672"/>
                <a:gd name="T8" fmla="*/ 736 w 1173"/>
                <a:gd name="T9" fmla="*/ 506 h 672"/>
                <a:gd name="T10" fmla="*/ 1019 w 1173"/>
                <a:gd name="T11" fmla="*/ 518 h 672"/>
                <a:gd name="T12" fmla="*/ 1048 w 1173"/>
                <a:gd name="T13" fmla="*/ 518 h 672"/>
                <a:gd name="T14" fmla="*/ 1078 w 1173"/>
                <a:gd name="T15" fmla="*/ 518 h 672"/>
                <a:gd name="T16" fmla="*/ 1131 w 1173"/>
                <a:gd name="T17" fmla="*/ 518 h 672"/>
                <a:gd name="T18" fmla="*/ 1160 w 1173"/>
                <a:gd name="T19" fmla="*/ 494 h 672"/>
                <a:gd name="T20" fmla="*/ 1172 w 1173"/>
                <a:gd name="T21" fmla="*/ 106 h 672"/>
                <a:gd name="T22" fmla="*/ 1095 w 1173"/>
                <a:gd name="T23" fmla="*/ 71 h 672"/>
                <a:gd name="T24" fmla="*/ 977 w 1173"/>
                <a:gd name="T25" fmla="*/ 176 h 672"/>
                <a:gd name="T26" fmla="*/ 194 w 1173"/>
                <a:gd name="T27" fmla="*/ 218 h 672"/>
                <a:gd name="T28" fmla="*/ 6 w 1173"/>
                <a:gd name="T29" fmla="*/ 665 h 672"/>
                <a:gd name="T30" fmla="*/ 206 w 1173"/>
                <a:gd name="T31" fmla="*/ 671 h 672"/>
                <a:gd name="T32" fmla="*/ 330 w 1173"/>
                <a:gd name="T33" fmla="*/ 359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73" h="672">
                  <a:moveTo>
                    <a:pt x="330" y="359"/>
                  </a:moveTo>
                  <a:lnTo>
                    <a:pt x="330" y="359"/>
                  </a:lnTo>
                  <a:cubicBezTo>
                    <a:pt x="471" y="229"/>
                    <a:pt x="677" y="218"/>
                    <a:pt x="830" y="318"/>
                  </a:cubicBezTo>
                  <a:cubicBezTo>
                    <a:pt x="772" y="371"/>
                    <a:pt x="713" y="430"/>
                    <a:pt x="713" y="430"/>
                  </a:cubicBezTo>
                  <a:cubicBezTo>
                    <a:pt x="665" y="477"/>
                    <a:pt x="713" y="506"/>
                    <a:pt x="736" y="506"/>
                  </a:cubicBezTo>
                  <a:cubicBezTo>
                    <a:pt x="1019" y="518"/>
                    <a:pt x="1019" y="518"/>
                    <a:pt x="1019" y="518"/>
                  </a:cubicBezTo>
                  <a:cubicBezTo>
                    <a:pt x="1036" y="518"/>
                    <a:pt x="1048" y="518"/>
                    <a:pt x="1048" y="518"/>
                  </a:cubicBezTo>
                  <a:cubicBezTo>
                    <a:pt x="1078" y="518"/>
                    <a:pt x="1078" y="518"/>
                    <a:pt x="1078" y="518"/>
                  </a:cubicBezTo>
                  <a:cubicBezTo>
                    <a:pt x="1131" y="518"/>
                    <a:pt x="1131" y="518"/>
                    <a:pt x="1131" y="518"/>
                  </a:cubicBezTo>
                  <a:cubicBezTo>
                    <a:pt x="1148" y="518"/>
                    <a:pt x="1160" y="506"/>
                    <a:pt x="1160" y="494"/>
                  </a:cubicBezTo>
                  <a:cubicBezTo>
                    <a:pt x="1172" y="106"/>
                    <a:pt x="1172" y="106"/>
                    <a:pt x="1172" y="106"/>
                  </a:cubicBezTo>
                  <a:cubicBezTo>
                    <a:pt x="1172" y="71"/>
                    <a:pt x="1137" y="29"/>
                    <a:pt x="1095" y="71"/>
                  </a:cubicBezTo>
                  <a:cubicBezTo>
                    <a:pt x="1095" y="71"/>
                    <a:pt x="1025" y="135"/>
                    <a:pt x="977" y="176"/>
                  </a:cubicBezTo>
                  <a:cubicBezTo>
                    <a:pt x="748" y="0"/>
                    <a:pt x="412" y="6"/>
                    <a:pt x="194" y="218"/>
                  </a:cubicBezTo>
                  <a:cubicBezTo>
                    <a:pt x="65" y="335"/>
                    <a:pt x="0" y="500"/>
                    <a:pt x="6" y="665"/>
                  </a:cubicBezTo>
                  <a:cubicBezTo>
                    <a:pt x="206" y="671"/>
                    <a:pt x="206" y="671"/>
                    <a:pt x="206" y="671"/>
                  </a:cubicBezTo>
                  <a:cubicBezTo>
                    <a:pt x="200" y="559"/>
                    <a:pt x="242" y="441"/>
                    <a:pt x="330" y="35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28" name="Freeform: Shape 107"/>
            <p:cNvSpPr>
              <a:spLocks/>
            </p:cNvSpPr>
            <p:nvPr/>
          </p:nvSpPr>
          <p:spPr bwMode="auto">
            <a:xfrm>
              <a:off x="3601613" y="4975778"/>
              <a:ext cx="261966" cy="150839"/>
            </a:xfrm>
            <a:custGeom>
              <a:avLst/>
              <a:gdLst>
                <a:gd name="T0" fmla="*/ 965 w 1166"/>
                <a:gd name="T1" fmla="*/ 0 h 672"/>
                <a:gd name="T2" fmla="*/ 965 w 1166"/>
                <a:gd name="T3" fmla="*/ 0 h 672"/>
                <a:gd name="T4" fmla="*/ 842 w 1166"/>
                <a:gd name="T5" fmla="*/ 306 h 672"/>
                <a:gd name="T6" fmla="*/ 341 w 1166"/>
                <a:gd name="T7" fmla="*/ 353 h 672"/>
                <a:gd name="T8" fmla="*/ 459 w 1166"/>
                <a:gd name="T9" fmla="*/ 241 h 672"/>
                <a:gd name="T10" fmla="*/ 435 w 1166"/>
                <a:gd name="T11" fmla="*/ 159 h 672"/>
                <a:gd name="T12" fmla="*/ 147 w 1166"/>
                <a:gd name="T13" fmla="*/ 153 h 672"/>
                <a:gd name="T14" fmla="*/ 123 w 1166"/>
                <a:gd name="T15" fmla="*/ 153 h 672"/>
                <a:gd name="T16" fmla="*/ 94 w 1166"/>
                <a:gd name="T17" fmla="*/ 153 h 672"/>
                <a:gd name="T18" fmla="*/ 41 w 1166"/>
                <a:gd name="T19" fmla="*/ 147 h 672"/>
                <a:gd name="T20" fmla="*/ 11 w 1166"/>
                <a:gd name="T21" fmla="*/ 177 h 672"/>
                <a:gd name="T22" fmla="*/ 0 w 1166"/>
                <a:gd name="T23" fmla="*/ 565 h 672"/>
                <a:gd name="T24" fmla="*/ 76 w 1166"/>
                <a:gd name="T25" fmla="*/ 595 h 672"/>
                <a:gd name="T26" fmla="*/ 194 w 1166"/>
                <a:gd name="T27" fmla="*/ 489 h 672"/>
                <a:gd name="T28" fmla="*/ 977 w 1166"/>
                <a:gd name="T29" fmla="*/ 453 h 672"/>
                <a:gd name="T30" fmla="*/ 1165 w 1166"/>
                <a:gd name="T31" fmla="*/ 6 h 672"/>
                <a:gd name="T32" fmla="*/ 965 w 1166"/>
                <a:gd name="T33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66" h="672">
                  <a:moveTo>
                    <a:pt x="965" y="0"/>
                  </a:moveTo>
                  <a:lnTo>
                    <a:pt x="965" y="0"/>
                  </a:lnTo>
                  <a:cubicBezTo>
                    <a:pt x="971" y="112"/>
                    <a:pt x="924" y="224"/>
                    <a:pt x="842" y="306"/>
                  </a:cubicBezTo>
                  <a:cubicBezTo>
                    <a:pt x="700" y="436"/>
                    <a:pt x="494" y="447"/>
                    <a:pt x="341" y="353"/>
                  </a:cubicBezTo>
                  <a:cubicBezTo>
                    <a:pt x="400" y="300"/>
                    <a:pt x="459" y="241"/>
                    <a:pt x="459" y="241"/>
                  </a:cubicBezTo>
                  <a:cubicBezTo>
                    <a:pt x="506" y="194"/>
                    <a:pt x="459" y="159"/>
                    <a:pt x="435" y="159"/>
                  </a:cubicBezTo>
                  <a:cubicBezTo>
                    <a:pt x="147" y="153"/>
                    <a:pt x="147" y="153"/>
                    <a:pt x="147" y="153"/>
                  </a:cubicBezTo>
                  <a:cubicBezTo>
                    <a:pt x="135" y="153"/>
                    <a:pt x="123" y="153"/>
                    <a:pt x="123" y="153"/>
                  </a:cubicBezTo>
                  <a:cubicBezTo>
                    <a:pt x="94" y="153"/>
                    <a:pt x="94" y="153"/>
                    <a:pt x="94" y="153"/>
                  </a:cubicBezTo>
                  <a:cubicBezTo>
                    <a:pt x="41" y="147"/>
                    <a:pt x="41" y="147"/>
                    <a:pt x="41" y="147"/>
                  </a:cubicBezTo>
                  <a:cubicBezTo>
                    <a:pt x="23" y="147"/>
                    <a:pt x="11" y="159"/>
                    <a:pt x="11" y="177"/>
                  </a:cubicBezTo>
                  <a:cubicBezTo>
                    <a:pt x="0" y="565"/>
                    <a:pt x="0" y="565"/>
                    <a:pt x="0" y="565"/>
                  </a:cubicBezTo>
                  <a:cubicBezTo>
                    <a:pt x="0" y="601"/>
                    <a:pt x="35" y="636"/>
                    <a:pt x="76" y="595"/>
                  </a:cubicBezTo>
                  <a:cubicBezTo>
                    <a:pt x="76" y="595"/>
                    <a:pt x="147" y="536"/>
                    <a:pt x="194" y="489"/>
                  </a:cubicBezTo>
                  <a:cubicBezTo>
                    <a:pt x="423" y="671"/>
                    <a:pt x="759" y="659"/>
                    <a:pt x="977" y="453"/>
                  </a:cubicBezTo>
                  <a:cubicBezTo>
                    <a:pt x="1107" y="330"/>
                    <a:pt x="1165" y="171"/>
                    <a:pt x="1165" y="6"/>
                  </a:cubicBezTo>
                  <a:cubicBezTo>
                    <a:pt x="965" y="0"/>
                    <a:pt x="965" y="0"/>
                    <a:pt x="96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29" name="Freeform: Shape 108"/>
            <p:cNvSpPr>
              <a:spLocks/>
            </p:cNvSpPr>
            <p:nvPr/>
          </p:nvSpPr>
          <p:spPr bwMode="auto">
            <a:xfrm>
              <a:off x="1842276" y="2243815"/>
              <a:ext cx="97245" cy="28778"/>
            </a:xfrm>
            <a:custGeom>
              <a:avLst/>
              <a:gdLst>
                <a:gd name="T0" fmla="*/ 12 w 431"/>
                <a:gd name="T1" fmla="*/ 0 h 130"/>
                <a:gd name="T2" fmla="*/ 430 w 431"/>
                <a:gd name="T3" fmla="*/ 106 h 130"/>
                <a:gd name="T4" fmla="*/ 412 w 431"/>
                <a:gd name="T5" fmla="*/ 129 h 130"/>
                <a:gd name="T6" fmla="*/ 0 w 431"/>
                <a:gd name="T7" fmla="*/ 17 h 130"/>
                <a:gd name="T8" fmla="*/ 12 w 431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1" h="130">
                  <a:moveTo>
                    <a:pt x="12" y="0"/>
                  </a:moveTo>
                  <a:lnTo>
                    <a:pt x="430" y="106"/>
                  </a:lnTo>
                  <a:lnTo>
                    <a:pt x="412" y="129"/>
                  </a:lnTo>
                  <a:lnTo>
                    <a:pt x="0" y="17"/>
                  </a:lnTo>
                  <a:lnTo>
                    <a:pt x="12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30" name="Freeform: Shape 109"/>
            <p:cNvSpPr>
              <a:spLocks/>
            </p:cNvSpPr>
            <p:nvPr/>
          </p:nvSpPr>
          <p:spPr bwMode="auto">
            <a:xfrm>
              <a:off x="1790677" y="2190227"/>
              <a:ext cx="173652" cy="196487"/>
            </a:xfrm>
            <a:custGeom>
              <a:avLst/>
              <a:gdLst>
                <a:gd name="T0" fmla="*/ 542 w 773"/>
                <a:gd name="T1" fmla="*/ 772 h 873"/>
                <a:gd name="T2" fmla="*/ 560 w 773"/>
                <a:gd name="T3" fmla="*/ 872 h 873"/>
                <a:gd name="T4" fmla="*/ 0 w 773"/>
                <a:gd name="T5" fmla="*/ 707 h 873"/>
                <a:gd name="T6" fmla="*/ 130 w 773"/>
                <a:gd name="T7" fmla="*/ 566 h 873"/>
                <a:gd name="T8" fmla="*/ 254 w 773"/>
                <a:gd name="T9" fmla="*/ 159 h 873"/>
                <a:gd name="T10" fmla="*/ 206 w 773"/>
                <a:gd name="T11" fmla="*/ 0 h 873"/>
                <a:gd name="T12" fmla="*/ 772 w 773"/>
                <a:gd name="T13" fmla="*/ 159 h 873"/>
                <a:gd name="T14" fmla="*/ 689 w 773"/>
                <a:gd name="T15" fmla="*/ 224 h 873"/>
                <a:gd name="T16" fmla="*/ 542 w 773"/>
                <a:gd name="T17" fmla="*/ 772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3" h="873">
                  <a:moveTo>
                    <a:pt x="542" y="772"/>
                  </a:moveTo>
                  <a:lnTo>
                    <a:pt x="560" y="872"/>
                  </a:lnTo>
                  <a:lnTo>
                    <a:pt x="0" y="707"/>
                  </a:lnTo>
                  <a:lnTo>
                    <a:pt x="130" y="566"/>
                  </a:lnTo>
                  <a:lnTo>
                    <a:pt x="254" y="159"/>
                  </a:lnTo>
                  <a:lnTo>
                    <a:pt x="206" y="0"/>
                  </a:lnTo>
                  <a:lnTo>
                    <a:pt x="772" y="159"/>
                  </a:lnTo>
                  <a:lnTo>
                    <a:pt x="689" y="224"/>
                  </a:lnTo>
                  <a:lnTo>
                    <a:pt x="542" y="77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31" name="Freeform: Shape 110"/>
            <p:cNvSpPr>
              <a:spLocks/>
            </p:cNvSpPr>
            <p:nvPr/>
          </p:nvSpPr>
          <p:spPr bwMode="auto">
            <a:xfrm>
              <a:off x="1790677" y="2190227"/>
              <a:ext cx="173652" cy="196487"/>
            </a:xfrm>
            <a:custGeom>
              <a:avLst/>
              <a:gdLst>
                <a:gd name="T0" fmla="*/ 542 w 773"/>
                <a:gd name="T1" fmla="*/ 772 h 873"/>
                <a:gd name="T2" fmla="*/ 560 w 773"/>
                <a:gd name="T3" fmla="*/ 872 h 873"/>
                <a:gd name="T4" fmla="*/ 0 w 773"/>
                <a:gd name="T5" fmla="*/ 707 h 873"/>
                <a:gd name="T6" fmla="*/ 130 w 773"/>
                <a:gd name="T7" fmla="*/ 566 h 873"/>
                <a:gd name="T8" fmla="*/ 254 w 773"/>
                <a:gd name="T9" fmla="*/ 159 h 873"/>
                <a:gd name="T10" fmla="*/ 206 w 773"/>
                <a:gd name="T11" fmla="*/ 0 h 873"/>
                <a:gd name="T12" fmla="*/ 772 w 773"/>
                <a:gd name="T13" fmla="*/ 159 h 873"/>
                <a:gd name="T14" fmla="*/ 689 w 773"/>
                <a:gd name="T15" fmla="*/ 224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3" h="873">
                  <a:moveTo>
                    <a:pt x="542" y="772"/>
                  </a:moveTo>
                  <a:lnTo>
                    <a:pt x="560" y="872"/>
                  </a:lnTo>
                  <a:lnTo>
                    <a:pt x="0" y="707"/>
                  </a:lnTo>
                  <a:lnTo>
                    <a:pt x="130" y="566"/>
                  </a:lnTo>
                  <a:lnTo>
                    <a:pt x="254" y="159"/>
                  </a:lnTo>
                  <a:lnTo>
                    <a:pt x="206" y="0"/>
                  </a:lnTo>
                  <a:lnTo>
                    <a:pt x="772" y="159"/>
                  </a:lnTo>
                  <a:lnTo>
                    <a:pt x="689" y="224"/>
                  </a:lnTo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32" name="Freeform: Shape 111"/>
            <p:cNvSpPr>
              <a:spLocks/>
            </p:cNvSpPr>
            <p:nvPr/>
          </p:nvSpPr>
          <p:spPr bwMode="auto">
            <a:xfrm>
              <a:off x="1900822" y="2285494"/>
              <a:ext cx="219297" cy="81374"/>
            </a:xfrm>
            <a:custGeom>
              <a:avLst/>
              <a:gdLst>
                <a:gd name="T0" fmla="*/ 41 w 973"/>
                <a:gd name="T1" fmla="*/ 0 h 360"/>
                <a:gd name="T2" fmla="*/ 41 w 973"/>
                <a:gd name="T3" fmla="*/ 0 h 360"/>
                <a:gd name="T4" fmla="*/ 883 w 973"/>
                <a:gd name="T5" fmla="*/ 130 h 360"/>
                <a:gd name="T6" fmla="*/ 972 w 973"/>
                <a:gd name="T7" fmla="*/ 230 h 360"/>
                <a:gd name="T8" fmla="*/ 895 w 973"/>
                <a:gd name="T9" fmla="*/ 348 h 360"/>
                <a:gd name="T10" fmla="*/ 730 w 973"/>
                <a:gd name="T11" fmla="*/ 348 h 360"/>
                <a:gd name="T12" fmla="*/ 0 w 973"/>
                <a:gd name="T13" fmla="*/ 177 h 360"/>
                <a:gd name="T14" fmla="*/ 41 w 973"/>
                <a:gd name="T15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73" h="360">
                  <a:moveTo>
                    <a:pt x="41" y="0"/>
                  </a:moveTo>
                  <a:lnTo>
                    <a:pt x="41" y="0"/>
                  </a:lnTo>
                  <a:cubicBezTo>
                    <a:pt x="41" y="0"/>
                    <a:pt x="842" y="118"/>
                    <a:pt x="883" y="130"/>
                  </a:cubicBezTo>
                  <a:cubicBezTo>
                    <a:pt x="942" y="142"/>
                    <a:pt x="972" y="177"/>
                    <a:pt x="972" y="230"/>
                  </a:cubicBezTo>
                  <a:cubicBezTo>
                    <a:pt x="972" y="300"/>
                    <a:pt x="948" y="336"/>
                    <a:pt x="895" y="348"/>
                  </a:cubicBezTo>
                  <a:cubicBezTo>
                    <a:pt x="848" y="359"/>
                    <a:pt x="807" y="354"/>
                    <a:pt x="730" y="348"/>
                  </a:cubicBezTo>
                  <a:cubicBezTo>
                    <a:pt x="654" y="336"/>
                    <a:pt x="0" y="177"/>
                    <a:pt x="0" y="177"/>
                  </a:cubicBezTo>
                  <a:lnTo>
                    <a:pt x="41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33" name="Freeform: Shape 112"/>
            <p:cNvSpPr>
              <a:spLocks/>
            </p:cNvSpPr>
            <p:nvPr/>
          </p:nvSpPr>
          <p:spPr bwMode="auto">
            <a:xfrm>
              <a:off x="1787700" y="2426408"/>
              <a:ext cx="180598" cy="42671"/>
            </a:xfrm>
            <a:custGeom>
              <a:avLst/>
              <a:gdLst>
                <a:gd name="T0" fmla="*/ 0 w 801"/>
                <a:gd name="T1" fmla="*/ 189 h 190"/>
                <a:gd name="T2" fmla="*/ 800 w 801"/>
                <a:gd name="T3" fmla="*/ 189 h 190"/>
                <a:gd name="T4" fmla="*/ 712 w 801"/>
                <a:gd name="T5" fmla="*/ 0 h 190"/>
                <a:gd name="T6" fmla="*/ 58 w 801"/>
                <a:gd name="T7" fmla="*/ 0 h 190"/>
                <a:gd name="T8" fmla="*/ 0 w 801"/>
                <a:gd name="T9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1" h="190">
                  <a:moveTo>
                    <a:pt x="0" y="189"/>
                  </a:moveTo>
                  <a:lnTo>
                    <a:pt x="800" y="189"/>
                  </a:lnTo>
                  <a:lnTo>
                    <a:pt x="712" y="0"/>
                  </a:lnTo>
                  <a:lnTo>
                    <a:pt x="58" y="0"/>
                  </a:lnTo>
                  <a:lnTo>
                    <a:pt x="0" y="18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grpSp>
          <p:nvGrpSpPr>
            <p:cNvPr id="3" name="Group 113"/>
            <p:cNvGrpSpPr/>
            <p:nvPr/>
          </p:nvGrpSpPr>
          <p:grpSpPr>
            <a:xfrm>
              <a:off x="2632127" y="3177628"/>
              <a:ext cx="758111" cy="762132"/>
              <a:chOff x="11413633" y="6715667"/>
              <a:chExt cx="1550803" cy="1559022"/>
            </a:xfrm>
            <a:solidFill>
              <a:schemeClr val="bg1">
                <a:lumMod val="75000"/>
              </a:schemeClr>
            </a:solidFill>
          </p:grpSpPr>
          <p:sp>
            <p:nvSpPr>
              <p:cNvPr id="156" name="Freeform: Shape 147"/>
              <p:cNvSpPr>
                <a:spLocks/>
              </p:cNvSpPr>
              <p:nvPr/>
            </p:nvSpPr>
            <p:spPr bwMode="auto">
              <a:xfrm>
                <a:off x="12164675" y="7182561"/>
                <a:ext cx="308536" cy="308557"/>
              </a:xfrm>
              <a:custGeom>
                <a:avLst/>
                <a:gdLst>
                  <a:gd name="T0" fmla="*/ 624 w 672"/>
                  <a:gd name="T1" fmla="*/ 671 h 672"/>
                  <a:gd name="T2" fmla="*/ 624 w 672"/>
                  <a:gd name="T3" fmla="*/ 671 h 672"/>
                  <a:gd name="T4" fmla="*/ 576 w 672"/>
                  <a:gd name="T5" fmla="*/ 624 h 672"/>
                  <a:gd name="T6" fmla="*/ 47 w 672"/>
                  <a:gd name="T7" fmla="*/ 94 h 672"/>
                  <a:gd name="T8" fmla="*/ 0 w 672"/>
                  <a:gd name="T9" fmla="*/ 47 h 672"/>
                  <a:gd name="T10" fmla="*/ 47 w 672"/>
                  <a:gd name="T11" fmla="*/ 0 h 672"/>
                  <a:gd name="T12" fmla="*/ 671 w 672"/>
                  <a:gd name="T13" fmla="*/ 624 h 672"/>
                  <a:gd name="T14" fmla="*/ 624 w 672"/>
                  <a:gd name="T15" fmla="*/ 671 h 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2" h="672">
                    <a:moveTo>
                      <a:pt x="624" y="671"/>
                    </a:moveTo>
                    <a:lnTo>
                      <a:pt x="624" y="671"/>
                    </a:lnTo>
                    <a:cubicBezTo>
                      <a:pt x="594" y="671"/>
                      <a:pt x="576" y="647"/>
                      <a:pt x="576" y="624"/>
                    </a:cubicBezTo>
                    <a:cubicBezTo>
                      <a:pt x="576" y="329"/>
                      <a:pt x="341" y="94"/>
                      <a:pt x="47" y="94"/>
                    </a:cubicBezTo>
                    <a:cubicBezTo>
                      <a:pt x="18" y="94"/>
                      <a:pt x="0" y="70"/>
                      <a:pt x="0" y="47"/>
                    </a:cubicBezTo>
                    <a:cubicBezTo>
                      <a:pt x="0" y="23"/>
                      <a:pt x="18" y="0"/>
                      <a:pt x="47" y="0"/>
                    </a:cubicBezTo>
                    <a:cubicBezTo>
                      <a:pt x="388" y="0"/>
                      <a:pt x="671" y="276"/>
                      <a:pt x="671" y="624"/>
                    </a:cubicBezTo>
                    <a:cubicBezTo>
                      <a:pt x="671" y="647"/>
                      <a:pt x="647" y="671"/>
                      <a:pt x="624" y="671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FFFFFF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57" name="Freeform: Shape 148"/>
              <p:cNvSpPr>
                <a:spLocks/>
              </p:cNvSpPr>
              <p:nvPr/>
            </p:nvSpPr>
            <p:spPr bwMode="auto">
              <a:xfrm>
                <a:off x="12235721" y="7639307"/>
                <a:ext cx="97433" cy="397876"/>
              </a:xfrm>
              <a:custGeom>
                <a:avLst/>
                <a:gdLst>
                  <a:gd name="T0" fmla="*/ 76 w 212"/>
                  <a:gd name="T1" fmla="*/ 865 h 866"/>
                  <a:gd name="T2" fmla="*/ 0 w 212"/>
                  <a:gd name="T3" fmla="*/ 853 h 866"/>
                  <a:gd name="T4" fmla="*/ 140 w 212"/>
                  <a:gd name="T5" fmla="*/ 0 h 866"/>
                  <a:gd name="T6" fmla="*/ 211 w 212"/>
                  <a:gd name="T7" fmla="*/ 12 h 866"/>
                  <a:gd name="T8" fmla="*/ 76 w 212"/>
                  <a:gd name="T9" fmla="*/ 865 h 8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2" h="866">
                    <a:moveTo>
                      <a:pt x="76" y="865"/>
                    </a:moveTo>
                    <a:lnTo>
                      <a:pt x="0" y="853"/>
                    </a:lnTo>
                    <a:lnTo>
                      <a:pt x="140" y="0"/>
                    </a:lnTo>
                    <a:lnTo>
                      <a:pt x="211" y="12"/>
                    </a:lnTo>
                    <a:lnTo>
                      <a:pt x="76" y="86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FFFFFF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58" name="Freeform: Shape 149"/>
              <p:cNvSpPr>
                <a:spLocks/>
              </p:cNvSpPr>
              <p:nvPr/>
            </p:nvSpPr>
            <p:spPr bwMode="auto">
              <a:xfrm>
                <a:off x="12036796" y="7639307"/>
                <a:ext cx="97433" cy="397876"/>
              </a:xfrm>
              <a:custGeom>
                <a:avLst/>
                <a:gdLst>
                  <a:gd name="T0" fmla="*/ 141 w 213"/>
                  <a:gd name="T1" fmla="*/ 865 h 866"/>
                  <a:gd name="T2" fmla="*/ 0 w 213"/>
                  <a:gd name="T3" fmla="*/ 12 h 866"/>
                  <a:gd name="T4" fmla="*/ 76 w 213"/>
                  <a:gd name="T5" fmla="*/ 0 h 866"/>
                  <a:gd name="T6" fmla="*/ 212 w 213"/>
                  <a:gd name="T7" fmla="*/ 853 h 866"/>
                  <a:gd name="T8" fmla="*/ 141 w 213"/>
                  <a:gd name="T9" fmla="*/ 865 h 8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3" h="866">
                    <a:moveTo>
                      <a:pt x="141" y="865"/>
                    </a:moveTo>
                    <a:lnTo>
                      <a:pt x="0" y="12"/>
                    </a:lnTo>
                    <a:lnTo>
                      <a:pt x="76" y="0"/>
                    </a:lnTo>
                    <a:lnTo>
                      <a:pt x="212" y="853"/>
                    </a:lnTo>
                    <a:lnTo>
                      <a:pt x="141" y="86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FFFFFF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59" name="Freeform: Shape 150"/>
              <p:cNvSpPr>
                <a:spLocks/>
              </p:cNvSpPr>
              <p:nvPr/>
            </p:nvSpPr>
            <p:spPr bwMode="auto">
              <a:xfrm>
                <a:off x="12063184" y="7641336"/>
                <a:ext cx="251701" cy="50750"/>
              </a:xfrm>
              <a:custGeom>
                <a:avLst/>
                <a:gdLst>
                  <a:gd name="T0" fmla="*/ 546 w 547"/>
                  <a:gd name="T1" fmla="*/ 111 h 112"/>
                  <a:gd name="T2" fmla="*/ 546 w 547"/>
                  <a:gd name="T3" fmla="*/ 111 h 112"/>
                  <a:gd name="T4" fmla="*/ 493 w 547"/>
                  <a:gd name="T5" fmla="*/ 64 h 112"/>
                  <a:gd name="T6" fmla="*/ 475 w 547"/>
                  <a:gd name="T7" fmla="*/ 35 h 112"/>
                  <a:gd name="T8" fmla="*/ 458 w 547"/>
                  <a:gd name="T9" fmla="*/ 64 h 112"/>
                  <a:gd name="T10" fmla="*/ 406 w 547"/>
                  <a:gd name="T11" fmla="*/ 111 h 112"/>
                  <a:gd name="T12" fmla="*/ 359 w 547"/>
                  <a:gd name="T13" fmla="*/ 64 h 112"/>
                  <a:gd name="T14" fmla="*/ 341 w 547"/>
                  <a:gd name="T15" fmla="*/ 35 h 112"/>
                  <a:gd name="T16" fmla="*/ 323 w 547"/>
                  <a:gd name="T17" fmla="*/ 64 h 112"/>
                  <a:gd name="T18" fmla="*/ 270 w 547"/>
                  <a:gd name="T19" fmla="*/ 111 h 112"/>
                  <a:gd name="T20" fmla="*/ 217 w 547"/>
                  <a:gd name="T21" fmla="*/ 64 h 112"/>
                  <a:gd name="T22" fmla="*/ 200 w 547"/>
                  <a:gd name="T23" fmla="*/ 35 h 112"/>
                  <a:gd name="T24" fmla="*/ 188 w 547"/>
                  <a:gd name="T25" fmla="*/ 64 h 112"/>
                  <a:gd name="T26" fmla="*/ 135 w 547"/>
                  <a:gd name="T27" fmla="*/ 111 h 112"/>
                  <a:gd name="T28" fmla="*/ 82 w 547"/>
                  <a:gd name="T29" fmla="*/ 64 h 112"/>
                  <a:gd name="T30" fmla="*/ 64 w 547"/>
                  <a:gd name="T31" fmla="*/ 35 h 112"/>
                  <a:gd name="T32" fmla="*/ 47 w 547"/>
                  <a:gd name="T33" fmla="*/ 64 h 112"/>
                  <a:gd name="T34" fmla="*/ 0 w 547"/>
                  <a:gd name="T35" fmla="*/ 111 h 112"/>
                  <a:gd name="T36" fmla="*/ 0 w 547"/>
                  <a:gd name="T37" fmla="*/ 76 h 112"/>
                  <a:gd name="T38" fmla="*/ 11 w 547"/>
                  <a:gd name="T39" fmla="*/ 47 h 112"/>
                  <a:gd name="T40" fmla="*/ 64 w 547"/>
                  <a:gd name="T41" fmla="*/ 0 h 112"/>
                  <a:gd name="T42" fmla="*/ 117 w 547"/>
                  <a:gd name="T43" fmla="*/ 47 h 112"/>
                  <a:gd name="T44" fmla="*/ 135 w 547"/>
                  <a:gd name="T45" fmla="*/ 76 h 112"/>
                  <a:gd name="T46" fmla="*/ 153 w 547"/>
                  <a:gd name="T47" fmla="*/ 47 h 112"/>
                  <a:gd name="T48" fmla="*/ 200 w 547"/>
                  <a:gd name="T49" fmla="*/ 0 h 112"/>
                  <a:gd name="T50" fmla="*/ 253 w 547"/>
                  <a:gd name="T51" fmla="*/ 47 h 112"/>
                  <a:gd name="T52" fmla="*/ 270 w 547"/>
                  <a:gd name="T53" fmla="*/ 76 h 112"/>
                  <a:gd name="T54" fmla="*/ 288 w 547"/>
                  <a:gd name="T55" fmla="*/ 47 h 112"/>
                  <a:gd name="T56" fmla="*/ 341 w 547"/>
                  <a:gd name="T57" fmla="*/ 0 h 112"/>
                  <a:gd name="T58" fmla="*/ 388 w 547"/>
                  <a:gd name="T59" fmla="*/ 47 h 112"/>
                  <a:gd name="T60" fmla="*/ 406 w 547"/>
                  <a:gd name="T61" fmla="*/ 76 h 112"/>
                  <a:gd name="T62" fmla="*/ 423 w 547"/>
                  <a:gd name="T63" fmla="*/ 47 h 112"/>
                  <a:gd name="T64" fmla="*/ 475 w 547"/>
                  <a:gd name="T65" fmla="*/ 0 h 112"/>
                  <a:gd name="T66" fmla="*/ 528 w 547"/>
                  <a:gd name="T67" fmla="*/ 47 h 112"/>
                  <a:gd name="T68" fmla="*/ 546 w 547"/>
                  <a:gd name="T69" fmla="*/ 76 h 112"/>
                  <a:gd name="T70" fmla="*/ 546 w 547"/>
                  <a:gd name="T71" fmla="*/ 111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47" h="112">
                    <a:moveTo>
                      <a:pt x="546" y="111"/>
                    </a:moveTo>
                    <a:lnTo>
                      <a:pt x="546" y="111"/>
                    </a:lnTo>
                    <a:cubicBezTo>
                      <a:pt x="517" y="111"/>
                      <a:pt x="499" y="88"/>
                      <a:pt x="493" y="64"/>
                    </a:cubicBezTo>
                    <a:cubicBezTo>
                      <a:pt x="487" y="53"/>
                      <a:pt x="481" y="35"/>
                      <a:pt x="475" y="35"/>
                    </a:cubicBezTo>
                    <a:cubicBezTo>
                      <a:pt x="470" y="35"/>
                      <a:pt x="464" y="53"/>
                      <a:pt x="458" y="64"/>
                    </a:cubicBezTo>
                    <a:cubicBezTo>
                      <a:pt x="453" y="88"/>
                      <a:pt x="435" y="111"/>
                      <a:pt x="406" y="111"/>
                    </a:cubicBezTo>
                    <a:cubicBezTo>
                      <a:pt x="376" y="111"/>
                      <a:pt x="365" y="88"/>
                      <a:pt x="359" y="64"/>
                    </a:cubicBezTo>
                    <a:cubicBezTo>
                      <a:pt x="353" y="53"/>
                      <a:pt x="347" y="35"/>
                      <a:pt x="341" y="35"/>
                    </a:cubicBezTo>
                    <a:cubicBezTo>
                      <a:pt x="335" y="35"/>
                      <a:pt x="329" y="53"/>
                      <a:pt x="323" y="64"/>
                    </a:cubicBezTo>
                    <a:cubicBezTo>
                      <a:pt x="312" y="88"/>
                      <a:pt x="300" y="111"/>
                      <a:pt x="270" y="111"/>
                    </a:cubicBezTo>
                    <a:cubicBezTo>
                      <a:pt x="241" y="111"/>
                      <a:pt x="229" y="88"/>
                      <a:pt x="217" y="64"/>
                    </a:cubicBezTo>
                    <a:cubicBezTo>
                      <a:pt x="217" y="53"/>
                      <a:pt x="206" y="35"/>
                      <a:pt x="200" y="35"/>
                    </a:cubicBezTo>
                    <a:cubicBezTo>
                      <a:pt x="200" y="35"/>
                      <a:pt x="188" y="53"/>
                      <a:pt x="188" y="64"/>
                    </a:cubicBezTo>
                    <a:cubicBezTo>
                      <a:pt x="176" y="88"/>
                      <a:pt x="164" y="111"/>
                      <a:pt x="135" y="111"/>
                    </a:cubicBezTo>
                    <a:cubicBezTo>
                      <a:pt x="106" y="111"/>
                      <a:pt x="94" y="88"/>
                      <a:pt x="82" y="64"/>
                    </a:cubicBezTo>
                    <a:cubicBezTo>
                      <a:pt x="76" y="53"/>
                      <a:pt x="70" y="35"/>
                      <a:pt x="64" y="35"/>
                    </a:cubicBezTo>
                    <a:cubicBezTo>
                      <a:pt x="58" y="35"/>
                      <a:pt x="52" y="53"/>
                      <a:pt x="47" y="64"/>
                    </a:cubicBezTo>
                    <a:cubicBezTo>
                      <a:pt x="41" y="88"/>
                      <a:pt x="29" y="111"/>
                      <a:pt x="0" y="111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6"/>
                      <a:pt x="11" y="58"/>
                      <a:pt x="11" y="47"/>
                    </a:cubicBezTo>
                    <a:cubicBezTo>
                      <a:pt x="23" y="29"/>
                      <a:pt x="35" y="0"/>
                      <a:pt x="64" y="0"/>
                    </a:cubicBezTo>
                    <a:cubicBezTo>
                      <a:pt x="94" y="0"/>
                      <a:pt x="106" y="29"/>
                      <a:pt x="117" y="47"/>
                    </a:cubicBezTo>
                    <a:cubicBezTo>
                      <a:pt x="123" y="58"/>
                      <a:pt x="129" y="76"/>
                      <a:pt x="135" y="76"/>
                    </a:cubicBezTo>
                    <a:cubicBezTo>
                      <a:pt x="141" y="76"/>
                      <a:pt x="147" y="58"/>
                      <a:pt x="153" y="47"/>
                    </a:cubicBezTo>
                    <a:cubicBezTo>
                      <a:pt x="159" y="29"/>
                      <a:pt x="170" y="0"/>
                      <a:pt x="200" y="0"/>
                    </a:cubicBezTo>
                    <a:cubicBezTo>
                      <a:pt x="235" y="0"/>
                      <a:pt x="247" y="29"/>
                      <a:pt x="253" y="47"/>
                    </a:cubicBezTo>
                    <a:cubicBezTo>
                      <a:pt x="259" y="58"/>
                      <a:pt x="264" y="76"/>
                      <a:pt x="270" y="76"/>
                    </a:cubicBezTo>
                    <a:cubicBezTo>
                      <a:pt x="276" y="76"/>
                      <a:pt x="282" y="58"/>
                      <a:pt x="288" y="47"/>
                    </a:cubicBezTo>
                    <a:cubicBezTo>
                      <a:pt x="300" y="29"/>
                      <a:pt x="312" y="0"/>
                      <a:pt x="341" y="0"/>
                    </a:cubicBezTo>
                    <a:cubicBezTo>
                      <a:pt x="371" y="0"/>
                      <a:pt x="382" y="29"/>
                      <a:pt x="388" y="47"/>
                    </a:cubicBezTo>
                    <a:cubicBezTo>
                      <a:pt x="394" y="58"/>
                      <a:pt x="406" y="76"/>
                      <a:pt x="406" y="76"/>
                    </a:cubicBezTo>
                    <a:cubicBezTo>
                      <a:pt x="412" y="76"/>
                      <a:pt x="418" y="58"/>
                      <a:pt x="423" y="47"/>
                    </a:cubicBezTo>
                    <a:cubicBezTo>
                      <a:pt x="435" y="29"/>
                      <a:pt x="447" y="0"/>
                      <a:pt x="475" y="0"/>
                    </a:cubicBezTo>
                    <a:cubicBezTo>
                      <a:pt x="505" y="0"/>
                      <a:pt x="517" y="29"/>
                      <a:pt x="528" y="47"/>
                    </a:cubicBezTo>
                    <a:cubicBezTo>
                      <a:pt x="528" y="58"/>
                      <a:pt x="540" y="76"/>
                      <a:pt x="546" y="76"/>
                    </a:cubicBezTo>
                    <a:cubicBezTo>
                      <a:pt x="546" y="111"/>
                      <a:pt x="546" y="111"/>
                      <a:pt x="546" y="111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FFFFFF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60" name="Freeform: Shape 151"/>
              <p:cNvSpPr>
                <a:spLocks/>
              </p:cNvSpPr>
              <p:nvPr/>
            </p:nvSpPr>
            <p:spPr bwMode="auto">
              <a:xfrm>
                <a:off x="12164677" y="6715667"/>
                <a:ext cx="44657" cy="272017"/>
              </a:xfrm>
              <a:custGeom>
                <a:avLst/>
                <a:gdLst>
                  <a:gd name="T0" fmla="*/ 47 w 96"/>
                  <a:gd name="T1" fmla="*/ 589 h 590"/>
                  <a:gd name="T2" fmla="*/ 47 w 96"/>
                  <a:gd name="T3" fmla="*/ 589 h 590"/>
                  <a:gd name="T4" fmla="*/ 0 w 96"/>
                  <a:gd name="T5" fmla="*/ 542 h 590"/>
                  <a:gd name="T6" fmla="*/ 0 w 96"/>
                  <a:gd name="T7" fmla="*/ 47 h 590"/>
                  <a:gd name="T8" fmla="*/ 47 w 96"/>
                  <a:gd name="T9" fmla="*/ 0 h 590"/>
                  <a:gd name="T10" fmla="*/ 95 w 96"/>
                  <a:gd name="T11" fmla="*/ 47 h 590"/>
                  <a:gd name="T12" fmla="*/ 95 w 96"/>
                  <a:gd name="T13" fmla="*/ 542 h 590"/>
                  <a:gd name="T14" fmla="*/ 47 w 96"/>
                  <a:gd name="T15" fmla="*/ 589 h 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6" h="590">
                    <a:moveTo>
                      <a:pt x="47" y="589"/>
                    </a:moveTo>
                    <a:lnTo>
                      <a:pt x="47" y="589"/>
                    </a:lnTo>
                    <a:cubicBezTo>
                      <a:pt x="18" y="589"/>
                      <a:pt x="0" y="571"/>
                      <a:pt x="0" y="542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3"/>
                      <a:pt x="18" y="0"/>
                      <a:pt x="47" y="0"/>
                    </a:cubicBezTo>
                    <a:cubicBezTo>
                      <a:pt x="71" y="0"/>
                      <a:pt x="95" y="23"/>
                      <a:pt x="95" y="47"/>
                    </a:cubicBezTo>
                    <a:cubicBezTo>
                      <a:pt x="95" y="542"/>
                      <a:pt x="95" y="542"/>
                      <a:pt x="95" y="542"/>
                    </a:cubicBezTo>
                    <a:cubicBezTo>
                      <a:pt x="95" y="571"/>
                      <a:pt x="71" y="589"/>
                      <a:pt x="47" y="58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FFFFFF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61" name="Freeform: Shape 152"/>
              <p:cNvSpPr>
                <a:spLocks/>
              </p:cNvSpPr>
              <p:nvPr/>
            </p:nvSpPr>
            <p:spPr bwMode="auto">
              <a:xfrm>
                <a:off x="12420436" y="6813105"/>
                <a:ext cx="162388" cy="243597"/>
              </a:xfrm>
              <a:custGeom>
                <a:avLst/>
                <a:gdLst>
                  <a:gd name="T0" fmla="*/ 53 w 354"/>
                  <a:gd name="T1" fmla="*/ 530 h 531"/>
                  <a:gd name="T2" fmla="*/ 53 w 354"/>
                  <a:gd name="T3" fmla="*/ 530 h 531"/>
                  <a:gd name="T4" fmla="*/ 29 w 354"/>
                  <a:gd name="T5" fmla="*/ 524 h 531"/>
                  <a:gd name="T6" fmla="*/ 12 w 354"/>
                  <a:gd name="T7" fmla="*/ 459 h 531"/>
                  <a:gd name="T8" fmla="*/ 259 w 354"/>
                  <a:gd name="T9" fmla="*/ 29 h 531"/>
                  <a:gd name="T10" fmla="*/ 324 w 354"/>
                  <a:gd name="T11" fmla="*/ 12 h 531"/>
                  <a:gd name="T12" fmla="*/ 341 w 354"/>
                  <a:gd name="T13" fmla="*/ 76 h 531"/>
                  <a:gd name="T14" fmla="*/ 94 w 354"/>
                  <a:gd name="T15" fmla="*/ 506 h 531"/>
                  <a:gd name="T16" fmla="*/ 53 w 354"/>
                  <a:gd name="T17" fmla="*/ 53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4" h="531">
                    <a:moveTo>
                      <a:pt x="53" y="530"/>
                    </a:moveTo>
                    <a:lnTo>
                      <a:pt x="53" y="530"/>
                    </a:lnTo>
                    <a:cubicBezTo>
                      <a:pt x="47" y="530"/>
                      <a:pt x="35" y="530"/>
                      <a:pt x="29" y="524"/>
                    </a:cubicBezTo>
                    <a:cubicBezTo>
                      <a:pt x="6" y="512"/>
                      <a:pt x="0" y="483"/>
                      <a:pt x="12" y="459"/>
                    </a:cubicBezTo>
                    <a:cubicBezTo>
                      <a:pt x="259" y="29"/>
                      <a:pt x="259" y="29"/>
                      <a:pt x="259" y="29"/>
                    </a:cubicBezTo>
                    <a:cubicBezTo>
                      <a:pt x="271" y="6"/>
                      <a:pt x="300" y="0"/>
                      <a:pt x="324" y="12"/>
                    </a:cubicBezTo>
                    <a:cubicBezTo>
                      <a:pt x="347" y="23"/>
                      <a:pt x="353" y="53"/>
                      <a:pt x="341" y="76"/>
                    </a:cubicBezTo>
                    <a:cubicBezTo>
                      <a:pt x="94" y="506"/>
                      <a:pt x="94" y="506"/>
                      <a:pt x="94" y="506"/>
                    </a:cubicBezTo>
                    <a:cubicBezTo>
                      <a:pt x="88" y="524"/>
                      <a:pt x="70" y="530"/>
                      <a:pt x="53" y="53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FFFFFF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62" name="Freeform: Shape 153"/>
              <p:cNvSpPr>
                <a:spLocks/>
              </p:cNvSpPr>
              <p:nvPr/>
            </p:nvSpPr>
            <p:spPr bwMode="auto">
              <a:xfrm>
                <a:off x="12611243" y="7087153"/>
                <a:ext cx="249671" cy="160368"/>
              </a:xfrm>
              <a:custGeom>
                <a:avLst/>
                <a:gdLst>
                  <a:gd name="T0" fmla="*/ 59 w 543"/>
                  <a:gd name="T1" fmla="*/ 347 h 348"/>
                  <a:gd name="T2" fmla="*/ 59 w 543"/>
                  <a:gd name="T3" fmla="*/ 347 h 348"/>
                  <a:gd name="T4" fmla="*/ 18 w 543"/>
                  <a:gd name="T5" fmla="*/ 323 h 348"/>
                  <a:gd name="T6" fmla="*/ 29 w 543"/>
                  <a:gd name="T7" fmla="*/ 264 h 348"/>
                  <a:gd name="T8" fmla="*/ 459 w 543"/>
                  <a:gd name="T9" fmla="*/ 11 h 348"/>
                  <a:gd name="T10" fmla="*/ 524 w 543"/>
                  <a:gd name="T11" fmla="*/ 29 h 348"/>
                  <a:gd name="T12" fmla="*/ 506 w 543"/>
                  <a:gd name="T13" fmla="*/ 94 h 348"/>
                  <a:gd name="T14" fmla="*/ 82 w 543"/>
                  <a:gd name="T15" fmla="*/ 341 h 348"/>
                  <a:gd name="T16" fmla="*/ 59 w 543"/>
                  <a:gd name="T17" fmla="*/ 347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3" h="348">
                    <a:moveTo>
                      <a:pt x="59" y="347"/>
                    </a:moveTo>
                    <a:lnTo>
                      <a:pt x="59" y="347"/>
                    </a:lnTo>
                    <a:cubicBezTo>
                      <a:pt x="41" y="347"/>
                      <a:pt x="23" y="341"/>
                      <a:pt x="18" y="323"/>
                    </a:cubicBezTo>
                    <a:cubicBezTo>
                      <a:pt x="0" y="306"/>
                      <a:pt x="12" y="276"/>
                      <a:pt x="29" y="264"/>
                    </a:cubicBezTo>
                    <a:cubicBezTo>
                      <a:pt x="459" y="11"/>
                      <a:pt x="459" y="11"/>
                      <a:pt x="459" y="11"/>
                    </a:cubicBezTo>
                    <a:cubicBezTo>
                      <a:pt x="483" y="0"/>
                      <a:pt x="512" y="5"/>
                      <a:pt x="524" y="29"/>
                    </a:cubicBezTo>
                    <a:cubicBezTo>
                      <a:pt x="542" y="52"/>
                      <a:pt x="530" y="82"/>
                      <a:pt x="506" y="94"/>
                    </a:cubicBezTo>
                    <a:cubicBezTo>
                      <a:pt x="82" y="341"/>
                      <a:pt x="82" y="341"/>
                      <a:pt x="82" y="341"/>
                    </a:cubicBezTo>
                    <a:cubicBezTo>
                      <a:pt x="71" y="347"/>
                      <a:pt x="65" y="347"/>
                      <a:pt x="59" y="347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FFFFFF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63" name="Freeform: Shape 154"/>
              <p:cNvSpPr>
                <a:spLocks/>
              </p:cNvSpPr>
              <p:nvPr/>
            </p:nvSpPr>
            <p:spPr bwMode="auto">
              <a:xfrm>
                <a:off x="12684317" y="7466758"/>
                <a:ext cx="280119" cy="42630"/>
              </a:xfrm>
              <a:custGeom>
                <a:avLst/>
                <a:gdLst>
                  <a:gd name="T0" fmla="*/ 559 w 607"/>
                  <a:gd name="T1" fmla="*/ 93 h 94"/>
                  <a:gd name="T2" fmla="*/ 559 w 607"/>
                  <a:gd name="T3" fmla="*/ 93 h 94"/>
                  <a:gd name="T4" fmla="*/ 47 w 607"/>
                  <a:gd name="T5" fmla="*/ 93 h 94"/>
                  <a:gd name="T6" fmla="*/ 0 w 607"/>
                  <a:gd name="T7" fmla="*/ 47 h 94"/>
                  <a:gd name="T8" fmla="*/ 47 w 607"/>
                  <a:gd name="T9" fmla="*/ 0 h 94"/>
                  <a:gd name="T10" fmla="*/ 559 w 607"/>
                  <a:gd name="T11" fmla="*/ 0 h 94"/>
                  <a:gd name="T12" fmla="*/ 606 w 607"/>
                  <a:gd name="T13" fmla="*/ 47 h 94"/>
                  <a:gd name="T14" fmla="*/ 559 w 607"/>
                  <a:gd name="T15" fmla="*/ 93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7" h="94">
                    <a:moveTo>
                      <a:pt x="559" y="93"/>
                    </a:moveTo>
                    <a:lnTo>
                      <a:pt x="559" y="93"/>
                    </a:lnTo>
                    <a:cubicBezTo>
                      <a:pt x="47" y="93"/>
                      <a:pt x="47" y="93"/>
                      <a:pt x="47" y="93"/>
                    </a:cubicBezTo>
                    <a:cubicBezTo>
                      <a:pt x="23" y="93"/>
                      <a:pt x="0" y="70"/>
                      <a:pt x="0" y="47"/>
                    </a:cubicBezTo>
                    <a:cubicBezTo>
                      <a:pt x="0" y="18"/>
                      <a:pt x="23" y="0"/>
                      <a:pt x="47" y="0"/>
                    </a:cubicBezTo>
                    <a:cubicBezTo>
                      <a:pt x="559" y="0"/>
                      <a:pt x="559" y="0"/>
                      <a:pt x="559" y="0"/>
                    </a:cubicBezTo>
                    <a:cubicBezTo>
                      <a:pt x="589" y="0"/>
                      <a:pt x="606" y="18"/>
                      <a:pt x="606" y="47"/>
                    </a:cubicBezTo>
                    <a:cubicBezTo>
                      <a:pt x="606" y="70"/>
                      <a:pt x="589" y="93"/>
                      <a:pt x="559" y="9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FFFFFF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64" name="Freeform: Shape 155"/>
              <p:cNvSpPr>
                <a:spLocks/>
              </p:cNvSpPr>
              <p:nvPr/>
            </p:nvSpPr>
            <p:spPr bwMode="auto">
              <a:xfrm>
                <a:off x="12611243" y="7722537"/>
                <a:ext cx="249671" cy="160369"/>
              </a:xfrm>
              <a:custGeom>
                <a:avLst/>
                <a:gdLst>
                  <a:gd name="T0" fmla="*/ 483 w 543"/>
                  <a:gd name="T1" fmla="*/ 348 h 349"/>
                  <a:gd name="T2" fmla="*/ 483 w 543"/>
                  <a:gd name="T3" fmla="*/ 348 h 349"/>
                  <a:gd name="T4" fmla="*/ 459 w 543"/>
                  <a:gd name="T5" fmla="*/ 342 h 349"/>
                  <a:gd name="T6" fmla="*/ 35 w 543"/>
                  <a:gd name="T7" fmla="*/ 94 h 349"/>
                  <a:gd name="T8" fmla="*/ 18 w 543"/>
                  <a:gd name="T9" fmla="*/ 30 h 349"/>
                  <a:gd name="T10" fmla="*/ 82 w 543"/>
                  <a:gd name="T11" fmla="*/ 12 h 349"/>
                  <a:gd name="T12" fmla="*/ 512 w 543"/>
                  <a:gd name="T13" fmla="*/ 259 h 349"/>
                  <a:gd name="T14" fmla="*/ 524 w 543"/>
                  <a:gd name="T15" fmla="*/ 324 h 349"/>
                  <a:gd name="T16" fmla="*/ 483 w 543"/>
                  <a:gd name="T17" fmla="*/ 348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3" h="349">
                    <a:moveTo>
                      <a:pt x="483" y="348"/>
                    </a:moveTo>
                    <a:lnTo>
                      <a:pt x="483" y="348"/>
                    </a:lnTo>
                    <a:cubicBezTo>
                      <a:pt x="477" y="348"/>
                      <a:pt x="471" y="348"/>
                      <a:pt x="459" y="342"/>
                    </a:cubicBezTo>
                    <a:cubicBezTo>
                      <a:pt x="35" y="94"/>
                      <a:pt x="35" y="94"/>
                      <a:pt x="35" y="94"/>
                    </a:cubicBezTo>
                    <a:cubicBezTo>
                      <a:pt x="12" y="83"/>
                      <a:pt x="0" y="53"/>
                      <a:pt x="18" y="30"/>
                    </a:cubicBezTo>
                    <a:cubicBezTo>
                      <a:pt x="29" y="6"/>
                      <a:pt x="59" y="0"/>
                      <a:pt x="82" y="12"/>
                    </a:cubicBezTo>
                    <a:cubicBezTo>
                      <a:pt x="512" y="259"/>
                      <a:pt x="512" y="259"/>
                      <a:pt x="512" y="259"/>
                    </a:cubicBezTo>
                    <a:cubicBezTo>
                      <a:pt x="530" y="271"/>
                      <a:pt x="542" y="300"/>
                      <a:pt x="524" y="324"/>
                    </a:cubicBezTo>
                    <a:cubicBezTo>
                      <a:pt x="518" y="342"/>
                      <a:pt x="501" y="348"/>
                      <a:pt x="483" y="3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FFFFFF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65" name="Freeform: Shape 156"/>
              <p:cNvSpPr>
                <a:spLocks/>
              </p:cNvSpPr>
              <p:nvPr/>
            </p:nvSpPr>
            <p:spPr bwMode="auto">
              <a:xfrm>
                <a:off x="11785096" y="6813105"/>
                <a:ext cx="166448" cy="243597"/>
              </a:xfrm>
              <a:custGeom>
                <a:avLst/>
                <a:gdLst>
                  <a:gd name="T0" fmla="*/ 306 w 360"/>
                  <a:gd name="T1" fmla="*/ 530 h 531"/>
                  <a:gd name="T2" fmla="*/ 306 w 360"/>
                  <a:gd name="T3" fmla="*/ 530 h 531"/>
                  <a:gd name="T4" fmla="*/ 265 w 360"/>
                  <a:gd name="T5" fmla="*/ 506 h 531"/>
                  <a:gd name="T6" fmla="*/ 18 w 360"/>
                  <a:gd name="T7" fmla="*/ 76 h 531"/>
                  <a:gd name="T8" fmla="*/ 35 w 360"/>
                  <a:gd name="T9" fmla="*/ 12 h 531"/>
                  <a:gd name="T10" fmla="*/ 100 w 360"/>
                  <a:gd name="T11" fmla="*/ 29 h 531"/>
                  <a:gd name="T12" fmla="*/ 347 w 360"/>
                  <a:gd name="T13" fmla="*/ 459 h 531"/>
                  <a:gd name="T14" fmla="*/ 330 w 360"/>
                  <a:gd name="T15" fmla="*/ 524 h 531"/>
                  <a:gd name="T16" fmla="*/ 306 w 360"/>
                  <a:gd name="T17" fmla="*/ 53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0" h="531">
                    <a:moveTo>
                      <a:pt x="306" y="530"/>
                    </a:moveTo>
                    <a:lnTo>
                      <a:pt x="306" y="530"/>
                    </a:lnTo>
                    <a:cubicBezTo>
                      <a:pt x="288" y="530"/>
                      <a:pt x="271" y="524"/>
                      <a:pt x="265" y="506"/>
                    </a:cubicBezTo>
                    <a:cubicBezTo>
                      <a:pt x="18" y="76"/>
                      <a:pt x="18" y="76"/>
                      <a:pt x="18" y="76"/>
                    </a:cubicBezTo>
                    <a:cubicBezTo>
                      <a:pt x="0" y="53"/>
                      <a:pt x="12" y="23"/>
                      <a:pt x="35" y="12"/>
                    </a:cubicBezTo>
                    <a:cubicBezTo>
                      <a:pt x="53" y="0"/>
                      <a:pt x="83" y="6"/>
                      <a:pt x="100" y="29"/>
                    </a:cubicBezTo>
                    <a:cubicBezTo>
                      <a:pt x="347" y="459"/>
                      <a:pt x="347" y="459"/>
                      <a:pt x="347" y="459"/>
                    </a:cubicBezTo>
                    <a:cubicBezTo>
                      <a:pt x="359" y="483"/>
                      <a:pt x="353" y="512"/>
                      <a:pt x="330" y="524"/>
                    </a:cubicBezTo>
                    <a:cubicBezTo>
                      <a:pt x="318" y="530"/>
                      <a:pt x="312" y="530"/>
                      <a:pt x="306" y="53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FFFFFF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66" name="Freeform: Shape 157"/>
              <p:cNvSpPr>
                <a:spLocks/>
              </p:cNvSpPr>
              <p:nvPr/>
            </p:nvSpPr>
            <p:spPr bwMode="auto">
              <a:xfrm>
                <a:off x="11511066" y="7087153"/>
                <a:ext cx="247641" cy="162398"/>
              </a:xfrm>
              <a:custGeom>
                <a:avLst/>
                <a:gdLst>
                  <a:gd name="T0" fmla="*/ 483 w 537"/>
                  <a:gd name="T1" fmla="*/ 353 h 354"/>
                  <a:gd name="T2" fmla="*/ 483 w 537"/>
                  <a:gd name="T3" fmla="*/ 353 h 354"/>
                  <a:gd name="T4" fmla="*/ 460 w 537"/>
                  <a:gd name="T5" fmla="*/ 347 h 354"/>
                  <a:gd name="T6" fmla="*/ 30 w 537"/>
                  <a:gd name="T7" fmla="*/ 94 h 354"/>
                  <a:gd name="T8" fmla="*/ 12 w 537"/>
                  <a:gd name="T9" fmla="*/ 29 h 354"/>
                  <a:gd name="T10" fmla="*/ 77 w 537"/>
                  <a:gd name="T11" fmla="*/ 17 h 354"/>
                  <a:gd name="T12" fmla="*/ 507 w 537"/>
                  <a:gd name="T13" fmla="*/ 264 h 354"/>
                  <a:gd name="T14" fmla="*/ 524 w 537"/>
                  <a:gd name="T15" fmla="*/ 329 h 354"/>
                  <a:gd name="T16" fmla="*/ 483 w 537"/>
                  <a:gd name="T17" fmla="*/ 353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7" h="354">
                    <a:moveTo>
                      <a:pt x="483" y="353"/>
                    </a:moveTo>
                    <a:lnTo>
                      <a:pt x="483" y="353"/>
                    </a:lnTo>
                    <a:cubicBezTo>
                      <a:pt x="477" y="353"/>
                      <a:pt x="471" y="347"/>
                      <a:pt x="460" y="347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12" y="82"/>
                      <a:pt x="0" y="52"/>
                      <a:pt x="12" y="29"/>
                    </a:cubicBezTo>
                    <a:cubicBezTo>
                      <a:pt x="30" y="11"/>
                      <a:pt x="59" y="0"/>
                      <a:pt x="77" y="17"/>
                    </a:cubicBezTo>
                    <a:cubicBezTo>
                      <a:pt x="507" y="264"/>
                      <a:pt x="507" y="264"/>
                      <a:pt x="507" y="264"/>
                    </a:cubicBezTo>
                    <a:cubicBezTo>
                      <a:pt x="530" y="276"/>
                      <a:pt x="536" y="306"/>
                      <a:pt x="524" y="329"/>
                    </a:cubicBezTo>
                    <a:cubicBezTo>
                      <a:pt x="519" y="341"/>
                      <a:pt x="501" y="353"/>
                      <a:pt x="483" y="35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FFFFFF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67" name="Freeform: Shape 158"/>
              <p:cNvSpPr>
                <a:spLocks/>
              </p:cNvSpPr>
              <p:nvPr/>
            </p:nvSpPr>
            <p:spPr bwMode="auto">
              <a:xfrm>
                <a:off x="11413633" y="7466758"/>
                <a:ext cx="274030" cy="42630"/>
              </a:xfrm>
              <a:custGeom>
                <a:avLst/>
                <a:gdLst>
                  <a:gd name="T0" fmla="*/ 548 w 596"/>
                  <a:gd name="T1" fmla="*/ 93 h 94"/>
                  <a:gd name="T2" fmla="*/ 548 w 596"/>
                  <a:gd name="T3" fmla="*/ 93 h 94"/>
                  <a:gd name="T4" fmla="*/ 47 w 596"/>
                  <a:gd name="T5" fmla="*/ 93 h 94"/>
                  <a:gd name="T6" fmla="*/ 0 w 596"/>
                  <a:gd name="T7" fmla="*/ 47 h 94"/>
                  <a:gd name="T8" fmla="*/ 47 w 596"/>
                  <a:gd name="T9" fmla="*/ 0 h 94"/>
                  <a:gd name="T10" fmla="*/ 548 w 596"/>
                  <a:gd name="T11" fmla="*/ 0 h 94"/>
                  <a:gd name="T12" fmla="*/ 595 w 596"/>
                  <a:gd name="T13" fmla="*/ 47 h 94"/>
                  <a:gd name="T14" fmla="*/ 548 w 596"/>
                  <a:gd name="T15" fmla="*/ 93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6" h="94">
                    <a:moveTo>
                      <a:pt x="548" y="93"/>
                    </a:moveTo>
                    <a:lnTo>
                      <a:pt x="548" y="93"/>
                    </a:lnTo>
                    <a:cubicBezTo>
                      <a:pt x="47" y="93"/>
                      <a:pt x="47" y="93"/>
                      <a:pt x="47" y="93"/>
                    </a:cubicBezTo>
                    <a:cubicBezTo>
                      <a:pt x="24" y="93"/>
                      <a:pt x="0" y="70"/>
                      <a:pt x="0" y="47"/>
                    </a:cubicBezTo>
                    <a:cubicBezTo>
                      <a:pt x="0" y="18"/>
                      <a:pt x="24" y="0"/>
                      <a:pt x="47" y="0"/>
                    </a:cubicBezTo>
                    <a:cubicBezTo>
                      <a:pt x="548" y="0"/>
                      <a:pt x="548" y="0"/>
                      <a:pt x="548" y="0"/>
                    </a:cubicBezTo>
                    <a:cubicBezTo>
                      <a:pt x="571" y="0"/>
                      <a:pt x="595" y="18"/>
                      <a:pt x="595" y="47"/>
                    </a:cubicBezTo>
                    <a:cubicBezTo>
                      <a:pt x="595" y="70"/>
                      <a:pt x="571" y="93"/>
                      <a:pt x="548" y="9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FFFFFF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68" name="Freeform: Shape 159"/>
              <p:cNvSpPr>
                <a:spLocks/>
              </p:cNvSpPr>
              <p:nvPr/>
            </p:nvSpPr>
            <p:spPr bwMode="auto">
              <a:xfrm>
                <a:off x="11511066" y="7722537"/>
                <a:ext cx="249671" cy="160369"/>
              </a:xfrm>
              <a:custGeom>
                <a:avLst/>
                <a:gdLst>
                  <a:gd name="T0" fmla="*/ 53 w 543"/>
                  <a:gd name="T1" fmla="*/ 348 h 349"/>
                  <a:gd name="T2" fmla="*/ 53 w 543"/>
                  <a:gd name="T3" fmla="*/ 348 h 349"/>
                  <a:gd name="T4" fmla="*/ 12 w 543"/>
                  <a:gd name="T5" fmla="*/ 324 h 349"/>
                  <a:gd name="T6" fmla="*/ 30 w 543"/>
                  <a:gd name="T7" fmla="*/ 259 h 349"/>
                  <a:gd name="T8" fmla="*/ 460 w 543"/>
                  <a:gd name="T9" fmla="*/ 12 h 349"/>
                  <a:gd name="T10" fmla="*/ 524 w 543"/>
                  <a:gd name="T11" fmla="*/ 30 h 349"/>
                  <a:gd name="T12" fmla="*/ 507 w 543"/>
                  <a:gd name="T13" fmla="*/ 94 h 349"/>
                  <a:gd name="T14" fmla="*/ 77 w 543"/>
                  <a:gd name="T15" fmla="*/ 342 h 349"/>
                  <a:gd name="T16" fmla="*/ 53 w 543"/>
                  <a:gd name="T17" fmla="*/ 348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3" h="349">
                    <a:moveTo>
                      <a:pt x="53" y="348"/>
                    </a:moveTo>
                    <a:lnTo>
                      <a:pt x="53" y="348"/>
                    </a:lnTo>
                    <a:cubicBezTo>
                      <a:pt x="42" y="348"/>
                      <a:pt x="24" y="342"/>
                      <a:pt x="12" y="324"/>
                    </a:cubicBezTo>
                    <a:cubicBezTo>
                      <a:pt x="0" y="300"/>
                      <a:pt x="12" y="271"/>
                      <a:pt x="30" y="259"/>
                    </a:cubicBezTo>
                    <a:cubicBezTo>
                      <a:pt x="460" y="12"/>
                      <a:pt x="460" y="12"/>
                      <a:pt x="460" y="12"/>
                    </a:cubicBezTo>
                    <a:cubicBezTo>
                      <a:pt x="483" y="0"/>
                      <a:pt x="513" y="6"/>
                      <a:pt x="524" y="30"/>
                    </a:cubicBezTo>
                    <a:cubicBezTo>
                      <a:pt x="542" y="53"/>
                      <a:pt x="530" y="83"/>
                      <a:pt x="507" y="94"/>
                    </a:cubicBezTo>
                    <a:cubicBezTo>
                      <a:pt x="77" y="342"/>
                      <a:pt x="77" y="342"/>
                      <a:pt x="77" y="342"/>
                    </a:cubicBezTo>
                    <a:cubicBezTo>
                      <a:pt x="71" y="348"/>
                      <a:pt x="65" y="348"/>
                      <a:pt x="53" y="3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FFFFFF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69" name="Freeform: Shape 160"/>
              <p:cNvSpPr>
                <a:spLocks/>
              </p:cNvSpPr>
              <p:nvPr/>
            </p:nvSpPr>
            <p:spPr bwMode="auto">
              <a:xfrm>
                <a:off x="11770885" y="7054673"/>
                <a:ext cx="830208" cy="988599"/>
              </a:xfrm>
              <a:custGeom>
                <a:avLst/>
                <a:gdLst>
                  <a:gd name="T0" fmla="*/ 1318 w 1802"/>
                  <a:gd name="T1" fmla="*/ 2148 h 2149"/>
                  <a:gd name="T2" fmla="*/ 1318 w 1802"/>
                  <a:gd name="T3" fmla="*/ 2148 h 2149"/>
                  <a:gd name="T4" fmla="*/ 1318 w 1802"/>
                  <a:gd name="T5" fmla="*/ 2148 h 2149"/>
                  <a:gd name="T6" fmla="*/ 477 w 1802"/>
                  <a:gd name="T7" fmla="*/ 2148 h 2149"/>
                  <a:gd name="T8" fmla="*/ 400 w 1802"/>
                  <a:gd name="T9" fmla="*/ 2071 h 2149"/>
                  <a:gd name="T10" fmla="*/ 400 w 1802"/>
                  <a:gd name="T11" fmla="*/ 2060 h 2149"/>
                  <a:gd name="T12" fmla="*/ 341 w 1802"/>
                  <a:gd name="T13" fmla="*/ 1753 h 2149"/>
                  <a:gd name="T14" fmla="*/ 0 w 1802"/>
                  <a:gd name="T15" fmla="*/ 901 h 2149"/>
                  <a:gd name="T16" fmla="*/ 900 w 1802"/>
                  <a:gd name="T17" fmla="*/ 0 h 2149"/>
                  <a:gd name="T18" fmla="*/ 1801 w 1802"/>
                  <a:gd name="T19" fmla="*/ 901 h 2149"/>
                  <a:gd name="T20" fmla="*/ 1453 w 1802"/>
                  <a:gd name="T21" fmla="*/ 1753 h 2149"/>
                  <a:gd name="T22" fmla="*/ 1394 w 1802"/>
                  <a:gd name="T23" fmla="*/ 2054 h 2149"/>
                  <a:gd name="T24" fmla="*/ 1394 w 1802"/>
                  <a:gd name="T25" fmla="*/ 2071 h 2149"/>
                  <a:gd name="T26" fmla="*/ 1318 w 1802"/>
                  <a:gd name="T27" fmla="*/ 2148 h 2149"/>
                  <a:gd name="T28" fmla="*/ 477 w 1802"/>
                  <a:gd name="T29" fmla="*/ 1989 h 2149"/>
                  <a:gd name="T30" fmla="*/ 477 w 1802"/>
                  <a:gd name="T31" fmla="*/ 1989 h 2149"/>
                  <a:gd name="T32" fmla="*/ 400 w 1802"/>
                  <a:gd name="T33" fmla="*/ 2060 h 2149"/>
                  <a:gd name="T34" fmla="*/ 477 w 1802"/>
                  <a:gd name="T35" fmla="*/ 1989 h 2149"/>
                  <a:gd name="T36" fmla="*/ 1329 w 1802"/>
                  <a:gd name="T37" fmla="*/ 1995 h 2149"/>
                  <a:gd name="T38" fmla="*/ 1329 w 1802"/>
                  <a:gd name="T39" fmla="*/ 1995 h 2149"/>
                  <a:gd name="T40" fmla="*/ 1365 w 1802"/>
                  <a:gd name="T41" fmla="*/ 2007 h 2149"/>
                  <a:gd name="T42" fmla="*/ 1329 w 1802"/>
                  <a:gd name="T43" fmla="*/ 1995 h 2149"/>
                  <a:gd name="T44" fmla="*/ 559 w 1802"/>
                  <a:gd name="T45" fmla="*/ 1989 h 2149"/>
                  <a:gd name="T46" fmla="*/ 559 w 1802"/>
                  <a:gd name="T47" fmla="*/ 1989 h 2149"/>
                  <a:gd name="T48" fmla="*/ 1241 w 1802"/>
                  <a:gd name="T49" fmla="*/ 1989 h 2149"/>
                  <a:gd name="T50" fmla="*/ 1241 w 1802"/>
                  <a:gd name="T51" fmla="*/ 1924 h 2149"/>
                  <a:gd name="T52" fmla="*/ 1329 w 1802"/>
                  <a:gd name="T53" fmla="*/ 1659 h 2149"/>
                  <a:gd name="T54" fmla="*/ 1641 w 1802"/>
                  <a:gd name="T55" fmla="*/ 901 h 2149"/>
                  <a:gd name="T56" fmla="*/ 900 w 1802"/>
                  <a:gd name="T57" fmla="*/ 153 h 2149"/>
                  <a:gd name="T58" fmla="*/ 153 w 1802"/>
                  <a:gd name="T59" fmla="*/ 901 h 2149"/>
                  <a:gd name="T60" fmla="*/ 471 w 1802"/>
                  <a:gd name="T61" fmla="*/ 1659 h 2149"/>
                  <a:gd name="T62" fmla="*/ 553 w 1802"/>
                  <a:gd name="T63" fmla="*/ 1924 h 2149"/>
                  <a:gd name="T64" fmla="*/ 559 w 1802"/>
                  <a:gd name="T65" fmla="*/ 1989 h 2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02" h="2149">
                    <a:moveTo>
                      <a:pt x="1318" y="2148"/>
                    </a:moveTo>
                    <a:lnTo>
                      <a:pt x="1318" y="2148"/>
                    </a:lnTo>
                    <a:lnTo>
                      <a:pt x="1318" y="2148"/>
                    </a:lnTo>
                    <a:cubicBezTo>
                      <a:pt x="477" y="2148"/>
                      <a:pt x="477" y="2148"/>
                      <a:pt x="477" y="2148"/>
                    </a:cubicBezTo>
                    <a:cubicBezTo>
                      <a:pt x="435" y="2148"/>
                      <a:pt x="400" y="2113"/>
                      <a:pt x="400" y="2071"/>
                    </a:cubicBezTo>
                    <a:cubicBezTo>
                      <a:pt x="400" y="2066"/>
                      <a:pt x="400" y="2066"/>
                      <a:pt x="400" y="2060"/>
                    </a:cubicBezTo>
                    <a:cubicBezTo>
                      <a:pt x="406" y="2001"/>
                      <a:pt x="400" y="1830"/>
                      <a:pt x="341" y="1753"/>
                    </a:cubicBezTo>
                    <a:cubicBezTo>
                      <a:pt x="5" y="1324"/>
                      <a:pt x="0" y="907"/>
                      <a:pt x="0" y="901"/>
                    </a:cubicBezTo>
                    <a:cubicBezTo>
                      <a:pt x="0" y="400"/>
                      <a:pt x="400" y="0"/>
                      <a:pt x="900" y="0"/>
                    </a:cubicBezTo>
                    <a:cubicBezTo>
                      <a:pt x="1394" y="0"/>
                      <a:pt x="1801" y="400"/>
                      <a:pt x="1801" y="901"/>
                    </a:cubicBezTo>
                    <a:cubicBezTo>
                      <a:pt x="1801" y="907"/>
                      <a:pt x="1794" y="1324"/>
                      <a:pt x="1453" y="1753"/>
                    </a:cubicBezTo>
                    <a:cubicBezTo>
                      <a:pt x="1394" y="1836"/>
                      <a:pt x="1394" y="2007"/>
                      <a:pt x="1394" y="2054"/>
                    </a:cubicBezTo>
                    <a:cubicBezTo>
                      <a:pt x="1394" y="2060"/>
                      <a:pt x="1394" y="2066"/>
                      <a:pt x="1394" y="2071"/>
                    </a:cubicBezTo>
                    <a:cubicBezTo>
                      <a:pt x="1394" y="2113"/>
                      <a:pt x="1365" y="2148"/>
                      <a:pt x="1318" y="2148"/>
                    </a:cubicBezTo>
                    <a:close/>
                    <a:moveTo>
                      <a:pt x="477" y="1989"/>
                    </a:moveTo>
                    <a:lnTo>
                      <a:pt x="477" y="1989"/>
                    </a:lnTo>
                    <a:cubicBezTo>
                      <a:pt x="435" y="1989"/>
                      <a:pt x="406" y="2024"/>
                      <a:pt x="400" y="2060"/>
                    </a:cubicBezTo>
                    <a:cubicBezTo>
                      <a:pt x="406" y="2018"/>
                      <a:pt x="441" y="1989"/>
                      <a:pt x="477" y="1989"/>
                    </a:cubicBezTo>
                    <a:close/>
                    <a:moveTo>
                      <a:pt x="1329" y="1995"/>
                    </a:moveTo>
                    <a:lnTo>
                      <a:pt x="1329" y="1995"/>
                    </a:lnTo>
                    <a:cubicBezTo>
                      <a:pt x="1341" y="1995"/>
                      <a:pt x="1353" y="2001"/>
                      <a:pt x="1365" y="2007"/>
                    </a:cubicBezTo>
                    <a:cubicBezTo>
                      <a:pt x="1353" y="2001"/>
                      <a:pt x="1341" y="1995"/>
                      <a:pt x="1329" y="1995"/>
                    </a:cubicBezTo>
                    <a:close/>
                    <a:moveTo>
                      <a:pt x="559" y="1989"/>
                    </a:moveTo>
                    <a:lnTo>
                      <a:pt x="559" y="1989"/>
                    </a:lnTo>
                    <a:cubicBezTo>
                      <a:pt x="1241" y="1989"/>
                      <a:pt x="1241" y="1989"/>
                      <a:pt x="1241" y="1989"/>
                    </a:cubicBezTo>
                    <a:cubicBezTo>
                      <a:pt x="1241" y="1954"/>
                      <a:pt x="1241" y="1924"/>
                      <a:pt x="1241" y="1924"/>
                    </a:cubicBezTo>
                    <a:cubicBezTo>
                      <a:pt x="1253" y="1812"/>
                      <a:pt x="1282" y="1724"/>
                      <a:pt x="1329" y="1659"/>
                    </a:cubicBezTo>
                    <a:cubicBezTo>
                      <a:pt x="1636" y="1271"/>
                      <a:pt x="1641" y="907"/>
                      <a:pt x="1641" y="901"/>
                    </a:cubicBezTo>
                    <a:cubicBezTo>
                      <a:pt x="1641" y="489"/>
                      <a:pt x="1312" y="153"/>
                      <a:pt x="900" y="153"/>
                    </a:cubicBezTo>
                    <a:cubicBezTo>
                      <a:pt x="488" y="153"/>
                      <a:pt x="153" y="489"/>
                      <a:pt x="153" y="901"/>
                    </a:cubicBezTo>
                    <a:cubicBezTo>
                      <a:pt x="153" y="907"/>
                      <a:pt x="164" y="1271"/>
                      <a:pt x="471" y="1659"/>
                    </a:cubicBezTo>
                    <a:cubicBezTo>
                      <a:pt x="518" y="1724"/>
                      <a:pt x="547" y="1812"/>
                      <a:pt x="553" y="1924"/>
                    </a:cubicBezTo>
                    <a:cubicBezTo>
                      <a:pt x="553" y="1924"/>
                      <a:pt x="559" y="1954"/>
                      <a:pt x="559" y="198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FFFFFF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70" name="Freeform: Shape 161"/>
              <p:cNvSpPr>
                <a:spLocks/>
              </p:cNvSpPr>
              <p:nvPr/>
            </p:nvSpPr>
            <p:spPr bwMode="auto">
              <a:xfrm>
                <a:off x="11967782" y="8049362"/>
                <a:ext cx="434387" cy="73079"/>
              </a:xfrm>
              <a:custGeom>
                <a:avLst/>
                <a:gdLst>
                  <a:gd name="T0" fmla="*/ 865 w 943"/>
                  <a:gd name="T1" fmla="*/ 159 h 160"/>
                  <a:gd name="T2" fmla="*/ 865 w 943"/>
                  <a:gd name="T3" fmla="*/ 159 h 160"/>
                  <a:gd name="T4" fmla="*/ 77 w 943"/>
                  <a:gd name="T5" fmla="*/ 159 h 160"/>
                  <a:gd name="T6" fmla="*/ 0 w 943"/>
                  <a:gd name="T7" fmla="*/ 76 h 160"/>
                  <a:gd name="T8" fmla="*/ 77 w 943"/>
                  <a:gd name="T9" fmla="*/ 0 h 160"/>
                  <a:gd name="T10" fmla="*/ 865 w 943"/>
                  <a:gd name="T11" fmla="*/ 0 h 160"/>
                  <a:gd name="T12" fmla="*/ 942 w 943"/>
                  <a:gd name="T13" fmla="*/ 76 h 160"/>
                  <a:gd name="T14" fmla="*/ 865 w 943"/>
                  <a:gd name="T15" fmla="*/ 159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43" h="160">
                    <a:moveTo>
                      <a:pt x="865" y="159"/>
                    </a:moveTo>
                    <a:lnTo>
                      <a:pt x="865" y="159"/>
                    </a:lnTo>
                    <a:cubicBezTo>
                      <a:pt x="77" y="159"/>
                      <a:pt x="77" y="159"/>
                      <a:pt x="77" y="159"/>
                    </a:cubicBezTo>
                    <a:cubicBezTo>
                      <a:pt x="36" y="159"/>
                      <a:pt x="0" y="123"/>
                      <a:pt x="0" y="76"/>
                    </a:cubicBezTo>
                    <a:cubicBezTo>
                      <a:pt x="0" y="35"/>
                      <a:pt x="36" y="0"/>
                      <a:pt x="77" y="0"/>
                    </a:cubicBezTo>
                    <a:cubicBezTo>
                      <a:pt x="865" y="0"/>
                      <a:pt x="865" y="0"/>
                      <a:pt x="865" y="0"/>
                    </a:cubicBezTo>
                    <a:cubicBezTo>
                      <a:pt x="906" y="0"/>
                      <a:pt x="942" y="35"/>
                      <a:pt x="942" y="76"/>
                    </a:cubicBezTo>
                    <a:cubicBezTo>
                      <a:pt x="942" y="123"/>
                      <a:pt x="906" y="159"/>
                      <a:pt x="865" y="15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FFFFFF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71" name="Freeform: Shape 162"/>
              <p:cNvSpPr>
                <a:spLocks/>
              </p:cNvSpPr>
              <p:nvPr/>
            </p:nvSpPr>
            <p:spPr bwMode="auto">
              <a:xfrm>
                <a:off x="11996199" y="8126502"/>
                <a:ext cx="379581" cy="71049"/>
              </a:xfrm>
              <a:custGeom>
                <a:avLst/>
                <a:gdLst>
                  <a:gd name="T0" fmla="*/ 747 w 825"/>
                  <a:gd name="T1" fmla="*/ 153 h 154"/>
                  <a:gd name="T2" fmla="*/ 747 w 825"/>
                  <a:gd name="T3" fmla="*/ 153 h 154"/>
                  <a:gd name="T4" fmla="*/ 77 w 825"/>
                  <a:gd name="T5" fmla="*/ 153 h 154"/>
                  <a:gd name="T6" fmla="*/ 0 w 825"/>
                  <a:gd name="T7" fmla="*/ 76 h 154"/>
                  <a:gd name="T8" fmla="*/ 77 w 825"/>
                  <a:gd name="T9" fmla="*/ 0 h 154"/>
                  <a:gd name="T10" fmla="*/ 747 w 825"/>
                  <a:gd name="T11" fmla="*/ 0 h 154"/>
                  <a:gd name="T12" fmla="*/ 824 w 825"/>
                  <a:gd name="T13" fmla="*/ 76 h 154"/>
                  <a:gd name="T14" fmla="*/ 747 w 825"/>
                  <a:gd name="T15" fmla="*/ 153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25" h="154">
                    <a:moveTo>
                      <a:pt x="747" y="153"/>
                    </a:moveTo>
                    <a:lnTo>
                      <a:pt x="747" y="153"/>
                    </a:lnTo>
                    <a:cubicBezTo>
                      <a:pt x="77" y="153"/>
                      <a:pt x="77" y="153"/>
                      <a:pt x="77" y="153"/>
                    </a:cubicBezTo>
                    <a:cubicBezTo>
                      <a:pt x="36" y="153"/>
                      <a:pt x="0" y="117"/>
                      <a:pt x="0" y="76"/>
                    </a:cubicBezTo>
                    <a:cubicBezTo>
                      <a:pt x="0" y="35"/>
                      <a:pt x="36" y="0"/>
                      <a:pt x="77" y="0"/>
                    </a:cubicBezTo>
                    <a:cubicBezTo>
                      <a:pt x="747" y="0"/>
                      <a:pt x="747" y="0"/>
                      <a:pt x="747" y="0"/>
                    </a:cubicBezTo>
                    <a:cubicBezTo>
                      <a:pt x="788" y="0"/>
                      <a:pt x="824" y="35"/>
                      <a:pt x="824" y="76"/>
                    </a:cubicBezTo>
                    <a:cubicBezTo>
                      <a:pt x="824" y="117"/>
                      <a:pt x="788" y="153"/>
                      <a:pt x="747" y="15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FFFFFF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72" name="Freeform: Shape 163"/>
              <p:cNvSpPr>
                <a:spLocks/>
              </p:cNvSpPr>
              <p:nvPr/>
            </p:nvSpPr>
            <p:spPr bwMode="auto">
              <a:xfrm>
                <a:off x="12038826" y="8201610"/>
                <a:ext cx="290268" cy="73079"/>
              </a:xfrm>
              <a:custGeom>
                <a:avLst/>
                <a:gdLst>
                  <a:gd name="T0" fmla="*/ 552 w 630"/>
                  <a:gd name="T1" fmla="*/ 159 h 160"/>
                  <a:gd name="T2" fmla="*/ 552 w 630"/>
                  <a:gd name="T3" fmla="*/ 159 h 160"/>
                  <a:gd name="T4" fmla="*/ 82 w 630"/>
                  <a:gd name="T5" fmla="*/ 159 h 160"/>
                  <a:gd name="T6" fmla="*/ 0 w 630"/>
                  <a:gd name="T7" fmla="*/ 82 h 160"/>
                  <a:gd name="T8" fmla="*/ 82 w 630"/>
                  <a:gd name="T9" fmla="*/ 0 h 160"/>
                  <a:gd name="T10" fmla="*/ 552 w 630"/>
                  <a:gd name="T11" fmla="*/ 0 h 160"/>
                  <a:gd name="T12" fmla="*/ 629 w 630"/>
                  <a:gd name="T13" fmla="*/ 82 h 160"/>
                  <a:gd name="T14" fmla="*/ 552 w 630"/>
                  <a:gd name="T15" fmla="*/ 159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0" h="160">
                    <a:moveTo>
                      <a:pt x="552" y="159"/>
                    </a:moveTo>
                    <a:lnTo>
                      <a:pt x="552" y="159"/>
                    </a:lnTo>
                    <a:cubicBezTo>
                      <a:pt x="82" y="159"/>
                      <a:pt x="82" y="159"/>
                      <a:pt x="82" y="159"/>
                    </a:cubicBezTo>
                    <a:cubicBezTo>
                      <a:pt x="35" y="159"/>
                      <a:pt x="0" y="123"/>
                      <a:pt x="0" y="82"/>
                    </a:cubicBezTo>
                    <a:cubicBezTo>
                      <a:pt x="0" y="35"/>
                      <a:pt x="35" y="0"/>
                      <a:pt x="82" y="0"/>
                    </a:cubicBezTo>
                    <a:cubicBezTo>
                      <a:pt x="552" y="0"/>
                      <a:pt x="552" y="0"/>
                      <a:pt x="552" y="0"/>
                    </a:cubicBezTo>
                    <a:cubicBezTo>
                      <a:pt x="593" y="0"/>
                      <a:pt x="629" y="35"/>
                      <a:pt x="629" y="82"/>
                    </a:cubicBezTo>
                    <a:cubicBezTo>
                      <a:pt x="629" y="123"/>
                      <a:pt x="593" y="159"/>
                      <a:pt x="552" y="15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FFFFFF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35" name="Freeform: Shape 114"/>
            <p:cNvSpPr>
              <a:spLocks/>
            </p:cNvSpPr>
            <p:nvPr/>
          </p:nvSpPr>
          <p:spPr bwMode="auto">
            <a:xfrm>
              <a:off x="2395976" y="4609598"/>
              <a:ext cx="154798" cy="156793"/>
            </a:xfrm>
            <a:custGeom>
              <a:avLst/>
              <a:gdLst>
                <a:gd name="T0" fmla="*/ 689 w 690"/>
                <a:gd name="T1" fmla="*/ 347 h 696"/>
                <a:gd name="T2" fmla="*/ 689 w 690"/>
                <a:gd name="T3" fmla="*/ 347 h 696"/>
                <a:gd name="T4" fmla="*/ 348 w 690"/>
                <a:gd name="T5" fmla="*/ 0 h 696"/>
                <a:gd name="T6" fmla="*/ 0 w 690"/>
                <a:gd name="T7" fmla="*/ 347 h 696"/>
                <a:gd name="T8" fmla="*/ 348 w 690"/>
                <a:gd name="T9" fmla="*/ 695 h 696"/>
                <a:gd name="T10" fmla="*/ 689 w 690"/>
                <a:gd name="T11" fmla="*/ 347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0" h="696">
                  <a:moveTo>
                    <a:pt x="689" y="347"/>
                  </a:moveTo>
                  <a:lnTo>
                    <a:pt x="689" y="347"/>
                  </a:lnTo>
                  <a:cubicBezTo>
                    <a:pt x="689" y="153"/>
                    <a:pt x="536" y="0"/>
                    <a:pt x="348" y="0"/>
                  </a:cubicBezTo>
                  <a:cubicBezTo>
                    <a:pt x="153" y="0"/>
                    <a:pt x="0" y="153"/>
                    <a:pt x="0" y="347"/>
                  </a:cubicBezTo>
                  <a:cubicBezTo>
                    <a:pt x="0" y="536"/>
                    <a:pt x="153" y="695"/>
                    <a:pt x="348" y="695"/>
                  </a:cubicBezTo>
                  <a:cubicBezTo>
                    <a:pt x="536" y="695"/>
                    <a:pt x="689" y="536"/>
                    <a:pt x="689" y="34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36" name="Freeform: Shape 115"/>
            <p:cNvSpPr>
              <a:spLocks/>
            </p:cNvSpPr>
            <p:nvPr/>
          </p:nvSpPr>
          <p:spPr bwMode="auto">
            <a:xfrm>
              <a:off x="2254079" y="3491209"/>
              <a:ext cx="121060" cy="119083"/>
            </a:xfrm>
            <a:custGeom>
              <a:avLst/>
              <a:gdLst>
                <a:gd name="T0" fmla="*/ 536 w 537"/>
                <a:gd name="T1" fmla="*/ 265 h 530"/>
                <a:gd name="T2" fmla="*/ 536 w 537"/>
                <a:gd name="T3" fmla="*/ 265 h 530"/>
                <a:gd name="T4" fmla="*/ 271 w 537"/>
                <a:gd name="T5" fmla="*/ 0 h 530"/>
                <a:gd name="T6" fmla="*/ 0 w 537"/>
                <a:gd name="T7" fmla="*/ 265 h 530"/>
                <a:gd name="T8" fmla="*/ 271 w 537"/>
                <a:gd name="T9" fmla="*/ 529 h 530"/>
                <a:gd name="T10" fmla="*/ 536 w 537"/>
                <a:gd name="T11" fmla="*/ 265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7" h="530">
                  <a:moveTo>
                    <a:pt x="536" y="265"/>
                  </a:moveTo>
                  <a:lnTo>
                    <a:pt x="536" y="265"/>
                  </a:lnTo>
                  <a:cubicBezTo>
                    <a:pt x="536" y="118"/>
                    <a:pt x="418" y="0"/>
                    <a:pt x="271" y="0"/>
                  </a:cubicBezTo>
                  <a:cubicBezTo>
                    <a:pt x="124" y="0"/>
                    <a:pt x="0" y="118"/>
                    <a:pt x="0" y="265"/>
                  </a:cubicBezTo>
                  <a:cubicBezTo>
                    <a:pt x="0" y="412"/>
                    <a:pt x="124" y="529"/>
                    <a:pt x="271" y="529"/>
                  </a:cubicBezTo>
                  <a:cubicBezTo>
                    <a:pt x="418" y="529"/>
                    <a:pt x="536" y="412"/>
                    <a:pt x="536" y="265"/>
                  </a:cubicBezTo>
                </a:path>
              </a:pathLst>
            </a:custGeom>
            <a:solidFill>
              <a:srgbClr val="4FBE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4FBE9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37" name="Freeform: Shape 116"/>
            <p:cNvSpPr>
              <a:spLocks/>
            </p:cNvSpPr>
            <p:nvPr/>
          </p:nvSpPr>
          <p:spPr bwMode="auto">
            <a:xfrm>
              <a:off x="2755186" y="1340768"/>
              <a:ext cx="521947" cy="521981"/>
            </a:xfrm>
            <a:custGeom>
              <a:avLst/>
              <a:gdLst>
                <a:gd name="T0" fmla="*/ 2319 w 2320"/>
                <a:gd name="T1" fmla="*/ 1160 h 2321"/>
                <a:gd name="T2" fmla="*/ 2319 w 2320"/>
                <a:gd name="T3" fmla="*/ 1160 h 2321"/>
                <a:gd name="T4" fmla="*/ 1160 w 2320"/>
                <a:gd name="T5" fmla="*/ 0 h 2321"/>
                <a:gd name="T6" fmla="*/ 0 w 2320"/>
                <a:gd name="T7" fmla="*/ 1160 h 2321"/>
                <a:gd name="T8" fmla="*/ 1160 w 2320"/>
                <a:gd name="T9" fmla="*/ 2320 h 2321"/>
                <a:gd name="T10" fmla="*/ 2319 w 2320"/>
                <a:gd name="T11" fmla="*/ 1160 h 2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20" h="2321">
                  <a:moveTo>
                    <a:pt x="2319" y="1160"/>
                  </a:moveTo>
                  <a:lnTo>
                    <a:pt x="2319" y="1160"/>
                  </a:lnTo>
                  <a:cubicBezTo>
                    <a:pt x="2319" y="518"/>
                    <a:pt x="1801" y="0"/>
                    <a:pt x="1160" y="0"/>
                  </a:cubicBezTo>
                  <a:cubicBezTo>
                    <a:pt x="524" y="0"/>
                    <a:pt x="0" y="518"/>
                    <a:pt x="0" y="1160"/>
                  </a:cubicBezTo>
                  <a:cubicBezTo>
                    <a:pt x="0" y="1802"/>
                    <a:pt x="524" y="2320"/>
                    <a:pt x="1160" y="2320"/>
                  </a:cubicBezTo>
                  <a:cubicBezTo>
                    <a:pt x="1801" y="2320"/>
                    <a:pt x="2319" y="1802"/>
                    <a:pt x="2319" y="116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38" name="Freeform: Shape 117"/>
            <p:cNvSpPr>
              <a:spLocks/>
            </p:cNvSpPr>
            <p:nvPr/>
          </p:nvSpPr>
          <p:spPr bwMode="auto">
            <a:xfrm>
              <a:off x="1275676" y="2179311"/>
              <a:ext cx="380048" cy="382058"/>
            </a:xfrm>
            <a:custGeom>
              <a:avLst/>
              <a:gdLst>
                <a:gd name="T0" fmla="*/ 1690 w 1691"/>
                <a:gd name="T1" fmla="*/ 848 h 1697"/>
                <a:gd name="T2" fmla="*/ 1690 w 1691"/>
                <a:gd name="T3" fmla="*/ 848 h 1697"/>
                <a:gd name="T4" fmla="*/ 842 w 1691"/>
                <a:gd name="T5" fmla="*/ 0 h 1697"/>
                <a:gd name="T6" fmla="*/ 0 w 1691"/>
                <a:gd name="T7" fmla="*/ 848 h 1697"/>
                <a:gd name="T8" fmla="*/ 842 w 1691"/>
                <a:gd name="T9" fmla="*/ 1696 h 1697"/>
                <a:gd name="T10" fmla="*/ 1690 w 1691"/>
                <a:gd name="T11" fmla="*/ 848 h 1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91" h="1697">
                  <a:moveTo>
                    <a:pt x="1690" y="848"/>
                  </a:moveTo>
                  <a:lnTo>
                    <a:pt x="1690" y="848"/>
                  </a:lnTo>
                  <a:cubicBezTo>
                    <a:pt x="1690" y="383"/>
                    <a:pt x="1313" y="0"/>
                    <a:pt x="842" y="0"/>
                  </a:cubicBezTo>
                  <a:cubicBezTo>
                    <a:pt x="377" y="0"/>
                    <a:pt x="0" y="383"/>
                    <a:pt x="0" y="848"/>
                  </a:cubicBezTo>
                  <a:cubicBezTo>
                    <a:pt x="0" y="1319"/>
                    <a:pt x="377" y="1696"/>
                    <a:pt x="842" y="1696"/>
                  </a:cubicBezTo>
                  <a:cubicBezTo>
                    <a:pt x="1313" y="1696"/>
                    <a:pt x="1690" y="1319"/>
                    <a:pt x="1690" y="848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39" name="Freeform: Shape 118"/>
            <p:cNvSpPr>
              <a:spLocks/>
            </p:cNvSpPr>
            <p:nvPr/>
          </p:nvSpPr>
          <p:spPr bwMode="auto">
            <a:xfrm>
              <a:off x="2870293" y="2153510"/>
              <a:ext cx="292727" cy="292746"/>
            </a:xfrm>
            <a:custGeom>
              <a:avLst/>
              <a:gdLst>
                <a:gd name="T0" fmla="*/ 1300 w 1301"/>
                <a:gd name="T1" fmla="*/ 654 h 1303"/>
                <a:gd name="T2" fmla="*/ 1300 w 1301"/>
                <a:gd name="T3" fmla="*/ 654 h 1303"/>
                <a:gd name="T4" fmla="*/ 648 w 1301"/>
                <a:gd name="T5" fmla="*/ 0 h 1303"/>
                <a:gd name="T6" fmla="*/ 0 w 1301"/>
                <a:gd name="T7" fmla="*/ 654 h 1303"/>
                <a:gd name="T8" fmla="*/ 648 w 1301"/>
                <a:gd name="T9" fmla="*/ 1302 h 1303"/>
                <a:gd name="T10" fmla="*/ 1300 w 1301"/>
                <a:gd name="T11" fmla="*/ 654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1" h="1303">
                  <a:moveTo>
                    <a:pt x="1300" y="654"/>
                  </a:moveTo>
                  <a:lnTo>
                    <a:pt x="1300" y="654"/>
                  </a:lnTo>
                  <a:cubicBezTo>
                    <a:pt x="1300" y="295"/>
                    <a:pt x="1006" y="0"/>
                    <a:pt x="648" y="0"/>
                  </a:cubicBezTo>
                  <a:cubicBezTo>
                    <a:pt x="289" y="0"/>
                    <a:pt x="0" y="295"/>
                    <a:pt x="0" y="654"/>
                  </a:cubicBezTo>
                  <a:cubicBezTo>
                    <a:pt x="0" y="1013"/>
                    <a:pt x="289" y="1302"/>
                    <a:pt x="648" y="1302"/>
                  </a:cubicBezTo>
                  <a:cubicBezTo>
                    <a:pt x="1006" y="1302"/>
                    <a:pt x="1300" y="1013"/>
                    <a:pt x="1300" y="654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40" name="Freeform: Shape 119"/>
            <p:cNvSpPr>
              <a:spLocks/>
            </p:cNvSpPr>
            <p:nvPr/>
          </p:nvSpPr>
          <p:spPr bwMode="auto">
            <a:xfrm>
              <a:off x="1675570" y="3939756"/>
              <a:ext cx="500117" cy="499157"/>
            </a:xfrm>
            <a:custGeom>
              <a:avLst/>
              <a:gdLst>
                <a:gd name="T0" fmla="*/ 2220 w 2221"/>
                <a:gd name="T1" fmla="*/ 1112 h 2220"/>
                <a:gd name="T2" fmla="*/ 2220 w 2221"/>
                <a:gd name="T3" fmla="*/ 1112 h 2220"/>
                <a:gd name="T4" fmla="*/ 1107 w 2221"/>
                <a:gd name="T5" fmla="*/ 0 h 2220"/>
                <a:gd name="T6" fmla="*/ 0 w 2221"/>
                <a:gd name="T7" fmla="*/ 1112 h 2220"/>
                <a:gd name="T8" fmla="*/ 1107 w 2221"/>
                <a:gd name="T9" fmla="*/ 2219 h 2220"/>
                <a:gd name="T10" fmla="*/ 2220 w 2221"/>
                <a:gd name="T11" fmla="*/ 1112 h 2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21" h="2220">
                  <a:moveTo>
                    <a:pt x="2220" y="1112"/>
                  </a:moveTo>
                  <a:lnTo>
                    <a:pt x="2220" y="1112"/>
                  </a:lnTo>
                  <a:cubicBezTo>
                    <a:pt x="2220" y="500"/>
                    <a:pt x="1720" y="0"/>
                    <a:pt x="1107" y="0"/>
                  </a:cubicBezTo>
                  <a:cubicBezTo>
                    <a:pt x="495" y="0"/>
                    <a:pt x="0" y="500"/>
                    <a:pt x="0" y="1112"/>
                  </a:cubicBezTo>
                  <a:cubicBezTo>
                    <a:pt x="0" y="1725"/>
                    <a:pt x="495" y="2219"/>
                    <a:pt x="1107" y="2219"/>
                  </a:cubicBezTo>
                  <a:cubicBezTo>
                    <a:pt x="1720" y="2219"/>
                    <a:pt x="2220" y="1725"/>
                    <a:pt x="2220" y="111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41" name="Freeform: Shape 120"/>
            <p:cNvSpPr>
              <a:spLocks/>
            </p:cNvSpPr>
            <p:nvPr/>
          </p:nvSpPr>
          <p:spPr bwMode="auto">
            <a:xfrm>
              <a:off x="2670842" y="4079679"/>
              <a:ext cx="282804" cy="282822"/>
            </a:xfrm>
            <a:custGeom>
              <a:avLst/>
              <a:gdLst>
                <a:gd name="T0" fmla="*/ 1254 w 1255"/>
                <a:gd name="T1" fmla="*/ 624 h 1255"/>
                <a:gd name="T2" fmla="*/ 1254 w 1255"/>
                <a:gd name="T3" fmla="*/ 624 h 1255"/>
                <a:gd name="T4" fmla="*/ 630 w 1255"/>
                <a:gd name="T5" fmla="*/ 0 h 1255"/>
                <a:gd name="T6" fmla="*/ 0 w 1255"/>
                <a:gd name="T7" fmla="*/ 624 h 1255"/>
                <a:gd name="T8" fmla="*/ 630 w 1255"/>
                <a:gd name="T9" fmla="*/ 1254 h 1255"/>
                <a:gd name="T10" fmla="*/ 1254 w 1255"/>
                <a:gd name="T11" fmla="*/ 624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5" h="1255">
                  <a:moveTo>
                    <a:pt x="1254" y="624"/>
                  </a:moveTo>
                  <a:lnTo>
                    <a:pt x="1254" y="624"/>
                  </a:lnTo>
                  <a:cubicBezTo>
                    <a:pt x="1254" y="276"/>
                    <a:pt x="972" y="0"/>
                    <a:pt x="630" y="0"/>
                  </a:cubicBezTo>
                  <a:cubicBezTo>
                    <a:pt x="283" y="0"/>
                    <a:pt x="0" y="276"/>
                    <a:pt x="0" y="624"/>
                  </a:cubicBezTo>
                  <a:cubicBezTo>
                    <a:pt x="0" y="971"/>
                    <a:pt x="283" y="1254"/>
                    <a:pt x="630" y="1254"/>
                  </a:cubicBezTo>
                  <a:cubicBezTo>
                    <a:pt x="972" y="1254"/>
                    <a:pt x="1254" y="971"/>
                    <a:pt x="1254" y="624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42" name="Freeform: Shape 121"/>
            <p:cNvSpPr>
              <a:spLocks/>
            </p:cNvSpPr>
            <p:nvPr/>
          </p:nvSpPr>
          <p:spPr bwMode="auto">
            <a:xfrm>
              <a:off x="1602141" y="3402890"/>
              <a:ext cx="311581" cy="311600"/>
            </a:xfrm>
            <a:custGeom>
              <a:avLst/>
              <a:gdLst>
                <a:gd name="T0" fmla="*/ 1384 w 1385"/>
                <a:gd name="T1" fmla="*/ 695 h 1383"/>
                <a:gd name="T2" fmla="*/ 1384 w 1385"/>
                <a:gd name="T3" fmla="*/ 695 h 1383"/>
                <a:gd name="T4" fmla="*/ 689 w 1385"/>
                <a:gd name="T5" fmla="*/ 0 h 1383"/>
                <a:gd name="T6" fmla="*/ 0 w 1385"/>
                <a:gd name="T7" fmla="*/ 695 h 1383"/>
                <a:gd name="T8" fmla="*/ 689 w 1385"/>
                <a:gd name="T9" fmla="*/ 1382 h 1383"/>
                <a:gd name="T10" fmla="*/ 1384 w 1385"/>
                <a:gd name="T11" fmla="*/ 695 h 1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85" h="1383">
                  <a:moveTo>
                    <a:pt x="1384" y="695"/>
                  </a:moveTo>
                  <a:lnTo>
                    <a:pt x="1384" y="695"/>
                  </a:lnTo>
                  <a:cubicBezTo>
                    <a:pt x="1384" y="312"/>
                    <a:pt x="1072" y="0"/>
                    <a:pt x="689" y="0"/>
                  </a:cubicBezTo>
                  <a:cubicBezTo>
                    <a:pt x="307" y="0"/>
                    <a:pt x="0" y="312"/>
                    <a:pt x="0" y="695"/>
                  </a:cubicBezTo>
                  <a:cubicBezTo>
                    <a:pt x="0" y="1076"/>
                    <a:pt x="307" y="1382"/>
                    <a:pt x="689" y="1382"/>
                  </a:cubicBezTo>
                  <a:cubicBezTo>
                    <a:pt x="1072" y="1382"/>
                    <a:pt x="1384" y="1076"/>
                    <a:pt x="1384" y="69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43" name="Freeform: Shape 122"/>
            <p:cNvSpPr>
              <a:spLocks/>
            </p:cNvSpPr>
            <p:nvPr/>
          </p:nvSpPr>
          <p:spPr bwMode="auto">
            <a:xfrm>
              <a:off x="1676563" y="3467393"/>
              <a:ext cx="161744" cy="181602"/>
            </a:xfrm>
            <a:custGeom>
              <a:avLst/>
              <a:gdLst>
                <a:gd name="T0" fmla="*/ 712 w 719"/>
                <a:gd name="T1" fmla="*/ 547 h 807"/>
                <a:gd name="T2" fmla="*/ 712 w 719"/>
                <a:gd name="T3" fmla="*/ 547 h 807"/>
                <a:gd name="T4" fmla="*/ 712 w 719"/>
                <a:gd name="T5" fmla="*/ 547 h 807"/>
                <a:gd name="T6" fmla="*/ 712 w 719"/>
                <a:gd name="T7" fmla="*/ 165 h 807"/>
                <a:gd name="T8" fmla="*/ 712 w 719"/>
                <a:gd name="T9" fmla="*/ 30 h 807"/>
                <a:gd name="T10" fmla="*/ 701 w 719"/>
                <a:gd name="T11" fmla="*/ 6 h 807"/>
                <a:gd name="T12" fmla="*/ 677 w 719"/>
                <a:gd name="T13" fmla="*/ 0 h 807"/>
                <a:gd name="T14" fmla="*/ 236 w 719"/>
                <a:gd name="T15" fmla="*/ 106 h 807"/>
                <a:gd name="T16" fmla="*/ 212 w 719"/>
                <a:gd name="T17" fmla="*/ 136 h 807"/>
                <a:gd name="T18" fmla="*/ 212 w 719"/>
                <a:gd name="T19" fmla="*/ 271 h 807"/>
                <a:gd name="T20" fmla="*/ 212 w 719"/>
                <a:gd name="T21" fmla="*/ 594 h 807"/>
                <a:gd name="T22" fmla="*/ 194 w 719"/>
                <a:gd name="T23" fmla="*/ 588 h 807"/>
                <a:gd name="T24" fmla="*/ 118 w 719"/>
                <a:gd name="T25" fmla="*/ 612 h 807"/>
                <a:gd name="T26" fmla="*/ 12 w 719"/>
                <a:gd name="T27" fmla="*/ 753 h 807"/>
                <a:gd name="T28" fmla="*/ 88 w 719"/>
                <a:gd name="T29" fmla="*/ 806 h 807"/>
                <a:gd name="T30" fmla="*/ 165 w 719"/>
                <a:gd name="T31" fmla="*/ 788 h 807"/>
                <a:gd name="T32" fmla="*/ 271 w 719"/>
                <a:gd name="T33" fmla="*/ 653 h 807"/>
                <a:gd name="T34" fmla="*/ 271 w 719"/>
                <a:gd name="T35" fmla="*/ 653 h 807"/>
                <a:gd name="T36" fmla="*/ 271 w 719"/>
                <a:gd name="T37" fmla="*/ 295 h 807"/>
                <a:gd name="T38" fmla="*/ 654 w 719"/>
                <a:gd name="T39" fmla="*/ 206 h 807"/>
                <a:gd name="T40" fmla="*/ 654 w 719"/>
                <a:gd name="T41" fmla="*/ 488 h 807"/>
                <a:gd name="T42" fmla="*/ 630 w 719"/>
                <a:gd name="T43" fmla="*/ 482 h 807"/>
                <a:gd name="T44" fmla="*/ 553 w 719"/>
                <a:gd name="T45" fmla="*/ 506 h 807"/>
                <a:gd name="T46" fmla="*/ 448 w 719"/>
                <a:gd name="T47" fmla="*/ 647 h 807"/>
                <a:gd name="T48" fmla="*/ 530 w 719"/>
                <a:gd name="T49" fmla="*/ 700 h 807"/>
                <a:gd name="T50" fmla="*/ 606 w 719"/>
                <a:gd name="T51" fmla="*/ 682 h 807"/>
                <a:gd name="T52" fmla="*/ 712 w 719"/>
                <a:gd name="T53" fmla="*/ 547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19" h="807">
                  <a:moveTo>
                    <a:pt x="712" y="547"/>
                  </a:moveTo>
                  <a:lnTo>
                    <a:pt x="712" y="547"/>
                  </a:lnTo>
                  <a:lnTo>
                    <a:pt x="712" y="547"/>
                  </a:lnTo>
                  <a:cubicBezTo>
                    <a:pt x="712" y="165"/>
                    <a:pt x="712" y="165"/>
                    <a:pt x="712" y="165"/>
                  </a:cubicBezTo>
                  <a:cubicBezTo>
                    <a:pt x="712" y="30"/>
                    <a:pt x="712" y="30"/>
                    <a:pt x="712" y="30"/>
                  </a:cubicBezTo>
                  <a:cubicBezTo>
                    <a:pt x="712" y="18"/>
                    <a:pt x="707" y="12"/>
                    <a:pt x="701" y="6"/>
                  </a:cubicBezTo>
                  <a:cubicBezTo>
                    <a:pt x="695" y="0"/>
                    <a:pt x="683" y="0"/>
                    <a:pt x="677" y="0"/>
                  </a:cubicBezTo>
                  <a:cubicBezTo>
                    <a:pt x="236" y="106"/>
                    <a:pt x="236" y="106"/>
                    <a:pt x="236" y="106"/>
                  </a:cubicBezTo>
                  <a:cubicBezTo>
                    <a:pt x="224" y="112"/>
                    <a:pt x="212" y="124"/>
                    <a:pt x="212" y="136"/>
                  </a:cubicBezTo>
                  <a:cubicBezTo>
                    <a:pt x="212" y="271"/>
                    <a:pt x="212" y="271"/>
                    <a:pt x="212" y="271"/>
                  </a:cubicBezTo>
                  <a:cubicBezTo>
                    <a:pt x="212" y="594"/>
                    <a:pt x="212" y="594"/>
                    <a:pt x="212" y="594"/>
                  </a:cubicBezTo>
                  <a:cubicBezTo>
                    <a:pt x="206" y="594"/>
                    <a:pt x="200" y="588"/>
                    <a:pt x="194" y="588"/>
                  </a:cubicBezTo>
                  <a:cubicBezTo>
                    <a:pt x="171" y="588"/>
                    <a:pt x="141" y="600"/>
                    <a:pt x="118" y="612"/>
                  </a:cubicBezTo>
                  <a:cubicBezTo>
                    <a:pt x="59" y="635"/>
                    <a:pt x="0" y="700"/>
                    <a:pt x="12" y="753"/>
                  </a:cubicBezTo>
                  <a:cubicBezTo>
                    <a:pt x="18" y="788"/>
                    <a:pt x="47" y="806"/>
                    <a:pt x="88" y="806"/>
                  </a:cubicBezTo>
                  <a:cubicBezTo>
                    <a:pt x="112" y="806"/>
                    <a:pt x="141" y="800"/>
                    <a:pt x="165" y="788"/>
                  </a:cubicBezTo>
                  <a:cubicBezTo>
                    <a:pt x="224" y="765"/>
                    <a:pt x="277" y="706"/>
                    <a:pt x="271" y="653"/>
                  </a:cubicBezTo>
                  <a:lnTo>
                    <a:pt x="271" y="653"/>
                  </a:lnTo>
                  <a:cubicBezTo>
                    <a:pt x="271" y="295"/>
                    <a:pt x="271" y="295"/>
                    <a:pt x="271" y="295"/>
                  </a:cubicBezTo>
                  <a:cubicBezTo>
                    <a:pt x="654" y="206"/>
                    <a:pt x="654" y="206"/>
                    <a:pt x="654" y="206"/>
                  </a:cubicBezTo>
                  <a:cubicBezTo>
                    <a:pt x="654" y="488"/>
                    <a:pt x="654" y="488"/>
                    <a:pt x="654" y="488"/>
                  </a:cubicBezTo>
                  <a:cubicBezTo>
                    <a:pt x="648" y="482"/>
                    <a:pt x="642" y="482"/>
                    <a:pt x="630" y="482"/>
                  </a:cubicBezTo>
                  <a:cubicBezTo>
                    <a:pt x="606" y="482"/>
                    <a:pt x="583" y="488"/>
                    <a:pt x="553" y="506"/>
                  </a:cubicBezTo>
                  <a:cubicBezTo>
                    <a:pt x="495" y="529"/>
                    <a:pt x="436" y="588"/>
                    <a:pt x="448" y="647"/>
                  </a:cubicBezTo>
                  <a:cubicBezTo>
                    <a:pt x="453" y="682"/>
                    <a:pt x="483" y="700"/>
                    <a:pt x="530" y="700"/>
                  </a:cubicBezTo>
                  <a:cubicBezTo>
                    <a:pt x="553" y="700"/>
                    <a:pt x="577" y="694"/>
                    <a:pt x="606" y="682"/>
                  </a:cubicBezTo>
                  <a:cubicBezTo>
                    <a:pt x="660" y="659"/>
                    <a:pt x="718" y="600"/>
                    <a:pt x="712" y="54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4FBE9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44" name="Freeform: Shape 123"/>
            <p:cNvSpPr>
              <a:spLocks/>
            </p:cNvSpPr>
            <p:nvPr/>
          </p:nvSpPr>
          <p:spPr bwMode="auto">
            <a:xfrm>
              <a:off x="1803577" y="4079678"/>
              <a:ext cx="241127" cy="285799"/>
            </a:xfrm>
            <a:custGeom>
              <a:avLst/>
              <a:gdLst>
                <a:gd name="T0" fmla="*/ 1054 w 1073"/>
                <a:gd name="T1" fmla="*/ 1124 h 1272"/>
                <a:gd name="T2" fmla="*/ 1054 w 1073"/>
                <a:gd name="T3" fmla="*/ 1124 h 1272"/>
                <a:gd name="T4" fmla="*/ 736 w 1073"/>
                <a:gd name="T5" fmla="*/ 577 h 1272"/>
                <a:gd name="T6" fmla="*/ 736 w 1073"/>
                <a:gd name="T7" fmla="*/ 100 h 1272"/>
                <a:gd name="T8" fmla="*/ 778 w 1073"/>
                <a:gd name="T9" fmla="*/ 53 h 1272"/>
                <a:gd name="T10" fmla="*/ 725 w 1073"/>
                <a:gd name="T11" fmla="*/ 0 h 1272"/>
                <a:gd name="T12" fmla="*/ 354 w 1073"/>
                <a:gd name="T13" fmla="*/ 0 h 1272"/>
                <a:gd name="T14" fmla="*/ 301 w 1073"/>
                <a:gd name="T15" fmla="*/ 53 h 1272"/>
                <a:gd name="T16" fmla="*/ 336 w 1073"/>
                <a:gd name="T17" fmla="*/ 100 h 1272"/>
                <a:gd name="T18" fmla="*/ 336 w 1073"/>
                <a:gd name="T19" fmla="*/ 577 h 1272"/>
                <a:gd name="T20" fmla="*/ 18 w 1073"/>
                <a:gd name="T21" fmla="*/ 1124 h 1272"/>
                <a:gd name="T22" fmla="*/ 18 w 1073"/>
                <a:gd name="T23" fmla="*/ 1224 h 1272"/>
                <a:gd name="T24" fmla="*/ 106 w 1073"/>
                <a:gd name="T25" fmla="*/ 1271 h 1272"/>
                <a:gd name="T26" fmla="*/ 966 w 1073"/>
                <a:gd name="T27" fmla="*/ 1271 h 1272"/>
                <a:gd name="T28" fmla="*/ 1054 w 1073"/>
                <a:gd name="T29" fmla="*/ 1224 h 1272"/>
                <a:gd name="T30" fmla="*/ 1054 w 1073"/>
                <a:gd name="T31" fmla="*/ 1124 h 1272"/>
                <a:gd name="T32" fmla="*/ 324 w 1073"/>
                <a:gd name="T33" fmla="*/ 53 h 1272"/>
                <a:gd name="T34" fmla="*/ 324 w 1073"/>
                <a:gd name="T35" fmla="*/ 53 h 1272"/>
                <a:gd name="T36" fmla="*/ 354 w 1073"/>
                <a:gd name="T37" fmla="*/ 23 h 1272"/>
                <a:gd name="T38" fmla="*/ 725 w 1073"/>
                <a:gd name="T39" fmla="*/ 23 h 1272"/>
                <a:gd name="T40" fmla="*/ 754 w 1073"/>
                <a:gd name="T41" fmla="*/ 53 h 1272"/>
                <a:gd name="T42" fmla="*/ 725 w 1073"/>
                <a:gd name="T43" fmla="*/ 76 h 1272"/>
                <a:gd name="T44" fmla="*/ 354 w 1073"/>
                <a:gd name="T45" fmla="*/ 76 h 1272"/>
                <a:gd name="T46" fmla="*/ 324 w 1073"/>
                <a:gd name="T47" fmla="*/ 53 h 1272"/>
                <a:gd name="T48" fmla="*/ 1037 w 1073"/>
                <a:gd name="T49" fmla="*/ 1213 h 1272"/>
                <a:gd name="T50" fmla="*/ 1037 w 1073"/>
                <a:gd name="T51" fmla="*/ 1213 h 1272"/>
                <a:gd name="T52" fmla="*/ 966 w 1073"/>
                <a:gd name="T53" fmla="*/ 1248 h 1272"/>
                <a:gd name="T54" fmla="*/ 106 w 1073"/>
                <a:gd name="T55" fmla="*/ 1248 h 1272"/>
                <a:gd name="T56" fmla="*/ 41 w 1073"/>
                <a:gd name="T57" fmla="*/ 1213 h 1272"/>
                <a:gd name="T58" fmla="*/ 41 w 1073"/>
                <a:gd name="T59" fmla="*/ 1136 h 1272"/>
                <a:gd name="T60" fmla="*/ 359 w 1073"/>
                <a:gd name="T61" fmla="*/ 588 h 1272"/>
                <a:gd name="T62" fmla="*/ 359 w 1073"/>
                <a:gd name="T63" fmla="*/ 583 h 1272"/>
                <a:gd name="T64" fmla="*/ 359 w 1073"/>
                <a:gd name="T65" fmla="*/ 106 h 1272"/>
                <a:gd name="T66" fmla="*/ 713 w 1073"/>
                <a:gd name="T67" fmla="*/ 106 h 1272"/>
                <a:gd name="T68" fmla="*/ 713 w 1073"/>
                <a:gd name="T69" fmla="*/ 583 h 1272"/>
                <a:gd name="T70" fmla="*/ 1037 w 1073"/>
                <a:gd name="T71" fmla="*/ 1136 h 1272"/>
                <a:gd name="T72" fmla="*/ 1037 w 1073"/>
                <a:gd name="T73" fmla="*/ 1213 h 1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73" h="1272">
                  <a:moveTo>
                    <a:pt x="1054" y="1124"/>
                  </a:moveTo>
                  <a:lnTo>
                    <a:pt x="1054" y="1124"/>
                  </a:lnTo>
                  <a:cubicBezTo>
                    <a:pt x="736" y="577"/>
                    <a:pt x="736" y="577"/>
                    <a:pt x="736" y="577"/>
                  </a:cubicBezTo>
                  <a:cubicBezTo>
                    <a:pt x="736" y="100"/>
                    <a:pt x="736" y="100"/>
                    <a:pt x="736" y="100"/>
                  </a:cubicBezTo>
                  <a:cubicBezTo>
                    <a:pt x="760" y="94"/>
                    <a:pt x="778" y="76"/>
                    <a:pt x="778" y="53"/>
                  </a:cubicBezTo>
                  <a:cubicBezTo>
                    <a:pt x="778" y="23"/>
                    <a:pt x="754" y="0"/>
                    <a:pt x="725" y="0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24" y="0"/>
                    <a:pt x="301" y="23"/>
                    <a:pt x="301" y="53"/>
                  </a:cubicBezTo>
                  <a:cubicBezTo>
                    <a:pt x="301" y="76"/>
                    <a:pt x="312" y="94"/>
                    <a:pt x="336" y="100"/>
                  </a:cubicBezTo>
                  <a:cubicBezTo>
                    <a:pt x="336" y="577"/>
                    <a:pt x="336" y="577"/>
                    <a:pt x="336" y="577"/>
                  </a:cubicBezTo>
                  <a:cubicBezTo>
                    <a:pt x="18" y="1124"/>
                    <a:pt x="18" y="1124"/>
                    <a:pt x="18" y="1124"/>
                  </a:cubicBezTo>
                  <a:cubicBezTo>
                    <a:pt x="0" y="1154"/>
                    <a:pt x="0" y="1195"/>
                    <a:pt x="18" y="1224"/>
                  </a:cubicBezTo>
                  <a:cubicBezTo>
                    <a:pt x="36" y="1254"/>
                    <a:pt x="71" y="1271"/>
                    <a:pt x="106" y="1271"/>
                  </a:cubicBezTo>
                  <a:cubicBezTo>
                    <a:pt x="966" y="1271"/>
                    <a:pt x="966" y="1271"/>
                    <a:pt x="966" y="1271"/>
                  </a:cubicBezTo>
                  <a:cubicBezTo>
                    <a:pt x="1001" y="1271"/>
                    <a:pt x="1037" y="1254"/>
                    <a:pt x="1054" y="1224"/>
                  </a:cubicBezTo>
                  <a:cubicBezTo>
                    <a:pt x="1072" y="1195"/>
                    <a:pt x="1072" y="1154"/>
                    <a:pt x="1054" y="1124"/>
                  </a:cubicBezTo>
                  <a:close/>
                  <a:moveTo>
                    <a:pt x="324" y="53"/>
                  </a:moveTo>
                  <a:lnTo>
                    <a:pt x="324" y="53"/>
                  </a:lnTo>
                  <a:cubicBezTo>
                    <a:pt x="324" y="35"/>
                    <a:pt x="336" y="23"/>
                    <a:pt x="354" y="23"/>
                  </a:cubicBezTo>
                  <a:cubicBezTo>
                    <a:pt x="725" y="23"/>
                    <a:pt x="725" y="23"/>
                    <a:pt x="725" y="23"/>
                  </a:cubicBezTo>
                  <a:cubicBezTo>
                    <a:pt x="742" y="23"/>
                    <a:pt x="754" y="35"/>
                    <a:pt x="754" y="53"/>
                  </a:cubicBezTo>
                  <a:cubicBezTo>
                    <a:pt x="754" y="64"/>
                    <a:pt x="742" y="76"/>
                    <a:pt x="725" y="76"/>
                  </a:cubicBezTo>
                  <a:cubicBezTo>
                    <a:pt x="354" y="76"/>
                    <a:pt x="354" y="76"/>
                    <a:pt x="354" y="76"/>
                  </a:cubicBezTo>
                  <a:cubicBezTo>
                    <a:pt x="336" y="76"/>
                    <a:pt x="324" y="64"/>
                    <a:pt x="324" y="53"/>
                  </a:cubicBezTo>
                  <a:close/>
                  <a:moveTo>
                    <a:pt x="1037" y="1213"/>
                  </a:moveTo>
                  <a:lnTo>
                    <a:pt x="1037" y="1213"/>
                  </a:lnTo>
                  <a:cubicBezTo>
                    <a:pt x="1019" y="1236"/>
                    <a:pt x="995" y="1248"/>
                    <a:pt x="966" y="1248"/>
                  </a:cubicBezTo>
                  <a:cubicBezTo>
                    <a:pt x="106" y="1248"/>
                    <a:pt x="106" y="1248"/>
                    <a:pt x="106" y="1248"/>
                  </a:cubicBezTo>
                  <a:cubicBezTo>
                    <a:pt x="77" y="1248"/>
                    <a:pt x="53" y="1236"/>
                    <a:pt x="41" y="1213"/>
                  </a:cubicBezTo>
                  <a:cubicBezTo>
                    <a:pt x="30" y="1189"/>
                    <a:pt x="30" y="1159"/>
                    <a:pt x="41" y="1136"/>
                  </a:cubicBezTo>
                  <a:cubicBezTo>
                    <a:pt x="359" y="588"/>
                    <a:pt x="359" y="588"/>
                    <a:pt x="359" y="588"/>
                  </a:cubicBezTo>
                  <a:cubicBezTo>
                    <a:pt x="359" y="583"/>
                    <a:pt x="359" y="583"/>
                    <a:pt x="359" y="583"/>
                  </a:cubicBezTo>
                  <a:cubicBezTo>
                    <a:pt x="359" y="106"/>
                    <a:pt x="359" y="106"/>
                    <a:pt x="359" y="106"/>
                  </a:cubicBezTo>
                  <a:cubicBezTo>
                    <a:pt x="713" y="106"/>
                    <a:pt x="713" y="106"/>
                    <a:pt x="713" y="106"/>
                  </a:cubicBezTo>
                  <a:cubicBezTo>
                    <a:pt x="713" y="583"/>
                    <a:pt x="713" y="583"/>
                    <a:pt x="713" y="583"/>
                  </a:cubicBezTo>
                  <a:cubicBezTo>
                    <a:pt x="1037" y="1136"/>
                    <a:pt x="1037" y="1136"/>
                    <a:pt x="1037" y="1136"/>
                  </a:cubicBezTo>
                  <a:cubicBezTo>
                    <a:pt x="1048" y="1159"/>
                    <a:pt x="1048" y="1189"/>
                    <a:pt x="1037" y="12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4FBE9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45" name="Freeform: Shape 124"/>
            <p:cNvSpPr>
              <a:spLocks/>
            </p:cNvSpPr>
            <p:nvPr/>
          </p:nvSpPr>
          <p:spPr bwMode="auto">
            <a:xfrm>
              <a:off x="1886930" y="4012198"/>
              <a:ext cx="21830" cy="21832"/>
            </a:xfrm>
            <a:custGeom>
              <a:avLst/>
              <a:gdLst>
                <a:gd name="T0" fmla="*/ 47 w 96"/>
                <a:gd name="T1" fmla="*/ 94 h 95"/>
                <a:gd name="T2" fmla="*/ 47 w 96"/>
                <a:gd name="T3" fmla="*/ 94 h 95"/>
                <a:gd name="T4" fmla="*/ 95 w 96"/>
                <a:gd name="T5" fmla="*/ 47 h 95"/>
                <a:gd name="T6" fmla="*/ 47 w 96"/>
                <a:gd name="T7" fmla="*/ 0 h 95"/>
                <a:gd name="T8" fmla="*/ 0 w 96"/>
                <a:gd name="T9" fmla="*/ 47 h 95"/>
                <a:gd name="T10" fmla="*/ 47 w 96"/>
                <a:gd name="T11" fmla="*/ 9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95">
                  <a:moveTo>
                    <a:pt x="47" y="94"/>
                  </a:moveTo>
                  <a:lnTo>
                    <a:pt x="47" y="94"/>
                  </a:lnTo>
                  <a:cubicBezTo>
                    <a:pt x="77" y="94"/>
                    <a:pt x="95" y="71"/>
                    <a:pt x="95" y="47"/>
                  </a:cubicBezTo>
                  <a:cubicBezTo>
                    <a:pt x="95" y="24"/>
                    <a:pt x="77" y="0"/>
                    <a:pt x="47" y="0"/>
                  </a:cubicBezTo>
                  <a:cubicBezTo>
                    <a:pt x="24" y="0"/>
                    <a:pt x="0" y="24"/>
                    <a:pt x="0" y="47"/>
                  </a:cubicBezTo>
                  <a:cubicBezTo>
                    <a:pt x="0" y="71"/>
                    <a:pt x="24" y="94"/>
                    <a:pt x="47" y="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4FBE9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46" name="Freeform: Shape 125"/>
            <p:cNvSpPr>
              <a:spLocks/>
            </p:cNvSpPr>
            <p:nvPr/>
          </p:nvSpPr>
          <p:spPr bwMode="auto">
            <a:xfrm>
              <a:off x="1920668" y="3968535"/>
              <a:ext cx="17861" cy="16870"/>
            </a:xfrm>
            <a:custGeom>
              <a:avLst/>
              <a:gdLst>
                <a:gd name="T0" fmla="*/ 36 w 78"/>
                <a:gd name="T1" fmla="*/ 76 h 77"/>
                <a:gd name="T2" fmla="*/ 36 w 78"/>
                <a:gd name="T3" fmla="*/ 76 h 77"/>
                <a:gd name="T4" fmla="*/ 77 w 78"/>
                <a:gd name="T5" fmla="*/ 41 h 77"/>
                <a:gd name="T6" fmla="*/ 36 w 78"/>
                <a:gd name="T7" fmla="*/ 0 h 77"/>
                <a:gd name="T8" fmla="*/ 0 w 78"/>
                <a:gd name="T9" fmla="*/ 41 h 77"/>
                <a:gd name="T10" fmla="*/ 36 w 78"/>
                <a:gd name="T11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77">
                  <a:moveTo>
                    <a:pt x="36" y="76"/>
                  </a:moveTo>
                  <a:lnTo>
                    <a:pt x="36" y="76"/>
                  </a:lnTo>
                  <a:cubicBezTo>
                    <a:pt x="59" y="76"/>
                    <a:pt x="77" y="59"/>
                    <a:pt x="77" y="41"/>
                  </a:cubicBezTo>
                  <a:cubicBezTo>
                    <a:pt x="77" y="18"/>
                    <a:pt x="59" y="0"/>
                    <a:pt x="36" y="0"/>
                  </a:cubicBezTo>
                  <a:cubicBezTo>
                    <a:pt x="18" y="0"/>
                    <a:pt x="0" y="18"/>
                    <a:pt x="0" y="41"/>
                  </a:cubicBezTo>
                  <a:cubicBezTo>
                    <a:pt x="0" y="59"/>
                    <a:pt x="18" y="76"/>
                    <a:pt x="36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4FBE9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47" name="Freeform: Shape 126"/>
            <p:cNvSpPr>
              <a:spLocks/>
            </p:cNvSpPr>
            <p:nvPr/>
          </p:nvSpPr>
          <p:spPr bwMode="auto">
            <a:xfrm>
              <a:off x="1939521" y="4001282"/>
              <a:ext cx="28777" cy="29770"/>
            </a:xfrm>
            <a:custGeom>
              <a:avLst/>
              <a:gdLst>
                <a:gd name="T0" fmla="*/ 65 w 130"/>
                <a:gd name="T1" fmla="*/ 130 h 131"/>
                <a:gd name="T2" fmla="*/ 65 w 130"/>
                <a:gd name="T3" fmla="*/ 130 h 131"/>
                <a:gd name="T4" fmla="*/ 129 w 130"/>
                <a:gd name="T5" fmla="*/ 65 h 131"/>
                <a:gd name="T6" fmla="*/ 65 w 130"/>
                <a:gd name="T7" fmla="*/ 0 h 131"/>
                <a:gd name="T8" fmla="*/ 0 w 130"/>
                <a:gd name="T9" fmla="*/ 65 h 131"/>
                <a:gd name="T10" fmla="*/ 65 w 130"/>
                <a:gd name="T11" fmla="*/ 13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131">
                  <a:moveTo>
                    <a:pt x="65" y="130"/>
                  </a:moveTo>
                  <a:lnTo>
                    <a:pt x="65" y="130"/>
                  </a:lnTo>
                  <a:cubicBezTo>
                    <a:pt x="100" y="130"/>
                    <a:pt x="129" y="100"/>
                    <a:pt x="129" y="65"/>
                  </a:cubicBezTo>
                  <a:cubicBezTo>
                    <a:pt x="129" y="30"/>
                    <a:pt x="100" y="0"/>
                    <a:pt x="65" y="0"/>
                  </a:cubicBezTo>
                  <a:cubicBezTo>
                    <a:pt x="29" y="0"/>
                    <a:pt x="0" y="30"/>
                    <a:pt x="0" y="65"/>
                  </a:cubicBezTo>
                  <a:cubicBezTo>
                    <a:pt x="0" y="100"/>
                    <a:pt x="29" y="130"/>
                    <a:pt x="65" y="13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4FBE9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48" name="Freeform: Shape 127"/>
            <p:cNvSpPr>
              <a:spLocks/>
            </p:cNvSpPr>
            <p:nvPr/>
          </p:nvSpPr>
          <p:spPr bwMode="auto">
            <a:xfrm>
              <a:off x="1912729" y="4058839"/>
              <a:ext cx="13892" cy="13893"/>
            </a:xfrm>
            <a:custGeom>
              <a:avLst/>
              <a:gdLst>
                <a:gd name="T0" fmla="*/ 30 w 60"/>
                <a:gd name="T1" fmla="*/ 59 h 60"/>
                <a:gd name="T2" fmla="*/ 30 w 60"/>
                <a:gd name="T3" fmla="*/ 59 h 60"/>
                <a:gd name="T4" fmla="*/ 59 w 60"/>
                <a:gd name="T5" fmla="*/ 30 h 60"/>
                <a:gd name="T6" fmla="*/ 30 w 60"/>
                <a:gd name="T7" fmla="*/ 0 h 60"/>
                <a:gd name="T8" fmla="*/ 0 w 60"/>
                <a:gd name="T9" fmla="*/ 30 h 60"/>
                <a:gd name="T10" fmla="*/ 30 w 60"/>
                <a:gd name="T11" fmla="*/ 5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60">
                  <a:moveTo>
                    <a:pt x="30" y="59"/>
                  </a:moveTo>
                  <a:lnTo>
                    <a:pt x="30" y="59"/>
                  </a:lnTo>
                  <a:cubicBezTo>
                    <a:pt x="41" y="59"/>
                    <a:pt x="59" y="47"/>
                    <a:pt x="59" y="30"/>
                  </a:cubicBezTo>
                  <a:cubicBezTo>
                    <a:pt x="59" y="12"/>
                    <a:pt x="41" y="0"/>
                    <a:pt x="30" y="0"/>
                  </a:cubicBezTo>
                  <a:cubicBezTo>
                    <a:pt x="12" y="0"/>
                    <a:pt x="0" y="12"/>
                    <a:pt x="0" y="30"/>
                  </a:cubicBezTo>
                  <a:cubicBezTo>
                    <a:pt x="0" y="47"/>
                    <a:pt x="12" y="59"/>
                    <a:pt x="30" y="5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4FBE9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49" name="Freeform: Shape 128"/>
            <p:cNvSpPr>
              <a:spLocks/>
            </p:cNvSpPr>
            <p:nvPr/>
          </p:nvSpPr>
          <p:spPr bwMode="auto">
            <a:xfrm>
              <a:off x="1817469" y="4259295"/>
              <a:ext cx="216320" cy="94275"/>
            </a:xfrm>
            <a:custGeom>
              <a:avLst/>
              <a:gdLst>
                <a:gd name="T0" fmla="*/ 772 w 961"/>
                <a:gd name="T1" fmla="*/ 42 h 419"/>
                <a:gd name="T2" fmla="*/ 772 w 961"/>
                <a:gd name="T3" fmla="*/ 42 h 419"/>
                <a:gd name="T4" fmla="*/ 642 w 961"/>
                <a:gd name="T5" fmla="*/ 42 h 419"/>
                <a:gd name="T6" fmla="*/ 607 w 961"/>
                <a:gd name="T7" fmla="*/ 24 h 419"/>
                <a:gd name="T8" fmla="*/ 565 w 961"/>
                <a:gd name="T9" fmla="*/ 42 h 419"/>
                <a:gd name="T10" fmla="*/ 489 w 961"/>
                <a:gd name="T11" fmla="*/ 42 h 419"/>
                <a:gd name="T12" fmla="*/ 407 w 961"/>
                <a:gd name="T13" fmla="*/ 0 h 419"/>
                <a:gd name="T14" fmla="*/ 330 w 961"/>
                <a:gd name="T15" fmla="*/ 42 h 419"/>
                <a:gd name="T16" fmla="*/ 183 w 961"/>
                <a:gd name="T17" fmla="*/ 42 h 419"/>
                <a:gd name="T18" fmla="*/ 6 w 961"/>
                <a:gd name="T19" fmla="*/ 354 h 419"/>
                <a:gd name="T20" fmla="*/ 6 w 961"/>
                <a:gd name="T21" fmla="*/ 395 h 419"/>
                <a:gd name="T22" fmla="*/ 47 w 961"/>
                <a:gd name="T23" fmla="*/ 418 h 419"/>
                <a:gd name="T24" fmla="*/ 907 w 961"/>
                <a:gd name="T25" fmla="*/ 418 h 419"/>
                <a:gd name="T26" fmla="*/ 948 w 961"/>
                <a:gd name="T27" fmla="*/ 395 h 419"/>
                <a:gd name="T28" fmla="*/ 948 w 961"/>
                <a:gd name="T29" fmla="*/ 354 h 419"/>
                <a:gd name="T30" fmla="*/ 772 w 961"/>
                <a:gd name="T31" fmla="*/ 42 h 419"/>
                <a:gd name="T32" fmla="*/ 300 w 961"/>
                <a:gd name="T33" fmla="*/ 324 h 419"/>
                <a:gd name="T34" fmla="*/ 300 w 961"/>
                <a:gd name="T35" fmla="*/ 324 h 419"/>
                <a:gd name="T36" fmla="*/ 248 w 961"/>
                <a:gd name="T37" fmla="*/ 271 h 419"/>
                <a:gd name="T38" fmla="*/ 300 w 961"/>
                <a:gd name="T39" fmla="*/ 218 h 419"/>
                <a:gd name="T40" fmla="*/ 353 w 961"/>
                <a:gd name="T41" fmla="*/ 271 h 419"/>
                <a:gd name="T42" fmla="*/ 300 w 961"/>
                <a:gd name="T43" fmla="*/ 324 h 419"/>
                <a:gd name="T44" fmla="*/ 407 w 961"/>
                <a:gd name="T45" fmla="*/ 130 h 419"/>
                <a:gd name="T46" fmla="*/ 407 w 961"/>
                <a:gd name="T47" fmla="*/ 130 h 419"/>
                <a:gd name="T48" fmla="*/ 371 w 961"/>
                <a:gd name="T49" fmla="*/ 89 h 419"/>
                <a:gd name="T50" fmla="*/ 407 w 961"/>
                <a:gd name="T51" fmla="*/ 53 h 419"/>
                <a:gd name="T52" fmla="*/ 448 w 961"/>
                <a:gd name="T53" fmla="*/ 89 h 419"/>
                <a:gd name="T54" fmla="*/ 407 w 961"/>
                <a:gd name="T55" fmla="*/ 130 h 419"/>
                <a:gd name="T56" fmla="*/ 607 w 961"/>
                <a:gd name="T57" fmla="*/ 53 h 419"/>
                <a:gd name="T58" fmla="*/ 607 w 961"/>
                <a:gd name="T59" fmla="*/ 53 h 419"/>
                <a:gd name="T60" fmla="*/ 624 w 961"/>
                <a:gd name="T61" fmla="*/ 71 h 419"/>
                <a:gd name="T62" fmla="*/ 607 w 961"/>
                <a:gd name="T63" fmla="*/ 83 h 419"/>
                <a:gd name="T64" fmla="*/ 589 w 961"/>
                <a:gd name="T65" fmla="*/ 71 h 419"/>
                <a:gd name="T66" fmla="*/ 607 w 961"/>
                <a:gd name="T67" fmla="*/ 53 h 419"/>
                <a:gd name="T68" fmla="*/ 560 w 961"/>
                <a:gd name="T69" fmla="*/ 289 h 419"/>
                <a:gd name="T70" fmla="*/ 560 w 961"/>
                <a:gd name="T71" fmla="*/ 289 h 419"/>
                <a:gd name="T72" fmla="*/ 477 w 961"/>
                <a:gd name="T73" fmla="*/ 206 h 419"/>
                <a:gd name="T74" fmla="*/ 560 w 961"/>
                <a:gd name="T75" fmla="*/ 124 h 419"/>
                <a:gd name="T76" fmla="*/ 642 w 961"/>
                <a:gd name="T77" fmla="*/ 206 h 419"/>
                <a:gd name="T78" fmla="*/ 560 w 961"/>
                <a:gd name="T79" fmla="*/ 289 h 419"/>
                <a:gd name="T80" fmla="*/ 695 w 961"/>
                <a:gd name="T81" fmla="*/ 366 h 419"/>
                <a:gd name="T82" fmla="*/ 695 w 961"/>
                <a:gd name="T83" fmla="*/ 366 h 419"/>
                <a:gd name="T84" fmla="*/ 671 w 961"/>
                <a:gd name="T85" fmla="*/ 342 h 419"/>
                <a:gd name="T86" fmla="*/ 695 w 961"/>
                <a:gd name="T87" fmla="*/ 318 h 419"/>
                <a:gd name="T88" fmla="*/ 719 w 961"/>
                <a:gd name="T89" fmla="*/ 342 h 419"/>
                <a:gd name="T90" fmla="*/ 695 w 961"/>
                <a:gd name="T91" fmla="*/ 366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61" h="419">
                  <a:moveTo>
                    <a:pt x="772" y="42"/>
                  </a:moveTo>
                  <a:lnTo>
                    <a:pt x="772" y="42"/>
                  </a:lnTo>
                  <a:cubicBezTo>
                    <a:pt x="642" y="42"/>
                    <a:pt x="642" y="42"/>
                    <a:pt x="642" y="42"/>
                  </a:cubicBezTo>
                  <a:cubicBezTo>
                    <a:pt x="636" y="30"/>
                    <a:pt x="619" y="24"/>
                    <a:pt x="607" y="24"/>
                  </a:cubicBezTo>
                  <a:cubicBezTo>
                    <a:pt x="589" y="24"/>
                    <a:pt x="577" y="30"/>
                    <a:pt x="565" y="42"/>
                  </a:cubicBezTo>
                  <a:cubicBezTo>
                    <a:pt x="489" y="42"/>
                    <a:pt x="489" y="42"/>
                    <a:pt x="489" y="42"/>
                  </a:cubicBezTo>
                  <a:cubicBezTo>
                    <a:pt x="471" y="18"/>
                    <a:pt x="442" y="0"/>
                    <a:pt x="407" y="0"/>
                  </a:cubicBezTo>
                  <a:cubicBezTo>
                    <a:pt x="377" y="0"/>
                    <a:pt x="348" y="18"/>
                    <a:pt x="330" y="42"/>
                  </a:cubicBezTo>
                  <a:cubicBezTo>
                    <a:pt x="183" y="42"/>
                    <a:pt x="183" y="42"/>
                    <a:pt x="183" y="42"/>
                  </a:cubicBezTo>
                  <a:cubicBezTo>
                    <a:pt x="6" y="354"/>
                    <a:pt x="6" y="354"/>
                    <a:pt x="6" y="354"/>
                  </a:cubicBezTo>
                  <a:cubicBezTo>
                    <a:pt x="0" y="366"/>
                    <a:pt x="0" y="383"/>
                    <a:pt x="6" y="395"/>
                  </a:cubicBezTo>
                  <a:cubicBezTo>
                    <a:pt x="12" y="413"/>
                    <a:pt x="30" y="418"/>
                    <a:pt x="47" y="418"/>
                  </a:cubicBezTo>
                  <a:cubicBezTo>
                    <a:pt x="907" y="418"/>
                    <a:pt x="907" y="418"/>
                    <a:pt x="907" y="418"/>
                  </a:cubicBezTo>
                  <a:cubicBezTo>
                    <a:pt x="925" y="418"/>
                    <a:pt x="942" y="413"/>
                    <a:pt x="948" y="395"/>
                  </a:cubicBezTo>
                  <a:cubicBezTo>
                    <a:pt x="960" y="383"/>
                    <a:pt x="960" y="366"/>
                    <a:pt x="948" y="354"/>
                  </a:cubicBezTo>
                  <a:lnTo>
                    <a:pt x="772" y="42"/>
                  </a:lnTo>
                  <a:close/>
                  <a:moveTo>
                    <a:pt x="300" y="324"/>
                  </a:moveTo>
                  <a:lnTo>
                    <a:pt x="300" y="324"/>
                  </a:lnTo>
                  <a:cubicBezTo>
                    <a:pt x="271" y="324"/>
                    <a:pt x="248" y="301"/>
                    <a:pt x="248" y="271"/>
                  </a:cubicBezTo>
                  <a:cubicBezTo>
                    <a:pt x="248" y="242"/>
                    <a:pt x="271" y="218"/>
                    <a:pt x="300" y="218"/>
                  </a:cubicBezTo>
                  <a:cubicBezTo>
                    <a:pt x="330" y="218"/>
                    <a:pt x="353" y="242"/>
                    <a:pt x="353" y="271"/>
                  </a:cubicBezTo>
                  <a:cubicBezTo>
                    <a:pt x="353" y="301"/>
                    <a:pt x="330" y="324"/>
                    <a:pt x="300" y="324"/>
                  </a:cubicBezTo>
                  <a:close/>
                  <a:moveTo>
                    <a:pt x="407" y="130"/>
                  </a:moveTo>
                  <a:lnTo>
                    <a:pt x="407" y="130"/>
                  </a:lnTo>
                  <a:cubicBezTo>
                    <a:pt x="389" y="130"/>
                    <a:pt x="371" y="112"/>
                    <a:pt x="371" y="89"/>
                  </a:cubicBezTo>
                  <a:cubicBezTo>
                    <a:pt x="371" y="71"/>
                    <a:pt x="389" y="53"/>
                    <a:pt x="407" y="53"/>
                  </a:cubicBezTo>
                  <a:cubicBezTo>
                    <a:pt x="430" y="53"/>
                    <a:pt x="448" y="71"/>
                    <a:pt x="448" y="89"/>
                  </a:cubicBezTo>
                  <a:cubicBezTo>
                    <a:pt x="448" y="112"/>
                    <a:pt x="430" y="130"/>
                    <a:pt x="407" y="130"/>
                  </a:cubicBezTo>
                  <a:close/>
                  <a:moveTo>
                    <a:pt x="607" y="53"/>
                  </a:moveTo>
                  <a:lnTo>
                    <a:pt x="607" y="53"/>
                  </a:lnTo>
                  <a:cubicBezTo>
                    <a:pt x="612" y="53"/>
                    <a:pt x="624" y="59"/>
                    <a:pt x="624" y="71"/>
                  </a:cubicBezTo>
                  <a:cubicBezTo>
                    <a:pt x="624" y="77"/>
                    <a:pt x="612" y="83"/>
                    <a:pt x="607" y="83"/>
                  </a:cubicBezTo>
                  <a:cubicBezTo>
                    <a:pt x="595" y="83"/>
                    <a:pt x="589" y="77"/>
                    <a:pt x="589" y="71"/>
                  </a:cubicBezTo>
                  <a:cubicBezTo>
                    <a:pt x="589" y="59"/>
                    <a:pt x="595" y="53"/>
                    <a:pt x="607" y="53"/>
                  </a:cubicBezTo>
                  <a:close/>
                  <a:moveTo>
                    <a:pt x="560" y="289"/>
                  </a:moveTo>
                  <a:lnTo>
                    <a:pt x="560" y="289"/>
                  </a:lnTo>
                  <a:cubicBezTo>
                    <a:pt x="518" y="289"/>
                    <a:pt x="477" y="248"/>
                    <a:pt x="477" y="206"/>
                  </a:cubicBezTo>
                  <a:cubicBezTo>
                    <a:pt x="477" y="159"/>
                    <a:pt x="518" y="124"/>
                    <a:pt x="560" y="124"/>
                  </a:cubicBezTo>
                  <a:cubicBezTo>
                    <a:pt x="607" y="124"/>
                    <a:pt x="642" y="159"/>
                    <a:pt x="642" y="206"/>
                  </a:cubicBezTo>
                  <a:cubicBezTo>
                    <a:pt x="642" y="248"/>
                    <a:pt x="607" y="289"/>
                    <a:pt x="560" y="289"/>
                  </a:cubicBezTo>
                  <a:close/>
                  <a:moveTo>
                    <a:pt x="695" y="366"/>
                  </a:moveTo>
                  <a:lnTo>
                    <a:pt x="695" y="366"/>
                  </a:lnTo>
                  <a:cubicBezTo>
                    <a:pt x="683" y="366"/>
                    <a:pt x="671" y="354"/>
                    <a:pt x="671" y="342"/>
                  </a:cubicBezTo>
                  <a:cubicBezTo>
                    <a:pt x="671" y="324"/>
                    <a:pt x="683" y="318"/>
                    <a:pt x="695" y="318"/>
                  </a:cubicBezTo>
                  <a:cubicBezTo>
                    <a:pt x="713" y="318"/>
                    <a:pt x="719" y="324"/>
                    <a:pt x="719" y="342"/>
                  </a:cubicBezTo>
                  <a:cubicBezTo>
                    <a:pt x="719" y="354"/>
                    <a:pt x="713" y="366"/>
                    <a:pt x="695" y="36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4FBE9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50" name="Freeform: Shape 129"/>
            <p:cNvSpPr>
              <a:spLocks/>
            </p:cNvSpPr>
            <p:nvPr/>
          </p:nvSpPr>
          <p:spPr bwMode="auto">
            <a:xfrm>
              <a:off x="2696641" y="4106472"/>
              <a:ext cx="176629" cy="228243"/>
            </a:xfrm>
            <a:custGeom>
              <a:avLst/>
              <a:gdLst>
                <a:gd name="T0" fmla="*/ 760 w 784"/>
                <a:gd name="T1" fmla="*/ 919 h 1014"/>
                <a:gd name="T2" fmla="*/ 424 w 784"/>
                <a:gd name="T3" fmla="*/ 766 h 1014"/>
                <a:gd name="T4" fmla="*/ 695 w 784"/>
                <a:gd name="T5" fmla="*/ 130 h 1014"/>
                <a:gd name="T6" fmla="*/ 289 w 784"/>
                <a:gd name="T7" fmla="*/ 707 h 1014"/>
                <a:gd name="T8" fmla="*/ 0 w 784"/>
                <a:gd name="T9" fmla="*/ 577 h 1014"/>
                <a:gd name="T10" fmla="*/ 783 w 784"/>
                <a:gd name="T11" fmla="*/ 0 h 1014"/>
                <a:gd name="T12" fmla="*/ 760 w 784"/>
                <a:gd name="T13" fmla="*/ 919 h 1014"/>
                <a:gd name="T14" fmla="*/ 330 w 784"/>
                <a:gd name="T15" fmla="*/ 1013 h 1014"/>
                <a:gd name="T16" fmla="*/ 277 w 784"/>
                <a:gd name="T17" fmla="*/ 801 h 1014"/>
                <a:gd name="T18" fmla="*/ 465 w 784"/>
                <a:gd name="T19" fmla="*/ 872 h 1014"/>
                <a:gd name="T20" fmla="*/ 330 w 784"/>
                <a:gd name="T21" fmla="*/ 1013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84" h="1014">
                  <a:moveTo>
                    <a:pt x="760" y="919"/>
                  </a:moveTo>
                  <a:lnTo>
                    <a:pt x="424" y="766"/>
                  </a:lnTo>
                  <a:lnTo>
                    <a:pt x="695" y="130"/>
                  </a:lnTo>
                  <a:lnTo>
                    <a:pt x="289" y="707"/>
                  </a:lnTo>
                  <a:lnTo>
                    <a:pt x="0" y="577"/>
                  </a:lnTo>
                  <a:lnTo>
                    <a:pt x="783" y="0"/>
                  </a:lnTo>
                  <a:lnTo>
                    <a:pt x="760" y="919"/>
                  </a:lnTo>
                  <a:close/>
                  <a:moveTo>
                    <a:pt x="330" y="1013"/>
                  </a:moveTo>
                  <a:lnTo>
                    <a:pt x="277" y="801"/>
                  </a:lnTo>
                  <a:lnTo>
                    <a:pt x="465" y="872"/>
                  </a:lnTo>
                  <a:lnTo>
                    <a:pt x="330" y="10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4FBE9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51" name="Freeform: Shape 130"/>
            <p:cNvSpPr>
              <a:spLocks/>
            </p:cNvSpPr>
            <p:nvPr/>
          </p:nvSpPr>
          <p:spPr bwMode="auto">
            <a:xfrm>
              <a:off x="3020129" y="2191219"/>
              <a:ext cx="94268" cy="102213"/>
            </a:xfrm>
            <a:custGeom>
              <a:avLst/>
              <a:gdLst>
                <a:gd name="T0" fmla="*/ 0 w 418"/>
                <a:gd name="T1" fmla="*/ 454 h 455"/>
                <a:gd name="T2" fmla="*/ 0 w 418"/>
                <a:gd name="T3" fmla="*/ 454 h 455"/>
                <a:gd name="T4" fmla="*/ 417 w 418"/>
                <a:gd name="T5" fmla="*/ 271 h 455"/>
                <a:gd name="T6" fmla="*/ 0 w 418"/>
                <a:gd name="T7" fmla="*/ 0 h 455"/>
                <a:gd name="T8" fmla="*/ 0 w 418"/>
                <a:gd name="T9" fmla="*/ 454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8" h="455">
                  <a:moveTo>
                    <a:pt x="0" y="454"/>
                  </a:moveTo>
                  <a:lnTo>
                    <a:pt x="0" y="454"/>
                  </a:lnTo>
                  <a:cubicBezTo>
                    <a:pt x="417" y="271"/>
                    <a:pt x="417" y="271"/>
                    <a:pt x="417" y="271"/>
                  </a:cubicBezTo>
                  <a:cubicBezTo>
                    <a:pt x="340" y="118"/>
                    <a:pt x="187" y="6"/>
                    <a:pt x="0" y="0"/>
                  </a:cubicBezTo>
                  <a:lnTo>
                    <a:pt x="0" y="45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4FBE9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52" name="Freeform: Shape 131"/>
            <p:cNvSpPr>
              <a:spLocks/>
            </p:cNvSpPr>
            <p:nvPr/>
          </p:nvSpPr>
          <p:spPr bwMode="auto">
            <a:xfrm>
              <a:off x="2908000" y="2191219"/>
              <a:ext cx="170674" cy="217327"/>
            </a:xfrm>
            <a:custGeom>
              <a:avLst/>
              <a:gdLst>
                <a:gd name="T0" fmla="*/ 465 w 760"/>
                <a:gd name="T1" fmla="*/ 489 h 967"/>
                <a:gd name="T2" fmla="*/ 465 w 760"/>
                <a:gd name="T3" fmla="*/ 489 h 967"/>
                <a:gd name="T4" fmla="*/ 465 w 760"/>
                <a:gd name="T5" fmla="*/ 0 h 967"/>
                <a:gd name="T6" fmla="*/ 0 w 760"/>
                <a:gd name="T7" fmla="*/ 483 h 967"/>
                <a:gd name="T8" fmla="*/ 483 w 760"/>
                <a:gd name="T9" fmla="*/ 966 h 967"/>
                <a:gd name="T10" fmla="*/ 741 w 760"/>
                <a:gd name="T11" fmla="*/ 889 h 967"/>
                <a:gd name="T12" fmla="*/ 741 w 760"/>
                <a:gd name="T13" fmla="*/ 889 h 967"/>
                <a:gd name="T14" fmla="*/ 753 w 760"/>
                <a:gd name="T15" fmla="*/ 883 h 967"/>
                <a:gd name="T16" fmla="*/ 753 w 760"/>
                <a:gd name="T17" fmla="*/ 883 h 967"/>
                <a:gd name="T18" fmla="*/ 759 w 760"/>
                <a:gd name="T19" fmla="*/ 877 h 967"/>
                <a:gd name="T20" fmla="*/ 465 w 760"/>
                <a:gd name="T21" fmla="*/ 489 h 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0" h="967">
                  <a:moveTo>
                    <a:pt x="465" y="489"/>
                  </a:moveTo>
                  <a:lnTo>
                    <a:pt x="465" y="489"/>
                  </a:lnTo>
                  <a:cubicBezTo>
                    <a:pt x="465" y="0"/>
                    <a:pt x="465" y="0"/>
                    <a:pt x="465" y="0"/>
                  </a:cubicBezTo>
                  <a:cubicBezTo>
                    <a:pt x="206" y="6"/>
                    <a:pt x="0" y="218"/>
                    <a:pt x="0" y="483"/>
                  </a:cubicBezTo>
                  <a:cubicBezTo>
                    <a:pt x="0" y="748"/>
                    <a:pt x="218" y="966"/>
                    <a:pt x="483" y="966"/>
                  </a:cubicBezTo>
                  <a:cubicBezTo>
                    <a:pt x="577" y="966"/>
                    <a:pt x="664" y="936"/>
                    <a:pt x="741" y="889"/>
                  </a:cubicBezTo>
                  <a:lnTo>
                    <a:pt x="741" y="889"/>
                  </a:lnTo>
                  <a:cubicBezTo>
                    <a:pt x="753" y="883"/>
                    <a:pt x="753" y="883"/>
                    <a:pt x="753" y="883"/>
                  </a:cubicBezTo>
                  <a:lnTo>
                    <a:pt x="753" y="883"/>
                  </a:lnTo>
                  <a:cubicBezTo>
                    <a:pt x="759" y="877"/>
                    <a:pt x="759" y="877"/>
                    <a:pt x="759" y="877"/>
                  </a:cubicBezTo>
                  <a:lnTo>
                    <a:pt x="465" y="48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4FBE9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53" name="Freeform: Shape 132"/>
            <p:cNvSpPr>
              <a:spLocks/>
            </p:cNvSpPr>
            <p:nvPr/>
          </p:nvSpPr>
          <p:spPr bwMode="auto">
            <a:xfrm>
              <a:off x="3023106" y="2260683"/>
              <a:ext cx="102206" cy="123052"/>
            </a:xfrm>
            <a:custGeom>
              <a:avLst/>
              <a:gdLst>
                <a:gd name="T0" fmla="*/ 453 w 454"/>
                <a:gd name="T1" fmla="*/ 177 h 549"/>
                <a:gd name="T2" fmla="*/ 453 w 454"/>
                <a:gd name="T3" fmla="*/ 177 h 549"/>
                <a:gd name="T4" fmla="*/ 423 w 454"/>
                <a:gd name="T5" fmla="*/ 0 h 549"/>
                <a:gd name="T6" fmla="*/ 0 w 454"/>
                <a:gd name="T7" fmla="*/ 183 h 549"/>
                <a:gd name="T8" fmla="*/ 276 w 454"/>
                <a:gd name="T9" fmla="*/ 548 h 549"/>
                <a:gd name="T10" fmla="*/ 453 w 454"/>
                <a:gd name="T11" fmla="*/ 177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4" h="549">
                  <a:moveTo>
                    <a:pt x="453" y="177"/>
                  </a:moveTo>
                  <a:lnTo>
                    <a:pt x="453" y="177"/>
                  </a:lnTo>
                  <a:cubicBezTo>
                    <a:pt x="453" y="112"/>
                    <a:pt x="441" y="53"/>
                    <a:pt x="423" y="0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276" y="548"/>
                    <a:pt x="276" y="548"/>
                    <a:pt x="276" y="548"/>
                  </a:cubicBezTo>
                  <a:cubicBezTo>
                    <a:pt x="382" y="460"/>
                    <a:pt x="453" y="324"/>
                    <a:pt x="453" y="17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4FBE9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54" name="Freeform: Shape 133"/>
            <p:cNvSpPr>
              <a:spLocks/>
            </p:cNvSpPr>
            <p:nvPr/>
          </p:nvSpPr>
          <p:spPr bwMode="auto">
            <a:xfrm>
              <a:off x="2841516" y="1695040"/>
              <a:ext cx="321503" cy="30763"/>
            </a:xfrm>
            <a:custGeom>
              <a:avLst/>
              <a:gdLst>
                <a:gd name="T0" fmla="*/ 1429 w 1430"/>
                <a:gd name="T1" fmla="*/ 0 h 137"/>
                <a:gd name="T2" fmla="*/ 0 w 1430"/>
                <a:gd name="T3" fmla="*/ 0 h 137"/>
                <a:gd name="T4" fmla="*/ 0 w 1430"/>
                <a:gd name="T5" fmla="*/ 136 h 137"/>
                <a:gd name="T6" fmla="*/ 1429 w 1430"/>
                <a:gd name="T7" fmla="*/ 136 h 137"/>
                <a:gd name="T8" fmla="*/ 1429 w 1430"/>
                <a:gd name="T9" fmla="*/ 0 h 137"/>
                <a:gd name="T10" fmla="*/ 1365 w 1430"/>
                <a:gd name="T11" fmla="*/ 83 h 137"/>
                <a:gd name="T12" fmla="*/ 1247 w 1430"/>
                <a:gd name="T13" fmla="*/ 83 h 137"/>
                <a:gd name="T14" fmla="*/ 1247 w 1430"/>
                <a:gd name="T15" fmla="*/ 53 h 137"/>
                <a:gd name="T16" fmla="*/ 1365 w 1430"/>
                <a:gd name="T17" fmla="*/ 53 h 137"/>
                <a:gd name="T18" fmla="*/ 1365 w 1430"/>
                <a:gd name="T19" fmla="*/ 8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30" h="137">
                  <a:moveTo>
                    <a:pt x="1429" y="0"/>
                  </a:moveTo>
                  <a:lnTo>
                    <a:pt x="0" y="0"/>
                  </a:lnTo>
                  <a:lnTo>
                    <a:pt x="0" y="136"/>
                  </a:lnTo>
                  <a:lnTo>
                    <a:pt x="1429" y="136"/>
                  </a:lnTo>
                  <a:lnTo>
                    <a:pt x="1429" y="0"/>
                  </a:lnTo>
                  <a:close/>
                  <a:moveTo>
                    <a:pt x="1365" y="83"/>
                  </a:moveTo>
                  <a:lnTo>
                    <a:pt x="1247" y="83"/>
                  </a:lnTo>
                  <a:lnTo>
                    <a:pt x="1247" y="53"/>
                  </a:lnTo>
                  <a:lnTo>
                    <a:pt x="1365" y="53"/>
                  </a:lnTo>
                  <a:lnTo>
                    <a:pt x="1365" y="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4FBE9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55" name="Freeform: Shape 134"/>
            <p:cNvSpPr>
              <a:spLocks/>
            </p:cNvSpPr>
            <p:nvPr/>
          </p:nvSpPr>
          <p:spPr bwMode="auto">
            <a:xfrm>
              <a:off x="2855409" y="1505499"/>
              <a:ext cx="291734" cy="180609"/>
            </a:xfrm>
            <a:custGeom>
              <a:avLst/>
              <a:gdLst>
                <a:gd name="T0" fmla="*/ 1295 w 1296"/>
                <a:gd name="T1" fmla="*/ 0 h 802"/>
                <a:gd name="T2" fmla="*/ 0 w 1296"/>
                <a:gd name="T3" fmla="*/ 0 h 802"/>
                <a:gd name="T4" fmla="*/ 0 w 1296"/>
                <a:gd name="T5" fmla="*/ 801 h 802"/>
                <a:gd name="T6" fmla="*/ 1295 w 1296"/>
                <a:gd name="T7" fmla="*/ 801 h 802"/>
                <a:gd name="T8" fmla="*/ 1295 w 1296"/>
                <a:gd name="T9" fmla="*/ 0 h 802"/>
                <a:gd name="T10" fmla="*/ 1154 w 1296"/>
                <a:gd name="T11" fmla="*/ 689 h 802"/>
                <a:gd name="T12" fmla="*/ 148 w 1296"/>
                <a:gd name="T13" fmla="*/ 689 h 802"/>
                <a:gd name="T14" fmla="*/ 148 w 1296"/>
                <a:gd name="T15" fmla="*/ 112 h 802"/>
                <a:gd name="T16" fmla="*/ 1154 w 1296"/>
                <a:gd name="T17" fmla="*/ 112 h 802"/>
                <a:gd name="T18" fmla="*/ 1154 w 1296"/>
                <a:gd name="T19" fmla="*/ 689 h 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6" h="802">
                  <a:moveTo>
                    <a:pt x="1295" y="0"/>
                  </a:moveTo>
                  <a:lnTo>
                    <a:pt x="0" y="0"/>
                  </a:lnTo>
                  <a:lnTo>
                    <a:pt x="0" y="801"/>
                  </a:lnTo>
                  <a:lnTo>
                    <a:pt x="1295" y="801"/>
                  </a:lnTo>
                  <a:lnTo>
                    <a:pt x="1295" y="0"/>
                  </a:lnTo>
                  <a:close/>
                  <a:moveTo>
                    <a:pt x="1154" y="689"/>
                  </a:moveTo>
                  <a:lnTo>
                    <a:pt x="148" y="689"/>
                  </a:lnTo>
                  <a:lnTo>
                    <a:pt x="148" y="112"/>
                  </a:lnTo>
                  <a:lnTo>
                    <a:pt x="1154" y="112"/>
                  </a:lnTo>
                  <a:lnTo>
                    <a:pt x="1154" y="6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4FBE9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" name="组合 1"/>
          <p:cNvGrpSpPr/>
          <p:nvPr/>
        </p:nvGrpSpPr>
        <p:grpSpPr>
          <a:xfrm>
            <a:off x="4512387" y="1205333"/>
            <a:ext cx="4092260" cy="632107"/>
            <a:chOff x="4512387" y="1129618"/>
            <a:chExt cx="4092260" cy="632141"/>
          </a:xfrm>
        </p:grpSpPr>
        <p:sp>
          <p:nvSpPr>
            <p:cNvPr id="5" name="Oval 135"/>
            <p:cNvSpPr/>
            <p:nvPr/>
          </p:nvSpPr>
          <p:spPr>
            <a:xfrm>
              <a:off x="4608684" y="1129618"/>
              <a:ext cx="631976" cy="632141"/>
            </a:xfrm>
            <a:prstGeom prst="ellipse">
              <a:avLst/>
            </a:prstGeom>
            <a:noFill/>
            <a:ln w="38100" cmpd="sng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6" name="TextBox 137"/>
            <p:cNvSpPr txBox="1">
              <a:spLocks/>
            </p:cNvSpPr>
            <p:nvPr/>
          </p:nvSpPr>
          <p:spPr>
            <a:xfrm>
              <a:off x="4512387" y="1210055"/>
              <a:ext cx="824570" cy="461588"/>
            </a:xfrm>
            <a:prstGeom prst="rect">
              <a:avLst/>
            </a:prstGeom>
          </p:spPr>
          <p:txBody>
            <a:bodyPr vert="horz" wrap="none" lIns="173329" tIns="86662" rIns="173329" bIns="86662">
              <a:normAutofit fontScale="92500" lnSpcReduction="20000"/>
            </a:bodyPr>
            <a:lstStyle/>
            <a:p>
              <a:pPr algn="ctr"/>
              <a:r>
                <a:rPr lang="en-US" sz="2418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25%</a:t>
              </a:r>
            </a:p>
          </p:txBody>
        </p:sp>
        <p:grpSp>
          <p:nvGrpSpPr>
            <p:cNvPr id="13" name="Group 140"/>
            <p:cNvGrpSpPr/>
            <p:nvPr/>
          </p:nvGrpSpPr>
          <p:grpSpPr>
            <a:xfrm>
              <a:off x="5240661" y="1168689"/>
              <a:ext cx="3363986" cy="553998"/>
              <a:chOff x="7244340" y="1605636"/>
              <a:chExt cx="4228523" cy="738664"/>
            </a:xfrm>
          </p:grpSpPr>
          <p:sp>
            <p:nvSpPr>
              <p:cNvPr id="23" name="TextBox 136"/>
              <p:cNvSpPr txBox="1">
                <a:spLocks/>
              </p:cNvSpPr>
              <p:nvPr/>
            </p:nvSpPr>
            <p:spPr>
              <a:xfrm>
                <a:off x="7244340" y="1882635"/>
                <a:ext cx="4228523" cy="461665"/>
              </a:xfrm>
              <a:prstGeom prst="rect">
                <a:avLst/>
              </a:prstGeom>
            </p:spPr>
            <p:txBody>
              <a:bodyPr vert="horz" wrap="square" lIns="153600" tIns="0" rIns="0" bIns="0" anchor="ctr" anchorCtr="0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96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rPr>
                  <a:t>此部分内容作为文字排版占位显示 （建议使用主题字体）如需更</a:t>
                </a:r>
                <a:br>
                  <a:rPr lang="zh-CN" altLang="en-US" sz="996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rPr>
                </a:br>
                <a:r>
                  <a:rPr lang="zh-CN" altLang="en-US" sz="996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rPr>
                  <a:t>改请在（设置形状格式）菜单下（文本选项）中调整</a:t>
                </a:r>
              </a:p>
            </p:txBody>
          </p:sp>
          <p:sp>
            <p:nvSpPr>
              <p:cNvPr id="24" name="Rectangle 1"/>
              <p:cNvSpPr/>
              <p:nvPr/>
            </p:nvSpPr>
            <p:spPr>
              <a:xfrm>
                <a:off x="7244340" y="1605636"/>
                <a:ext cx="1076090" cy="276999"/>
              </a:xfrm>
              <a:prstGeom prst="rect">
                <a:avLst/>
              </a:prstGeom>
            </p:spPr>
            <p:txBody>
              <a:bodyPr wrap="none" lIns="153600" tIns="0" rIns="0" bIns="0" anchor="ctr" anchorCtr="0">
                <a:normAutofit/>
              </a:bodyPr>
              <a:lstStyle/>
              <a:p>
                <a:r>
                  <a:rPr lang="zh-CN" altLang="en-US" sz="1209" b="1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14" name="组合 173"/>
          <p:cNvGrpSpPr/>
          <p:nvPr/>
        </p:nvGrpSpPr>
        <p:grpSpPr>
          <a:xfrm>
            <a:off x="4512387" y="2064826"/>
            <a:ext cx="4092260" cy="632107"/>
            <a:chOff x="4512387" y="1989158"/>
            <a:chExt cx="4092260" cy="632141"/>
          </a:xfrm>
        </p:grpSpPr>
        <p:sp>
          <p:nvSpPr>
            <p:cNvPr id="7" name="Oval 138"/>
            <p:cNvSpPr/>
            <p:nvPr/>
          </p:nvSpPr>
          <p:spPr>
            <a:xfrm>
              <a:off x="4603265" y="1989158"/>
              <a:ext cx="631976" cy="632141"/>
            </a:xfrm>
            <a:prstGeom prst="ellipse">
              <a:avLst/>
            </a:prstGeom>
            <a:noFill/>
            <a:ln w="38100" cmpd="sng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0" name="TextBox 164"/>
            <p:cNvSpPr txBox="1">
              <a:spLocks/>
            </p:cNvSpPr>
            <p:nvPr/>
          </p:nvSpPr>
          <p:spPr>
            <a:xfrm>
              <a:off x="4512387" y="2077470"/>
              <a:ext cx="824570" cy="461588"/>
            </a:xfrm>
            <a:prstGeom prst="rect">
              <a:avLst/>
            </a:prstGeom>
          </p:spPr>
          <p:txBody>
            <a:bodyPr vert="horz" wrap="none" lIns="173329" tIns="86662" rIns="173329" bIns="86662">
              <a:normAutofit fontScale="92500" lnSpcReduction="20000"/>
            </a:bodyPr>
            <a:lstStyle/>
            <a:p>
              <a:pPr algn="ctr"/>
              <a:r>
                <a:rPr lang="en-US" sz="2418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25%</a:t>
              </a:r>
            </a:p>
          </p:txBody>
        </p:sp>
        <p:grpSp>
          <p:nvGrpSpPr>
            <p:cNvPr id="15" name="Group 168"/>
            <p:cNvGrpSpPr/>
            <p:nvPr/>
          </p:nvGrpSpPr>
          <p:grpSpPr>
            <a:xfrm>
              <a:off x="5240661" y="2028230"/>
              <a:ext cx="3363986" cy="553998"/>
              <a:chOff x="7244340" y="1605636"/>
              <a:chExt cx="4228523" cy="738664"/>
            </a:xfrm>
          </p:grpSpPr>
          <p:sp>
            <p:nvSpPr>
              <p:cNvPr id="21" name="TextBox 169"/>
              <p:cNvSpPr txBox="1">
                <a:spLocks/>
              </p:cNvSpPr>
              <p:nvPr/>
            </p:nvSpPr>
            <p:spPr>
              <a:xfrm>
                <a:off x="7244340" y="1882635"/>
                <a:ext cx="4228523" cy="461665"/>
              </a:xfrm>
              <a:prstGeom prst="rect">
                <a:avLst/>
              </a:prstGeom>
            </p:spPr>
            <p:txBody>
              <a:bodyPr vert="horz" wrap="square" lIns="153600" tIns="0" rIns="0" bIns="0" anchor="ctr" anchorCtr="0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96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rPr>
                  <a:t>此部分内容作为文字排版占位显示 （建议使用主题字体）如需更</a:t>
                </a:r>
                <a:br>
                  <a:rPr lang="zh-CN" altLang="en-US" sz="996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rPr>
                </a:br>
                <a:r>
                  <a:rPr lang="zh-CN" altLang="en-US" sz="996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rPr>
                  <a:t>改请在（设置形状格式）菜单下（文本选项）中调整</a:t>
                </a:r>
              </a:p>
            </p:txBody>
          </p:sp>
          <p:sp>
            <p:nvSpPr>
              <p:cNvPr id="22" name="Rectangle 170"/>
              <p:cNvSpPr/>
              <p:nvPr/>
            </p:nvSpPr>
            <p:spPr>
              <a:xfrm>
                <a:off x="7244340" y="1605636"/>
                <a:ext cx="1076090" cy="276999"/>
              </a:xfrm>
              <a:prstGeom prst="rect">
                <a:avLst/>
              </a:prstGeom>
            </p:spPr>
            <p:txBody>
              <a:bodyPr wrap="none" lIns="153600" tIns="0" rIns="0" bIns="0" anchor="ctr" anchorCtr="0">
                <a:normAutofit/>
              </a:bodyPr>
              <a:lstStyle/>
              <a:p>
                <a:r>
                  <a:rPr lang="zh-CN" altLang="en-US" sz="1209" b="1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16" name="组合 174"/>
          <p:cNvGrpSpPr/>
          <p:nvPr/>
        </p:nvGrpSpPr>
        <p:grpSpPr>
          <a:xfrm>
            <a:off x="4512387" y="2909497"/>
            <a:ext cx="4092260" cy="632107"/>
            <a:chOff x="4512387" y="2833875"/>
            <a:chExt cx="4092260" cy="632141"/>
          </a:xfrm>
        </p:grpSpPr>
        <p:sp>
          <p:nvSpPr>
            <p:cNvPr id="8" name="Oval 141"/>
            <p:cNvSpPr/>
            <p:nvPr/>
          </p:nvSpPr>
          <p:spPr>
            <a:xfrm>
              <a:off x="4603265" y="2833875"/>
              <a:ext cx="631976" cy="632141"/>
            </a:xfrm>
            <a:prstGeom prst="ellipse">
              <a:avLst/>
            </a:prstGeom>
            <a:noFill/>
            <a:ln w="38100" cmpd="sng"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1" name="TextBox 165"/>
            <p:cNvSpPr txBox="1">
              <a:spLocks/>
            </p:cNvSpPr>
            <p:nvPr/>
          </p:nvSpPr>
          <p:spPr>
            <a:xfrm>
              <a:off x="4512387" y="2913488"/>
              <a:ext cx="824570" cy="461588"/>
            </a:xfrm>
            <a:prstGeom prst="rect">
              <a:avLst/>
            </a:prstGeom>
          </p:spPr>
          <p:txBody>
            <a:bodyPr vert="horz" wrap="none" lIns="173329" tIns="86662" rIns="173329" bIns="86662">
              <a:normAutofit fontScale="92500" lnSpcReduction="20000"/>
            </a:bodyPr>
            <a:lstStyle/>
            <a:p>
              <a:pPr algn="ctr"/>
              <a:r>
                <a:rPr lang="en-US" sz="2418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25%</a:t>
              </a:r>
            </a:p>
          </p:txBody>
        </p:sp>
        <p:grpSp>
          <p:nvGrpSpPr>
            <p:cNvPr id="134" name="Group 171"/>
            <p:cNvGrpSpPr/>
            <p:nvPr/>
          </p:nvGrpSpPr>
          <p:grpSpPr>
            <a:xfrm>
              <a:off x="5240661" y="2872946"/>
              <a:ext cx="3363986" cy="553998"/>
              <a:chOff x="7244340" y="1605636"/>
              <a:chExt cx="4228523" cy="738664"/>
            </a:xfrm>
          </p:grpSpPr>
          <p:sp>
            <p:nvSpPr>
              <p:cNvPr id="19" name="TextBox 172"/>
              <p:cNvSpPr txBox="1">
                <a:spLocks/>
              </p:cNvSpPr>
              <p:nvPr/>
            </p:nvSpPr>
            <p:spPr>
              <a:xfrm>
                <a:off x="7244340" y="1882635"/>
                <a:ext cx="4228523" cy="461665"/>
              </a:xfrm>
              <a:prstGeom prst="rect">
                <a:avLst/>
              </a:prstGeom>
            </p:spPr>
            <p:txBody>
              <a:bodyPr vert="horz" wrap="square" lIns="153600" tIns="0" rIns="0" bIns="0" anchor="ctr" anchorCtr="0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96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rPr>
                  <a:t>此部分内容作为文字排版占位显示 （建议使用主题字体）如需更</a:t>
                </a:r>
                <a:br>
                  <a:rPr lang="zh-CN" altLang="en-US" sz="996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rPr>
                </a:br>
                <a:r>
                  <a:rPr lang="zh-CN" altLang="en-US" sz="996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rPr>
                  <a:t>改请在（设置形状格式）菜单下（文本选项）中调整</a:t>
                </a:r>
              </a:p>
            </p:txBody>
          </p:sp>
          <p:sp>
            <p:nvSpPr>
              <p:cNvPr id="20" name="Rectangle 173"/>
              <p:cNvSpPr/>
              <p:nvPr/>
            </p:nvSpPr>
            <p:spPr>
              <a:xfrm>
                <a:off x="7244340" y="1605636"/>
                <a:ext cx="1076090" cy="276999"/>
              </a:xfrm>
              <a:prstGeom prst="rect">
                <a:avLst/>
              </a:prstGeom>
            </p:spPr>
            <p:txBody>
              <a:bodyPr wrap="none" lIns="153600" tIns="0" rIns="0" bIns="0" anchor="ctr" anchorCtr="0">
                <a:normAutofit/>
              </a:bodyPr>
              <a:lstStyle/>
              <a:p>
                <a:r>
                  <a:rPr lang="zh-CN" altLang="en-US" sz="1209" b="1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174" name="组合 175"/>
          <p:cNvGrpSpPr/>
          <p:nvPr/>
        </p:nvGrpSpPr>
        <p:grpSpPr>
          <a:xfrm>
            <a:off x="4512387" y="3783048"/>
            <a:ext cx="4092260" cy="632107"/>
            <a:chOff x="4512387" y="3707474"/>
            <a:chExt cx="4092260" cy="632141"/>
          </a:xfrm>
        </p:grpSpPr>
        <p:sp>
          <p:nvSpPr>
            <p:cNvPr id="9" name="Oval 144"/>
            <p:cNvSpPr/>
            <p:nvPr/>
          </p:nvSpPr>
          <p:spPr>
            <a:xfrm>
              <a:off x="4603265" y="3707474"/>
              <a:ext cx="631976" cy="632141"/>
            </a:xfrm>
            <a:prstGeom prst="ellipse">
              <a:avLst/>
            </a:prstGeom>
            <a:noFill/>
            <a:ln w="38100" cmpd="sng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2" name="TextBox 166"/>
            <p:cNvSpPr txBox="1">
              <a:spLocks/>
            </p:cNvSpPr>
            <p:nvPr/>
          </p:nvSpPr>
          <p:spPr>
            <a:xfrm>
              <a:off x="4512387" y="3800981"/>
              <a:ext cx="824570" cy="461588"/>
            </a:xfrm>
            <a:prstGeom prst="rect">
              <a:avLst/>
            </a:prstGeom>
          </p:spPr>
          <p:txBody>
            <a:bodyPr vert="horz" wrap="none" lIns="173329" tIns="86662" rIns="173329" bIns="86662">
              <a:normAutofit fontScale="92500" lnSpcReduction="20000"/>
            </a:bodyPr>
            <a:lstStyle/>
            <a:p>
              <a:pPr algn="ctr"/>
              <a:r>
                <a:rPr lang="en-US" sz="2418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25%</a:t>
              </a:r>
            </a:p>
          </p:txBody>
        </p:sp>
        <p:grpSp>
          <p:nvGrpSpPr>
            <p:cNvPr id="175" name="Group 174"/>
            <p:cNvGrpSpPr/>
            <p:nvPr/>
          </p:nvGrpSpPr>
          <p:grpSpPr>
            <a:xfrm>
              <a:off x="5240661" y="3746546"/>
              <a:ext cx="3363986" cy="553998"/>
              <a:chOff x="7244340" y="1605636"/>
              <a:chExt cx="4228523" cy="738664"/>
            </a:xfrm>
          </p:grpSpPr>
          <p:sp>
            <p:nvSpPr>
              <p:cNvPr id="17" name="TextBox 175"/>
              <p:cNvSpPr txBox="1">
                <a:spLocks/>
              </p:cNvSpPr>
              <p:nvPr/>
            </p:nvSpPr>
            <p:spPr>
              <a:xfrm>
                <a:off x="7244340" y="1882635"/>
                <a:ext cx="4228523" cy="461665"/>
              </a:xfrm>
              <a:prstGeom prst="rect">
                <a:avLst/>
              </a:prstGeom>
            </p:spPr>
            <p:txBody>
              <a:bodyPr vert="horz" wrap="square" lIns="153600" tIns="0" rIns="0" bIns="0" anchor="ctr" anchorCtr="0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96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rPr>
                  <a:t>此部分内容作为文字排版占位显示 （建议使用主题字体）如需更</a:t>
                </a:r>
                <a:br>
                  <a:rPr lang="zh-CN" altLang="en-US" sz="996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rPr>
                </a:br>
                <a:r>
                  <a:rPr lang="zh-CN" altLang="en-US" sz="996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rPr>
                  <a:t>改请在（设置形状格式）菜单下（文本选项）中调整</a:t>
                </a:r>
              </a:p>
            </p:txBody>
          </p:sp>
          <p:sp>
            <p:nvSpPr>
              <p:cNvPr id="18" name="Rectangle 176"/>
              <p:cNvSpPr/>
              <p:nvPr/>
            </p:nvSpPr>
            <p:spPr>
              <a:xfrm>
                <a:off x="7244340" y="1605636"/>
                <a:ext cx="1076090" cy="276999"/>
              </a:xfrm>
              <a:prstGeom prst="rect">
                <a:avLst/>
              </a:prstGeom>
            </p:spPr>
            <p:txBody>
              <a:bodyPr wrap="none" lIns="153600" tIns="0" rIns="0" bIns="0" anchor="ctr" anchorCtr="0">
                <a:normAutofit/>
              </a:bodyPr>
              <a:lstStyle/>
              <a:p>
                <a:r>
                  <a:rPr lang="zh-CN" altLang="en-US" sz="1209" b="1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32466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5B56F6FD-660B-40FC-AEAC-6CBCFCFE85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000241" y="-2000257"/>
            <a:ext cx="5143501" cy="914401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B0FA8FA9-6AAF-44C6-96E7-94BDDCD4DA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6" y="2029"/>
            <a:ext cx="9141024" cy="514639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2D1C3D73-F6A9-4BBF-A47B-67C1F72681FD}"/>
              </a:ext>
            </a:extLst>
          </p:cNvPr>
          <p:cNvSpPr txBox="1"/>
          <p:nvPr/>
        </p:nvSpPr>
        <p:spPr>
          <a:xfrm>
            <a:off x="2517569" y="2613546"/>
            <a:ext cx="4108863" cy="784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500" dirty="0">
                <a:solidFill>
                  <a:schemeClr val="bg1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明年工作计划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852C2EA9-BE96-4317-92F2-6019E2E990C1}"/>
              </a:ext>
            </a:extLst>
          </p:cNvPr>
          <p:cNvSpPr txBox="1"/>
          <p:nvPr/>
        </p:nvSpPr>
        <p:spPr>
          <a:xfrm>
            <a:off x="2438400" y="3498564"/>
            <a:ext cx="42672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2E4AE103-9D2D-426F-AABC-05E0AFFCE79F}"/>
              </a:ext>
            </a:extLst>
          </p:cNvPr>
          <p:cNvGrpSpPr/>
          <p:nvPr/>
        </p:nvGrpSpPr>
        <p:grpSpPr>
          <a:xfrm>
            <a:off x="3515096" y="1177861"/>
            <a:ext cx="2113808" cy="1334663"/>
            <a:chOff x="4686795" y="1282884"/>
            <a:chExt cx="2818410" cy="1779551"/>
          </a:xfrm>
        </p:grpSpPr>
        <p:sp>
          <p:nvSpPr>
            <p:cNvPr id="8" name="椭圆 1">
              <a:extLst>
                <a:ext uri="{FF2B5EF4-FFF2-40B4-BE49-F238E27FC236}">
                  <a16:creationId xmlns="" xmlns:a16="http://schemas.microsoft.com/office/drawing/2014/main" id="{2C00F6DC-DF83-40B0-BEAD-5D08D49B6E3B}"/>
                </a:ext>
              </a:extLst>
            </p:cNvPr>
            <p:cNvSpPr/>
            <p:nvPr/>
          </p:nvSpPr>
          <p:spPr>
            <a:xfrm>
              <a:off x="5254171" y="1282884"/>
              <a:ext cx="1683658" cy="841829"/>
            </a:xfrm>
            <a:custGeom>
              <a:avLst/>
              <a:gdLst>
                <a:gd name="connsiteX0" fmla="*/ 0 w 1683658"/>
                <a:gd name="connsiteY0" fmla="*/ 841829 h 1683658"/>
                <a:gd name="connsiteX1" fmla="*/ 841829 w 1683658"/>
                <a:gd name="connsiteY1" fmla="*/ 0 h 1683658"/>
                <a:gd name="connsiteX2" fmla="*/ 1683658 w 1683658"/>
                <a:gd name="connsiteY2" fmla="*/ 841829 h 1683658"/>
                <a:gd name="connsiteX3" fmla="*/ 841829 w 1683658"/>
                <a:gd name="connsiteY3" fmla="*/ 1683658 h 1683658"/>
                <a:gd name="connsiteX4" fmla="*/ 0 w 1683658"/>
                <a:gd name="connsiteY4" fmla="*/ 841829 h 1683658"/>
                <a:gd name="connsiteX0" fmla="*/ 841829 w 1683658"/>
                <a:gd name="connsiteY0" fmla="*/ 1683658 h 1775098"/>
                <a:gd name="connsiteX1" fmla="*/ 0 w 1683658"/>
                <a:gd name="connsiteY1" fmla="*/ 841829 h 1775098"/>
                <a:gd name="connsiteX2" fmla="*/ 841829 w 1683658"/>
                <a:gd name="connsiteY2" fmla="*/ 0 h 1775098"/>
                <a:gd name="connsiteX3" fmla="*/ 1683658 w 1683658"/>
                <a:gd name="connsiteY3" fmla="*/ 841829 h 1775098"/>
                <a:gd name="connsiteX4" fmla="*/ 933269 w 1683658"/>
                <a:gd name="connsiteY4" fmla="*/ 1775098 h 1775098"/>
                <a:gd name="connsiteX0" fmla="*/ 841829 w 1683658"/>
                <a:gd name="connsiteY0" fmla="*/ 1683658 h 1683658"/>
                <a:gd name="connsiteX1" fmla="*/ 0 w 1683658"/>
                <a:gd name="connsiteY1" fmla="*/ 841829 h 1683658"/>
                <a:gd name="connsiteX2" fmla="*/ 841829 w 1683658"/>
                <a:gd name="connsiteY2" fmla="*/ 0 h 1683658"/>
                <a:gd name="connsiteX3" fmla="*/ 1683658 w 1683658"/>
                <a:gd name="connsiteY3" fmla="*/ 841829 h 1683658"/>
                <a:gd name="connsiteX0" fmla="*/ 0 w 1683658"/>
                <a:gd name="connsiteY0" fmla="*/ 841829 h 841829"/>
                <a:gd name="connsiteX1" fmla="*/ 841829 w 1683658"/>
                <a:gd name="connsiteY1" fmla="*/ 0 h 841829"/>
                <a:gd name="connsiteX2" fmla="*/ 1683658 w 1683658"/>
                <a:gd name="connsiteY2" fmla="*/ 841829 h 841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83658" h="841829">
                  <a:moveTo>
                    <a:pt x="0" y="841829"/>
                  </a:moveTo>
                  <a:cubicBezTo>
                    <a:pt x="0" y="376900"/>
                    <a:pt x="376900" y="0"/>
                    <a:pt x="841829" y="0"/>
                  </a:cubicBezTo>
                  <a:cubicBezTo>
                    <a:pt x="1306758" y="0"/>
                    <a:pt x="1683658" y="376900"/>
                    <a:pt x="1683658" y="841829"/>
                  </a:cubicBezTo>
                </a:path>
              </a:pathLst>
            </a:cu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1"/>
                </a:solidFill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3FA4D707-F679-417A-AA7E-8BA1F65B24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86795" y="2124713"/>
              <a:ext cx="2818410" cy="937722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EF500197-19F4-4A2E-85DF-38141631EEA2}"/>
                </a:ext>
              </a:extLst>
            </p:cNvPr>
            <p:cNvSpPr txBox="1"/>
            <p:nvPr/>
          </p:nvSpPr>
          <p:spPr>
            <a:xfrm>
              <a:off x="5392848" y="1406705"/>
              <a:ext cx="140630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000" b="1" dirty="0">
                  <a:solidFill>
                    <a:schemeClr val="bg1"/>
                  </a:solidFill>
                  <a:ea typeface="华康俪金黑W8" panose="020B0809000000000000" pitchFamily="49" charset="-122"/>
                </a:rPr>
                <a:t>04</a:t>
              </a:r>
              <a:endParaRPr lang="zh-CN" altLang="en-US" sz="3000" b="1" dirty="0">
                <a:solidFill>
                  <a:schemeClr val="bg1"/>
                </a:solidFill>
                <a:ea typeface="华康俪金黑W8" panose="020B0809000000000000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390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114425" y="2602094"/>
            <a:ext cx="6749777" cy="494385"/>
          </a:xfrm>
          <a:custGeom>
            <a:avLst/>
            <a:gdLst>
              <a:gd name="connsiteX0" fmla="*/ 0 w 8999702"/>
              <a:gd name="connsiteY0" fmla="*/ 0 h 659180"/>
              <a:gd name="connsiteX1" fmla="*/ 8610600 w 8999702"/>
              <a:gd name="connsiteY1" fmla="*/ 0 h 659180"/>
              <a:gd name="connsiteX2" fmla="*/ 8999702 w 8999702"/>
              <a:gd name="connsiteY2" fmla="*/ 329590 h 659180"/>
              <a:gd name="connsiteX3" fmla="*/ 8610600 w 8999702"/>
              <a:gd name="connsiteY3" fmla="*/ 659180 h 659180"/>
              <a:gd name="connsiteX4" fmla="*/ 8610600 w 8999702"/>
              <a:gd name="connsiteY4" fmla="*/ 659179 h 659180"/>
              <a:gd name="connsiteX5" fmla="*/ 1 w 8999702"/>
              <a:gd name="connsiteY5" fmla="*/ 659179 h 659180"/>
              <a:gd name="connsiteX6" fmla="*/ 389102 w 8999702"/>
              <a:gd name="connsiteY6" fmla="*/ 329590 h 65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99702" h="659180">
                <a:moveTo>
                  <a:pt x="0" y="0"/>
                </a:moveTo>
                <a:lnTo>
                  <a:pt x="8610600" y="0"/>
                </a:lnTo>
                <a:lnTo>
                  <a:pt x="8999702" y="329590"/>
                </a:lnTo>
                <a:lnTo>
                  <a:pt x="8610600" y="659180"/>
                </a:lnTo>
                <a:lnTo>
                  <a:pt x="8610600" y="659179"/>
                </a:lnTo>
                <a:lnTo>
                  <a:pt x="1" y="659179"/>
                </a:lnTo>
                <a:lnTo>
                  <a:pt x="389102" y="32959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lang="zh-CN" altLang="en-US" sz="1200">
              <a:solidFill>
                <a:srgbClr val="2684E2"/>
              </a:solidFill>
              <a:latin typeface="Impact MT Std" pitchFamily="34" charset="0"/>
            </a:endParaRPr>
          </a:p>
        </p:txBody>
      </p:sp>
      <p:sp>
        <p:nvSpPr>
          <p:cNvPr id="4" name="任意多边形 3"/>
          <p:cNvSpPr/>
          <p:nvPr/>
        </p:nvSpPr>
        <p:spPr>
          <a:xfrm rot="-2700000">
            <a:off x="2052522" y="2543691"/>
            <a:ext cx="619356" cy="619356"/>
          </a:xfrm>
          <a:custGeom>
            <a:avLst/>
            <a:gdLst>
              <a:gd name="connsiteX0" fmla="*/ 571500 w 1013460"/>
              <a:gd name="connsiteY0" fmla="*/ 0 h 1013460"/>
              <a:gd name="connsiteX1" fmla="*/ 1013460 w 1013460"/>
              <a:gd name="connsiteY1" fmla="*/ 0 h 1013460"/>
              <a:gd name="connsiteX2" fmla="*/ 1013460 w 1013460"/>
              <a:gd name="connsiteY2" fmla="*/ 571500 h 1013460"/>
              <a:gd name="connsiteX3" fmla="*/ 1013460 w 1013460"/>
              <a:gd name="connsiteY3" fmla="*/ 1013460 h 1013460"/>
              <a:gd name="connsiteX4" fmla="*/ 571500 w 1013460"/>
              <a:gd name="connsiteY4" fmla="*/ 1013460 h 1013460"/>
              <a:gd name="connsiteX5" fmla="*/ 0 w 1013460"/>
              <a:gd name="connsiteY5" fmla="*/ 1013460 h 1013460"/>
              <a:gd name="connsiteX6" fmla="*/ 0 w 1013460"/>
              <a:gd name="connsiteY6" fmla="*/ 571500 h 1013460"/>
              <a:gd name="connsiteX7" fmla="*/ 571500 w 1013460"/>
              <a:gd name="connsiteY7" fmla="*/ 571500 h 101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3460" h="1013460">
                <a:moveTo>
                  <a:pt x="571500" y="0"/>
                </a:moveTo>
                <a:lnTo>
                  <a:pt x="1013460" y="0"/>
                </a:lnTo>
                <a:lnTo>
                  <a:pt x="1013460" y="571500"/>
                </a:lnTo>
                <a:lnTo>
                  <a:pt x="1013460" y="1013460"/>
                </a:lnTo>
                <a:lnTo>
                  <a:pt x="571500" y="1013460"/>
                </a:lnTo>
                <a:lnTo>
                  <a:pt x="0" y="1013460"/>
                </a:lnTo>
                <a:lnTo>
                  <a:pt x="0" y="571500"/>
                </a:lnTo>
                <a:lnTo>
                  <a:pt x="571500" y="5715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76200" dist="254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lang="zh-CN" altLang="en-US" sz="1350" dirty="0"/>
          </a:p>
        </p:txBody>
      </p:sp>
      <p:sp>
        <p:nvSpPr>
          <p:cNvPr id="6" name="任意多边形 5"/>
          <p:cNvSpPr/>
          <p:nvPr/>
        </p:nvSpPr>
        <p:spPr>
          <a:xfrm rot="-2700000">
            <a:off x="3433647" y="2543691"/>
            <a:ext cx="619356" cy="619356"/>
          </a:xfrm>
          <a:custGeom>
            <a:avLst/>
            <a:gdLst>
              <a:gd name="connsiteX0" fmla="*/ 571500 w 1013460"/>
              <a:gd name="connsiteY0" fmla="*/ 0 h 1013460"/>
              <a:gd name="connsiteX1" fmla="*/ 1013460 w 1013460"/>
              <a:gd name="connsiteY1" fmla="*/ 0 h 1013460"/>
              <a:gd name="connsiteX2" fmla="*/ 1013460 w 1013460"/>
              <a:gd name="connsiteY2" fmla="*/ 571500 h 1013460"/>
              <a:gd name="connsiteX3" fmla="*/ 1013460 w 1013460"/>
              <a:gd name="connsiteY3" fmla="*/ 1013460 h 1013460"/>
              <a:gd name="connsiteX4" fmla="*/ 571500 w 1013460"/>
              <a:gd name="connsiteY4" fmla="*/ 1013460 h 1013460"/>
              <a:gd name="connsiteX5" fmla="*/ 0 w 1013460"/>
              <a:gd name="connsiteY5" fmla="*/ 1013460 h 1013460"/>
              <a:gd name="connsiteX6" fmla="*/ 0 w 1013460"/>
              <a:gd name="connsiteY6" fmla="*/ 571500 h 1013460"/>
              <a:gd name="connsiteX7" fmla="*/ 571500 w 1013460"/>
              <a:gd name="connsiteY7" fmla="*/ 571500 h 101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3460" h="1013460">
                <a:moveTo>
                  <a:pt x="571500" y="0"/>
                </a:moveTo>
                <a:lnTo>
                  <a:pt x="1013460" y="0"/>
                </a:lnTo>
                <a:lnTo>
                  <a:pt x="1013460" y="571500"/>
                </a:lnTo>
                <a:lnTo>
                  <a:pt x="1013460" y="1013460"/>
                </a:lnTo>
                <a:lnTo>
                  <a:pt x="571500" y="1013460"/>
                </a:lnTo>
                <a:lnTo>
                  <a:pt x="0" y="1013460"/>
                </a:lnTo>
                <a:lnTo>
                  <a:pt x="0" y="571500"/>
                </a:lnTo>
                <a:lnTo>
                  <a:pt x="571500" y="5715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76200" dist="254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lang="zh-CN" altLang="en-US" sz="1350" dirty="0"/>
          </a:p>
        </p:txBody>
      </p:sp>
      <p:sp>
        <p:nvSpPr>
          <p:cNvPr id="7" name="任意多边形 6"/>
          <p:cNvSpPr/>
          <p:nvPr/>
        </p:nvSpPr>
        <p:spPr>
          <a:xfrm rot="-2700000">
            <a:off x="4814772" y="2543691"/>
            <a:ext cx="619356" cy="619356"/>
          </a:xfrm>
          <a:custGeom>
            <a:avLst/>
            <a:gdLst>
              <a:gd name="connsiteX0" fmla="*/ 571500 w 1013460"/>
              <a:gd name="connsiteY0" fmla="*/ 0 h 1013460"/>
              <a:gd name="connsiteX1" fmla="*/ 1013460 w 1013460"/>
              <a:gd name="connsiteY1" fmla="*/ 0 h 1013460"/>
              <a:gd name="connsiteX2" fmla="*/ 1013460 w 1013460"/>
              <a:gd name="connsiteY2" fmla="*/ 571500 h 1013460"/>
              <a:gd name="connsiteX3" fmla="*/ 1013460 w 1013460"/>
              <a:gd name="connsiteY3" fmla="*/ 1013460 h 1013460"/>
              <a:gd name="connsiteX4" fmla="*/ 571500 w 1013460"/>
              <a:gd name="connsiteY4" fmla="*/ 1013460 h 1013460"/>
              <a:gd name="connsiteX5" fmla="*/ 0 w 1013460"/>
              <a:gd name="connsiteY5" fmla="*/ 1013460 h 1013460"/>
              <a:gd name="connsiteX6" fmla="*/ 0 w 1013460"/>
              <a:gd name="connsiteY6" fmla="*/ 571500 h 1013460"/>
              <a:gd name="connsiteX7" fmla="*/ 571500 w 1013460"/>
              <a:gd name="connsiteY7" fmla="*/ 571500 h 101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3460" h="1013460">
                <a:moveTo>
                  <a:pt x="571500" y="0"/>
                </a:moveTo>
                <a:lnTo>
                  <a:pt x="1013460" y="0"/>
                </a:lnTo>
                <a:lnTo>
                  <a:pt x="1013460" y="571500"/>
                </a:lnTo>
                <a:lnTo>
                  <a:pt x="1013460" y="1013460"/>
                </a:lnTo>
                <a:lnTo>
                  <a:pt x="571500" y="1013460"/>
                </a:lnTo>
                <a:lnTo>
                  <a:pt x="0" y="1013460"/>
                </a:lnTo>
                <a:lnTo>
                  <a:pt x="0" y="571500"/>
                </a:lnTo>
                <a:lnTo>
                  <a:pt x="571500" y="5715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76200" dist="254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lang="zh-CN" altLang="en-US" sz="1350" dirty="0"/>
          </a:p>
        </p:txBody>
      </p:sp>
      <p:sp>
        <p:nvSpPr>
          <p:cNvPr id="8" name="任意多边形 7"/>
          <p:cNvSpPr/>
          <p:nvPr/>
        </p:nvSpPr>
        <p:spPr>
          <a:xfrm rot="-2700000">
            <a:off x="6195897" y="2543691"/>
            <a:ext cx="619356" cy="619356"/>
          </a:xfrm>
          <a:custGeom>
            <a:avLst/>
            <a:gdLst>
              <a:gd name="connsiteX0" fmla="*/ 571500 w 1013460"/>
              <a:gd name="connsiteY0" fmla="*/ 0 h 1013460"/>
              <a:gd name="connsiteX1" fmla="*/ 1013460 w 1013460"/>
              <a:gd name="connsiteY1" fmla="*/ 0 h 1013460"/>
              <a:gd name="connsiteX2" fmla="*/ 1013460 w 1013460"/>
              <a:gd name="connsiteY2" fmla="*/ 571500 h 1013460"/>
              <a:gd name="connsiteX3" fmla="*/ 1013460 w 1013460"/>
              <a:gd name="connsiteY3" fmla="*/ 1013460 h 1013460"/>
              <a:gd name="connsiteX4" fmla="*/ 571500 w 1013460"/>
              <a:gd name="connsiteY4" fmla="*/ 1013460 h 1013460"/>
              <a:gd name="connsiteX5" fmla="*/ 0 w 1013460"/>
              <a:gd name="connsiteY5" fmla="*/ 1013460 h 1013460"/>
              <a:gd name="connsiteX6" fmla="*/ 0 w 1013460"/>
              <a:gd name="connsiteY6" fmla="*/ 571500 h 1013460"/>
              <a:gd name="connsiteX7" fmla="*/ 571500 w 1013460"/>
              <a:gd name="connsiteY7" fmla="*/ 571500 h 101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3460" h="1013460">
                <a:moveTo>
                  <a:pt x="571500" y="0"/>
                </a:moveTo>
                <a:lnTo>
                  <a:pt x="1013460" y="0"/>
                </a:lnTo>
                <a:lnTo>
                  <a:pt x="1013460" y="571500"/>
                </a:lnTo>
                <a:lnTo>
                  <a:pt x="1013460" y="1013460"/>
                </a:lnTo>
                <a:lnTo>
                  <a:pt x="571500" y="1013460"/>
                </a:lnTo>
                <a:lnTo>
                  <a:pt x="0" y="1013460"/>
                </a:lnTo>
                <a:lnTo>
                  <a:pt x="0" y="571500"/>
                </a:lnTo>
                <a:lnTo>
                  <a:pt x="571500" y="5715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76200" dist="254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lang="zh-CN" altLang="en-US" sz="1350" dirty="0"/>
          </a:p>
        </p:txBody>
      </p:sp>
      <p:sp>
        <p:nvSpPr>
          <p:cNvPr id="9" name="文本框 25"/>
          <p:cNvSpPr txBox="1"/>
          <p:nvPr/>
        </p:nvSpPr>
        <p:spPr>
          <a:xfrm>
            <a:off x="1440843" y="2676162"/>
            <a:ext cx="750088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Impact MT Std" pitchFamily="34" charset="0"/>
              </a:rPr>
              <a:t>01</a:t>
            </a:r>
            <a:endParaRPr lang="zh-CN" altLang="en-US" dirty="0">
              <a:solidFill>
                <a:srgbClr val="FF0000"/>
              </a:solidFill>
              <a:latin typeface="Impact MT Std" pitchFamily="34" charset="0"/>
            </a:endParaRPr>
          </a:p>
        </p:txBody>
      </p:sp>
      <p:sp>
        <p:nvSpPr>
          <p:cNvPr id="10" name="文本框 26"/>
          <p:cNvSpPr txBox="1"/>
          <p:nvPr/>
        </p:nvSpPr>
        <p:spPr>
          <a:xfrm>
            <a:off x="2850995" y="2676162"/>
            <a:ext cx="750088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Impact MT Std" pitchFamily="34" charset="0"/>
              </a:rPr>
              <a:t>02</a:t>
            </a:r>
            <a:endParaRPr lang="zh-CN" altLang="en-US" dirty="0">
              <a:solidFill>
                <a:srgbClr val="FF0000"/>
              </a:solidFill>
              <a:latin typeface="Impact MT Std" pitchFamily="34" charset="0"/>
            </a:endParaRPr>
          </a:p>
        </p:txBody>
      </p:sp>
      <p:sp>
        <p:nvSpPr>
          <p:cNvPr id="11" name="文本框 27"/>
          <p:cNvSpPr txBox="1"/>
          <p:nvPr/>
        </p:nvSpPr>
        <p:spPr>
          <a:xfrm>
            <a:off x="4211244" y="2676162"/>
            <a:ext cx="750088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Impact MT Std" pitchFamily="34" charset="0"/>
              </a:rPr>
              <a:t>03</a:t>
            </a:r>
            <a:endParaRPr lang="zh-CN" altLang="en-US" dirty="0">
              <a:solidFill>
                <a:srgbClr val="FF0000"/>
              </a:solidFill>
              <a:latin typeface="Impact MT Std" pitchFamily="34" charset="0"/>
            </a:endParaRPr>
          </a:p>
        </p:txBody>
      </p:sp>
      <p:sp>
        <p:nvSpPr>
          <p:cNvPr id="12" name="文本框 28"/>
          <p:cNvSpPr txBox="1"/>
          <p:nvPr/>
        </p:nvSpPr>
        <p:spPr>
          <a:xfrm>
            <a:off x="5570937" y="2676162"/>
            <a:ext cx="750088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Impact MT Std" pitchFamily="34" charset="0"/>
              </a:rPr>
              <a:t>04</a:t>
            </a:r>
            <a:endParaRPr lang="zh-CN" altLang="en-US" dirty="0">
              <a:solidFill>
                <a:srgbClr val="FF0000"/>
              </a:solidFill>
              <a:latin typeface="Impact MT Std" pitchFamily="34" charset="0"/>
            </a:endParaRPr>
          </a:p>
        </p:txBody>
      </p:sp>
      <p:sp>
        <p:nvSpPr>
          <p:cNvPr id="13" name="文本框 29"/>
          <p:cNvSpPr txBox="1"/>
          <p:nvPr/>
        </p:nvSpPr>
        <p:spPr>
          <a:xfrm>
            <a:off x="6930631" y="2676162"/>
            <a:ext cx="750088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Impact MT Std" pitchFamily="34" charset="0"/>
              </a:rPr>
              <a:t>05</a:t>
            </a:r>
            <a:endParaRPr lang="zh-CN" altLang="en-US" dirty="0">
              <a:solidFill>
                <a:srgbClr val="FF0000"/>
              </a:solidFill>
              <a:latin typeface="Impact MT Std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819690" y="2999794"/>
            <a:ext cx="69926" cy="536405"/>
            <a:chOff x="2690232" y="4097191"/>
            <a:chExt cx="93235" cy="715207"/>
          </a:xfrm>
        </p:grpSpPr>
        <p:sp>
          <p:nvSpPr>
            <p:cNvPr id="15" name="椭圆 14"/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1350"/>
            </a:p>
          </p:txBody>
        </p:sp>
        <p:sp>
          <p:nvSpPr>
            <p:cNvPr id="16" name="椭圆 15"/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1350"/>
            </a:p>
          </p:txBody>
        </p:sp>
        <p:cxnSp>
          <p:nvCxnSpPr>
            <p:cNvPr id="17" name="直接连接符 16"/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91"/>
          <p:cNvSpPr txBox="1"/>
          <p:nvPr/>
        </p:nvSpPr>
        <p:spPr>
          <a:xfrm>
            <a:off x="1386837" y="3555647"/>
            <a:ext cx="1182082" cy="3000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350" b="1" dirty="0">
                <a:solidFill>
                  <a:srgbClr val="FF0000"/>
                </a:solidFill>
                <a:latin typeface="Impact MT Std" pitchFamily="34" charset="0"/>
                <a:ea typeface="微软雅黑" panose="020B0503020204020204" pitchFamily="34" charset="-122"/>
              </a:rPr>
              <a:t>2018</a:t>
            </a:r>
            <a:r>
              <a:rPr lang="zh-CN" altLang="en-US" sz="1350" b="1" dirty="0">
                <a:solidFill>
                  <a:srgbClr val="FF0000"/>
                </a:solidFill>
                <a:latin typeface="Impact MT Std" pitchFamily="34" charset="0"/>
                <a:ea typeface="微软雅黑" panose="020B0503020204020204" pitchFamily="34" charset="-122"/>
              </a:rPr>
              <a:t>年</a:t>
            </a:r>
            <a:r>
              <a:rPr lang="en-US" altLang="zh-CN" sz="1350" b="1" dirty="0">
                <a:solidFill>
                  <a:srgbClr val="FF0000"/>
                </a:solidFill>
                <a:latin typeface="Impact MT Std" pitchFamily="34" charset="0"/>
                <a:ea typeface="微软雅黑" panose="020B0503020204020204" pitchFamily="34" charset="-122"/>
              </a:rPr>
              <a:t>9</a:t>
            </a:r>
            <a:r>
              <a:rPr lang="zh-CN" altLang="en-US" sz="1350" b="1" dirty="0">
                <a:solidFill>
                  <a:srgbClr val="FF0000"/>
                </a:solidFill>
                <a:latin typeface="Impact MT Std" pitchFamily="34" charset="0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19" name="文本框 92"/>
          <p:cNvSpPr txBox="1"/>
          <p:nvPr/>
        </p:nvSpPr>
        <p:spPr>
          <a:xfrm>
            <a:off x="1386837" y="3792290"/>
            <a:ext cx="1350955" cy="49629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成立三家分公司，</a:t>
            </a:r>
            <a:endParaRPr lang="en-US" altLang="zh-CN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公司门户网站网布</a:t>
            </a:r>
            <a:endParaRPr lang="en-US" altLang="zh-CN" sz="105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153115" y="2189704"/>
            <a:ext cx="69926" cy="536405"/>
            <a:chOff x="2690232" y="4097191"/>
            <a:chExt cx="93235" cy="715207"/>
          </a:xfrm>
        </p:grpSpPr>
        <p:sp>
          <p:nvSpPr>
            <p:cNvPr id="21" name="椭圆 20"/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1350"/>
            </a:p>
          </p:txBody>
        </p:sp>
        <p:sp>
          <p:nvSpPr>
            <p:cNvPr id="22" name="椭圆 21"/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1350"/>
            </a:p>
          </p:txBody>
        </p:sp>
        <p:cxnSp>
          <p:nvCxnSpPr>
            <p:cNvPr id="23" name="直接连接符 22"/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文本框 99"/>
          <p:cNvSpPr txBox="1"/>
          <p:nvPr/>
        </p:nvSpPr>
        <p:spPr>
          <a:xfrm>
            <a:off x="2682177" y="1402717"/>
            <a:ext cx="1182082" cy="3000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350" b="1" dirty="0">
                <a:solidFill>
                  <a:srgbClr val="FF0000"/>
                </a:solidFill>
                <a:latin typeface="Impact MT Std" pitchFamily="34" charset="0"/>
                <a:ea typeface="微软雅黑" panose="020B0503020204020204" pitchFamily="34" charset="-122"/>
              </a:rPr>
              <a:t>2018</a:t>
            </a:r>
            <a:r>
              <a:rPr lang="zh-CN" altLang="en-US" sz="1350" b="1" dirty="0">
                <a:solidFill>
                  <a:srgbClr val="FF0000"/>
                </a:solidFill>
                <a:latin typeface="Impact MT Std" pitchFamily="34" charset="0"/>
                <a:ea typeface="微软雅黑" panose="020B0503020204020204" pitchFamily="34" charset="-122"/>
              </a:rPr>
              <a:t>年</a:t>
            </a:r>
            <a:r>
              <a:rPr lang="en-US" altLang="zh-CN" sz="1350" b="1" dirty="0">
                <a:solidFill>
                  <a:srgbClr val="FF0000"/>
                </a:solidFill>
                <a:latin typeface="Impact MT Std" pitchFamily="34" charset="0"/>
                <a:ea typeface="微软雅黑" panose="020B0503020204020204" pitchFamily="34" charset="-122"/>
              </a:rPr>
              <a:t>5</a:t>
            </a:r>
            <a:r>
              <a:rPr lang="zh-CN" altLang="en-US" sz="1350" b="1" dirty="0">
                <a:solidFill>
                  <a:srgbClr val="FF0000"/>
                </a:solidFill>
                <a:latin typeface="Impact MT Std" pitchFamily="34" charset="0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25" name="文本框 100"/>
          <p:cNvSpPr txBox="1"/>
          <p:nvPr/>
        </p:nvSpPr>
        <p:spPr>
          <a:xfrm>
            <a:off x="2682176" y="1639360"/>
            <a:ext cx="1566979" cy="49629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股融资五千万美元，</a:t>
            </a:r>
            <a:endParaRPr lang="en-US" altLang="zh-CN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进军房地产行业</a:t>
            </a:r>
            <a:endParaRPr lang="en-US" altLang="zh-CN" sz="105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553266" y="2999794"/>
            <a:ext cx="69926" cy="536405"/>
            <a:chOff x="2690232" y="4097191"/>
            <a:chExt cx="93235" cy="715207"/>
          </a:xfrm>
        </p:grpSpPr>
        <p:sp>
          <p:nvSpPr>
            <p:cNvPr id="27" name="椭圆 26"/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1350"/>
            </a:p>
          </p:txBody>
        </p:sp>
        <p:sp>
          <p:nvSpPr>
            <p:cNvPr id="28" name="椭圆 27"/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1350"/>
            </a:p>
          </p:txBody>
        </p:sp>
        <p:cxnSp>
          <p:nvCxnSpPr>
            <p:cNvPr id="29" name="直接连接符 28"/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文本框 94"/>
          <p:cNvSpPr txBox="1"/>
          <p:nvPr/>
        </p:nvSpPr>
        <p:spPr>
          <a:xfrm>
            <a:off x="4121218" y="3590204"/>
            <a:ext cx="1182082" cy="3000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350" b="1" dirty="0">
                <a:solidFill>
                  <a:srgbClr val="FF0000"/>
                </a:solidFill>
                <a:latin typeface="Impact MT Std" pitchFamily="34" charset="0"/>
                <a:ea typeface="微软雅黑" panose="020B0503020204020204" pitchFamily="34" charset="-122"/>
              </a:rPr>
              <a:t>2018</a:t>
            </a:r>
            <a:r>
              <a:rPr lang="zh-CN" altLang="en-US" sz="1350" b="1" dirty="0">
                <a:solidFill>
                  <a:srgbClr val="FF0000"/>
                </a:solidFill>
                <a:latin typeface="Impact MT Std" pitchFamily="34" charset="0"/>
                <a:ea typeface="微软雅黑" panose="020B0503020204020204" pitchFamily="34" charset="-122"/>
              </a:rPr>
              <a:t>年</a:t>
            </a:r>
            <a:r>
              <a:rPr lang="en-US" altLang="zh-CN" sz="1350" b="1" dirty="0">
                <a:solidFill>
                  <a:srgbClr val="FF0000"/>
                </a:solidFill>
                <a:latin typeface="Impact MT Std" pitchFamily="34" charset="0"/>
                <a:ea typeface="微软雅黑" panose="020B0503020204020204" pitchFamily="34" charset="-122"/>
              </a:rPr>
              <a:t>6</a:t>
            </a:r>
            <a:r>
              <a:rPr lang="zh-CN" altLang="en-US" sz="1350" b="1" dirty="0">
                <a:solidFill>
                  <a:srgbClr val="FF0000"/>
                </a:solidFill>
                <a:latin typeface="Impact MT Std" pitchFamily="34" charset="0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31" name="文本框 95"/>
          <p:cNvSpPr txBox="1"/>
          <p:nvPr/>
        </p:nvSpPr>
        <p:spPr>
          <a:xfrm>
            <a:off x="4121218" y="3826847"/>
            <a:ext cx="1586099" cy="49629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季度销售额突破三千万，是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全年两倍</a:t>
            </a:r>
            <a:endParaRPr lang="en-US" altLang="zh-CN" sz="105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5874386" y="2189704"/>
            <a:ext cx="69926" cy="536405"/>
            <a:chOff x="2690232" y="4097191"/>
            <a:chExt cx="93235" cy="715207"/>
          </a:xfrm>
        </p:grpSpPr>
        <p:sp>
          <p:nvSpPr>
            <p:cNvPr id="33" name="椭圆 32"/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1350"/>
            </a:p>
          </p:txBody>
        </p:sp>
        <p:sp>
          <p:nvSpPr>
            <p:cNvPr id="34" name="椭圆 33"/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1350"/>
            </a:p>
          </p:txBody>
        </p:sp>
        <p:cxnSp>
          <p:nvCxnSpPr>
            <p:cNvPr id="35" name="直接连接符 34"/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文本框 101"/>
          <p:cNvSpPr txBox="1"/>
          <p:nvPr/>
        </p:nvSpPr>
        <p:spPr>
          <a:xfrm>
            <a:off x="5404253" y="1373910"/>
            <a:ext cx="1182082" cy="3000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350" b="1" dirty="0">
                <a:solidFill>
                  <a:srgbClr val="FF0000"/>
                </a:solidFill>
                <a:latin typeface="Impact MT Std" pitchFamily="34" charset="0"/>
                <a:ea typeface="微软雅黑" panose="020B0503020204020204" pitchFamily="34" charset="-122"/>
              </a:rPr>
              <a:t>2018</a:t>
            </a:r>
            <a:r>
              <a:rPr lang="zh-CN" altLang="en-US" sz="1350" b="1" dirty="0">
                <a:solidFill>
                  <a:srgbClr val="FF0000"/>
                </a:solidFill>
                <a:latin typeface="Impact MT Std" pitchFamily="34" charset="0"/>
                <a:ea typeface="微软雅黑" panose="020B0503020204020204" pitchFamily="34" charset="-122"/>
              </a:rPr>
              <a:t>年</a:t>
            </a:r>
            <a:r>
              <a:rPr lang="en-US" altLang="zh-CN" sz="1350" b="1" dirty="0">
                <a:solidFill>
                  <a:srgbClr val="FF0000"/>
                </a:solidFill>
                <a:latin typeface="Impact MT Std" pitchFamily="34" charset="0"/>
                <a:ea typeface="微软雅黑" panose="020B0503020204020204" pitchFamily="34" charset="-122"/>
              </a:rPr>
              <a:t>3</a:t>
            </a:r>
            <a:r>
              <a:rPr lang="zh-CN" altLang="en-US" sz="1350" b="1" dirty="0">
                <a:solidFill>
                  <a:srgbClr val="FF0000"/>
                </a:solidFill>
                <a:latin typeface="Impact MT Std" pitchFamily="34" charset="0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37" name="文本框 102"/>
          <p:cNvSpPr txBox="1"/>
          <p:nvPr/>
        </p:nvSpPr>
        <p:spPr>
          <a:xfrm>
            <a:off x="5404252" y="1610553"/>
            <a:ext cx="1653215" cy="49629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美国交易所成功上市，</a:t>
            </a:r>
            <a:endParaRPr lang="en-US" altLang="zh-CN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发布第一支股票</a:t>
            </a:r>
            <a:endParaRPr lang="en-US" altLang="zh-CN" sz="105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7273491" y="2999794"/>
            <a:ext cx="69926" cy="536405"/>
            <a:chOff x="2690232" y="4097191"/>
            <a:chExt cx="93235" cy="715207"/>
          </a:xfrm>
        </p:grpSpPr>
        <p:sp>
          <p:nvSpPr>
            <p:cNvPr id="39" name="椭圆 38"/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1350"/>
            </a:p>
          </p:txBody>
        </p:sp>
        <p:sp>
          <p:nvSpPr>
            <p:cNvPr id="40" name="椭圆 39"/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1350"/>
            </a:p>
          </p:txBody>
        </p:sp>
        <p:cxnSp>
          <p:nvCxnSpPr>
            <p:cNvPr id="41" name="直接连接符 40"/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文本框 94"/>
          <p:cNvSpPr txBox="1"/>
          <p:nvPr/>
        </p:nvSpPr>
        <p:spPr>
          <a:xfrm>
            <a:off x="6821518" y="3590204"/>
            <a:ext cx="1182082" cy="3000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350" b="1" dirty="0">
                <a:solidFill>
                  <a:srgbClr val="FF0000"/>
                </a:solidFill>
                <a:latin typeface="Impact MT Std" pitchFamily="34" charset="0"/>
                <a:ea typeface="微软雅黑" panose="020B0503020204020204" pitchFamily="34" charset="-122"/>
              </a:rPr>
              <a:t>2018</a:t>
            </a:r>
            <a:r>
              <a:rPr lang="zh-CN" altLang="en-US" sz="1350" b="1" dirty="0">
                <a:solidFill>
                  <a:srgbClr val="FF0000"/>
                </a:solidFill>
                <a:latin typeface="Impact MT Std" pitchFamily="34" charset="0"/>
                <a:ea typeface="微软雅黑" panose="020B0503020204020204" pitchFamily="34" charset="-122"/>
              </a:rPr>
              <a:t>年</a:t>
            </a:r>
            <a:r>
              <a:rPr lang="en-US" altLang="zh-CN" sz="1350" b="1" dirty="0">
                <a:solidFill>
                  <a:srgbClr val="FF0000"/>
                </a:solidFill>
                <a:latin typeface="Impact MT Std" pitchFamily="34" charset="0"/>
                <a:ea typeface="微软雅黑" panose="020B0503020204020204" pitchFamily="34" charset="-122"/>
              </a:rPr>
              <a:t>9</a:t>
            </a:r>
            <a:r>
              <a:rPr lang="zh-CN" altLang="en-US" sz="1350" b="1" dirty="0">
                <a:solidFill>
                  <a:srgbClr val="FF0000"/>
                </a:solidFill>
                <a:latin typeface="Impact MT Std" pitchFamily="34" charset="0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43" name="文本框 95"/>
          <p:cNvSpPr txBox="1"/>
          <p:nvPr/>
        </p:nvSpPr>
        <p:spPr>
          <a:xfrm>
            <a:off x="6821518" y="3826847"/>
            <a:ext cx="1586099" cy="49629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季度销售额突破八千万，是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全年三倍</a:t>
            </a:r>
            <a:endParaRPr lang="en-US" altLang="zh-CN" sz="105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95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000"/>
                            </p:stCondLst>
                            <p:childTnLst>
                              <p:par>
                                <p:cTn id="8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500"/>
                            </p:stCondLst>
                            <p:childTnLst>
                              <p:par>
                                <p:cTn id="8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8" grpId="0"/>
      <p:bldP spid="19" grpId="0"/>
      <p:bldP spid="24" grpId="0"/>
      <p:bldP spid="25" grpId="0"/>
      <p:bldP spid="30" grpId="0"/>
      <p:bldP spid="31" grpId="0"/>
      <p:bldP spid="36" grpId="0"/>
      <p:bldP spid="37" grpId="0"/>
      <p:bldP spid="42" grpId="0"/>
      <p:bldP spid="4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114" y="1266313"/>
            <a:ext cx="7345772" cy="993540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24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通过复制您的文本。您的内容打在这里，或者通过复制您的文本后，在此框中选择粘贴，并选择只保留文字。您的内容打在这里，或者通过通过复制您的文本。您的内容打在这里，或者通过复制您的文本后，在此框中选择粘贴，并选择只保留文字。您的内容打在这里，或者通过通过复制您的文本。</a:t>
            </a:r>
            <a:endParaRPr lang="en-US" altLang="zh-CN" sz="924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30000"/>
              </a:lnSpc>
            </a:pPr>
            <a:endParaRPr lang="en-US" altLang="zh-CN" sz="924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924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3" name="椭圆 2"/>
          <p:cNvSpPr/>
          <p:nvPr/>
        </p:nvSpPr>
        <p:spPr>
          <a:xfrm>
            <a:off x="1385231" y="2579154"/>
            <a:ext cx="108026" cy="108006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16200000" scaled="1"/>
            <a:tileRect/>
          </a:gradFill>
          <a:ln w="9525">
            <a:solidFill>
              <a:schemeClr val="bg1">
                <a:lumMod val="75000"/>
              </a:schemeClr>
            </a:solidFill>
          </a:ln>
          <a:effectLst>
            <a:outerShdw blurRad="76200" dist="762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7" tIns="34289" rIns="68577" bIns="342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93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47271" y="2569853"/>
            <a:ext cx="1071441" cy="255324"/>
          </a:xfrm>
          <a:prstGeom prst="rect">
            <a:avLst/>
          </a:prstGeom>
          <a:noFill/>
        </p:spPr>
        <p:txBody>
          <a:bodyPr wrap="none" lIns="68577" tIns="34289" rIns="68577" bIns="34289" rtlCol="0">
            <a:spAutoFit/>
          </a:bodyPr>
          <a:lstStyle/>
          <a:p>
            <a:r>
              <a:rPr lang="zh-CN" altLang="en-US" sz="1209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2573517" y="2715714"/>
            <a:ext cx="145835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560777" y="2894638"/>
            <a:ext cx="734810" cy="266225"/>
          </a:xfrm>
          <a:prstGeom prst="rect">
            <a:avLst/>
          </a:prstGeom>
          <a:noFill/>
        </p:spPr>
        <p:txBody>
          <a:bodyPr wrap="none" lIns="68577" tIns="34289" rIns="68577" bIns="34289" rtlCol="0">
            <a:spAutoFit/>
          </a:bodyPr>
          <a:lstStyle/>
          <a:p>
            <a:r>
              <a:rPr lang="en-US" altLang="zh-CN" sz="1280" dirty="0">
                <a:solidFill>
                  <a:schemeClr val="accent1"/>
                </a:solidFill>
                <a:latin typeface="Avant GardeBook" pitchFamily="50" charset="0"/>
                <a:ea typeface="微软雅黑" pitchFamily="34" charset="-122"/>
              </a:rPr>
              <a:t>63,856</a:t>
            </a:r>
            <a:endParaRPr lang="zh-CN" altLang="en-US" sz="1280" dirty="0">
              <a:solidFill>
                <a:schemeClr val="accent1"/>
              </a:solidFill>
              <a:latin typeface="Avant GardeBook" pitchFamily="50" charset="0"/>
              <a:ea typeface="微软雅黑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2711963" y="2778347"/>
            <a:ext cx="270065" cy="136664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zh-CN" altLang="en-US" sz="1280"/>
          </a:p>
        </p:txBody>
      </p:sp>
      <p:sp>
        <p:nvSpPr>
          <p:cNvPr id="8" name="圆角矩形 7"/>
          <p:cNvSpPr/>
          <p:nvPr/>
        </p:nvSpPr>
        <p:spPr>
          <a:xfrm>
            <a:off x="3046606" y="2778347"/>
            <a:ext cx="270065" cy="136664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zh-CN" altLang="en-US" sz="1280"/>
          </a:p>
        </p:txBody>
      </p:sp>
      <p:sp>
        <p:nvSpPr>
          <p:cNvPr id="9" name="圆角矩形 8"/>
          <p:cNvSpPr/>
          <p:nvPr/>
        </p:nvSpPr>
        <p:spPr>
          <a:xfrm>
            <a:off x="3381248" y="2778347"/>
            <a:ext cx="270065" cy="136664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zh-CN" altLang="en-US" sz="1280"/>
          </a:p>
        </p:txBody>
      </p:sp>
      <p:sp>
        <p:nvSpPr>
          <p:cNvPr id="10" name="圆角矩形 9"/>
          <p:cNvSpPr/>
          <p:nvPr/>
        </p:nvSpPr>
        <p:spPr>
          <a:xfrm>
            <a:off x="3715891" y="2778347"/>
            <a:ext cx="270065" cy="136664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zh-CN" altLang="en-US" sz="1280"/>
          </a:p>
        </p:txBody>
      </p:sp>
      <p:sp>
        <p:nvSpPr>
          <p:cNvPr id="11" name="圆角矩形 10"/>
          <p:cNvSpPr/>
          <p:nvPr/>
        </p:nvSpPr>
        <p:spPr>
          <a:xfrm>
            <a:off x="2711963" y="3669812"/>
            <a:ext cx="270065" cy="475182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16200000" scaled="1"/>
            <a:tileRect/>
          </a:gradFill>
          <a:ln w="1905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7" tIns="34289" rIns="68577" bIns="342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93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3046606" y="3597920"/>
            <a:ext cx="270065" cy="547073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16200000" scaled="1"/>
            <a:tileRect/>
          </a:gradFill>
          <a:ln w="1905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7" tIns="34289" rIns="68577" bIns="342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93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3381248" y="3461669"/>
            <a:ext cx="270065" cy="683324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16200000" scaled="1"/>
            <a:tileRect/>
          </a:gradFill>
          <a:ln w="1905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7" tIns="34289" rIns="68577" bIns="342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93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3715891" y="3168818"/>
            <a:ext cx="270065" cy="976176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16200000" scaled="1"/>
            <a:tileRect/>
          </a:gradFill>
          <a:ln w="1905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7" tIns="34289" rIns="68577" bIns="342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93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81543" y="4202671"/>
            <a:ext cx="340472" cy="189602"/>
          </a:xfrm>
          <a:prstGeom prst="rect">
            <a:avLst/>
          </a:prstGeom>
          <a:noFill/>
        </p:spPr>
        <p:txBody>
          <a:bodyPr wrap="none" lIns="68577" tIns="34289" rIns="68577" bIns="34289" rtlCol="0">
            <a:spAutoFit/>
          </a:bodyPr>
          <a:lstStyle/>
          <a:p>
            <a:r>
              <a:rPr lang="zh-CN" altLang="en-US" sz="782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16186" y="4202671"/>
            <a:ext cx="340472" cy="189602"/>
          </a:xfrm>
          <a:prstGeom prst="rect">
            <a:avLst/>
          </a:prstGeom>
          <a:noFill/>
        </p:spPr>
        <p:txBody>
          <a:bodyPr wrap="none" lIns="68577" tIns="34289" rIns="68577" bIns="34289" rtlCol="0">
            <a:spAutoFit/>
          </a:bodyPr>
          <a:lstStyle/>
          <a:p>
            <a:r>
              <a:rPr lang="zh-CN" altLang="en-US" sz="782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50828" y="4202671"/>
            <a:ext cx="340472" cy="189602"/>
          </a:xfrm>
          <a:prstGeom prst="rect">
            <a:avLst/>
          </a:prstGeom>
          <a:noFill/>
        </p:spPr>
        <p:txBody>
          <a:bodyPr wrap="none" lIns="68577" tIns="34289" rIns="68577" bIns="34289" rtlCol="0">
            <a:spAutoFit/>
          </a:bodyPr>
          <a:lstStyle/>
          <a:p>
            <a:r>
              <a:rPr lang="zh-CN" altLang="en-US" sz="782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85471" y="4202671"/>
            <a:ext cx="340472" cy="189602"/>
          </a:xfrm>
          <a:prstGeom prst="rect">
            <a:avLst/>
          </a:prstGeom>
          <a:noFill/>
        </p:spPr>
        <p:txBody>
          <a:bodyPr wrap="none" lIns="68577" tIns="34289" rIns="68577" bIns="34289" rtlCol="0">
            <a:spAutoFit/>
          </a:bodyPr>
          <a:lstStyle/>
          <a:p>
            <a:r>
              <a:rPr lang="zh-CN" altLang="en-US" sz="782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59633" y="3301435"/>
            <a:ext cx="1440160" cy="211466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pPr algn="ctr"/>
            <a:r>
              <a:rPr lang="zh-CN" altLang="en-US" sz="924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上半年创收（人民币）</a:t>
            </a:r>
          </a:p>
        </p:txBody>
      </p:sp>
      <p:sp>
        <p:nvSpPr>
          <p:cNvPr id="20" name="椭圆 19"/>
          <p:cNvSpPr/>
          <p:nvPr/>
        </p:nvSpPr>
        <p:spPr>
          <a:xfrm>
            <a:off x="4950091" y="2579154"/>
            <a:ext cx="108026" cy="108006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16200000" scaled="1"/>
            <a:tileRect/>
          </a:gradFill>
          <a:ln w="9525">
            <a:solidFill>
              <a:schemeClr val="bg1">
                <a:lumMod val="75000"/>
              </a:schemeClr>
            </a:solidFill>
          </a:ln>
          <a:effectLst>
            <a:outerShdw blurRad="76200" dist="762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7" tIns="34289" rIns="68577" bIns="342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93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12131" y="2569853"/>
            <a:ext cx="1071441" cy="255324"/>
          </a:xfrm>
          <a:prstGeom prst="rect">
            <a:avLst/>
          </a:prstGeom>
          <a:noFill/>
        </p:spPr>
        <p:txBody>
          <a:bodyPr wrap="none" lIns="68577" tIns="34289" rIns="68577" bIns="34289" rtlCol="0">
            <a:spAutoFit/>
          </a:bodyPr>
          <a:lstStyle/>
          <a:p>
            <a:r>
              <a:rPr lang="zh-CN" altLang="en-US" sz="1209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6138377" y="2715714"/>
            <a:ext cx="145835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168322" y="2894638"/>
            <a:ext cx="734810" cy="266225"/>
          </a:xfrm>
          <a:prstGeom prst="rect">
            <a:avLst/>
          </a:prstGeom>
          <a:noFill/>
        </p:spPr>
        <p:txBody>
          <a:bodyPr wrap="none" lIns="68577" tIns="34289" rIns="68577" bIns="34289" rtlCol="0">
            <a:spAutoFit/>
          </a:bodyPr>
          <a:lstStyle/>
          <a:p>
            <a:r>
              <a:rPr lang="en-US" altLang="zh-CN" sz="1280" dirty="0">
                <a:solidFill>
                  <a:schemeClr val="accent3"/>
                </a:solidFill>
                <a:latin typeface="Avant GardeBook" pitchFamily="50" charset="0"/>
                <a:ea typeface="微软雅黑" pitchFamily="34" charset="-122"/>
              </a:rPr>
              <a:t>86,169</a:t>
            </a:r>
            <a:endParaRPr lang="zh-CN" altLang="en-US" sz="1280" dirty="0">
              <a:solidFill>
                <a:schemeClr val="accent3"/>
              </a:solidFill>
              <a:latin typeface="Avant GardeBook" pitchFamily="50" charset="0"/>
              <a:ea typeface="微软雅黑" pitchFamily="34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6276823" y="2778347"/>
            <a:ext cx="270065" cy="136664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zh-CN" altLang="en-US" sz="1280"/>
          </a:p>
        </p:txBody>
      </p:sp>
      <p:sp>
        <p:nvSpPr>
          <p:cNvPr id="25" name="圆角矩形 24"/>
          <p:cNvSpPr/>
          <p:nvPr/>
        </p:nvSpPr>
        <p:spPr>
          <a:xfrm>
            <a:off x="6611466" y="2778347"/>
            <a:ext cx="270065" cy="136664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zh-CN" altLang="en-US" sz="1280"/>
          </a:p>
        </p:txBody>
      </p:sp>
      <p:sp>
        <p:nvSpPr>
          <p:cNvPr id="26" name="圆角矩形 25"/>
          <p:cNvSpPr/>
          <p:nvPr/>
        </p:nvSpPr>
        <p:spPr>
          <a:xfrm>
            <a:off x="6946108" y="2778347"/>
            <a:ext cx="270065" cy="136664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zh-CN" altLang="en-US" sz="1280"/>
          </a:p>
        </p:txBody>
      </p:sp>
      <p:sp>
        <p:nvSpPr>
          <p:cNvPr id="27" name="圆角矩形 26"/>
          <p:cNvSpPr/>
          <p:nvPr/>
        </p:nvSpPr>
        <p:spPr>
          <a:xfrm>
            <a:off x="7280751" y="2778347"/>
            <a:ext cx="270065" cy="136664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zh-CN" altLang="en-US" sz="1280"/>
          </a:p>
        </p:txBody>
      </p:sp>
      <p:sp>
        <p:nvSpPr>
          <p:cNvPr id="28" name="圆角矩形 27"/>
          <p:cNvSpPr/>
          <p:nvPr/>
        </p:nvSpPr>
        <p:spPr>
          <a:xfrm>
            <a:off x="6276823" y="3803331"/>
            <a:ext cx="270065" cy="341662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16200000" scaled="1"/>
            <a:tileRect/>
          </a:gradFill>
          <a:ln w="1905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7" tIns="34289" rIns="68577" bIns="342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93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6611466" y="3003775"/>
            <a:ext cx="270065" cy="1141219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16200000" scaled="1"/>
            <a:tileRect/>
          </a:gradFill>
          <a:ln w="1905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7" tIns="34289" rIns="68577" bIns="342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93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6946108" y="3461669"/>
            <a:ext cx="270065" cy="683324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16200000" scaled="1"/>
            <a:tileRect/>
          </a:gradFill>
          <a:ln w="1905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7" tIns="34289" rIns="68577" bIns="342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93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7280751" y="3090834"/>
            <a:ext cx="270065" cy="1054159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16200000" scaled="1"/>
            <a:tileRect/>
          </a:gradFill>
          <a:ln w="1905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7" tIns="34289" rIns="68577" bIns="342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93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246403" y="4202671"/>
            <a:ext cx="340472" cy="189602"/>
          </a:xfrm>
          <a:prstGeom prst="rect">
            <a:avLst/>
          </a:prstGeom>
          <a:noFill/>
        </p:spPr>
        <p:txBody>
          <a:bodyPr wrap="none" lIns="68577" tIns="34289" rIns="68577" bIns="34289" rtlCol="0">
            <a:spAutoFit/>
          </a:bodyPr>
          <a:lstStyle/>
          <a:p>
            <a:r>
              <a:rPr lang="zh-CN" altLang="en-US" sz="782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81046" y="4202671"/>
            <a:ext cx="340472" cy="189602"/>
          </a:xfrm>
          <a:prstGeom prst="rect">
            <a:avLst/>
          </a:prstGeom>
          <a:noFill/>
        </p:spPr>
        <p:txBody>
          <a:bodyPr wrap="none" lIns="68577" tIns="34289" rIns="68577" bIns="34289" rtlCol="0">
            <a:spAutoFit/>
          </a:bodyPr>
          <a:lstStyle/>
          <a:p>
            <a:r>
              <a:rPr lang="zh-CN" altLang="en-US" sz="782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15688" y="4202671"/>
            <a:ext cx="340472" cy="189602"/>
          </a:xfrm>
          <a:prstGeom prst="rect">
            <a:avLst/>
          </a:prstGeom>
          <a:noFill/>
        </p:spPr>
        <p:txBody>
          <a:bodyPr wrap="none" lIns="68577" tIns="34289" rIns="68577" bIns="34289" rtlCol="0">
            <a:spAutoFit/>
          </a:bodyPr>
          <a:lstStyle/>
          <a:p>
            <a:r>
              <a:rPr lang="zh-CN" altLang="en-US" sz="782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250331" y="4202671"/>
            <a:ext cx="340472" cy="189602"/>
          </a:xfrm>
          <a:prstGeom prst="rect">
            <a:avLst/>
          </a:prstGeom>
          <a:noFill/>
        </p:spPr>
        <p:txBody>
          <a:bodyPr wrap="none" lIns="68577" tIns="34289" rIns="68577" bIns="34289" rtlCol="0">
            <a:spAutoFit/>
          </a:bodyPr>
          <a:lstStyle/>
          <a:p>
            <a:r>
              <a:rPr lang="zh-CN" altLang="en-US" sz="782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824492" y="3301435"/>
            <a:ext cx="1619716" cy="211466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pPr algn="ctr"/>
            <a:r>
              <a:rPr lang="zh-CN" altLang="en-US" sz="924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下半年创收（人民币）</a:t>
            </a:r>
          </a:p>
        </p:txBody>
      </p:sp>
    </p:spTree>
    <p:extLst>
      <p:ext uri="{BB962C8B-B14F-4D97-AF65-F5344CB8AC3E}">
        <p14:creationId xmlns:p14="http://schemas.microsoft.com/office/powerpoint/2010/main" val="410724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700"/>
                            </p:stCondLst>
                            <p:childTnLst>
                              <p:par>
                                <p:cTn id="6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400"/>
                            </p:stCondLst>
                            <p:childTnLst>
                              <p:par>
                                <p:cTn id="7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900"/>
                            </p:stCondLst>
                            <p:childTnLst>
                              <p:par>
                                <p:cTn id="8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4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900"/>
                            </p:stCondLst>
                            <p:childTnLst>
                              <p:par>
                                <p:cTn id="8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4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500"/>
                            </p:stCondLst>
                            <p:childTnLst>
                              <p:par>
                                <p:cTn id="1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9600"/>
                            </p:stCondLst>
                            <p:childTnLst>
                              <p:par>
                                <p:cTn id="1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2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4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 animBg="1"/>
      <p:bldP spid="21" grpId="0"/>
      <p:bldP spid="23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/>
      <p:bldP spid="33" grpId="0"/>
      <p:bldP spid="34" grpId="0"/>
      <p:bldP spid="35" grpId="0"/>
      <p:bldP spid="3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15460" y="1518691"/>
            <a:ext cx="3597616" cy="2698383"/>
            <a:chOff x="1415460" y="1518633"/>
            <a:chExt cx="3597616" cy="2698531"/>
          </a:xfrm>
        </p:grpSpPr>
        <p:sp>
          <p:nvSpPr>
            <p:cNvPr id="4" name="Freeform: Shape 2"/>
            <p:cNvSpPr>
              <a:spLocks/>
            </p:cNvSpPr>
            <p:nvPr/>
          </p:nvSpPr>
          <p:spPr bwMode="auto">
            <a:xfrm>
              <a:off x="2163603" y="3203083"/>
              <a:ext cx="936180" cy="808096"/>
            </a:xfrm>
            <a:custGeom>
              <a:avLst/>
              <a:gdLst>
                <a:gd name="T0" fmla="*/ 5715 w 5760"/>
                <a:gd name="T1" fmla="*/ 3576 h 3576"/>
                <a:gd name="T2" fmla="*/ 5551 w 5760"/>
                <a:gd name="T3" fmla="*/ 3566 h 3576"/>
                <a:gd name="T4" fmla="*/ 5360 w 5760"/>
                <a:gd name="T5" fmla="*/ 3536 h 3576"/>
                <a:gd name="T6" fmla="*/ 5138 w 5760"/>
                <a:gd name="T7" fmla="*/ 3476 h 3576"/>
                <a:gd name="T8" fmla="*/ 4992 w 5760"/>
                <a:gd name="T9" fmla="*/ 3417 h 3576"/>
                <a:gd name="T10" fmla="*/ 4875 w 5760"/>
                <a:gd name="T11" fmla="*/ 3357 h 3576"/>
                <a:gd name="T12" fmla="*/ 4762 w 5760"/>
                <a:gd name="T13" fmla="*/ 3282 h 3576"/>
                <a:gd name="T14" fmla="*/ 4653 w 5760"/>
                <a:gd name="T15" fmla="*/ 3192 h 3576"/>
                <a:gd name="T16" fmla="*/ 4553 w 5760"/>
                <a:gd name="T17" fmla="*/ 3087 h 3576"/>
                <a:gd name="T18" fmla="*/ 4463 w 5760"/>
                <a:gd name="T19" fmla="*/ 2962 h 3576"/>
                <a:gd name="T20" fmla="*/ 4387 w 5760"/>
                <a:gd name="T21" fmla="*/ 2820 h 3576"/>
                <a:gd name="T22" fmla="*/ 4338 w 5760"/>
                <a:gd name="T23" fmla="*/ 2699 h 3576"/>
                <a:gd name="T24" fmla="*/ 4249 w 5760"/>
                <a:gd name="T25" fmla="*/ 2419 h 3576"/>
                <a:gd name="T26" fmla="*/ 4139 w 5760"/>
                <a:gd name="T27" fmla="*/ 1990 h 3576"/>
                <a:gd name="T28" fmla="*/ 3995 w 5760"/>
                <a:gd name="T29" fmla="*/ 1414 h 3576"/>
                <a:gd name="T30" fmla="*/ 3892 w 5760"/>
                <a:gd name="T31" fmla="*/ 1074 h 3576"/>
                <a:gd name="T32" fmla="*/ 3814 w 5760"/>
                <a:gd name="T33" fmla="*/ 859 h 3576"/>
                <a:gd name="T34" fmla="*/ 3725 w 5760"/>
                <a:gd name="T35" fmla="*/ 658 h 3576"/>
                <a:gd name="T36" fmla="*/ 3625 w 5760"/>
                <a:gd name="T37" fmla="*/ 475 h 3576"/>
                <a:gd name="T38" fmla="*/ 3510 w 5760"/>
                <a:gd name="T39" fmla="*/ 317 h 3576"/>
                <a:gd name="T40" fmla="*/ 3381 w 5760"/>
                <a:gd name="T41" fmla="*/ 185 h 3576"/>
                <a:gd name="T42" fmla="*/ 3234 w 5760"/>
                <a:gd name="T43" fmla="*/ 85 h 3576"/>
                <a:gd name="T44" fmla="*/ 3153 w 5760"/>
                <a:gd name="T45" fmla="*/ 49 h 3576"/>
                <a:gd name="T46" fmla="*/ 3067 w 5760"/>
                <a:gd name="T47" fmla="*/ 23 h 3576"/>
                <a:gd name="T48" fmla="*/ 2977 w 5760"/>
                <a:gd name="T49" fmla="*/ 6 h 3576"/>
                <a:gd name="T50" fmla="*/ 2881 w 5760"/>
                <a:gd name="T51" fmla="*/ 0 h 3576"/>
                <a:gd name="T52" fmla="*/ 2807 w 5760"/>
                <a:gd name="T53" fmla="*/ 3 h 3576"/>
                <a:gd name="T54" fmla="*/ 2715 w 5760"/>
                <a:gd name="T55" fmla="*/ 17 h 3576"/>
                <a:gd name="T56" fmla="*/ 2628 w 5760"/>
                <a:gd name="T57" fmla="*/ 41 h 3576"/>
                <a:gd name="T58" fmla="*/ 2546 w 5760"/>
                <a:gd name="T59" fmla="*/ 76 h 3576"/>
                <a:gd name="T60" fmla="*/ 2414 w 5760"/>
                <a:gd name="T61" fmla="*/ 157 h 3576"/>
                <a:gd name="T62" fmla="*/ 2280 w 5760"/>
                <a:gd name="T63" fmla="*/ 281 h 3576"/>
                <a:gd name="T64" fmla="*/ 2162 w 5760"/>
                <a:gd name="T65" fmla="*/ 433 h 3576"/>
                <a:gd name="T66" fmla="*/ 2059 w 5760"/>
                <a:gd name="T67" fmla="*/ 610 h 3576"/>
                <a:gd name="T68" fmla="*/ 1968 w 5760"/>
                <a:gd name="T69" fmla="*/ 807 h 3576"/>
                <a:gd name="T70" fmla="*/ 1888 w 5760"/>
                <a:gd name="T71" fmla="*/ 1019 h 3576"/>
                <a:gd name="T72" fmla="*/ 1799 w 5760"/>
                <a:gd name="T73" fmla="*/ 1300 h 3576"/>
                <a:gd name="T74" fmla="*/ 1677 w 5760"/>
                <a:gd name="T75" fmla="*/ 1762 h 3576"/>
                <a:gd name="T76" fmla="*/ 1539 w 5760"/>
                <a:gd name="T77" fmla="*/ 2316 h 3576"/>
                <a:gd name="T78" fmla="*/ 1438 w 5760"/>
                <a:gd name="T79" fmla="*/ 2656 h 3576"/>
                <a:gd name="T80" fmla="*/ 1391 w 5760"/>
                <a:gd name="T81" fmla="*/ 2781 h 3576"/>
                <a:gd name="T82" fmla="*/ 1318 w 5760"/>
                <a:gd name="T83" fmla="*/ 2929 h 3576"/>
                <a:gd name="T84" fmla="*/ 1231 w 5760"/>
                <a:gd name="T85" fmla="*/ 3057 h 3576"/>
                <a:gd name="T86" fmla="*/ 1133 w 5760"/>
                <a:gd name="T87" fmla="*/ 3168 h 3576"/>
                <a:gd name="T88" fmla="*/ 1026 w 5760"/>
                <a:gd name="T89" fmla="*/ 3261 h 3576"/>
                <a:gd name="T90" fmla="*/ 914 w 5760"/>
                <a:gd name="T91" fmla="*/ 3339 h 3576"/>
                <a:gd name="T92" fmla="*/ 798 w 5760"/>
                <a:gd name="T93" fmla="*/ 3403 h 3576"/>
                <a:gd name="T94" fmla="*/ 681 w 5760"/>
                <a:gd name="T95" fmla="*/ 3454 h 3576"/>
                <a:gd name="T96" fmla="*/ 454 w 5760"/>
                <a:gd name="T97" fmla="*/ 3524 h 3576"/>
                <a:gd name="T98" fmla="*/ 253 w 5760"/>
                <a:gd name="T99" fmla="*/ 3561 h 3576"/>
                <a:gd name="T100" fmla="*/ 98 w 5760"/>
                <a:gd name="T101" fmla="*/ 3574 h 3576"/>
                <a:gd name="T102" fmla="*/ 5760 w 5760"/>
                <a:gd name="T103" fmla="*/ 3575 h 3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60" h="3576">
                  <a:moveTo>
                    <a:pt x="5760" y="3575"/>
                  </a:moveTo>
                  <a:lnTo>
                    <a:pt x="5760" y="3575"/>
                  </a:lnTo>
                  <a:lnTo>
                    <a:pt x="5748" y="3575"/>
                  </a:lnTo>
                  <a:lnTo>
                    <a:pt x="5715" y="3576"/>
                  </a:lnTo>
                  <a:lnTo>
                    <a:pt x="5662" y="3574"/>
                  </a:lnTo>
                  <a:lnTo>
                    <a:pt x="5628" y="3573"/>
                  </a:lnTo>
                  <a:lnTo>
                    <a:pt x="5591" y="3570"/>
                  </a:lnTo>
                  <a:lnTo>
                    <a:pt x="5551" y="3566"/>
                  </a:lnTo>
                  <a:lnTo>
                    <a:pt x="5507" y="3561"/>
                  </a:lnTo>
                  <a:lnTo>
                    <a:pt x="5461" y="3554"/>
                  </a:lnTo>
                  <a:lnTo>
                    <a:pt x="5412" y="3546"/>
                  </a:lnTo>
                  <a:lnTo>
                    <a:pt x="5360" y="3536"/>
                  </a:lnTo>
                  <a:lnTo>
                    <a:pt x="5306" y="3524"/>
                  </a:lnTo>
                  <a:lnTo>
                    <a:pt x="5251" y="3511"/>
                  </a:lnTo>
                  <a:lnTo>
                    <a:pt x="5195" y="3494"/>
                  </a:lnTo>
                  <a:lnTo>
                    <a:pt x="5138" y="3476"/>
                  </a:lnTo>
                  <a:lnTo>
                    <a:pt x="5079" y="3454"/>
                  </a:lnTo>
                  <a:lnTo>
                    <a:pt x="5050" y="3443"/>
                  </a:lnTo>
                  <a:lnTo>
                    <a:pt x="5021" y="3430"/>
                  </a:lnTo>
                  <a:lnTo>
                    <a:pt x="4992" y="3417"/>
                  </a:lnTo>
                  <a:lnTo>
                    <a:pt x="4963" y="3403"/>
                  </a:lnTo>
                  <a:lnTo>
                    <a:pt x="4933" y="3388"/>
                  </a:lnTo>
                  <a:lnTo>
                    <a:pt x="4904" y="3373"/>
                  </a:lnTo>
                  <a:lnTo>
                    <a:pt x="4875" y="3357"/>
                  </a:lnTo>
                  <a:lnTo>
                    <a:pt x="4846" y="3339"/>
                  </a:lnTo>
                  <a:lnTo>
                    <a:pt x="4818" y="3321"/>
                  </a:lnTo>
                  <a:lnTo>
                    <a:pt x="4790" y="3302"/>
                  </a:lnTo>
                  <a:lnTo>
                    <a:pt x="4762" y="3282"/>
                  </a:lnTo>
                  <a:lnTo>
                    <a:pt x="4734" y="3261"/>
                  </a:lnTo>
                  <a:lnTo>
                    <a:pt x="4707" y="3239"/>
                  </a:lnTo>
                  <a:lnTo>
                    <a:pt x="4680" y="3216"/>
                  </a:lnTo>
                  <a:lnTo>
                    <a:pt x="4653" y="3192"/>
                  </a:lnTo>
                  <a:lnTo>
                    <a:pt x="4627" y="3168"/>
                  </a:lnTo>
                  <a:lnTo>
                    <a:pt x="4602" y="3142"/>
                  </a:lnTo>
                  <a:lnTo>
                    <a:pt x="4577" y="3115"/>
                  </a:lnTo>
                  <a:lnTo>
                    <a:pt x="4553" y="3087"/>
                  </a:lnTo>
                  <a:lnTo>
                    <a:pt x="4529" y="3057"/>
                  </a:lnTo>
                  <a:lnTo>
                    <a:pt x="4507" y="3027"/>
                  </a:lnTo>
                  <a:lnTo>
                    <a:pt x="4484" y="2996"/>
                  </a:lnTo>
                  <a:lnTo>
                    <a:pt x="4463" y="2962"/>
                  </a:lnTo>
                  <a:lnTo>
                    <a:pt x="4443" y="2929"/>
                  </a:lnTo>
                  <a:lnTo>
                    <a:pt x="4423" y="2893"/>
                  </a:lnTo>
                  <a:lnTo>
                    <a:pt x="4404" y="2858"/>
                  </a:lnTo>
                  <a:lnTo>
                    <a:pt x="4387" y="2820"/>
                  </a:lnTo>
                  <a:lnTo>
                    <a:pt x="4369" y="2781"/>
                  </a:lnTo>
                  <a:lnTo>
                    <a:pt x="4369" y="2781"/>
                  </a:lnTo>
                  <a:lnTo>
                    <a:pt x="4353" y="2741"/>
                  </a:lnTo>
                  <a:lnTo>
                    <a:pt x="4338" y="2699"/>
                  </a:lnTo>
                  <a:lnTo>
                    <a:pt x="4322" y="2656"/>
                  </a:lnTo>
                  <a:lnTo>
                    <a:pt x="4308" y="2610"/>
                  </a:lnTo>
                  <a:lnTo>
                    <a:pt x="4278" y="2517"/>
                  </a:lnTo>
                  <a:lnTo>
                    <a:pt x="4249" y="2419"/>
                  </a:lnTo>
                  <a:lnTo>
                    <a:pt x="4221" y="2316"/>
                  </a:lnTo>
                  <a:lnTo>
                    <a:pt x="4194" y="2210"/>
                  </a:lnTo>
                  <a:lnTo>
                    <a:pt x="4166" y="2101"/>
                  </a:lnTo>
                  <a:lnTo>
                    <a:pt x="4139" y="1990"/>
                  </a:lnTo>
                  <a:lnTo>
                    <a:pt x="4083" y="1762"/>
                  </a:lnTo>
                  <a:lnTo>
                    <a:pt x="4055" y="1646"/>
                  </a:lnTo>
                  <a:lnTo>
                    <a:pt x="4025" y="1530"/>
                  </a:lnTo>
                  <a:lnTo>
                    <a:pt x="3995" y="1414"/>
                  </a:lnTo>
                  <a:lnTo>
                    <a:pt x="3962" y="1300"/>
                  </a:lnTo>
                  <a:lnTo>
                    <a:pt x="3928" y="1186"/>
                  </a:lnTo>
                  <a:lnTo>
                    <a:pt x="3910" y="1130"/>
                  </a:lnTo>
                  <a:lnTo>
                    <a:pt x="3892" y="1074"/>
                  </a:lnTo>
                  <a:lnTo>
                    <a:pt x="3873" y="1019"/>
                  </a:lnTo>
                  <a:lnTo>
                    <a:pt x="3854" y="965"/>
                  </a:lnTo>
                  <a:lnTo>
                    <a:pt x="3834" y="912"/>
                  </a:lnTo>
                  <a:lnTo>
                    <a:pt x="3814" y="859"/>
                  </a:lnTo>
                  <a:lnTo>
                    <a:pt x="3792" y="807"/>
                  </a:lnTo>
                  <a:lnTo>
                    <a:pt x="3771" y="756"/>
                  </a:lnTo>
                  <a:lnTo>
                    <a:pt x="3748" y="707"/>
                  </a:lnTo>
                  <a:lnTo>
                    <a:pt x="3725" y="658"/>
                  </a:lnTo>
                  <a:lnTo>
                    <a:pt x="3702" y="610"/>
                  </a:lnTo>
                  <a:lnTo>
                    <a:pt x="3677" y="564"/>
                  </a:lnTo>
                  <a:lnTo>
                    <a:pt x="3651" y="519"/>
                  </a:lnTo>
                  <a:lnTo>
                    <a:pt x="3625" y="475"/>
                  </a:lnTo>
                  <a:lnTo>
                    <a:pt x="3598" y="433"/>
                  </a:lnTo>
                  <a:lnTo>
                    <a:pt x="3570" y="392"/>
                  </a:lnTo>
                  <a:lnTo>
                    <a:pt x="3541" y="353"/>
                  </a:lnTo>
                  <a:lnTo>
                    <a:pt x="3510" y="317"/>
                  </a:lnTo>
                  <a:lnTo>
                    <a:pt x="3480" y="281"/>
                  </a:lnTo>
                  <a:lnTo>
                    <a:pt x="3448" y="246"/>
                  </a:lnTo>
                  <a:lnTo>
                    <a:pt x="3415" y="215"/>
                  </a:lnTo>
                  <a:lnTo>
                    <a:pt x="3381" y="185"/>
                  </a:lnTo>
                  <a:lnTo>
                    <a:pt x="3346" y="157"/>
                  </a:lnTo>
                  <a:lnTo>
                    <a:pt x="3309" y="131"/>
                  </a:lnTo>
                  <a:lnTo>
                    <a:pt x="3273" y="107"/>
                  </a:lnTo>
                  <a:lnTo>
                    <a:pt x="3234" y="85"/>
                  </a:lnTo>
                  <a:lnTo>
                    <a:pt x="3214" y="76"/>
                  </a:lnTo>
                  <a:lnTo>
                    <a:pt x="3194" y="66"/>
                  </a:lnTo>
                  <a:lnTo>
                    <a:pt x="3174" y="57"/>
                  </a:lnTo>
                  <a:lnTo>
                    <a:pt x="3153" y="49"/>
                  </a:lnTo>
                  <a:lnTo>
                    <a:pt x="3132" y="41"/>
                  </a:lnTo>
                  <a:lnTo>
                    <a:pt x="3111" y="35"/>
                  </a:lnTo>
                  <a:lnTo>
                    <a:pt x="3089" y="28"/>
                  </a:lnTo>
                  <a:lnTo>
                    <a:pt x="3067" y="23"/>
                  </a:lnTo>
                  <a:lnTo>
                    <a:pt x="3046" y="17"/>
                  </a:lnTo>
                  <a:lnTo>
                    <a:pt x="3023" y="13"/>
                  </a:lnTo>
                  <a:lnTo>
                    <a:pt x="2999" y="10"/>
                  </a:lnTo>
                  <a:lnTo>
                    <a:pt x="2977" y="6"/>
                  </a:lnTo>
                  <a:lnTo>
                    <a:pt x="2953" y="3"/>
                  </a:lnTo>
                  <a:lnTo>
                    <a:pt x="2929" y="2"/>
                  </a:lnTo>
                  <a:lnTo>
                    <a:pt x="2904" y="1"/>
                  </a:lnTo>
                  <a:lnTo>
                    <a:pt x="2881" y="0"/>
                  </a:lnTo>
                  <a:lnTo>
                    <a:pt x="2881" y="0"/>
                  </a:lnTo>
                  <a:lnTo>
                    <a:pt x="2856" y="1"/>
                  </a:lnTo>
                  <a:lnTo>
                    <a:pt x="2831" y="2"/>
                  </a:lnTo>
                  <a:lnTo>
                    <a:pt x="2807" y="3"/>
                  </a:lnTo>
                  <a:lnTo>
                    <a:pt x="2783" y="6"/>
                  </a:lnTo>
                  <a:lnTo>
                    <a:pt x="2761" y="10"/>
                  </a:lnTo>
                  <a:lnTo>
                    <a:pt x="2738" y="13"/>
                  </a:lnTo>
                  <a:lnTo>
                    <a:pt x="2715" y="17"/>
                  </a:lnTo>
                  <a:lnTo>
                    <a:pt x="2693" y="23"/>
                  </a:lnTo>
                  <a:lnTo>
                    <a:pt x="2671" y="28"/>
                  </a:lnTo>
                  <a:lnTo>
                    <a:pt x="2649" y="35"/>
                  </a:lnTo>
                  <a:lnTo>
                    <a:pt x="2628" y="41"/>
                  </a:lnTo>
                  <a:lnTo>
                    <a:pt x="2607" y="49"/>
                  </a:lnTo>
                  <a:lnTo>
                    <a:pt x="2587" y="57"/>
                  </a:lnTo>
                  <a:lnTo>
                    <a:pt x="2566" y="66"/>
                  </a:lnTo>
                  <a:lnTo>
                    <a:pt x="2546" y="76"/>
                  </a:lnTo>
                  <a:lnTo>
                    <a:pt x="2526" y="85"/>
                  </a:lnTo>
                  <a:lnTo>
                    <a:pt x="2487" y="107"/>
                  </a:lnTo>
                  <a:lnTo>
                    <a:pt x="2451" y="131"/>
                  </a:lnTo>
                  <a:lnTo>
                    <a:pt x="2414" y="157"/>
                  </a:lnTo>
                  <a:lnTo>
                    <a:pt x="2379" y="185"/>
                  </a:lnTo>
                  <a:lnTo>
                    <a:pt x="2345" y="215"/>
                  </a:lnTo>
                  <a:lnTo>
                    <a:pt x="2312" y="246"/>
                  </a:lnTo>
                  <a:lnTo>
                    <a:pt x="2280" y="281"/>
                  </a:lnTo>
                  <a:lnTo>
                    <a:pt x="2250" y="317"/>
                  </a:lnTo>
                  <a:lnTo>
                    <a:pt x="2219" y="353"/>
                  </a:lnTo>
                  <a:lnTo>
                    <a:pt x="2190" y="392"/>
                  </a:lnTo>
                  <a:lnTo>
                    <a:pt x="2162" y="433"/>
                  </a:lnTo>
                  <a:lnTo>
                    <a:pt x="2135" y="475"/>
                  </a:lnTo>
                  <a:lnTo>
                    <a:pt x="2109" y="519"/>
                  </a:lnTo>
                  <a:lnTo>
                    <a:pt x="2083" y="564"/>
                  </a:lnTo>
                  <a:lnTo>
                    <a:pt x="2059" y="610"/>
                  </a:lnTo>
                  <a:lnTo>
                    <a:pt x="2035" y="658"/>
                  </a:lnTo>
                  <a:lnTo>
                    <a:pt x="2012" y="707"/>
                  </a:lnTo>
                  <a:lnTo>
                    <a:pt x="1989" y="756"/>
                  </a:lnTo>
                  <a:lnTo>
                    <a:pt x="1968" y="807"/>
                  </a:lnTo>
                  <a:lnTo>
                    <a:pt x="1947" y="859"/>
                  </a:lnTo>
                  <a:lnTo>
                    <a:pt x="1926" y="912"/>
                  </a:lnTo>
                  <a:lnTo>
                    <a:pt x="1906" y="965"/>
                  </a:lnTo>
                  <a:lnTo>
                    <a:pt x="1888" y="1019"/>
                  </a:lnTo>
                  <a:lnTo>
                    <a:pt x="1868" y="1074"/>
                  </a:lnTo>
                  <a:lnTo>
                    <a:pt x="1850" y="1130"/>
                  </a:lnTo>
                  <a:lnTo>
                    <a:pt x="1832" y="1186"/>
                  </a:lnTo>
                  <a:lnTo>
                    <a:pt x="1799" y="1300"/>
                  </a:lnTo>
                  <a:lnTo>
                    <a:pt x="1767" y="1414"/>
                  </a:lnTo>
                  <a:lnTo>
                    <a:pt x="1735" y="1530"/>
                  </a:lnTo>
                  <a:lnTo>
                    <a:pt x="1706" y="1646"/>
                  </a:lnTo>
                  <a:lnTo>
                    <a:pt x="1677" y="1762"/>
                  </a:lnTo>
                  <a:lnTo>
                    <a:pt x="1621" y="1990"/>
                  </a:lnTo>
                  <a:lnTo>
                    <a:pt x="1594" y="2101"/>
                  </a:lnTo>
                  <a:lnTo>
                    <a:pt x="1567" y="2210"/>
                  </a:lnTo>
                  <a:lnTo>
                    <a:pt x="1539" y="2316"/>
                  </a:lnTo>
                  <a:lnTo>
                    <a:pt x="1511" y="2419"/>
                  </a:lnTo>
                  <a:lnTo>
                    <a:pt x="1482" y="2517"/>
                  </a:lnTo>
                  <a:lnTo>
                    <a:pt x="1453" y="2610"/>
                  </a:lnTo>
                  <a:lnTo>
                    <a:pt x="1438" y="2656"/>
                  </a:lnTo>
                  <a:lnTo>
                    <a:pt x="1422" y="2699"/>
                  </a:lnTo>
                  <a:lnTo>
                    <a:pt x="1407" y="2741"/>
                  </a:lnTo>
                  <a:lnTo>
                    <a:pt x="1391" y="2781"/>
                  </a:lnTo>
                  <a:lnTo>
                    <a:pt x="1391" y="2781"/>
                  </a:lnTo>
                  <a:lnTo>
                    <a:pt x="1373" y="2820"/>
                  </a:lnTo>
                  <a:lnTo>
                    <a:pt x="1356" y="2858"/>
                  </a:lnTo>
                  <a:lnTo>
                    <a:pt x="1338" y="2893"/>
                  </a:lnTo>
                  <a:lnTo>
                    <a:pt x="1318" y="2929"/>
                  </a:lnTo>
                  <a:lnTo>
                    <a:pt x="1298" y="2962"/>
                  </a:lnTo>
                  <a:lnTo>
                    <a:pt x="1276" y="2996"/>
                  </a:lnTo>
                  <a:lnTo>
                    <a:pt x="1253" y="3027"/>
                  </a:lnTo>
                  <a:lnTo>
                    <a:pt x="1231" y="3057"/>
                  </a:lnTo>
                  <a:lnTo>
                    <a:pt x="1208" y="3087"/>
                  </a:lnTo>
                  <a:lnTo>
                    <a:pt x="1183" y="3115"/>
                  </a:lnTo>
                  <a:lnTo>
                    <a:pt x="1158" y="3142"/>
                  </a:lnTo>
                  <a:lnTo>
                    <a:pt x="1133" y="3168"/>
                  </a:lnTo>
                  <a:lnTo>
                    <a:pt x="1107" y="3192"/>
                  </a:lnTo>
                  <a:lnTo>
                    <a:pt x="1080" y="3216"/>
                  </a:lnTo>
                  <a:lnTo>
                    <a:pt x="1055" y="3239"/>
                  </a:lnTo>
                  <a:lnTo>
                    <a:pt x="1026" y="3261"/>
                  </a:lnTo>
                  <a:lnTo>
                    <a:pt x="999" y="3282"/>
                  </a:lnTo>
                  <a:lnTo>
                    <a:pt x="971" y="3302"/>
                  </a:lnTo>
                  <a:lnTo>
                    <a:pt x="942" y="3321"/>
                  </a:lnTo>
                  <a:lnTo>
                    <a:pt x="914" y="3339"/>
                  </a:lnTo>
                  <a:lnTo>
                    <a:pt x="885" y="3357"/>
                  </a:lnTo>
                  <a:lnTo>
                    <a:pt x="857" y="3373"/>
                  </a:lnTo>
                  <a:lnTo>
                    <a:pt x="828" y="3388"/>
                  </a:lnTo>
                  <a:lnTo>
                    <a:pt x="798" y="3403"/>
                  </a:lnTo>
                  <a:lnTo>
                    <a:pt x="768" y="3417"/>
                  </a:lnTo>
                  <a:lnTo>
                    <a:pt x="739" y="3430"/>
                  </a:lnTo>
                  <a:lnTo>
                    <a:pt x="710" y="3443"/>
                  </a:lnTo>
                  <a:lnTo>
                    <a:pt x="681" y="3454"/>
                  </a:lnTo>
                  <a:lnTo>
                    <a:pt x="622" y="3476"/>
                  </a:lnTo>
                  <a:lnTo>
                    <a:pt x="565" y="3494"/>
                  </a:lnTo>
                  <a:lnTo>
                    <a:pt x="509" y="3511"/>
                  </a:lnTo>
                  <a:lnTo>
                    <a:pt x="454" y="3524"/>
                  </a:lnTo>
                  <a:lnTo>
                    <a:pt x="400" y="3536"/>
                  </a:lnTo>
                  <a:lnTo>
                    <a:pt x="349" y="3546"/>
                  </a:lnTo>
                  <a:lnTo>
                    <a:pt x="299" y="3554"/>
                  </a:lnTo>
                  <a:lnTo>
                    <a:pt x="253" y="3561"/>
                  </a:lnTo>
                  <a:lnTo>
                    <a:pt x="210" y="3566"/>
                  </a:lnTo>
                  <a:lnTo>
                    <a:pt x="169" y="3570"/>
                  </a:lnTo>
                  <a:lnTo>
                    <a:pt x="132" y="3573"/>
                  </a:lnTo>
                  <a:lnTo>
                    <a:pt x="98" y="3574"/>
                  </a:lnTo>
                  <a:lnTo>
                    <a:pt x="45" y="3576"/>
                  </a:lnTo>
                  <a:lnTo>
                    <a:pt x="12" y="3575"/>
                  </a:lnTo>
                  <a:lnTo>
                    <a:pt x="0" y="3575"/>
                  </a:lnTo>
                  <a:lnTo>
                    <a:pt x="5760" y="357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noFill/>
            </a:ln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5" name="Freeform: Shape 3"/>
            <p:cNvSpPr>
              <a:spLocks/>
            </p:cNvSpPr>
            <p:nvPr/>
          </p:nvSpPr>
          <p:spPr bwMode="auto">
            <a:xfrm>
              <a:off x="2757299" y="2055239"/>
              <a:ext cx="936180" cy="1955940"/>
            </a:xfrm>
            <a:custGeom>
              <a:avLst/>
              <a:gdLst>
                <a:gd name="T0" fmla="*/ 5715 w 5760"/>
                <a:gd name="T1" fmla="*/ 3576 h 3576"/>
                <a:gd name="T2" fmla="*/ 5551 w 5760"/>
                <a:gd name="T3" fmla="*/ 3566 h 3576"/>
                <a:gd name="T4" fmla="*/ 5360 w 5760"/>
                <a:gd name="T5" fmla="*/ 3536 h 3576"/>
                <a:gd name="T6" fmla="*/ 5138 w 5760"/>
                <a:gd name="T7" fmla="*/ 3476 h 3576"/>
                <a:gd name="T8" fmla="*/ 4992 w 5760"/>
                <a:gd name="T9" fmla="*/ 3417 h 3576"/>
                <a:gd name="T10" fmla="*/ 4875 w 5760"/>
                <a:gd name="T11" fmla="*/ 3357 h 3576"/>
                <a:gd name="T12" fmla="*/ 4762 w 5760"/>
                <a:gd name="T13" fmla="*/ 3282 h 3576"/>
                <a:gd name="T14" fmla="*/ 4653 w 5760"/>
                <a:gd name="T15" fmla="*/ 3192 h 3576"/>
                <a:gd name="T16" fmla="*/ 4553 w 5760"/>
                <a:gd name="T17" fmla="*/ 3087 h 3576"/>
                <a:gd name="T18" fmla="*/ 4463 w 5760"/>
                <a:gd name="T19" fmla="*/ 2962 h 3576"/>
                <a:gd name="T20" fmla="*/ 4387 w 5760"/>
                <a:gd name="T21" fmla="*/ 2820 h 3576"/>
                <a:gd name="T22" fmla="*/ 4338 w 5760"/>
                <a:gd name="T23" fmla="*/ 2699 h 3576"/>
                <a:gd name="T24" fmla="*/ 4249 w 5760"/>
                <a:gd name="T25" fmla="*/ 2419 h 3576"/>
                <a:gd name="T26" fmla="*/ 4139 w 5760"/>
                <a:gd name="T27" fmla="*/ 1990 h 3576"/>
                <a:gd name="T28" fmla="*/ 3995 w 5760"/>
                <a:gd name="T29" fmla="*/ 1414 h 3576"/>
                <a:gd name="T30" fmla="*/ 3892 w 5760"/>
                <a:gd name="T31" fmla="*/ 1074 h 3576"/>
                <a:gd name="T32" fmla="*/ 3814 w 5760"/>
                <a:gd name="T33" fmla="*/ 859 h 3576"/>
                <a:gd name="T34" fmla="*/ 3725 w 5760"/>
                <a:gd name="T35" fmla="*/ 658 h 3576"/>
                <a:gd name="T36" fmla="*/ 3625 w 5760"/>
                <a:gd name="T37" fmla="*/ 475 h 3576"/>
                <a:gd name="T38" fmla="*/ 3510 w 5760"/>
                <a:gd name="T39" fmla="*/ 317 h 3576"/>
                <a:gd name="T40" fmla="*/ 3381 w 5760"/>
                <a:gd name="T41" fmla="*/ 185 h 3576"/>
                <a:gd name="T42" fmla="*/ 3234 w 5760"/>
                <a:gd name="T43" fmla="*/ 85 h 3576"/>
                <a:gd name="T44" fmla="*/ 3153 w 5760"/>
                <a:gd name="T45" fmla="*/ 49 h 3576"/>
                <a:gd name="T46" fmla="*/ 3067 w 5760"/>
                <a:gd name="T47" fmla="*/ 23 h 3576"/>
                <a:gd name="T48" fmla="*/ 2977 w 5760"/>
                <a:gd name="T49" fmla="*/ 6 h 3576"/>
                <a:gd name="T50" fmla="*/ 2881 w 5760"/>
                <a:gd name="T51" fmla="*/ 0 h 3576"/>
                <a:gd name="T52" fmla="*/ 2807 w 5760"/>
                <a:gd name="T53" fmla="*/ 3 h 3576"/>
                <a:gd name="T54" fmla="*/ 2715 w 5760"/>
                <a:gd name="T55" fmla="*/ 17 h 3576"/>
                <a:gd name="T56" fmla="*/ 2628 w 5760"/>
                <a:gd name="T57" fmla="*/ 41 h 3576"/>
                <a:gd name="T58" fmla="*/ 2546 w 5760"/>
                <a:gd name="T59" fmla="*/ 76 h 3576"/>
                <a:gd name="T60" fmla="*/ 2414 w 5760"/>
                <a:gd name="T61" fmla="*/ 157 h 3576"/>
                <a:gd name="T62" fmla="*/ 2280 w 5760"/>
                <a:gd name="T63" fmla="*/ 281 h 3576"/>
                <a:gd name="T64" fmla="*/ 2162 w 5760"/>
                <a:gd name="T65" fmla="*/ 433 h 3576"/>
                <a:gd name="T66" fmla="*/ 2059 w 5760"/>
                <a:gd name="T67" fmla="*/ 610 h 3576"/>
                <a:gd name="T68" fmla="*/ 1968 w 5760"/>
                <a:gd name="T69" fmla="*/ 807 h 3576"/>
                <a:gd name="T70" fmla="*/ 1888 w 5760"/>
                <a:gd name="T71" fmla="*/ 1019 h 3576"/>
                <a:gd name="T72" fmla="*/ 1799 w 5760"/>
                <a:gd name="T73" fmla="*/ 1300 h 3576"/>
                <a:gd name="T74" fmla="*/ 1677 w 5760"/>
                <a:gd name="T75" fmla="*/ 1762 h 3576"/>
                <a:gd name="T76" fmla="*/ 1539 w 5760"/>
                <a:gd name="T77" fmla="*/ 2316 h 3576"/>
                <a:gd name="T78" fmla="*/ 1438 w 5760"/>
                <a:gd name="T79" fmla="*/ 2656 h 3576"/>
                <a:gd name="T80" fmla="*/ 1391 w 5760"/>
                <a:gd name="T81" fmla="*/ 2781 h 3576"/>
                <a:gd name="T82" fmla="*/ 1318 w 5760"/>
                <a:gd name="T83" fmla="*/ 2929 h 3576"/>
                <a:gd name="T84" fmla="*/ 1231 w 5760"/>
                <a:gd name="T85" fmla="*/ 3057 h 3576"/>
                <a:gd name="T86" fmla="*/ 1133 w 5760"/>
                <a:gd name="T87" fmla="*/ 3168 h 3576"/>
                <a:gd name="T88" fmla="*/ 1026 w 5760"/>
                <a:gd name="T89" fmla="*/ 3261 h 3576"/>
                <a:gd name="T90" fmla="*/ 914 w 5760"/>
                <a:gd name="T91" fmla="*/ 3339 h 3576"/>
                <a:gd name="T92" fmla="*/ 798 w 5760"/>
                <a:gd name="T93" fmla="*/ 3403 h 3576"/>
                <a:gd name="T94" fmla="*/ 681 w 5760"/>
                <a:gd name="T95" fmla="*/ 3454 h 3576"/>
                <a:gd name="T96" fmla="*/ 454 w 5760"/>
                <a:gd name="T97" fmla="*/ 3524 h 3576"/>
                <a:gd name="T98" fmla="*/ 253 w 5760"/>
                <a:gd name="T99" fmla="*/ 3561 h 3576"/>
                <a:gd name="T100" fmla="*/ 98 w 5760"/>
                <a:gd name="T101" fmla="*/ 3574 h 3576"/>
                <a:gd name="T102" fmla="*/ 5760 w 5760"/>
                <a:gd name="T103" fmla="*/ 3575 h 3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60" h="3576">
                  <a:moveTo>
                    <a:pt x="5760" y="3575"/>
                  </a:moveTo>
                  <a:lnTo>
                    <a:pt x="5760" y="3575"/>
                  </a:lnTo>
                  <a:lnTo>
                    <a:pt x="5748" y="3575"/>
                  </a:lnTo>
                  <a:lnTo>
                    <a:pt x="5715" y="3576"/>
                  </a:lnTo>
                  <a:lnTo>
                    <a:pt x="5662" y="3574"/>
                  </a:lnTo>
                  <a:lnTo>
                    <a:pt x="5628" y="3573"/>
                  </a:lnTo>
                  <a:lnTo>
                    <a:pt x="5591" y="3570"/>
                  </a:lnTo>
                  <a:lnTo>
                    <a:pt x="5551" y="3566"/>
                  </a:lnTo>
                  <a:lnTo>
                    <a:pt x="5507" y="3561"/>
                  </a:lnTo>
                  <a:lnTo>
                    <a:pt x="5461" y="3554"/>
                  </a:lnTo>
                  <a:lnTo>
                    <a:pt x="5412" y="3546"/>
                  </a:lnTo>
                  <a:lnTo>
                    <a:pt x="5360" y="3536"/>
                  </a:lnTo>
                  <a:lnTo>
                    <a:pt x="5306" y="3524"/>
                  </a:lnTo>
                  <a:lnTo>
                    <a:pt x="5251" y="3511"/>
                  </a:lnTo>
                  <a:lnTo>
                    <a:pt x="5195" y="3494"/>
                  </a:lnTo>
                  <a:lnTo>
                    <a:pt x="5138" y="3476"/>
                  </a:lnTo>
                  <a:lnTo>
                    <a:pt x="5079" y="3454"/>
                  </a:lnTo>
                  <a:lnTo>
                    <a:pt x="5050" y="3443"/>
                  </a:lnTo>
                  <a:lnTo>
                    <a:pt x="5021" y="3430"/>
                  </a:lnTo>
                  <a:lnTo>
                    <a:pt x="4992" y="3417"/>
                  </a:lnTo>
                  <a:lnTo>
                    <a:pt x="4963" y="3403"/>
                  </a:lnTo>
                  <a:lnTo>
                    <a:pt x="4933" y="3388"/>
                  </a:lnTo>
                  <a:lnTo>
                    <a:pt x="4904" y="3373"/>
                  </a:lnTo>
                  <a:lnTo>
                    <a:pt x="4875" y="3357"/>
                  </a:lnTo>
                  <a:lnTo>
                    <a:pt x="4846" y="3339"/>
                  </a:lnTo>
                  <a:lnTo>
                    <a:pt x="4818" y="3321"/>
                  </a:lnTo>
                  <a:lnTo>
                    <a:pt x="4790" y="3302"/>
                  </a:lnTo>
                  <a:lnTo>
                    <a:pt x="4762" y="3282"/>
                  </a:lnTo>
                  <a:lnTo>
                    <a:pt x="4734" y="3261"/>
                  </a:lnTo>
                  <a:lnTo>
                    <a:pt x="4707" y="3239"/>
                  </a:lnTo>
                  <a:lnTo>
                    <a:pt x="4680" y="3216"/>
                  </a:lnTo>
                  <a:lnTo>
                    <a:pt x="4653" y="3192"/>
                  </a:lnTo>
                  <a:lnTo>
                    <a:pt x="4627" y="3168"/>
                  </a:lnTo>
                  <a:lnTo>
                    <a:pt x="4602" y="3142"/>
                  </a:lnTo>
                  <a:lnTo>
                    <a:pt x="4577" y="3115"/>
                  </a:lnTo>
                  <a:lnTo>
                    <a:pt x="4553" y="3087"/>
                  </a:lnTo>
                  <a:lnTo>
                    <a:pt x="4529" y="3057"/>
                  </a:lnTo>
                  <a:lnTo>
                    <a:pt x="4507" y="3027"/>
                  </a:lnTo>
                  <a:lnTo>
                    <a:pt x="4484" y="2996"/>
                  </a:lnTo>
                  <a:lnTo>
                    <a:pt x="4463" y="2962"/>
                  </a:lnTo>
                  <a:lnTo>
                    <a:pt x="4443" y="2929"/>
                  </a:lnTo>
                  <a:lnTo>
                    <a:pt x="4423" y="2893"/>
                  </a:lnTo>
                  <a:lnTo>
                    <a:pt x="4404" y="2858"/>
                  </a:lnTo>
                  <a:lnTo>
                    <a:pt x="4387" y="2820"/>
                  </a:lnTo>
                  <a:lnTo>
                    <a:pt x="4369" y="2781"/>
                  </a:lnTo>
                  <a:lnTo>
                    <a:pt x="4369" y="2781"/>
                  </a:lnTo>
                  <a:lnTo>
                    <a:pt x="4353" y="2741"/>
                  </a:lnTo>
                  <a:lnTo>
                    <a:pt x="4338" y="2699"/>
                  </a:lnTo>
                  <a:lnTo>
                    <a:pt x="4322" y="2656"/>
                  </a:lnTo>
                  <a:lnTo>
                    <a:pt x="4308" y="2610"/>
                  </a:lnTo>
                  <a:lnTo>
                    <a:pt x="4278" y="2517"/>
                  </a:lnTo>
                  <a:lnTo>
                    <a:pt x="4249" y="2419"/>
                  </a:lnTo>
                  <a:lnTo>
                    <a:pt x="4221" y="2316"/>
                  </a:lnTo>
                  <a:lnTo>
                    <a:pt x="4194" y="2210"/>
                  </a:lnTo>
                  <a:lnTo>
                    <a:pt x="4166" y="2101"/>
                  </a:lnTo>
                  <a:lnTo>
                    <a:pt x="4139" y="1990"/>
                  </a:lnTo>
                  <a:lnTo>
                    <a:pt x="4083" y="1762"/>
                  </a:lnTo>
                  <a:lnTo>
                    <a:pt x="4055" y="1646"/>
                  </a:lnTo>
                  <a:lnTo>
                    <a:pt x="4025" y="1530"/>
                  </a:lnTo>
                  <a:lnTo>
                    <a:pt x="3995" y="1414"/>
                  </a:lnTo>
                  <a:lnTo>
                    <a:pt x="3962" y="1300"/>
                  </a:lnTo>
                  <a:lnTo>
                    <a:pt x="3928" y="1186"/>
                  </a:lnTo>
                  <a:lnTo>
                    <a:pt x="3910" y="1130"/>
                  </a:lnTo>
                  <a:lnTo>
                    <a:pt x="3892" y="1074"/>
                  </a:lnTo>
                  <a:lnTo>
                    <a:pt x="3873" y="1019"/>
                  </a:lnTo>
                  <a:lnTo>
                    <a:pt x="3854" y="965"/>
                  </a:lnTo>
                  <a:lnTo>
                    <a:pt x="3834" y="912"/>
                  </a:lnTo>
                  <a:lnTo>
                    <a:pt x="3814" y="859"/>
                  </a:lnTo>
                  <a:lnTo>
                    <a:pt x="3792" y="807"/>
                  </a:lnTo>
                  <a:lnTo>
                    <a:pt x="3771" y="756"/>
                  </a:lnTo>
                  <a:lnTo>
                    <a:pt x="3748" y="707"/>
                  </a:lnTo>
                  <a:lnTo>
                    <a:pt x="3725" y="658"/>
                  </a:lnTo>
                  <a:lnTo>
                    <a:pt x="3702" y="610"/>
                  </a:lnTo>
                  <a:lnTo>
                    <a:pt x="3677" y="564"/>
                  </a:lnTo>
                  <a:lnTo>
                    <a:pt x="3651" y="519"/>
                  </a:lnTo>
                  <a:lnTo>
                    <a:pt x="3625" y="475"/>
                  </a:lnTo>
                  <a:lnTo>
                    <a:pt x="3598" y="433"/>
                  </a:lnTo>
                  <a:lnTo>
                    <a:pt x="3570" y="392"/>
                  </a:lnTo>
                  <a:lnTo>
                    <a:pt x="3541" y="353"/>
                  </a:lnTo>
                  <a:lnTo>
                    <a:pt x="3510" y="317"/>
                  </a:lnTo>
                  <a:lnTo>
                    <a:pt x="3480" y="281"/>
                  </a:lnTo>
                  <a:lnTo>
                    <a:pt x="3448" y="246"/>
                  </a:lnTo>
                  <a:lnTo>
                    <a:pt x="3415" y="215"/>
                  </a:lnTo>
                  <a:lnTo>
                    <a:pt x="3381" y="185"/>
                  </a:lnTo>
                  <a:lnTo>
                    <a:pt x="3346" y="157"/>
                  </a:lnTo>
                  <a:lnTo>
                    <a:pt x="3309" y="131"/>
                  </a:lnTo>
                  <a:lnTo>
                    <a:pt x="3273" y="107"/>
                  </a:lnTo>
                  <a:lnTo>
                    <a:pt x="3234" y="85"/>
                  </a:lnTo>
                  <a:lnTo>
                    <a:pt x="3214" y="76"/>
                  </a:lnTo>
                  <a:lnTo>
                    <a:pt x="3194" y="66"/>
                  </a:lnTo>
                  <a:lnTo>
                    <a:pt x="3174" y="57"/>
                  </a:lnTo>
                  <a:lnTo>
                    <a:pt x="3153" y="49"/>
                  </a:lnTo>
                  <a:lnTo>
                    <a:pt x="3132" y="41"/>
                  </a:lnTo>
                  <a:lnTo>
                    <a:pt x="3111" y="35"/>
                  </a:lnTo>
                  <a:lnTo>
                    <a:pt x="3089" y="28"/>
                  </a:lnTo>
                  <a:lnTo>
                    <a:pt x="3067" y="23"/>
                  </a:lnTo>
                  <a:lnTo>
                    <a:pt x="3046" y="17"/>
                  </a:lnTo>
                  <a:lnTo>
                    <a:pt x="3023" y="13"/>
                  </a:lnTo>
                  <a:lnTo>
                    <a:pt x="2999" y="10"/>
                  </a:lnTo>
                  <a:lnTo>
                    <a:pt x="2977" y="6"/>
                  </a:lnTo>
                  <a:lnTo>
                    <a:pt x="2953" y="3"/>
                  </a:lnTo>
                  <a:lnTo>
                    <a:pt x="2929" y="2"/>
                  </a:lnTo>
                  <a:lnTo>
                    <a:pt x="2904" y="1"/>
                  </a:lnTo>
                  <a:lnTo>
                    <a:pt x="2881" y="0"/>
                  </a:lnTo>
                  <a:lnTo>
                    <a:pt x="2881" y="0"/>
                  </a:lnTo>
                  <a:lnTo>
                    <a:pt x="2856" y="1"/>
                  </a:lnTo>
                  <a:lnTo>
                    <a:pt x="2831" y="2"/>
                  </a:lnTo>
                  <a:lnTo>
                    <a:pt x="2807" y="3"/>
                  </a:lnTo>
                  <a:lnTo>
                    <a:pt x="2783" y="6"/>
                  </a:lnTo>
                  <a:lnTo>
                    <a:pt x="2761" y="10"/>
                  </a:lnTo>
                  <a:lnTo>
                    <a:pt x="2738" y="13"/>
                  </a:lnTo>
                  <a:lnTo>
                    <a:pt x="2715" y="17"/>
                  </a:lnTo>
                  <a:lnTo>
                    <a:pt x="2693" y="23"/>
                  </a:lnTo>
                  <a:lnTo>
                    <a:pt x="2671" y="28"/>
                  </a:lnTo>
                  <a:lnTo>
                    <a:pt x="2649" y="35"/>
                  </a:lnTo>
                  <a:lnTo>
                    <a:pt x="2628" y="41"/>
                  </a:lnTo>
                  <a:lnTo>
                    <a:pt x="2607" y="49"/>
                  </a:lnTo>
                  <a:lnTo>
                    <a:pt x="2587" y="57"/>
                  </a:lnTo>
                  <a:lnTo>
                    <a:pt x="2566" y="66"/>
                  </a:lnTo>
                  <a:lnTo>
                    <a:pt x="2546" y="76"/>
                  </a:lnTo>
                  <a:lnTo>
                    <a:pt x="2526" y="85"/>
                  </a:lnTo>
                  <a:lnTo>
                    <a:pt x="2487" y="107"/>
                  </a:lnTo>
                  <a:lnTo>
                    <a:pt x="2451" y="131"/>
                  </a:lnTo>
                  <a:lnTo>
                    <a:pt x="2414" y="157"/>
                  </a:lnTo>
                  <a:lnTo>
                    <a:pt x="2379" y="185"/>
                  </a:lnTo>
                  <a:lnTo>
                    <a:pt x="2345" y="215"/>
                  </a:lnTo>
                  <a:lnTo>
                    <a:pt x="2312" y="246"/>
                  </a:lnTo>
                  <a:lnTo>
                    <a:pt x="2280" y="281"/>
                  </a:lnTo>
                  <a:lnTo>
                    <a:pt x="2250" y="317"/>
                  </a:lnTo>
                  <a:lnTo>
                    <a:pt x="2219" y="353"/>
                  </a:lnTo>
                  <a:lnTo>
                    <a:pt x="2190" y="392"/>
                  </a:lnTo>
                  <a:lnTo>
                    <a:pt x="2162" y="433"/>
                  </a:lnTo>
                  <a:lnTo>
                    <a:pt x="2135" y="475"/>
                  </a:lnTo>
                  <a:lnTo>
                    <a:pt x="2109" y="519"/>
                  </a:lnTo>
                  <a:lnTo>
                    <a:pt x="2083" y="564"/>
                  </a:lnTo>
                  <a:lnTo>
                    <a:pt x="2059" y="610"/>
                  </a:lnTo>
                  <a:lnTo>
                    <a:pt x="2035" y="658"/>
                  </a:lnTo>
                  <a:lnTo>
                    <a:pt x="2012" y="707"/>
                  </a:lnTo>
                  <a:lnTo>
                    <a:pt x="1989" y="756"/>
                  </a:lnTo>
                  <a:lnTo>
                    <a:pt x="1968" y="807"/>
                  </a:lnTo>
                  <a:lnTo>
                    <a:pt x="1947" y="859"/>
                  </a:lnTo>
                  <a:lnTo>
                    <a:pt x="1926" y="912"/>
                  </a:lnTo>
                  <a:lnTo>
                    <a:pt x="1906" y="965"/>
                  </a:lnTo>
                  <a:lnTo>
                    <a:pt x="1888" y="1019"/>
                  </a:lnTo>
                  <a:lnTo>
                    <a:pt x="1868" y="1074"/>
                  </a:lnTo>
                  <a:lnTo>
                    <a:pt x="1850" y="1130"/>
                  </a:lnTo>
                  <a:lnTo>
                    <a:pt x="1832" y="1186"/>
                  </a:lnTo>
                  <a:lnTo>
                    <a:pt x="1799" y="1300"/>
                  </a:lnTo>
                  <a:lnTo>
                    <a:pt x="1767" y="1414"/>
                  </a:lnTo>
                  <a:lnTo>
                    <a:pt x="1735" y="1530"/>
                  </a:lnTo>
                  <a:lnTo>
                    <a:pt x="1706" y="1646"/>
                  </a:lnTo>
                  <a:lnTo>
                    <a:pt x="1677" y="1762"/>
                  </a:lnTo>
                  <a:lnTo>
                    <a:pt x="1621" y="1990"/>
                  </a:lnTo>
                  <a:lnTo>
                    <a:pt x="1594" y="2101"/>
                  </a:lnTo>
                  <a:lnTo>
                    <a:pt x="1567" y="2210"/>
                  </a:lnTo>
                  <a:lnTo>
                    <a:pt x="1539" y="2316"/>
                  </a:lnTo>
                  <a:lnTo>
                    <a:pt x="1511" y="2419"/>
                  </a:lnTo>
                  <a:lnTo>
                    <a:pt x="1482" y="2517"/>
                  </a:lnTo>
                  <a:lnTo>
                    <a:pt x="1453" y="2610"/>
                  </a:lnTo>
                  <a:lnTo>
                    <a:pt x="1438" y="2656"/>
                  </a:lnTo>
                  <a:lnTo>
                    <a:pt x="1422" y="2699"/>
                  </a:lnTo>
                  <a:lnTo>
                    <a:pt x="1407" y="2741"/>
                  </a:lnTo>
                  <a:lnTo>
                    <a:pt x="1391" y="2781"/>
                  </a:lnTo>
                  <a:lnTo>
                    <a:pt x="1391" y="2781"/>
                  </a:lnTo>
                  <a:lnTo>
                    <a:pt x="1373" y="2820"/>
                  </a:lnTo>
                  <a:lnTo>
                    <a:pt x="1356" y="2858"/>
                  </a:lnTo>
                  <a:lnTo>
                    <a:pt x="1338" y="2893"/>
                  </a:lnTo>
                  <a:lnTo>
                    <a:pt x="1318" y="2929"/>
                  </a:lnTo>
                  <a:lnTo>
                    <a:pt x="1298" y="2962"/>
                  </a:lnTo>
                  <a:lnTo>
                    <a:pt x="1276" y="2996"/>
                  </a:lnTo>
                  <a:lnTo>
                    <a:pt x="1253" y="3027"/>
                  </a:lnTo>
                  <a:lnTo>
                    <a:pt x="1231" y="3057"/>
                  </a:lnTo>
                  <a:lnTo>
                    <a:pt x="1208" y="3087"/>
                  </a:lnTo>
                  <a:lnTo>
                    <a:pt x="1183" y="3115"/>
                  </a:lnTo>
                  <a:lnTo>
                    <a:pt x="1158" y="3142"/>
                  </a:lnTo>
                  <a:lnTo>
                    <a:pt x="1133" y="3168"/>
                  </a:lnTo>
                  <a:lnTo>
                    <a:pt x="1107" y="3192"/>
                  </a:lnTo>
                  <a:lnTo>
                    <a:pt x="1080" y="3216"/>
                  </a:lnTo>
                  <a:lnTo>
                    <a:pt x="1055" y="3239"/>
                  </a:lnTo>
                  <a:lnTo>
                    <a:pt x="1026" y="3261"/>
                  </a:lnTo>
                  <a:lnTo>
                    <a:pt x="999" y="3282"/>
                  </a:lnTo>
                  <a:lnTo>
                    <a:pt x="971" y="3302"/>
                  </a:lnTo>
                  <a:lnTo>
                    <a:pt x="942" y="3321"/>
                  </a:lnTo>
                  <a:lnTo>
                    <a:pt x="914" y="3339"/>
                  </a:lnTo>
                  <a:lnTo>
                    <a:pt x="885" y="3357"/>
                  </a:lnTo>
                  <a:lnTo>
                    <a:pt x="857" y="3373"/>
                  </a:lnTo>
                  <a:lnTo>
                    <a:pt x="828" y="3388"/>
                  </a:lnTo>
                  <a:lnTo>
                    <a:pt x="798" y="3403"/>
                  </a:lnTo>
                  <a:lnTo>
                    <a:pt x="768" y="3417"/>
                  </a:lnTo>
                  <a:lnTo>
                    <a:pt x="739" y="3430"/>
                  </a:lnTo>
                  <a:lnTo>
                    <a:pt x="710" y="3443"/>
                  </a:lnTo>
                  <a:lnTo>
                    <a:pt x="681" y="3454"/>
                  </a:lnTo>
                  <a:lnTo>
                    <a:pt x="622" y="3476"/>
                  </a:lnTo>
                  <a:lnTo>
                    <a:pt x="565" y="3494"/>
                  </a:lnTo>
                  <a:lnTo>
                    <a:pt x="509" y="3511"/>
                  </a:lnTo>
                  <a:lnTo>
                    <a:pt x="454" y="3524"/>
                  </a:lnTo>
                  <a:lnTo>
                    <a:pt x="400" y="3536"/>
                  </a:lnTo>
                  <a:lnTo>
                    <a:pt x="349" y="3546"/>
                  </a:lnTo>
                  <a:lnTo>
                    <a:pt x="299" y="3554"/>
                  </a:lnTo>
                  <a:lnTo>
                    <a:pt x="253" y="3561"/>
                  </a:lnTo>
                  <a:lnTo>
                    <a:pt x="210" y="3566"/>
                  </a:lnTo>
                  <a:lnTo>
                    <a:pt x="169" y="3570"/>
                  </a:lnTo>
                  <a:lnTo>
                    <a:pt x="132" y="3573"/>
                  </a:lnTo>
                  <a:lnTo>
                    <a:pt x="98" y="3574"/>
                  </a:lnTo>
                  <a:lnTo>
                    <a:pt x="45" y="3576"/>
                  </a:lnTo>
                  <a:lnTo>
                    <a:pt x="12" y="3575"/>
                  </a:lnTo>
                  <a:lnTo>
                    <a:pt x="0" y="3575"/>
                  </a:lnTo>
                  <a:lnTo>
                    <a:pt x="5760" y="3575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noFill/>
            </a:ln>
            <a:effectLst/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6" name="Freeform: Shape 4"/>
            <p:cNvSpPr>
              <a:spLocks/>
            </p:cNvSpPr>
            <p:nvPr/>
          </p:nvSpPr>
          <p:spPr bwMode="auto">
            <a:xfrm>
              <a:off x="3350996" y="2342775"/>
              <a:ext cx="936180" cy="1668404"/>
            </a:xfrm>
            <a:custGeom>
              <a:avLst/>
              <a:gdLst>
                <a:gd name="T0" fmla="*/ 5715 w 5760"/>
                <a:gd name="T1" fmla="*/ 3576 h 3576"/>
                <a:gd name="T2" fmla="*/ 5551 w 5760"/>
                <a:gd name="T3" fmla="*/ 3566 h 3576"/>
                <a:gd name="T4" fmla="*/ 5360 w 5760"/>
                <a:gd name="T5" fmla="*/ 3536 h 3576"/>
                <a:gd name="T6" fmla="*/ 5138 w 5760"/>
                <a:gd name="T7" fmla="*/ 3476 h 3576"/>
                <a:gd name="T8" fmla="*/ 4992 w 5760"/>
                <a:gd name="T9" fmla="*/ 3417 h 3576"/>
                <a:gd name="T10" fmla="*/ 4875 w 5760"/>
                <a:gd name="T11" fmla="*/ 3357 h 3576"/>
                <a:gd name="T12" fmla="*/ 4762 w 5760"/>
                <a:gd name="T13" fmla="*/ 3282 h 3576"/>
                <a:gd name="T14" fmla="*/ 4653 w 5760"/>
                <a:gd name="T15" fmla="*/ 3192 h 3576"/>
                <a:gd name="T16" fmla="*/ 4553 w 5760"/>
                <a:gd name="T17" fmla="*/ 3087 h 3576"/>
                <a:gd name="T18" fmla="*/ 4463 w 5760"/>
                <a:gd name="T19" fmla="*/ 2962 h 3576"/>
                <a:gd name="T20" fmla="*/ 4387 w 5760"/>
                <a:gd name="T21" fmla="*/ 2820 h 3576"/>
                <a:gd name="T22" fmla="*/ 4338 w 5760"/>
                <a:gd name="T23" fmla="*/ 2699 h 3576"/>
                <a:gd name="T24" fmla="*/ 4249 w 5760"/>
                <a:gd name="T25" fmla="*/ 2419 h 3576"/>
                <a:gd name="T26" fmla="*/ 4139 w 5760"/>
                <a:gd name="T27" fmla="*/ 1990 h 3576"/>
                <a:gd name="T28" fmla="*/ 3995 w 5760"/>
                <a:gd name="T29" fmla="*/ 1414 h 3576"/>
                <a:gd name="T30" fmla="*/ 3892 w 5760"/>
                <a:gd name="T31" fmla="*/ 1074 h 3576"/>
                <a:gd name="T32" fmla="*/ 3814 w 5760"/>
                <a:gd name="T33" fmla="*/ 859 h 3576"/>
                <a:gd name="T34" fmla="*/ 3725 w 5760"/>
                <a:gd name="T35" fmla="*/ 658 h 3576"/>
                <a:gd name="T36" fmla="*/ 3625 w 5760"/>
                <a:gd name="T37" fmla="*/ 475 h 3576"/>
                <a:gd name="T38" fmla="*/ 3510 w 5760"/>
                <a:gd name="T39" fmla="*/ 317 h 3576"/>
                <a:gd name="T40" fmla="*/ 3381 w 5760"/>
                <a:gd name="T41" fmla="*/ 185 h 3576"/>
                <a:gd name="T42" fmla="*/ 3234 w 5760"/>
                <a:gd name="T43" fmla="*/ 85 h 3576"/>
                <a:gd name="T44" fmla="*/ 3153 w 5760"/>
                <a:gd name="T45" fmla="*/ 49 h 3576"/>
                <a:gd name="T46" fmla="*/ 3067 w 5760"/>
                <a:gd name="T47" fmla="*/ 23 h 3576"/>
                <a:gd name="T48" fmla="*/ 2977 w 5760"/>
                <a:gd name="T49" fmla="*/ 6 h 3576"/>
                <a:gd name="T50" fmla="*/ 2881 w 5760"/>
                <a:gd name="T51" fmla="*/ 0 h 3576"/>
                <a:gd name="T52" fmla="*/ 2807 w 5760"/>
                <a:gd name="T53" fmla="*/ 3 h 3576"/>
                <a:gd name="T54" fmla="*/ 2715 w 5760"/>
                <a:gd name="T55" fmla="*/ 17 h 3576"/>
                <a:gd name="T56" fmla="*/ 2628 w 5760"/>
                <a:gd name="T57" fmla="*/ 41 h 3576"/>
                <a:gd name="T58" fmla="*/ 2546 w 5760"/>
                <a:gd name="T59" fmla="*/ 76 h 3576"/>
                <a:gd name="T60" fmla="*/ 2414 w 5760"/>
                <a:gd name="T61" fmla="*/ 157 h 3576"/>
                <a:gd name="T62" fmla="*/ 2280 w 5760"/>
                <a:gd name="T63" fmla="*/ 281 h 3576"/>
                <a:gd name="T64" fmla="*/ 2162 w 5760"/>
                <a:gd name="T65" fmla="*/ 433 h 3576"/>
                <a:gd name="T66" fmla="*/ 2059 w 5760"/>
                <a:gd name="T67" fmla="*/ 610 h 3576"/>
                <a:gd name="T68" fmla="*/ 1968 w 5760"/>
                <a:gd name="T69" fmla="*/ 807 h 3576"/>
                <a:gd name="T70" fmla="*/ 1888 w 5760"/>
                <a:gd name="T71" fmla="*/ 1019 h 3576"/>
                <a:gd name="T72" fmla="*/ 1799 w 5760"/>
                <a:gd name="T73" fmla="*/ 1300 h 3576"/>
                <a:gd name="T74" fmla="*/ 1677 w 5760"/>
                <a:gd name="T75" fmla="*/ 1762 h 3576"/>
                <a:gd name="T76" fmla="*/ 1539 w 5760"/>
                <a:gd name="T77" fmla="*/ 2316 h 3576"/>
                <a:gd name="T78" fmla="*/ 1438 w 5760"/>
                <a:gd name="T79" fmla="*/ 2656 h 3576"/>
                <a:gd name="T80" fmla="*/ 1391 w 5760"/>
                <a:gd name="T81" fmla="*/ 2781 h 3576"/>
                <a:gd name="T82" fmla="*/ 1318 w 5760"/>
                <a:gd name="T83" fmla="*/ 2929 h 3576"/>
                <a:gd name="T84" fmla="*/ 1231 w 5760"/>
                <a:gd name="T85" fmla="*/ 3057 h 3576"/>
                <a:gd name="T86" fmla="*/ 1133 w 5760"/>
                <a:gd name="T87" fmla="*/ 3168 h 3576"/>
                <a:gd name="T88" fmla="*/ 1026 w 5760"/>
                <a:gd name="T89" fmla="*/ 3261 h 3576"/>
                <a:gd name="T90" fmla="*/ 914 w 5760"/>
                <a:gd name="T91" fmla="*/ 3339 h 3576"/>
                <a:gd name="T92" fmla="*/ 798 w 5760"/>
                <a:gd name="T93" fmla="*/ 3403 h 3576"/>
                <a:gd name="T94" fmla="*/ 681 w 5760"/>
                <a:gd name="T95" fmla="*/ 3454 h 3576"/>
                <a:gd name="T96" fmla="*/ 454 w 5760"/>
                <a:gd name="T97" fmla="*/ 3524 h 3576"/>
                <a:gd name="T98" fmla="*/ 253 w 5760"/>
                <a:gd name="T99" fmla="*/ 3561 h 3576"/>
                <a:gd name="T100" fmla="*/ 98 w 5760"/>
                <a:gd name="T101" fmla="*/ 3574 h 3576"/>
                <a:gd name="T102" fmla="*/ 5760 w 5760"/>
                <a:gd name="T103" fmla="*/ 3575 h 3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60" h="3576">
                  <a:moveTo>
                    <a:pt x="5760" y="3575"/>
                  </a:moveTo>
                  <a:lnTo>
                    <a:pt x="5760" y="3575"/>
                  </a:lnTo>
                  <a:lnTo>
                    <a:pt x="5748" y="3575"/>
                  </a:lnTo>
                  <a:lnTo>
                    <a:pt x="5715" y="3576"/>
                  </a:lnTo>
                  <a:lnTo>
                    <a:pt x="5662" y="3574"/>
                  </a:lnTo>
                  <a:lnTo>
                    <a:pt x="5628" y="3573"/>
                  </a:lnTo>
                  <a:lnTo>
                    <a:pt x="5591" y="3570"/>
                  </a:lnTo>
                  <a:lnTo>
                    <a:pt x="5551" y="3566"/>
                  </a:lnTo>
                  <a:lnTo>
                    <a:pt x="5507" y="3561"/>
                  </a:lnTo>
                  <a:lnTo>
                    <a:pt x="5461" y="3554"/>
                  </a:lnTo>
                  <a:lnTo>
                    <a:pt x="5412" y="3546"/>
                  </a:lnTo>
                  <a:lnTo>
                    <a:pt x="5360" y="3536"/>
                  </a:lnTo>
                  <a:lnTo>
                    <a:pt x="5306" y="3524"/>
                  </a:lnTo>
                  <a:lnTo>
                    <a:pt x="5251" y="3511"/>
                  </a:lnTo>
                  <a:lnTo>
                    <a:pt x="5195" y="3494"/>
                  </a:lnTo>
                  <a:lnTo>
                    <a:pt x="5138" y="3476"/>
                  </a:lnTo>
                  <a:lnTo>
                    <a:pt x="5079" y="3454"/>
                  </a:lnTo>
                  <a:lnTo>
                    <a:pt x="5050" y="3443"/>
                  </a:lnTo>
                  <a:lnTo>
                    <a:pt x="5021" y="3430"/>
                  </a:lnTo>
                  <a:lnTo>
                    <a:pt x="4992" y="3417"/>
                  </a:lnTo>
                  <a:lnTo>
                    <a:pt x="4963" y="3403"/>
                  </a:lnTo>
                  <a:lnTo>
                    <a:pt x="4933" y="3388"/>
                  </a:lnTo>
                  <a:lnTo>
                    <a:pt x="4904" y="3373"/>
                  </a:lnTo>
                  <a:lnTo>
                    <a:pt x="4875" y="3357"/>
                  </a:lnTo>
                  <a:lnTo>
                    <a:pt x="4846" y="3339"/>
                  </a:lnTo>
                  <a:lnTo>
                    <a:pt x="4818" y="3321"/>
                  </a:lnTo>
                  <a:lnTo>
                    <a:pt x="4790" y="3302"/>
                  </a:lnTo>
                  <a:lnTo>
                    <a:pt x="4762" y="3282"/>
                  </a:lnTo>
                  <a:lnTo>
                    <a:pt x="4734" y="3261"/>
                  </a:lnTo>
                  <a:lnTo>
                    <a:pt x="4707" y="3239"/>
                  </a:lnTo>
                  <a:lnTo>
                    <a:pt x="4680" y="3216"/>
                  </a:lnTo>
                  <a:lnTo>
                    <a:pt x="4653" y="3192"/>
                  </a:lnTo>
                  <a:lnTo>
                    <a:pt x="4627" y="3168"/>
                  </a:lnTo>
                  <a:lnTo>
                    <a:pt x="4602" y="3142"/>
                  </a:lnTo>
                  <a:lnTo>
                    <a:pt x="4577" y="3115"/>
                  </a:lnTo>
                  <a:lnTo>
                    <a:pt x="4553" y="3087"/>
                  </a:lnTo>
                  <a:lnTo>
                    <a:pt x="4529" y="3057"/>
                  </a:lnTo>
                  <a:lnTo>
                    <a:pt x="4507" y="3027"/>
                  </a:lnTo>
                  <a:lnTo>
                    <a:pt x="4484" y="2996"/>
                  </a:lnTo>
                  <a:lnTo>
                    <a:pt x="4463" y="2962"/>
                  </a:lnTo>
                  <a:lnTo>
                    <a:pt x="4443" y="2929"/>
                  </a:lnTo>
                  <a:lnTo>
                    <a:pt x="4423" y="2893"/>
                  </a:lnTo>
                  <a:lnTo>
                    <a:pt x="4404" y="2858"/>
                  </a:lnTo>
                  <a:lnTo>
                    <a:pt x="4387" y="2820"/>
                  </a:lnTo>
                  <a:lnTo>
                    <a:pt x="4369" y="2781"/>
                  </a:lnTo>
                  <a:lnTo>
                    <a:pt x="4369" y="2781"/>
                  </a:lnTo>
                  <a:lnTo>
                    <a:pt x="4353" y="2741"/>
                  </a:lnTo>
                  <a:lnTo>
                    <a:pt x="4338" y="2699"/>
                  </a:lnTo>
                  <a:lnTo>
                    <a:pt x="4322" y="2656"/>
                  </a:lnTo>
                  <a:lnTo>
                    <a:pt x="4308" y="2610"/>
                  </a:lnTo>
                  <a:lnTo>
                    <a:pt x="4278" y="2517"/>
                  </a:lnTo>
                  <a:lnTo>
                    <a:pt x="4249" y="2419"/>
                  </a:lnTo>
                  <a:lnTo>
                    <a:pt x="4221" y="2316"/>
                  </a:lnTo>
                  <a:lnTo>
                    <a:pt x="4194" y="2210"/>
                  </a:lnTo>
                  <a:lnTo>
                    <a:pt x="4166" y="2101"/>
                  </a:lnTo>
                  <a:lnTo>
                    <a:pt x="4139" y="1990"/>
                  </a:lnTo>
                  <a:lnTo>
                    <a:pt x="4083" y="1762"/>
                  </a:lnTo>
                  <a:lnTo>
                    <a:pt x="4055" y="1646"/>
                  </a:lnTo>
                  <a:lnTo>
                    <a:pt x="4025" y="1530"/>
                  </a:lnTo>
                  <a:lnTo>
                    <a:pt x="3995" y="1414"/>
                  </a:lnTo>
                  <a:lnTo>
                    <a:pt x="3962" y="1300"/>
                  </a:lnTo>
                  <a:lnTo>
                    <a:pt x="3928" y="1186"/>
                  </a:lnTo>
                  <a:lnTo>
                    <a:pt x="3910" y="1130"/>
                  </a:lnTo>
                  <a:lnTo>
                    <a:pt x="3892" y="1074"/>
                  </a:lnTo>
                  <a:lnTo>
                    <a:pt x="3873" y="1019"/>
                  </a:lnTo>
                  <a:lnTo>
                    <a:pt x="3854" y="965"/>
                  </a:lnTo>
                  <a:lnTo>
                    <a:pt x="3834" y="912"/>
                  </a:lnTo>
                  <a:lnTo>
                    <a:pt x="3814" y="859"/>
                  </a:lnTo>
                  <a:lnTo>
                    <a:pt x="3792" y="807"/>
                  </a:lnTo>
                  <a:lnTo>
                    <a:pt x="3771" y="756"/>
                  </a:lnTo>
                  <a:lnTo>
                    <a:pt x="3748" y="707"/>
                  </a:lnTo>
                  <a:lnTo>
                    <a:pt x="3725" y="658"/>
                  </a:lnTo>
                  <a:lnTo>
                    <a:pt x="3702" y="610"/>
                  </a:lnTo>
                  <a:lnTo>
                    <a:pt x="3677" y="564"/>
                  </a:lnTo>
                  <a:lnTo>
                    <a:pt x="3651" y="519"/>
                  </a:lnTo>
                  <a:lnTo>
                    <a:pt x="3625" y="475"/>
                  </a:lnTo>
                  <a:lnTo>
                    <a:pt x="3598" y="433"/>
                  </a:lnTo>
                  <a:lnTo>
                    <a:pt x="3570" y="392"/>
                  </a:lnTo>
                  <a:lnTo>
                    <a:pt x="3541" y="353"/>
                  </a:lnTo>
                  <a:lnTo>
                    <a:pt x="3510" y="317"/>
                  </a:lnTo>
                  <a:lnTo>
                    <a:pt x="3480" y="281"/>
                  </a:lnTo>
                  <a:lnTo>
                    <a:pt x="3448" y="246"/>
                  </a:lnTo>
                  <a:lnTo>
                    <a:pt x="3415" y="215"/>
                  </a:lnTo>
                  <a:lnTo>
                    <a:pt x="3381" y="185"/>
                  </a:lnTo>
                  <a:lnTo>
                    <a:pt x="3346" y="157"/>
                  </a:lnTo>
                  <a:lnTo>
                    <a:pt x="3309" y="131"/>
                  </a:lnTo>
                  <a:lnTo>
                    <a:pt x="3273" y="107"/>
                  </a:lnTo>
                  <a:lnTo>
                    <a:pt x="3234" y="85"/>
                  </a:lnTo>
                  <a:lnTo>
                    <a:pt x="3214" y="76"/>
                  </a:lnTo>
                  <a:lnTo>
                    <a:pt x="3194" y="66"/>
                  </a:lnTo>
                  <a:lnTo>
                    <a:pt x="3174" y="57"/>
                  </a:lnTo>
                  <a:lnTo>
                    <a:pt x="3153" y="49"/>
                  </a:lnTo>
                  <a:lnTo>
                    <a:pt x="3132" y="41"/>
                  </a:lnTo>
                  <a:lnTo>
                    <a:pt x="3111" y="35"/>
                  </a:lnTo>
                  <a:lnTo>
                    <a:pt x="3089" y="28"/>
                  </a:lnTo>
                  <a:lnTo>
                    <a:pt x="3067" y="23"/>
                  </a:lnTo>
                  <a:lnTo>
                    <a:pt x="3046" y="17"/>
                  </a:lnTo>
                  <a:lnTo>
                    <a:pt x="3023" y="13"/>
                  </a:lnTo>
                  <a:lnTo>
                    <a:pt x="2999" y="10"/>
                  </a:lnTo>
                  <a:lnTo>
                    <a:pt x="2977" y="6"/>
                  </a:lnTo>
                  <a:lnTo>
                    <a:pt x="2953" y="3"/>
                  </a:lnTo>
                  <a:lnTo>
                    <a:pt x="2929" y="2"/>
                  </a:lnTo>
                  <a:lnTo>
                    <a:pt x="2904" y="1"/>
                  </a:lnTo>
                  <a:lnTo>
                    <a:pt x="2881" y="0"/>
                  </a:lnTo>
                  <a:lnTo>
                    <a:pt x="2881" y="0"/>
                  </a:lnTo>
                  <a:lnTo>
                    <a:pt x="2856" y="1"/>
                  </a:lnTo>
                  <a:lnTo>
                    <a:pt x="2831" y="2"/>
                  </a:lnTo>
                  <a:lnTo>
                    <a:pt x="2807" y="3"/>
                  </a:lnTo>
                  <a:lnTo>
                    <a:pt x="2783" y="6"/>
                  </a:lnTo>
                  <a:lnTo>
                    <a:pt x="2761" y="10"/>
                  </a:lnTo>
                  <a:lnTo>
                    <a:pt x="2738" y="13"/>
                  </a:lnTo>
                  <a:lnTo>
                    <a:pt x="2715" y="17"/>
                  </a:lnTo>
                  <a:lnTo>
                    <a:pt x="2693" y="23"/>
                  </a:lnTo>
                  <a:lnTo>
                    <a:pt x="2671" y="28"/>
                  </a:lnTo>
                  <a:lnTo>
                    <a:pt x="2649" y="35"/>
                  </a:lnTo>
                  <a:lnTo>
                    <a:pt x="2628" y="41"/>
                  </a:lnTo>
                  <a:lnTo>
                    <a:pt x="2607" y="49"/>
                  </a:lnTo>
                  <a:lnTo>
                    <a:pt x="2587" y="57"/>
                  </a:lnTo>
                  <a:lnTo>
                    <a:pt x="2566" y="66"/>
                  </a:lnTo>
                  <a:lnTo>
                    <a:pt x="2546" y="76"/>
                  </a:lnTo>
                  <a:lnTo>
                    <a:pt x="2526" y="85"/>
                  </a:lnTo>
                  <a:lnTo>
                    <a:pt x="2487" y="107"/>
                  </a:lnTo>
                  <a:lnTo>
                    <a:pt x="2451" y="131"/>
                  </a:lnTo>
                  <a:lnTo>
                    <a:pt x="2414" y="157"/>
                  </a:lnTo>
                  <a:lnTo>
                    <a:pt x="2379" y="185"/>
                  </a:lnTo>
                  <a:lnTo>
                    <a:pt x="2345" y="215"/>
                  </a:lnTo>
                  <a:lnTo>
                    <a:pt x="2312" y="246"/>
                  </a:lnTo>
                  <a:lnTo>
                    <a:pt x="2280" y="281"/>
                  </a:lnTo>
                  <a:lnTo>
                    <a:pt x="2250" y="317"/>
                  </a:lnTo>
                  <a:lnTo>
                    <a:pt x="2219" y="353"/>
                  </a:lnTo>
                  <a:lnTo>
                    <a:pt x="2190" y="392"/>
                  </a:lnTo>
                  <a:lnTo>
                    <a:pt x="2162" y="433"/>
                  </a:lnTo>
                  <a:lnTo>
                    <a:pt x="2135" y="475"/>
                  </a:lnTo>
                  <a:lnTo>
                    <a:pt x="2109" y="519"/>
                  </a:lnTo>
                  <a:lnTo>
                    <a:pt x="2083" y="564"/>
                  </a:lnTo>
                  <a:lnTo>
                    <a:pt x="2059" y="610"/>
                  </a:lnTo>
                  <a:lnTo>
                    <a:pt x="2035" y="658"/>
                  </a:lnTo>
                  <a:lnTo>
                    <a:pt x="2012" y="707"/>
                  </a:lnTo>
                  <a:lnTo>
                    <a:pt x="1989" y="756"/>
                  </a:lnTo>
                  <a:lnTo>
                    <a:pt x="1968" y="807"/>
                  </a:lnTo>
                  <a:lnTo>
                    <a:pt x="1947" y="859"/>
                  </a:lnTo>
                  <a:lnTo>
                    <a:pt x="1926" y="912"/>
                  </a:lnTo>
                  <a:lnTo>
                    <a:pt x="1906" y="965"/>
                  </a:lnTo>
                  <a:lnTo>
                    <a:pt x="1888" y="1019"/>
                  </a:lnTo>
                  <a:lnTo>
                    <a:pt x="1868" y="1074"/>
                  </a:lnTo>
                  <a:lnTo>
                    <a:pt x="1850" y="1130"/>
                  </a:lnTo>
                  <a:lnTo>
                    <a:pt x="1832" y="1186"/>
                  </a:lnTo>
                  <a:lnTo>
                    <a:pt x="1799" y="1300"/>
                  </a:lnTo>
                  <a:lnTo>
                    <a:pt x="1767" y="1414"/>
                  </a:lnTo>
                  <a:lnTo>
                    <a:pt x="1735" y="1530"/>
                  </a:lnTo>
                  <a:lnTo>
                    <a:pt x="1706" y="1646"/>
                  </a:lnTo>
                  <a:lnTo>
                    <a:pt x="1677" y="1762"/>
                  </a:lnTo>
                  <a:lnTo>
                    <a:pt x="1621" y="1990"/>
                  </a:lnTo>
                  <a:lnTo>
                    <a:pt x="1594" y="2101"/>
                  </a:lnTo>
                  <a:lnTo>
                    <a:pt x="1567" y="2210"/>
                  </a:lnTo>
                  <a:lnTo>
                    <a:pt x="1539" y="2316"/>
                  </a:lnTo>
                  <a:lnTo>
                    <a:pt x="1511" y="2419"/>
                  </a:lnTo>
                  <a:lnTo>
                    <a:pt x="1482" y="2517"/>
                  </a:lnTo>
                  <a:lnTo>
                    <a:pt x="1453" y="2610"/>
                  </a:lnTo>
                  <a:lnTo>
                    <a:pt x="1438" y="2656"/>
                  </a:lnTo>
                  <a:lnTo>
                    <a:pt x="1422" y="2699"/>
                  </a:lnTo>
                  <a:lnTo>
                    <a:pt x="1407" y="2741"/>
                  </a:lnTo>
                  <a:lnTo>
                    <a:pt x="1391" y="2781"/>
                  </a:lnTo>
                  <a:lnTo>
                    <a:pt x="1391" y="2781"/>
                  </a:lnTo>
                  <a:lnTo>
                    <a:pt x="1373" y="2820"/>
                  </a:lnTo>
                  <a:lnTo>
                    <a:pt x="1356" y="2858"/>
                  </a:lnTo>
                  <a:lnTo>
                    <a:pt x="1338" y="2893"/>
                  </a:lnTo>
                  <a:lnTo>
                    <a:pt x="1318" y="2929"/>
                  </a:lnTo>
                  <a:lnTo>
                    <a:pt x="1298" y="2962"/>
                  </a:lnTo>
                  <a:lnTo>
                    <a:pt x="1276" y="2996"/>
                  </a:lnTo>
                  <a:lnTo>
                    <a:pt x="1253" y="3027"/>
                  </a:lnTo>
                  <a:lnTo>
                    <a:pt x="1231" y="3057"/>
                  </a:lnTo>
                  <a:lnTo>
                    <a:pt x="1208" y="3087"/>
                  </a:lnTo>
                  <a:lnTo>
                    <a:pt x="1183" y="3115"/>
                  </a:lnTo>
                  <a:lnTo>
                    <a:pt x="1158" y="3142"/>
                  </a:lnTo>
                  <a:lnTo>
                    <a:pt x="1133" y="3168"/>
                  </a:lnTo>
                  <a:lnTo>
                    <a:pt x="1107" y="3192"/>
                  </a:lnTo>
                  <a:lnTo>
                    <a:pt x="1080" y="3216"/>
                  </a:lnTo>
                  <a:lnTo>
                    <a:pt x="1055" y="3239"/>
                  </a:lnTo>
                  <a:lnTo>
                    <a:pt x="1026" y="3261"/>
                  </a:lnTo>
                  <a:lnTo>
                    <a:pt x="999" y="3282"/>
                  </a:lnTo>
                  <a:lnTo>
                    <a:pt x="971" y="3302"/>
                  </a:lnTo>
                  <a:lnTo>
                    <a:pt x="942" y="3321"/>
                  </a:lnTo>
                  <a:lnTo>
                    <a:pt x="914" y="3339"/>
                  </a:lnTo>
                  <a:lnTo>
                    <a:pt x="885" y="3357"/>
                  </a:lnTo>
                  <a:lnTo>
                    <a:pt x="857" y="3373"/>
                  </a:lnTo>
                  <a:lnTo>
                    <a:pt x="828" y="3388"/>
                  </a:lnTo>
                  <a:lnTo>
                    <a:pt x="798" y="3403"/>
                  </a:lnTo>
                  <a:lnTo>
                    <a:pt x="768" y="3417"/>
                  </a:lnTo>
                  <a:lnTo>
                    <a:pt x="739" y="3430"/>
                  </a:lnTo>
                  <a:lnTo>
                    <a:pt x="710" y="3443"/>
                  </a:lnTo>
                  <a:lnTo>
                    <a:pt x="681" y="3454"/>
                  </a:lnTo>
                  <a:lnTo>
                    <a:pt x="622" y="3476"/>
                  </a:lnTo>
                  <a:lnTo>
                    <a:pt x="565" y="3494"/>
                  </a:lnTo>
                  <a:lnTo>
                    <a:pt x="509" y="3511"/>
                  </a:lnTo>
                  <a:lnTo>
                    <a:pt x="454" y="3524"/>
                  </a:lnTo>
                  <a:lnTo>
                    <a:pt x="400" y="3536"/>
                  </a:lnTo>
                  <a:lnTo>
                    <a:pt x="349" y="3546"/>
                  </a:lnTo>
                  <a:lnTo>
                    <a:pt x="299" y="3554"/>
                  </a:lnTo>
                  <a:lnTo>
                    <a:pt x="253" y="3561"/>
                  </a:lnTo>
                  <a:lnTo>
                    <a:pt x="210" y="3566"/>
                  </a:lnTo>
                  <a:lnTo>
                    <a:pt x="169" y="3570"/>
                  </a:lnTo>
                  <a:lnTo>
                    <a:pt x="132" y="3573"/>
                  </a:lnTo>
                  <a:lnTo>
                    <a:pt x="98" y="3574"/>
                  </a:lnTo>
                  <a:lnTo>
                    <a:pt x="45" y="3576"/>
                  </a:lnTo>
                  <a:lnTo>
                    <a:pt x="12" y="3575"/>
                  </a:lnTo>
                  <a:lnTo>
                    <a:pt x="0" y="3575"/>
                  </a:lnTo>
                  <a:lnTo>
                    <a:pt x="5760" y="357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noFill/>
            </a:ln>
            <a:effectLst/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7" name="Freeform: Shape 5"/>
            <p:cNvSpPr>
              <a:spLocks/>
            </p:cNvSpPr>
            <p:nvPr/>
          </p:nvSpPr>
          <p:spPr bwMode="auto">
            <a:xfrm>
              <a:off x="3944694" y="1741079"/>
              <a:ext cx="936180" cy="2270101"/>
            </a:xfrm>
            <a:custGeom>
              <a:avLst/>
              <a:gdLst>
                <a:gd name="T0" fmla="*/ 5715 w 5760"/>
                <a:gd name="T1" fmla="*/ 3576 h 3576"/>
                <a:gd name="T2" fmla="*/ 5551 w 5760"/>
                <a:gd name="T3" fmla="*/ 3566 h 3576"/>
                <a:gd name="T4" fmla="*/ 5360 w 5760"/>
                <a:gd name="T5" fmla="*/ 3536 h 3576"/>
                <a:gd name="T6" fmla="*/ 5138 w 5760"/>
                <a:gd name="T7" fmla="*/ 3476 h 3576"/>
                <a:gd name="T8" fmla="*/ 4992 w 5760"/>
                <a:gd name="T9" fmla="*/ 3417 h 3576"/>
                <a:gd name="T10" fmla="*/ 4875 w 5760"/>
                <a:gd name="T11" fmla="*/ 3357 h 3576"/>
                <a:gd name="T12" fmla="*/ 4762 w 5760"/>
                <a:gd name="T13" fmla="*/ 3282 h 3576"/>
                <a:gd name="T14" fmla="*/ 4653 w 5760"/>
                <a:gd name="T15" fmla="*/ 3192 h 3576"/>
                <a:gd name="T16" fmla="*/ 4553 w 5760"/>
                <a:gd name="T17" fmla="*/ 3087 h 3576"/>
                <a:gd name="T18" fmla="*/ 4463 w 5760"/>
                <a:gd name="T19" fmla="*/ 2962 h 3576"/>
                <a:gd name="T20" fmla="*/ 4387 w 5760"/>
                <a:gd name="T21" fmla="*/ 2820 h 3576"/>
                <a:gd name="T22" fmla="*/ 4338 w 5760"/>
                <a:gd name="T23" fmla="*/ 2699 h 3576"/>
                <a:gd name="T24" fmla="*/ 4249 w 5760"/>
                <a:gd name="T25" fmla="*/ 2419 h 3576"/>
                <a:gd name="T26" fmla="*/ 4139 w 5760"/>
                <a:gd name="T27" fmla="*/ 1990 h 3576"/>
                <a:gd name="T28" fmla="*/ 3995 w 5760"/>
                <a:gd name="T29" fmla="*/ 1414 h 3576"/>
                <a:gd name="T30" fmla="*/ 3892 w 5760"/>
                <a:gd name="T31" fmla="*/ 1074 h 3576"/>
                <a:gd name="T32" fmla="*/ 3814 w 5760"/>
                <a:gd name="T33" fmla="*/ 859 h 3576"/>
                <a:gd name="T34" fmla="*/ 3725 w 5760"/>
                <a:gd name="T35" fmla="*/ 658 h 3576"/>
                <a:gd name="T36" fmla="*/ 3625 w 5760"/>
                <a:gd name="T37" fmla="*/ 475 h 3576"/>
                <a:gd name="T38" fmla="*/ 3510 w 5760"/>
                <a:gd name="T39" fmla="*/ 317 h 3576"/>
                <a:gd name="T40" fmla="*/ 3381 w 5760"/>
                <a:gd name="T41" fmla="*/ 185 h 3576"/>
                <a:gd name="T42" fmla="*/ 3234 w 5760"/>
                <a:gd name="T43" fmla="*/ 85 h 3576"/>
                <a:gd name="T44" fmla="*/ 3153 w 5760"/>
                <a:gd name="T45" fmla="*/ 49 h 3576"/>
                <a:gd name="T46" fmla="*/ 3067 w 5760"/>
                <a:gd name="T47" fmla="*/ 23 h 3576"/>
                <a:gd name="T48" fmla="*/ 2977 w 5760"/>
                <a:gd name="T49" fmla="*/ 6 h 3576"/>
                <a:gd name="T50" fmla="*/ 2881 w 5760"/>
                <a:gd name="T51" fmla="*/ 0 h 3576"/>
                <a:gd name="T52" fmla="*/ 2807 w 5760"/>
                <a:gd name="T53" fmla="*/ 3 h 3576"/>
                <a:gd name="T54" fmla="*/ 2715 w 5760"/>
                <a:gd name="T55" fmla="*/ 17 h 3576"/>
                <a:gd name="T56" fmla="*/ 2628 w 5760"/>
                <a:gd name="T57" fmla="*/ 41 h 3576"/>
                <a:gd name="T58" fmla="*/ 2546 w 5760"/>
                <a:gd name="T59" fmla="*/ 76 h 3576"/>
                <a:gd name="T60" fmla="*/ 2414 w 5760"/>
                <a:gd name="T61" fmla="*/ 157 h 3576"/>
                <a:gd name="T62" fmla="*/ 2280 w 5760"/>
                <a:gd name="T63" fmla="*/ 281 h 3576"/>
                <a:gd name="T64" fmla="*/ 2162 w 5760"/>
                <a:gd name="T65" fmla="*/ 433 h 3576"/>
                <a:gd name="T66" fmla="*/ 2059 w 5760"/>
                <a:gd name="T67" fmla="*/ 610 h 3576"/>
                <a:gd name="T68" fmla="*/ 1968 w 5760"/>
                <a:gd name="T69" fmla="*/ 807 h 3576"/>
                <a:gd name="T70" fmla="*/ 1888 w 5760"/>
                <a:gd name="T71" fmla="*/ 1019 h 3576"/>
                <a:gd name="T72" fmla="*/ 1799 w 5760"/>
                <a:gd name="T73" fmla="*/ 1300 h 3576"/>
                <a:gd name="T74" fmla="*/ 1677 w 5760"/>
                <a:gd name="T75" fmla="*/ 1762 h 3576"/>
                <a:gd name="T76" fmla="*/ 1539 w 5760"/>
                <a:gd name="T77" fmla="*/ 2316 h 3576"/>
                <a:gd name="T78" fmla="*/ 1438 w 5760"/>
                <a:gd name="T79" fmla="*/ 2656 h 3576"/>
                <a:gd name="T80" fmla="*/ 1391 w 5760"/>
                <a:gd name="T81" fmla="*/ 2781 h 3576"/>
                <a:gd name="T82" fmla="*/ 1318 w 5760"/>
                <a:gd name="T83" fmla="*/ 2929 h 3576"/>
                <a:gd name="T84" fmla="*/ 1231 w 5760"/>
                <a:gd name="T85" fmla="*/ 3057 h 3576"/>
                <a:gd name="T86" fmla="*/ 1133 w 5760"/>
                <a:gd name="T87" fmla="*/ 3168 h 3576"/>
                <a:gd name="T88" fmla="*/ 1026 w 5760"/>
                <a:gd name="T89" fmla="*/ 3261 h 3576"/>
                <a:gd name="T90" fmla="*/ 914 w 5760"/>
                <a:gd name="T91" fmla="*/ 3339 h 3576"/>
                <a:gd name="T92" fmla="*/ 798 w 5760"/>
                <a:gd name="T93" fmla="*/ 3403 h 3576"/>
                <a:gd name="T94" fmla="*/ 681 w 5760"/>
                <a:gd name="T95" fmla="*/ 3454 h 3576"/>
                <a:gd name="T96" fmla="*/ 454 w 5760"/>
                <a:gd name="T97" fmla="*/ 3524 h 3576"/>
                <a:gd name="T98" fmla="*/ 253 w 5760"/>
                <a:gd name="T99" fmla="*/ 3561 h 3576"/>
                <a:gd name="T100" fmla="*/ 98 w 5760"/>
                <a:gd name="T101" fmla="*/ 3574 h 3576"/>
                <a:gd name="T102" fmla="*/ 5760 w 5760"/>
                <a:gd name="T103" fmla="*/ 3575 h 3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60" h="3576">
                  <a:moveTo>
                    <a:pt x="5760" y="3575"/>
                  </a:moveTo>
                  <a:lnTo>
                    <a:pt x="5760" y="3575"/>
                  </a:lnTo>
                  <a:lnTo>
                    <a:pt x="5748" y="3575"/>
                  </a:lnTo>
                  <a:lnTo>
                    <a:pt x="5715" y="3576"/>
                  </a:lnTo>
                  <a:lnTo>
                    <a:pt x="5662" y="3574"/>
                  </a:lnTo>
                  <a:lnTo>
                    <a:pt x="5628" y="3573"/>
                  </a:lnTo>
                  <a:lnTo>
                    <a:pt x="5591" y="3570"/>
                  </a:lnTo>
                  <a:lnTo>
                    <a:pt x="5551" y="3566"/>
                  </a:lnTo>
                  <a:lnTo>
                    <a:pt x="5507" y="3561"/>
                  </a:lnTo>
                  <a:lnTo>
                    <a:pt x="5461" y="3554"/>
                  </a:lnTo>
                  <a:lnTo>
                    <a:pt x="5412" y="3546"/>
                  </a:lnTo>
                  <a:lnTo>
                    <a:pt x="5360" y="3536"/>
                  </a:lnTo>
                  <a:lnTo>
                    <a:pt x="5306" y="3524"/>
                  </a:lnTo>
                  <a:lnTo>
                    <a:pt x="5251" y="3511"/>
                  </a:lnTo>
                  <a:lnTo>
                    <a:pt x="5195" y="3494"/>
                  </a:lnTo>
                  <a:lnTo>
                    <a:pt x="5138" y="3476"/>
                  </a:lnTo>
                  <a:lnTo>
                    <a:pt x="5079" y="3454"/>
                  </a:lnTo>
                  <a:lnTo>
                    <a:pt x="5050" y="3443"/>
                  </a:lnTo>
                  <a:lnTo>
                    <a:pt x="5021" y="3430"/>
                  </a:lnTo>
                  <a:lnTo>
                    <a:pt x="4992" y="3417"/>
                  </a:lnTo>
                  <a:lnTo>
                    <a:pt x="4963" y="3403"/>
                  </a:lnTo>
                  <a:lnTo>
                    <a:pt x="4933" y="3388"/>
                  </a:lnTo>
                  <a:lnTo>
                    <a:pt x="4904" y="3373"/>
                  </a:lnTo>
                  <a:lnTo>
                    <a:pt x="4875" y="3357"/>
                  </a:lnTo>
                  <a:lnTo>
                    <a:pt x="4846" y="3339"/>
                  </a:lnTo>
                  <a:lnTo>
                    <a:pt x="4818" y="3321"/>
                  </a:lnTo>
                  <a:lnTo>
                    <a:pt x="4790" y="3302"/>
                  </a:lnTo>
                  <a:lnTo>
                    <a:pt x="4762" y="3282"/>
                  </a:lnTo>
                  <a:lnTo>
                    <a:pt x="4734" y="3261"/>
                  </a:lnTo>
                  <a:lnTo>
                    <a:pt x="4707" y="3239"/>
                  </a:lnTo>
                  <a:lnTo>
                    <a:pt x="4680" y="3216"/>
                  </a:lnTo>
                  <a:lnTo>
                    <a:pt x="4653" y="3192"/>
                  </a:lnTo>
                  <a:lnTo>
                    <a:pt x="4627" y="3168"/>
                  </a:lnTo>
                  <a:lnTo>
                    <a:pt x="4602" y="3142"/>
                  </a:lnTo>
                  <a:lnTo>
                    <a:pt x="4577" y="3115"/>
                  </a:lnTo>
                  <a:lnTo>
                    <a:pt x="4553" y="3087"/>
                  </a:lnTo>
                  <a:lnTo>
                    <a:pt x="4529" y="3057"/>
                  </a:lnTo>
                  <a:lnTo>
                    <a:pt x="4507" y="3027"/>
                  </a:lnTo>
                  <a:lnTo>
                    <a:pt x="4484" y="2996"/>
                  </a:lnTo>
                  <a:lnTo>
                    <a:pt x="4463" y="2962"/>
                  </a:lnTo>
                  <a:lnTo>
                    <a:pt x="4443" y="2929"/>
                  </a:lnTo>
                  <a:lnTo>
                    <a:pt x="4423" y="2893"/>
                  </a:lnTo>
                  <a:lnTo>
                    <a:pt x="4404" y="2858"/>
                  </a:lnTo>
                  <a:lnTo>
                    <a:pt x="4387" y="2820"/>
                  </a:lnTo>
                  <a:lnTo>
                    <a:pt x="4369" y="2781"/>
                  </a:lnTo>
                  <a:lnTo>
                    <a:pt x="4369" y="2781"/>
                  </a:lnTo>
                  <a:lnTo>
                    <a:pt x="4353" y="2741"/>
                  </a:lnTo>
                  <a:lnTo>
                    <a:pt x="4338" y="2699"/>
                  </a:lnTo>
                  <a:lnTo>
                    <a:pt x="4322" y="2656"/>
                  </a:lnTo>
                  <a:lnTo>
                    <a:pt x="4308" y="2610"/>
                  </a:lnTo>
                  <a:lnTo>
                    <a:pt x="4278" y="2517"/>
                  </a:lnTo>
                  <a:lnTo>
                    <a:pt x="4249" y="2419"/>
                  </a:lnTo>
                  <a:lnTo>
                    <a:pt x="4221" y="2316"/>
                  </a:lnTo>
                  <a:lnTo>
                    <a:pt x="4194" y="2210"/>
                  </a:lnTo>
                  <a:lnTo>
                    <a:pt x="4166" y="2101"/>
                  </a:lnTo>
                  <a:lnTo>
                    <a:pt x="4139" y="1990"/>
                  </a:lnTo>
                  <a:lnTo>
                    <a:pt x="4083" y="1762"/>
                  </a:lnTo>
                  <a:lnTo>
                    <a:pt x="4055" y="1646"/>
                  </a:lnTo>
                  <a:lnTo>
                    <a:pt x="4025" y="1530"/>
                  </a:lnTo>
                  <a:lnTo>
                    <a:pt x="3995" y="1414"/>
                  </a:lnTo>
                  <a:lnTo>
                    <a:pt x="3962" y="1300"/>
                  </a:lnTo>
                  <a:lnTo>
                    <a:pt x="3928" y="1186"/>
                  </a:lnTo>
                  <a:lnTo>
                    <a:pt x="3910" y="1130"/>
                  </a:lnTo>
                  <a:lnTo>
                    <a:pt x="3892" y="1074"/>
                  </a:lnTo>
                  <a:lnTo>
                    <a:pt x="3873" y="1019"/>
                  </a:lnTo>
                  <a:lnTo>
                    <a:pt x="3854" y="965"/>
                  </a:lnTo>
                  <a:lnTo>
                    <a:pt x="3834" y="912"/>
                  </a:lnTo>
                  <a:lnTo>
                    <a:pt x="3814" y="859"/>
                  </a:lnTo>
                  <a:lnTo>
                    <a:pt x="3792" y="807"/>
                  </a:lnTo>
                  <a:lnTo>
                    <a:pt x="3771" y="756"/>
                  </a:lnTo>
                  <a:lnTo>
                    <a:pt x="3748" y="707"/>
                  </a:lnTo>
                  <a:lnTo>
                    <a:pt x="3725" y="658"/>
                  </a:lnTo>
                  <a:lnTo>
                    <a:pt x="3702" y="610"/>
                  </a:lnTo>
                  <a:lnTo>
                    <a:pt x="3677" y="564"/>
                  </a:lnTo>
                  <a:lnTo>
                    <a:pt x="3651" y="519"/>
                  </a:lnTo>
                  <a:lnTo>
                    <a:pt x="3625" y="475"/>
                  </a:lnTo>
                  <a:lnTo>
                    <a:pt x="3598" y="433"/>
                  </a:lnTo>
                  <a:lnTo>
                    <a:pt x="3570" y="392"/>
                  </a:lnTo>
                  <a:lnTo>
                    <a:pt x="3541" y="353"/>
                  </a:lnTo>
                  <a:lnTo>
                    <a:pt x="3510" y="317"/>
                  </a:lnTo>
                  <a:lnTo>
                    <a:pt x="3480" y="281"/>
                  </a:lnTo>
                  <a:lnTo>
                    <a:pt x="3448" y="246"/>
                  </a:lnTo>
                  <a:lnTo>
                    <a:pt x="3415" y="215"/>
                  </a:lnTo>
                  <a:lnTo>
                    <a:pt x="3381" y="185"/>
                  </a:lnTo>
                  <a:lnTo>
                    <a:pt x="3346" y="157"/>
                  </a:lnTo>
                  <a:lnTo>
                    <a:pt x="3309" y="131"/>
                  </a:lnTo>
                  <a:lnTo>
                    <a:pt x="3273" y="107"/>
                  </a:lnTo>
                  <a:lnTo>
                    <a:pt x="3234" y="85"/>
                  </a:lnTo>
                  <a:lnTo>
                    <a:pt x="3214" y="76"/>
                  </a:lnTo>
                  <a:lnTo>
                    <a:pt x="3194" y="66"/>
                  </a:lnTo>
                  <a:lnTo>
                    <a:pt x="3174" y="57"/>
                  </a:lnTo>
                  <a:lnTo>
                    <a:pt x="3153" y="49"/>
                  </a:lnTo>
                  <a:lnTo>
                    <a:pt x="3132" y="41"/>
                  </a:lnTo>
                  <a:lnTo>
                    <a:pt x="3111" y="35"/>
                  </a:lnTo>
                  <a:lnTo>
                    <a:pt x="3089" y="28"/>
                  </a:lnTo>
                  <a:lnTo>
                    <a:pt x="3067" y="23"/>
                  </a:lnTo>
                  <a:lnTo>
                    <a:pt x="3046" y="17"/>
                  </a:lnTo>
                  <a:lnTo>
                    <a:pt x="3023" y="13"/>
                  </a:lnTo>
                  <a:lnTo>
                    <a:pt x="2999" y="10"/>
                  </a:lnTo>
                  <a:lnTo>
                    <a:pt x="2977" y="6"/>
                  </a:lnTo>
                  <a:lnTo>
                    <a:pt x="2953" y="3"/>
                  </a:lnTo>
                  <a:lnTo>
                    <a:pt x="2929" y="2"/>
                  </a:lnTo>
                  <a:lnTo>
                    <a:pt x="2904" y="1"/>
                  </a:lnTo>
                  <a:lnTo>
                    <a:pt x="2881" y="0"/>
                  </a:lnTo>
                  <a:lnTo>
                    <a:pt x="2881" y="0"/>
                  </a:lnTo>
                  <a:lnTo>
                    <a:pt x="2856" y="1"/>
                  </a:lnTo>
                  <a:lnTo>
                    <a:pt x="2831" y="2"/>
                  </a:lnTo>
                  <a:lnTo>
                    <a:pt x="2807" y="3"/>
                  </a:lnTo>
                  <a:lnTo>
                    <a:pt x="2783" y="6"/>
                  </a:lnTo>
                  <a:lnTo>
                    <a:pt x="2761" y="10"/>
                  </a:lnTo>
                  <a:lnTo>
                    <a:pt x="2738" y="13"/>
                  </a:lnTo>
                  <a:lnTo>
                    <a:pt x="2715" y="17"/>
                  </a:lnTo>
                  <a:lnTo>
                    <a:pt x="2693" y="23"/>
                  </a:lnTo>
                  <a:lnTo>
                    <a:pt x="2671" y="28"/>
                  </a:lnTo>
                  <a:lnTo>
                    <a:pt x="2649" y="35"/>
                  </a:lnTo>
                  <a:lnTo>
                    <a:pt x="2628" y="41"/>
                  </a:lnTo>
                  <a:lnTo>
                    <a:pt x="2607" y="49"/>
                  </a:lnTo>
                  <a:lnTo>
                    <a:pt x="2587" y="57"/>
                  </a:lnTo>
                  <a:lnTo>
                    <a:pt x="2566" y="66"/>
                  </a:lnTo>
                  <a:lnTo>
                    <a:pt x="2546" y="76"/>
                  </a:lnTo>
                  <a:lnTo>
                    <a:pt x="2526" y="85"/>
                  </a:lnTo>
                  <a:lnTo>
                    <a:pt x="2487" y="107"/>
                  </a:lnTo>
                  <a:lnTo>
                    <a:pt x="2451" y="131"/>
                  </a:lnTo>
                  <a:lnTo>
                    <a:pt x="2414" y="157"/>
                  </a:lnTo>
                  <a:lnTo>
                    <a:pt x="2379" y="185"/>
                  </a:lnTo>
                  <a:lnTo>
                    <a:pt x="2345" y="215"/>
                  </a:lnTo>
                  <a:lnTo>
                    <a:pt x="2312" y="246"/>
                  </a:lnTo>
                  <a:lnTo>
                    <a:pt x="2280" y="281"/>
                  </a:lnTo>
                  <a:lnTo>
                    <a:pt x="2250" y="317"/>
                  </a:lnTo>
                  <a:lnTo>
                    <a:pt x="2219" y="353"/>
                  </a:lnTo>
                  <a:lnTo>
                    <a:pt x="2190" y="392"/>
                  </a:lnTo>
                  <a:lnTo>
                    <a:pt x="2162" y="433"/>
                  </a:lnTo>
                  <a:lnTo>
                    <a:pt x="2135" y="475"/>
                  </a:lnTo>
                  <a:lnTo>
                    <a:pt x="2109" y="519"/>
                  </a:lnTo>
                  <a:lnTo>
                    <a:pt x="2083" y="564"/>
                  </a:lnTo>
                  <a:lnTo>
                    <a:pt x="2059" y="610"/>
                  </a:lnTo>
                  <a:lnTo>
                    <a:pt x="2035" y="658"/>
                  </a:lnTo>
                  <a:lnTo>
                    <a:pt x="2012" y="707"/>
                  </a:lnTo>
                  <a:lnTo>
                    <a:pt x="1989" y="756"/>
                  </a:lnTo>
                  <a:lnTo>
                    <a:pt x="1968" y="807"/>
                  </a:lnTo>
                  <a:lnTo>
                    <a:pt x="1947" y="859"/>
                  </a:lnTo>
                  <a:lnTo>
                    <a:pt x="1926" y="912"/>
                  </a:lnTo>
                  <a:lnTo>
                    <a:pt x="1906" y="965"/>
                  </a:lnTo>
                  <a:lnTo>
                    <a:pt x="1888" y="1019"/>
                  </a:lnTo>
                  <a:lnTo>
                    <a:pt x="1868" y="1074"/>
                  </a:lnTo>
                  <a:lnTo>
                    <a:pt x="1850" y="1130"/>
                  </a:lnTo>
                  <a:lnTo>
                    <a:pt x="1832" y="1186"/>
                  </a:lnTo>
                  <a:lnTo>
                    <a:pt x="1799" y="1300"/>
                  </a:lnTo>
                  <a:lnTo>
                    <a:pt x="1767" y="1414"/>
                  </a:lnTo>
                  <a:lnTo>
                    <a:pt x="1735" y="1530"/>
                  </a:lnTo>
                  <a:lnTo>
                    <a:pt x="1706" y="1646"/>
                  </a:lnTo>
                  <a:lnTo>
                    <a:pt x="1677" y="1762"/>
                  </a:lnTo>
                  <a:lnTo>
                    <a:pt x="1621" y="1990"/>
                  </a:lnTo>
                  <a:lnTo>
                    <a:pt x="1594" y="2101"/>
                  </a:lnTo>
                  <a:lnTo>
                    <a:pt x="1567" y="2210"/>
                  </a:lnTo>
                  <a:lnTo>
                    <a:pt x="1539" y="2316"/>
                  </a:lnTo>
                  <a:lnTo>
                    <a:pt x="1511" y="2419"/>
                  </a:lnTo>
                  <a:lnTo>
                    <a:pt x="1482" y="2517"/>
                  </a:lnTo>
                  <a:lnTo>
                    <a:pt x="1453" y="2610"/>
                  </a:lnTo>
                  <a:lnTo>
                    <a:pt x="1438" y="2656"/>
                  </a:lnTo>
                  <a:lnTo>
                    <a:pt x="1422" y="2699"/>
                  </a:lnTo>
                  <a:lnTo>
                    <a:pt x="1407" y="2741"/>
                  </a:lnTo>
                  <a:lnTo>
                    <a:pt x="1391" y="2781"/>
                  </a:lnTo>
                  <a:lnTo>
                    <a:pt x="1391" y="2781"/>
                  </a:lnTo>
                  <a:lnTo>
                    <a:pt x="1373" y="2820"/>
                  </a:lnTo>
                  <a:lnTo>
                    <a:pt x="1356" y="2858"/>
                  </a:lnTo>
                  <a:lnTo>
                    <a:pt x="1338" y="2893"/>
                  </a:lnTo>
                  <a:lnTo>
                    <a:pt x="1318" y="2929"/>
                  </a:lnTo>
                  <a:lnTo>
                    <a:pt x="1298" y="2962"/>
                  </a:lnTo>
                  <a:lnTo>
                    <a:pt x="1276" y="2996"/>
                  </a:lnTo>
                  <a:lnTo>
                    <a:pt x="1253" y="3027"/>
                  </a:lnTo>
                  <a:lnTo>
                    <a:pt x="1231" y="3057"/>
                  </a:lnTo>
                  <a:lnTo>
                    <a:pt x="1208" y="3087"/>
                  </a:lnTo>
                  <a:lnTo>
                    <a:pt x="1183" y="3115"/>
                  </a:lnTo>
                  <a:lnTo>
                    <a:pt x="1158" y="3142"/>
                  </a:lnTo>
                  <a:lnTo>
                    <a:pt x="1133" y="3168"/>
                  </a:lnTo>
                  <a:lnTo>
                    <a:pt x="1107" y="3192"/>
                  </a:lnTo>
                  <a:lnTo>
                    <a:pt x="1080" y="3216"/>
                  </a:lnTo>
                  <a:lnTo>
                    <a:pt x="1055" y="3239"/>
                  </a:lnTo>
                  <a:lnTo>
                    <a:pt x="1026" y="3261"/>
                  </a:lnTo>
                  <a:lnTo>
                    <a:pt x="999" y="3282"/>
                  </a:lnTo>
                  <a:lnTo>
                    <a:pt x="971" y="3302"/>
                  </a:lnTo>
                  <a:lnTo>
                    <a:pt x="942" y="3321"/>
                  </a:lnTo>
                  <a:lnTo>
                    <a:pt x="914" y="3339"/>
                  </a:lnTo>
                  <a:lnTo>
                    <a:pt x="885" y="3357"/>
                  </a:lnTo>
                  <a:lnTo>
                    <a:pt x="857" y="3373"/>
                  </a:lnTo>
                  <a:lnTo>
                    <a:pt x="828" y="3388"/>
                  </a:lnTo>
                  <a:lnTo>
                    <a:pt x="798" y="3403"/>
                  </a:lnTo>
                  <a:lnTo>
                    <a:pt x="768" y="3417"/>
                  </a:lnTo>
                  <a:lnTo>
                    <a:pt x="739" y="3430"/>
                  </a:lnTo>
                  <a:lnTo>
                    <a:pt x="710" y="3443"/>
                  </a:lnTo>
                  <a:lnTo>
                    <a:pt x="681" y="3454"/>
                  </a:lnTo>
                  <a:lnTo>
                    <a:pt x="622" y="3476"/>
                  </a:lnTo>
                  <a:lnTo>
                    <a:pt x="565" y="3494"/>
                  </a:lnTo>
                  <a:lnTo>
                    <a:pt x="509" y="3511"/>
                  </a:lnTo>
                  <a:lnTo>
                    <a:pt x="454" y="3524"/>
                  </a:lnTo>
                  <a:lnTo>
                    <a:pt x="400" y="3536"/>
                  </a:lnTo>
                  <a:lnTo>
                    <a:pt x="349" y="3546"/>
                  </a:lnTo>
                  <a:lnTo>
                    <a:pt x="299" y="3554"/>
                  </a:lnTo>
                  <a:lnTo>
                    <a:pt x="253" y="3561"/>
                  </a:lnTo>
                  <a:lnTo>
                    <a:pt x="210" y="3566"/>
                  </a:lnTo>
                  <a:lnTo>
                    <a:pt x="169" y="3570"/>
                  </a:lnTo>
                  <a:lnTo>
                    <a:pt x="132" y="3573"/>
                  </a:lnTo>
                  <a:lnTo>
                    <a:pt x="98" y="3574"/>
                  </a:lnTo>
                  <a:lnTo>
                    <a:pt x="45" y="3576"/>
                  </a:lnTo>
                  <a:lnTo>
                    <a:pt x="12" y="3575"/>
                  </a:lnTo>
                  <a:lnTo>
                    <a:pt x="0" y="3575"/>
                  </a:lnTo>
                  <a:lnTo>
                    <a:pt x="5760" y="3575"/>
                  </a:lnTo>
                  <a:close/>
                </a:path>
              </a:pathLst>
            </a:custGeom>
            <a:solidFill>
              <a:schemeClr val="accent2"/>
            </a:solidFill>
            <a:ln w="25400">
              <a:noFill/>
            </a:ln>
            <a:effectLst/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8" name="TextBox 6"/>
            <p:cNvSpPr txBox="1">
              <a:spLocks/>
            </p:cNvSpPr>
            <p:nvPr/>
          </p:nvSpPr>
          <p:spPr bwMode="auto">
            <a:xfrm>
              <a:off x="2503073" y="2959997"/>
              <a:ext cx="246461" cy="2492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77500" lnSpcReduction="20000"/>
              <a:sp3d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en-US" altLang="ko-KR" sz="2418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30</a:t>
              </a:r>
            </a:p>
          </p:txBody>
        </p:sp>
        <p:sp>
          <p:nvSpPr>
            <p:cNvPr id="9" name="TextBox 7"/>
            <p:cNvSpPr txBox="1">
              <a:spLocks/>
            </p:cNvSpPr>
            <p:nvPr/>
          </p:nvSpPr>
          <p:spPr bwMode="auto">
            <a:xfrm>
              <a:off x="3103666" y="1847708"/>
              <a:ext cx="248866" cy="2492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77500" lnSpcReduction="20000"/>
              <a:sp3d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en-US" altLang="ko-KR" sz="2418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60</a:t>
              </a:r>
            </a:p>
          </p:txBody>
        </p:sp>
        <p:sp>
          <p:nvSpPr>
            <p:cNvPr id="10" name="TextBox 8"/>
            <p:cNvSpPr txBox="1">
              <a:spLocks/>
            </p:cNvSpPr>
            <p:nvPr/>
          </p:nvSpPr>
          <p:spPr bwMode="auto">
            <a:xfrm>
              <a:off x="3695254" y="2071722"/>
              <a:ext cx="247664" cy="2492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77500" lnSpcReduction="20000"/>
              <a:sp3d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en-US" altLang="ko-KR" sz="2418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50</a:t>
              </a:r>
            </a:p>
          </p:txBody>
        </p:sp>
        <p:sp>
          <p:nvSpPr>
            <p:cNvPr id="11" name="TextBox 9"/>
            <p:cNvSpPr txBox="1">
              <a:spLocks/>
            </p:cNvSpPr>
            <p:nvPr/>
          </p:nvSpPr>
          <p:spPr bwMode="auto">
            <a:xfrm>
              <a:off x="4305783" y="1518633"/>
              <a:ext cx="214001" cy="2492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77500" lnSpcReduction="20000"/>
              <a:sp3d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en-US" altLang="ko-KR" sz="2418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70</a:t>
              </a:r>
            </a:p>
          </p:txBody>
        </p:sp>
        <p:sp>
          <p:nvSpPr>
            <p:cNvPr id="12" name="Freeform: Shape 10"/>
            <p:cNvSpPr>
              <a:spLocks/>
            </p:cNvSpPr>
            <p:nvPr/>
          </p:nvSpPr>
          <p:spPr bwMode="auto">
            <a:xfrm>
              <a:off x="1547665" y="2702997"/>
              <a:ext cx="936180" cy="1308181"/>
            </a:xfrm>
            <a:custGeom>
              <a:avLst/>
              <a:gdLst>
                <a:gd name="T0" fmla="*/ 5715 w 5760"/>
                <a:gd name="T1" fmla="*/ 3576 h 3576"/>
                <a:gd name="T2" fmla="*/ 5551 w 5760"/>
                <a:gd name="T3" fmla="*/ 3566 h 3576"/>
                <a:gd name="T4" fmla="*/ 5360 w 5760"/>
                <a:gd name="T5" fmla="*/ 3536 h 3576"/>
                <a:gd name="T6" fmla="*/ 5138 w 5760"/>
                <a:gd name="T7" fmla="*/ 3476 h 3576"/>
                <a:gd name="T8" fmla="*/ 4992 w 5760"/>
                <a:gd name="T9" fmla="*/ 3417 h 3576"/>
                <a:gd name="T10" fmla="*/ 4875 w 5760"/>
                <a:gd name="T11" fmla="*/ 3357 h 3576"/>
                <a:gd name="T12" fmla="*/ 4762 w 5760"/>
                <a:gd name="T13" fmla="*/ 3282 h 3576"/>
                <a:gd name="T14" fmla="*/ 4653 w 5760"/>
                <a:gd name="T15" fmla="*/ 3192 h 3576"/>
                <a:gd name="T16" fmla="*/ 4553 w 5760"/>
                <a:gd name="T17" fmla="*/ 3087 h 3576"/>
                <a:gd name="T18" fmla="*/ 4463 w 5760"/>
                <a:gd name="T19" fmla="*/ 2962 h 3576"/>
                <a:gd name="T20" fmla="*/ 4387 w 5760"/>
                <a:gd name="T21" fmla="*/ 2820 h 3576"/>
                <a:gd name="T22" fmla="*/ 4338 w 5760"/>
                <a:gd name="T23" fmla="*/ 2699 h 3576"/>
                <a:gd name="T24" fmla="*/ 4249 w 5760"/>
                <a:gd name="T25" fmla="*/ 2419 h 3576"/>
                <a:gd name="T26" fmla="*/ 4139 w 5760"/>
                <a:gd name="T27" fmla="*/ 1990 h 3576"/>
                <a:gd name="T28" fmla="*/ 3995 w 5760"/>
                <a:gd name="T29" fmla="*/ 1414 h 3576"/>
                <a:gd name="T30" fmla="*/ 3892 w 5760"/>
                <a:gd name="T31" fmla="*/ 1074 h 3576"/>
                <a:gd name="T32" fmla="*/ 3814 w 5760"/>
                <a:gd name="T33" fmla="*/ 859 h 3576"/>
                <a:gd name="T34" fmla="*/ 3725 w 5760"/>
                <a:gd name="T35" fmla="*/ 658 h 3576"/>
                <a:gd name="T36" fmla="*/ 3625 w 5760"/>
                <a:gd name="T37" fmla="*/ 475 h 3576"/>
                <a:gd name="T38" fmla="*/ 3510 w 5760"/>
                <a:gd name="T39" fmla="*/ 317 h 3576"/>
                <a:gd name="T40" fmla="*/ 3381 w 5760"/>
                <a:gd name="T41" fmla="*/ 185 h 3576"/>
                <a:gd name="T42" fmla="*/ 3234 w 5760"/>
                <a:gd name="T43" fmla="*/ 85 h 3576"/>
                <a:gd name="T44" fmla="*/ 3153 w 5760"/>
                <a:gd name="T45" fmla="*/ 49 h 3576"/>
                <a:gd name="T46" fmla="*/ 3067 w 5760"/>
                <a:gd name="T47" fmla="*/ 23 h 3576"/>
                <a:gd name="T48" fmla="*/ 2977 w 5760"/>
                <a:gd name="T49" fmla="*/ 6 h 3576"/>
                <a:gd name="T50" fmla="*/ 2881 w 5760"/>
                <a:gd name="T51" fmla="*/ 0 h 3576"/>
                <a:gd name="T52" fmla="*/ 2807 w 5760"/>
                <a:gd name="T53" fmla="*/ 3 h 3576"/>
                <a:gd name="T54" fmla="*/ 2715 w 5760"/>
                <a:gd name="T55" fmla="*/ 17 h 3576"/>
                <a:gd name="T56" fmla="*/ 2628 w 5760"/>
                <a:gd name="T57" fmla="*/ 41 h 3576"/>
                <a:gd name="T58" fmla="*/ 2546 w 5760"/>
                <a:gd name="T59" fmla="*/ 76 h 3576"/>
                <a:gd name="T60" fmla="*/ 2414 w 5760"/>
                <a:gd name="T61" fmla="*/ 157 h 3576"/>
                <a:gd name="T62" fmla="*/ 2280 w 5760"/>
                <a:gd name="T63" fmla="*/ 281 h 3576"/>
                <a:gd name="T64" fmla="*/ 2162 w 5760"/>
                <a:gd name="T65" fmla="*/ 433 h 3576"/>
                <a:gd name="T66" fmla="*/ 2059 w 5760"/>
                <a:gd name="T67" fmla="*/ 610 h 3576"/>
                <a:gd name="T68" fmla="*/ 1968 w 5760"/>
                <a:gd name="T69" fmla="*/ 807 h 3576"/>
                <a:gd name="T70" fmla="*/ 1888 w 5760"/>
                <a:gd name="T71" fmla="*/ 1019 h 3576"/>
                <a:gd name="T72" fmla="*/ 1799 w 5760"/>
                <a:gd name="T73" fmla="*/ 1300 h 3576"/>
                <a:gd name="T74" fmla="*/ 1677 w 5760"/>
                <a:gd name="T75" fmla="*/ 1762 h 3576"/>
                <a:gd name="T76" fmla="*/ 1539 w 5760"/>
                <a:gd name="T77" fmla="*/ 2316 h 3576"/>
                <a:gd name="T78" fmla="*/ 1438 w 5760"/>
                <a:gd name="T79" fmla="*/ 2656 h 3576"/>
                <a:gd name="T80" fmla="*/ 1391 w 5760"/>
                <a:gd name="T81" fmla="*/ 2781 h 3576"/>
                <a:gd name="T82" fmla="*/ 1318 w 5760"/>
                <a:gd name="T83" fmla="*/ 2929 h 3576"/>
                <a:gd name="T84" fmla="*/ 1231 w 5760"/>
                <a:gd name="T85" fmla="*/ 3057 h 3576"/>
                <a:gd name="T86" fmla="*/ 1133 w 5760"/>
                <a:gd name="T87" fmla="*/ 3168 h 3576"/>
                <a:gd name="T88" fmla="*/ 1026 w 5760"/>
                <a:gd name="T89" fmla="*/ 3261 h 3576"/>
                <a:gd name="T90" fmla="*/ 914 w 5760"/>
                <a:gd name="T91" fmla="*/ 3339 h 3576"/>
                <a:gd name="T92" fmla="*/ 798 w 5760"/>
                <a:gd name="T93" fmla="*/ 3403 h 3576"/>
                <a:gd name="T94" fmla="*/ 681 w 5760"/>
                <a:gd name="T95" fmla="*/ 3454 h 3576"/>
                <a:gd name="T96" fmla="*/ 454 w 5760"/>
                <a:gd name="T97" fmla="*/ 3524 h 3576"/>
                <a:gd name="T98" fmla="*/ 253 w 5760"/>
                <a:gd name="T99" fmla="*/ 3561 h 3576"/>
                <a:gd name="T100" fmla="*/ 98 w 5760"/>
                <a:gd name="T101" fmla="*/ 3574 h 3576"/>
                <a:gd name="T102" fmla="*/ 5760 w 5760"/>
                <a:gd name="T103" fmla="*/ 3575 h 3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60" h="3576">
                  <a:moveTo>
                    <a:pt x="5760" y="3575"/>
                  </a:moveTo>
                  <a:lnTo>
                    <a:pt x="5760" y="3575"/>
                  </a:lnTo>
                  <a:lnTo>
                    <a:pt x="5748" y="3575"/>
                  </a:lnTo>
                  <a:lnTo>
                    <a:pt x="5715" y="3576"/>
                  </a:lnTo>
                  <a:lnTo>
                    <a:pt x="5662" y="3574"/>
                  </a:lnTo>
                  <a:lnTo>
                    <a:pt x="5628" y="3573"/>
                  </a:lnTo>
                  <a:lnTo>
                    <a:pt x="5591" y="3570"/>
                  </a:lnTo>
                  <a:lnTo>
                    <a:pt x="5551" y="3566"/>
                  </a:lnTo>
                  <a:lnTo>
                    <a:pt x="5507" y="3561"/>
                  </a:lnTo>
                  <a:lnTo>
                    <a:pt x="5461" y="3554"/>
                  </a:lnTo>
                  <a:lnTo>
                    <a:pt x="5412" y="3546"/>
                  </a:lnTo>
                  <a:lnTo>
                    <a:pt x="5360" y="3536"/>
                  </a:lnTo>
                  <a:lnTo>
                    <a:pt x="5306" y="3524"/>
                  </a:lnTo>
                  <a:lnTo>
                    <a:pt x="5251" y="3511"/>
                  </a:lnTo>
                  <a:lnTo>
                    <a:pt x="5195" y="3494"/>
                  </a:lnTo>
                  <a:lnTo>
                    <a:pt x="5138" y="3476"/>
                  </a:lnTo>
                  <a:lnTo>
                    <a:pt x="5079" y="3454"/>
                  </a:lnTo>
                  <a:lnTo>
                    <a:pt x="5050" y="3443"/>
                  </a:lnTo>
                  <a:lnTo>
                    <a:pt x="5021" y="3430"/>
                  </a:lnTo>
                  <a:lnTo>
                    <a:pt x="4992" y="3417"/>
                  </a:lnTo>
                  <a:lnTo>
                    <a:pt x="4963" y="3403"/>
                  </a:lnTo>
                  <a:lnTo>
                    <a:pt x="4933" y="3388"/>
                  </a:lnTo>
                  <a:lnTo>
                    <a:pt x="4904" y="3373"/>
                  </a:lnTo>
                  <a:lnTo>
                    <a:pt x="4875" y="3357"/>
                  </a:lnTo>
                  <a:lnTo>
                    <a:pt x="4846" y="3339"/>
                  </a:lnTo>
                  <a:lnTo>
                    <a:pt x="4818" y="3321"/>
                  </a:lnTo>
                  <a:lnTo>
                    <a:pt x="4790" y="3302"/>
                  </a:lnTo>
                  <a:lnTo>
                    <a:pt x="4762" y="3282"/>
                  </a:lnTo>
                  <a:lnTo>
                    <a:pt x="4734" y="3261"/>
                  </a:lnTo>
                  <a:lnTo>
                    <a:pt x="4707" y="3239"/>
                  </a:lnTo>
                  <a:lnTo>
                    <a:pt x="4680" y="3216"/>
                  </a:lnTo>
                  <a:lnTo>
                    <a:pt x="4653" y="3192"/>
                  </a:lnTo>
                  <a:lnTo>
                    <a:pt x="4627" y="3168"/>
                  </a:lnTo>
                  <a:lnTo>
                    <a:pt x="4602" y="3142"/>
                  </a:lnTo>
                  <a:lnTo>
                    <a:pt x="4577" y="3115"/>
                  </a:lnTo>
                  <a:lnTo>
                    <a:pt x="4553" y="3087"/>
                  </a:lnTo>
                  <a:lnTo>
                    <a:pt x="4529" y="3057"/>
                  </a:lnTo>
                  <a:lnTo>
                    <a:pt x="4507" y="3027"/>
                  </a:lnTo>
                  <a:lnTo>
                    <a:pt x="4484" y="2996"/>
                  </a:lnTo>
                  <a:lnTo>
                    <a:pt x="4463" y="2962"/>
                  </a:lnTo>
                  <a:lnTo>
                    <a:pt x="4443" y="2929"/>
                  </a:lnTo>
                  <a:lnTo>
                    <a:pt x="4423" y="2893"/>
                  </a:lnTo>
                  <a:lnTo>
                    <a:pt x="4404" y="2858"/>
                  </a:lnTo>
                  <a:lnTo>
                    <a:pt x="4387" y="2820"/>
                  </a:lnTo>
                  <a:lnTo>
                    <a:pt x="4369" y="2781"/>
                  </a:lnTo>
                  <a:lnTo>
                    <a:pt x="4369" y="2781"/>
                  </a:lnTo>
                  <a:lnTo>
                    <a:pt x="4353" y="2741"/>
                  </a:lnTo>
                  <a:lnTo>
                    <a:pt x="4338" y="2699"/>
                  </a:lnTo>
                  <a:lnTo>
                    <a:pt x="4322" y="2656"/>
                  </a:lnTo>
                  <a:lnTo>
                    <a:pt x="4308" y="2610"/>
                  </a:lnTo>
                  <a:lnTo>
                    <a:pt x="4278" y="2517"/>
                  </a:lnTo>
                  <a:lnTo>
                    <a:pt x="4249" y="2419"/>
                  </a:lnTo>
                  <a:lnTo>
                    <a:pt x="4221" y="2316"/>
                  </a:lnTo>
                  <a:lnTo>
                    <a:pt x="4194" y="2210"/>
                  </a:lnTo>
                  <a:lnTo>
                    <a:pt x="4166" y="2101"/>
                  </a:lnTo>
                  <a:lnTo>
                    <a:pt x="4139" y="1990"/>
                  </a:lnTo>
                  <a:lnTo>
                    <a:pt x="4083" y="1762"/>
                  </a:lnTo>
                  <a:lnTo>
                    <a:pt x="4055" y="1646"/>
                  </a:lnTo>
                  <a:lnTo>
                    <a:pt x="4025" y="1530"/>
                  </a:lnTo>
                  <a:lnTo>
                    <a:pt x="3995" y="1414"/>
                  </a:lnTo>
                  <a:lnTo>
                    <a:pt x="3962" y="1300"/>
                  </a:lnTo>
                  <a:lnTo>
                    <a:pt x="3928" y="1186"/>
                  </a:lnTo>
                  <a:lnTo>
                    <a:pt x="3910" y="1130"/>
                  </a:lnTo>
                  <a:lnTo>
                    <a:pt x="3892" y="1074"/>
                  </a:lnTo>
                  <a:lnTo>
                    <a:pt x="3873" y="1019"/>
                  </a:lnTo>
                  <a:lnTo>
                    <a:pt x="3854" y="965"/>
                  </a:lnTo>
                  <a:lnTo>
                    <a:pt x="3834" y="912"/>
                  </a:lnTo>
                  <a:lnTo>
                    <a:pt x="3814" y="859"/>
                  </a:lnTo>
                  <a:lnTo>
                    <a:pt x="3792" y="807"/>
                  </a:lnTo>
                  <a:lnTo>
                    <a:pt x="3771" y="756"/>
                  </a:lnTo>
                  <a:lnTo>
                    <a:pt x="3748" y="707"/>
                  </a:lnTo>
                  <a:lnTo>
                    <a:pt x="3725" y="658"/>
                  </a:lnTo>
                  <a:lnTo>
                    <a:pt x="3702" y="610"/>
                  </a:lnTo>
                  <a:lnTo>
                    <a:pt x="3677" y="564"/>
                  </a:lnTo>
                  <a:lnTo>
                    <a:pt x="3651" y="519"/>
                  </a:lnTo>
                  <a:lnTo>
                    <a:pt x="3625" y="475"/>
                  </a:lnTo>
                  <a:lnTo>
                    <a:pt x="3598" y="433"/>
                  </a:lnTo>
                  <a:lnTo>
                    <a:pt x="3570" y="392"/>
                  </a:lnTo>
                  <a:lnTo>
                    <a:pt x="3541" y="353"/>
                  </a:lnTo>
                  <a:lnTo>
                    <a:pt x="3510" y="317"/>
                  </a:lnTo>
                  <a:lnTo>
                    <a:pt x="3480" y="281"/>
                  </a:lnTo>
                  <a:lnTo>
                    <a:pt x="3448" y="246"/>
                  </a:lnTo>
                  <a:lnTo>
                    <a:pt x="3415" y="215"/>
                  </a:lnTo>
                  <a:lnTo>
                    <a:pt x="3381" y="185"/>
                  </a:lnTo>
                  <a:lnTo>
                    <a:pt x="3346" y="157"/>
                  </a:lnTo>
                  <a:lnTo>
                    <a:pt x="3309" y="131"/>
                  </a:lnTo>
                  <a:lnTo>
                    <a:pt x="3273" y="107"/>
                  </a:lnTo>
                  <a:lnTo>
                    <a:pt x="3234" y="85"/>
                  </a:lnTo>
                  <a:lnTo>
                    <a:pt x="3214" y="76"/>
                  </a:lnTo>
                  <a:lnTo>
                    <a:pt x="3194" y="66"/>
                  </a:lnTo>
                  <a:lnTo>
                    <a:pt x="3174" y="57"/>
                  </a:lnTo>
                  <a:lnTo>
                    <a:pt x="3153" y="49"/>
                  </a:lnTo>
                  <a:lnTo>
                    <a:pt x="3132" y="41"/>
                  </a:lnTo>
                  <a:lnTo>
                    <a:pt x="3111" y="35"/>
                  </a:lnTo>
                  <a:lnTo>
                    <a:pt x="3089" y="28"/>
                  </a:lnTo>
                  <a:lnTo>
                    <a:pt x="3067" y="23"/>
                  </a:lnTo>
                  <a:lnTo>
                    <a:pt x="3046" y="17"/>
                  </a:lnTo>
                  <a:lnTo>
                    <a:pt x="3023" y="13"/>
                  </a:lnTo>
                  <a:lnTo>
                    <a:pt x="2999" y="10"/>
                  </a:lnTo>
                  <a:lnTo>
                    <a:pt x="2977" y="6"/>
                  </a:lnTo>
                  <a:lnTo>
                    <a:pt x="2953" y="3"/>
                  </a:lnTo>
                  <a:lnTo>
                    <a:pt x="2929" y="2"/>
                  </a:lnTo>
                  <a:lnTo>
                    <a:pt x="2904" y="1"/>
                  </a:lnTo>
                  <a:lnTo>
                    <a:pt x="2881" y="0"/>
                  </a:lnTo>
                  <a:lnTo>
                    <a:pt x="2881" y="0"/>
                  </a:lnTo>
                  <a:lnTo>
                    <a:pt x="2856" y="1"/>
                  </a:lnTo>
                  <a:lnTo>
                    <a:pt x="2831" y="2"/>
                  </a:lnTo>
                  <a:lnTo>
                    <a:pt x="2807" y="3"/>
                  </a:lnTo>
                  <a:lnTo>
                    <a:pt x="2783" y="6"/>
                  </a:lnTo>
                  <a:lnTo>
                    <a:pt x="2761" y="10"/>
                  </a:lnTo>
                  <a:lnTo>
                    <a:pt x="2738" y="13"/>
                  </a:lnTo>
                  <a:lnTo>
                    <a:pt x="2715" y="17"/>
                  </a:lnTo>
                  <a:lnTo>
                    <a:pt x="2693" y="23"/>
                  </a:lnTo>
                  <a:lnTo>
                    <a:pt x="2671" y="28"/>
                  </a:lnTo>
                  <a:lnTo>
                    <a:pt x="2649" y="35"/>
                  </a:lnTo>
                  <a:lnTo>
                    <a:pt x="2628" y="41"/>
                  </a:lnTo>
                  <a:lnTo>
                    <a:pt x="2607" y="49"/>
                  </a:lnTo>
                  <a:lnTo>
                    <a:pt x="2587" y="57"/>
                  </a:lnTo>
                  <a:lnTo>
                    <a:pt x="2566" y="66"/>
                  </a:lnTo>
                  <a:lnTo>
                    <a:pt x="2546" y="76"/>
                  </a:lnTo>
                  <a:lnTo>
                    <a:pt x="2526" y="85"/>
                  </a:lnTo>
                  <a:lnTo>
                    <a:pt x="2487" y="107"/>
                  </a:lnTo>
                  <a:lnTo>
                    <a:pt x="2451" y="131"/>
                  </a:lnTo>
                  <a:lnTo>
                    <a:pt x="2414" y="157"/>
                  </a:lnTo>
                  <a:lnTo>
                    <a:pt x="2379" y="185"/>
                  </a:lnTo>
                  <a:lnTo>
                    <a:pt x="2345" y="215"/>
                  </a:lnTo>
                  <a:lnTo>
                    <a:pt x="2312" y="246"/>
                  </a:lnTo>
                  <a:lnTo>
                    <a:pt x="2280" y="281"/>
                  </a:lnTo>
                  <a:lnTo>
                    <a:pt x="2250" y="317"/>
                  </a:lnTo>
                  <a:lnTo>
                    <a:pt x="2219" y="353"/>
                  </a:lnTo>
                  <a:lnTo>
                    <a:pt x="2190" y="392"/>
                  </a:lnTo>
                  <a:lnTo>
                    <a:pt x="2162" y="433"/>
                  </a:lnTo>
                  <a:lnTo>
                    <a:pt x="2135" y="475"/>
                  </a:lnTo>
                  <a:lnTo>
                    <a:pt x="2109" y="519"/>
                  </a:lnTo>
                  <a:lnTo>
                    <a:pt x="2083" y="564"/>
                  </a:lnTo>
                  <a:lnTo>
                    <a:pt x="2059" y="610"/>
                  </a:lnTo>
                  <a:lnTo>
                    <a:pt x="2035" y="658"/>
                  </a:lnTo>
                  <a:lnTo>
                    <a:pt x="2012" y="707"/>
                  </a:lnTo>
                  <a:lnTo>
                    <a:pt x="1989" y="756"/>
                  </a:lnTo>
                  <a:lnTo>
                    <a:pt x="1968" y="807"/>
                  </a:lnTo>
                  <a:lnTo>
                    <a:pt x="1947" y="859"/>
                  </a:lnTo>
                  <a:lnTo>
                    <a:pt x="1926" y="912"/>
                  </a:lnTo>
                  <a:lnTo>
                    <a:pt x="1906" y="965"/>
                  </a:lnTo>
                  <a:lnTo>
                    <a:pt x="1888" y="1019"/>
                  </a:lnTo>
                  <a:lnTo>
                    <a:pt x="1868" y="1074"/>
                  </a:lnTo>
                  <a:lnTo>
                    <a:pt x="1850" y="1130"/>
                  </a:lnTo>
                  <a:lnTo>
                    <a:pt x="1832" y="1186"/>
                  </a:lnTo>
                  <a:lnTo>
                    <a:pt x="1799" y="1300"/>
                  </a:lnTo>
                  <a:lnTo>
                    <a:pt x="1767" y="1414"/>
                  </a:lnTo>
                  <a:lnTo>
                    <a:pt x="1735" y="1530"/>
                  </a:lnTo>
                  <a:lnTo>
                    <a:pt x="1706" y="1646"/>
                  </a:lnTo>
                  <a:lnTo>
                    <a:pt x="1677" y="1762"/>
                  </a:lnTo>
                  <a:lnTo>
                    <a:pt x="1621" y="1990"/>
                  </a:lnTo>
                  <a:lnTo>
                    <a:pt x="1594" y="2101"/>
                  </a:lnTo>
                  <a:lnTo>
                    <a:pt x="1567" y="2210"/>
                  </a:lnTo>
                  <a:lnTo>
                    <a:pt x="1539" y="2316"/>
                  </a:lnTo>
                  <a:lnTo>
                    <a:pt x="1511" y="2419"/>
                  </a:lnTo>
                  <a:lnTo>
                    <a:pt x="1482" y="2517"/>
                  </a:lnTo>
                  <a:lnTo>
                    <a:pt x="1453" y="2610"/>
                  </a:lnTo>
                  <a:lnTo>
                    <a:pt x="1438" y="2656"/>
                  </a:lnTo>
                  <a:lnTo>
                    <a:pt x="1422" y="2699"/>
                  </a:lnTo>
                  <a:lnTo>
                    <a:pt x="1407" y="2741"/>
                  </a:lnTo>
                  <a:lnTo>
                    <a:pt x="1391" y="2781"/>
                  </a:lnTo>
                  <a:lnTo>
                    <a:pt x="1391" y="2781"/>
                  </a:lnTo>
                  <a:lnTo>
                    <a:pt x="1373" y="2820"/>
                  </a:lnTo>
                  <a:lnTo>
                    <a:pt x="1356" y="2858"/>
                  </a:lnTo>
                  <a:lnTo>
                    <a:pt x="1338" y="2893"/>
                  </a:lnTo>
                  <a:lnTo>
                    <a:pt x="1318" y="2929"/>
                  </a:lnTo>
                  <a:lnTo>
                    <a:pt x="1298" y="2962"/>
                  </a:lnTo>
                  <a:lnTo>
                    <a:pt x="1276" y="2996"/>
                  </a:lnTo>
                  <a:lnTo>
                    <a:pt x="1253" y="3027"/>
                  </a:lnTo>
                  <a:lnTo>
                    <a:pt x="1231" y="3057"/>
                  </a:lnTo>
                  <a:lnTo>
                    <a:pt x="1208" y="3087"/>
                  </a:lnTo>
                  <a:lnTo>
                    <a:pt x="1183" y="3115"/>
                  </a:lnTo>
                  <a:lnTo>
                    <a:pt x="1158" y="3142"/>
                  </a:lnTo>
                  <a:lnTo>
                    <a:pt x="1133" y="3168"/>
                  </a:lnTo>
                  <a:lnTo>
                    <a:pt x="1107" y="3192"/>
                  </a:lnTo>
                  <a:lnTo>
                    <a:pt x="1080" y="3216"/>
                  </a:lnTo>
                  <a:lnTo>
                    <a:pt x="1055" y="3239"/>
                  </a:lnTo>
                  <a:lnTo>
                    <a:pt x="1026" y="3261"/>
                  </a:lnTo>
                  <a:lnTo>
                    <a:pt x="999" y="3282"/>
                  </a:lnTo>
                  <a:lnTo>
                    <a:pt x="971" y="3302"/>
                  </a:lnTo>
                  <a:lnTo>
                    <a:pt x="942" y="3321"/>
                  </a:lnTo>
                  <a:lnTo>
                    <a:pt x="914" y="3339"/>
                  </a:lnTo>
                  <a:lnTo>
                    <a:pt x="885" y="3357"/>
                  </a:lnTo>
                  <a:lnTo>
                    <a:pt x="857" y="3373"/>
                  </a:lnTo>
                  <a:lnTo>
                    <a:pt x="828" y="3388"/>
                  </a:lnTo>
                  <a:lnTo>
                    <a:pt x="798" y="3403"/>
                  </a:lnTo>
                  <a:lnTo>
                    <a:pt x="768" y="3417"/>
                  </a:lnTo>
                  <a:lnTo>
                    <a:pt x="739" y="3430"/>
                  </a:lnTo>
                  <a:lnTo>
                    <a:pt x="710" y="3443"/>
                  </a:lnTo>
                  <a:lnTo>
                    <a:pt x="681" y="3454"/>
                  </a:lnTo>
                  <a:lnTo>
                    <a:pt x="622" y="3476"/>
                  </a:lnTo>
                  <a:lnTo>
                    <a:pt x="565" y="3494"/>
                  </a:lnTo>
                  <a:lnTo>
                    <a:pt x="509" y="3511"/>
                  </a:lnTo>
                  <a:lnTo>
                    <a:pt x="454" y="3524"/>
                  </a:lnTo>
                  <a:lnTo>
                    <a:pt x="400" y="3536"/>
                  </a:lnTo>
                  <a:lnTo>
                    <a:pt x="349" y="3546"/>
                  </a:lnTo>
                  <a:lnTo>
                    <a:pt x="299" y="3554"/>
                  </a:lnTo>
                  <a:lnTo>
                    <a:pt x="253" y="3561"/>
                  </a:lnTo>
                  <a:lnTo>
                    <a:pt x="210" y="3566"/>
                  </a:lnTo>
                  <a:lnTo>
                    <a:pt x="169" y="3570"/>
                  </a:lnTo>
                  <a:lnTo>
                    <a:pt x="132" y="3573"/>
                  </a:lnTo>
                  <a:lnTo>
                    <a:pt x="98" y="3574"/>
                  </a:lnTo>
                  <a:lnTo>
                    <a:pt x="45" y="3576"/>
                  </a:lnTo>
                  <a:lnTo>
                    <a:pt x="12" y="3575"/>
                  </a:lnTo>
                  <a:lnTo>
                    <a:pt x="0" y="3575"/>
                  </a:lnTo>
                  <a:lnTo>
                    <a:pt x="5760" y="3575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noFill/>
            </a:ln>
            <a:effectLst/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13" name="TextBox 11"/>
            <p:cNvSpPr txBox="1">
              <a:spLocks/>
            </p:cNvSpPr>
            <p:nvPr/>
          </p:nvSpPr>
          <p:spPr bwMode="auto">
            <a:xfrm>
              <a:off x="1896130" y="2458628"/>
              <a:ext cx="239248" cy="2492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77500" lnSpcReduction="20000"/>
              <a:sp3d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en-US" altLang="ko-KR" sz="2418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40</a:t>
              </a:r>
            </a:p>
          </p:txBody>
        </p:sp>
        <p:grpSp>
          <p:nvGrpSpPr>
            <p:cNvPr id="3" name="Group 12"/>
            <p:cNvGrpSpPr/>
            <p:nvPr/>
          </p:nvGrpSpPr>
          <p:grpSpPr>
            <a:xfrm>
              <a:off x="1415460" y="3995195"/>
              <a:ext cx="3597616" cy="221969"/>
              <a:chOff x="1577340" y="5242962"/>
              <a:chExt cx="6195060" cy="295958"/>
            </a:xfrm>
            <a:solidFill>
              <a:schemeClr val="bg1">
                <a:lumMod val="50000"/>
              </a:schemeClr>
            </a:solidFill>
            <a:effectLst/>
          </p:grpSpPr>
          <p:sp>
            <p:nvSpPr>
              <p:cNvPr id="30" name="Rectangle: Rounded Corners 13"/>
              <p:cNvSpPr/>
              <p:nvPr/>
            </p:nvSpPr>
            <p:spPr>
              <a:xfrm>
                <a:off x="1577340" y="5242962"/>
                <a:ext cx="6195060" cy="295958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280">
                  <a:cs typeface="+mn-ea"/>
                  <a:sym typeface="+mn-lt"/>
                </a:endParaRPr>
              </a:p>
            </p:txBody>
          </p:sp>
          <p:sp>
            <p:nvSpPr>
              <p:cNvPr id="31" name="TextBox 14"/>
              <p:cNvSpPr txBox="1">
                <a:spLocks/>
              </p:cNvSpPr>
              <p:nvPr/>
            </p:nvSpPr>
            <p:spPr bwMode="auto">
              <a:xfrm>
                <a:off x="6482970" y="5299023"/>
                <a:ext cx="438897" cy="1661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77500" lnSpcReduction="20000"/>
                <a:sp3d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en-US" altLang="ko-KR" sz="1209" b="1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2018</a:t>
                </a:r>
                <a:endParaRPr lang="en-US" altLang="ko-KR" sz="1209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TextBox 15"/>
              <p:cNvSpPr txBox="1">
                <a:spLocks/>
              </p:cNvSpPr>
              <p:nvPr/>
            </p:nvSpPr>
            <p:spPr bwMode="auto">
              <a:xfrm>
                <a:off x="5460630" y="5299023"/>
                <a:ext cx="438897" cy="1661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77500" lnSpcReduction="20000"/>
                <a:sp3d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en-US" altLang="ko-KR" sz="1209" b="1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2017</a:t>
                </a:r>
                <a:endParaRPr lang="en-US" altLang="ko-KR" sz="1209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3" name="TextBox 16"/>
              <p:cNvSpPr txBox="1">
                <a:spLocks/>
              </p:cNvSpPr>
              <p:nvPr/>
            </p:nvSpPr>
            <p:spPr bwMode="auto">
              <a:xfrm>
                <a:off x="4438288" y="5299023"/>
                <a:ext cx="438897" cy="1661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77500" lnSpcReduction="20000"/>
                <a:sp3d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en-US" altLang="ko-KR" sz="1209" b="1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2016</a:t>
                </a:r>
                <a:endParaRPr lang="en-US" altLang="ko-KR" sz="1209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4" name="TextBox 17"/>
              <p:cNvSpPr txBox="1">
                <a:spLocks/>
              </p:cNvSpPr>
              <p:nvPr/>
            </p:nvSpPr>
            <p:spPr bwMode="auto">
              <a:xfrm>
                <a:off x="3415948" y="5299023"/>
                <a:ext cx="438897" cy="1661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77500" lnSpcReduction="20000"/>
                <a:sp3d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en-US" altLang="ko-KR" sz="1209" b="1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2015</a:t>
                </a:r>
                <a:endParaRPr lang="en-US" altLang="ko-KR" sz="1209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5" name="TextBox 18"/>
              <p:cNvSpPr txBox="1">
                <a:spLocks/>
              </p:cNvSpPr>
              <p:nvPr/>
            </p:nvSpPr>
            <p:spPr bwMode="auto">
              <a:xfrm>
                <a:off x="2355311" y="5299023"/>
                <a:ext cx="438897" cy="1661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85000" lnSpcReduction="20000"/>
                <a:sp3d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en-US" altLang="ko-KR" sz="1209" b="1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2014</a:t>
                </a:r>
                <a:endParaRPr lang="en-US" altLang="ko-KR" sz="1209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4" name="组合 36"/>
          <p:cNvGrpSpPr/>
          <p:nvPr/>
        </p:nvGrpSpPr>
        <p:grpSpPr>
          <a:xfrm>
            <a:off x="5693489" y="1673660"/>
            <a:ext cx="2172879" cy="755201"/>
            <a:chOff x="5693488" y="1673610"/>
            <a:chExt cx="2172879" cy="755243"/>
          </a:xfrm>
        </p:grpSpPr>
        <p:sp>
          <p:nvSpPr>
            <p:cNvPr id="17" name="Freeform: Shape 40"/>
            <p:cNvSpPr>
              <a:spLocks/>
            </p:cNvSpPr>
            <p:nvPr/>
          </p:nvSpPr>
          <p:spPr bwMode="auto">
            <a:xfrm>
              <a:off x="5693488" y="1782115"/>
              <a:ext cx="318364" cy="318364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grpSp>
          <p:nvGrpSpPr>
            <p:cNvPr id="21" name="Group 31"/>
            <p:cNvGrpSpPr/>
            <p:nvPr/>
          </p:nvGrpSpPr>
          <p:grpSpPr>
            <a:xfrm>
              <a:off x="6011853" y="1673610"/>
              <a:ext cx="1854514" cy="755243"/>
              <a:chOff x="1197898" y="2503545"/>
              <a:chExt cx="2198693" cy="1006991"/>
            </a:xfrm>
          </p:grpSpPr>
          <p:sp>
            <p:nvSpPr>
              <p:cNvPr id="28" name="TextBox 32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153600" tIns="0" rIns="0" bIns="0" anchor="b" anchorCtr="0">
                <a:normAutofit/>
              </a:bodyPr>
              <a:lstStyle/>
              <a:p>
                <a:r>
                  <a:rPr lang="zh-CN" altLang="en-US" sz="1564" b="1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9" name="TextBox 33"/>
              <p:cNvSpPr txBox="1">
                <a:spLocks/>
              </p:cNvSpPr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153600" tIns="0" rIns="0" bIns="0" anchor="ctr" anchorCtr="0">
                <a:normAutofit fontScale="92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67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67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rPr>
                </a:br>
                <a:r>
                  <a:rPr lang="zh-CN" altLang="en-US" sz="1067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grpSp>
        <p:nvGrpSpPr>
          <p:cNvPr id="22" name="组合 37"/>
          <p:cNvGrpSpPr/>
          <p:nvPr/>
        </p:nvGrpSpPr>
        <p:grpSpPr>
          <a:xfrm>
            <a:off x="5693489" y="2582375"/>
            <a:ext cx="2172879" cy="755201"/>
            <a:chOff x="5693488" y="2582375"/>
            <a:chExt cx="2172879" cy="755243"/>
          </a:xfrm>
        </p:grpSpPr>
        <p:sp>
          <p:nvSpPr>
            <p:cNvPr id="16" name="Freeform: Shape 39"/>
            <p:cNvSpPr>
              <a:spLocks/>
            </p:cNvSpPr>
            <p:nvPr/>
          </p:nvSpPr>
          <p:spPr bwMode="auto">
            <a:xfrm>
              <a:off x="5693488" y="2678367"/>
              <a:ext cx="318364" cy="318364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grpSp>
          <p:nvGrpSpPr>
            <p:cNvPr id="23" name="Group 36"/>
            <p:cNvGrpSpPr/>
            <p:nvPr/>
          </p:nvGrpSpPr>
          <p:grpSpPr>
            <a:xfrm>
              <a:off x="6011853" y="2582375"/>
              <a:ext cx="1854514" cy="755243"/>
              <a:chOff x="1197898" y="2503545"/>
              <a:chExt cx="2198693" cy="1006991"/>
            </a:xfrm>
          </p:grpSpPr>
          <p:sp>
            <p:nvSpPr>
              <p:cNvPr id="26" name="TextBox 38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153600" tIns="0" rIns="0" bIns="0" anchor="b" anchorCtr="0">
                <a:normAutofit/>
              </a:bodyPr>
              <a:lstStyle/>
              <a:p>
                <a:r>
                  <a:rPr lang="zh-CN" altLang="en-US" sz="1564" b="1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7" name="TextBox 45"/>
              <p:cNvSpPr txBox="1">
                <a:spLocks/>
              </p:cNvSpPr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153600" tIns="0" rIns="0" bIns="0" anchor="ctr" anchorCtr="0">
                <a:normAutofit fontScale="92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67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67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rPr>
                </a:br>
                <a:r>
                  <a:rPr lang="zh-CN" altLang="en-US" sz="1067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grpSp>
        <p:nvGrpSpPr>
          <p:cNvPr id="37" name="组合 38"/>
          <p:cNvGrpSpPr/>
          <p:nvPr/>
        </p:nvGrpSpPr>
        <p:grpSpPr>
          <a:xfrm>
            <a:off x="5693489" y="3465527"/>
            <a:ext cx="2172879" cy="799209"/>
            <a:chOff x="5693488" y="3465578"/>
            <a:chExt cx="2172879" cy="799253"/>
          </a:xfrm>
        </p:grpSpPr>
        <p:sp>
          <p:nvSpPr>
            <p:cNvPr id="18" name="Freeform: Shape 41"/>
            <p:cNvSpPr>
              <a:spLocks/>
            </p:cNvSpPr>
            <p:nvPr/>
          </p:nvSpPr>
          <p:spPr bwMode="auto">
            <a:xfrm>
              <a:off x="5693488" y="3543858"/>
              <a:ext cx="318364" cy="318364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grpSp>
          <p:nvGrpSpPr>
            <p:cNvPr id="38" name="Group 49"/>
            <p:cNvGrpSpPr/>
            <p:nvPr/>
          </p:nvGrpSpPr>
          <p:grpSpPr>
            <a:xfrm>
              <a:off x="6011853" y="3465578"/>
              <a:ext cx="1854514" cy="799253"/>
              <a:chOff x="1197898" y="2503545"/>
              <a:chExt cx="2198693" cy="1065671"/>
            </a:xfrm>
          </p:grpSpPr>
          <p:sp>
            <p:nvSpPr>
              <p:cNvPr id="24" name="TextBox 51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153600" tIns="0" rIns="0" bIns="0" anchor="b" anchorCtr="0">
                <a:normAutofit/>
              </a:bodyPr>
              <a:lstStyle/>
              <a:p>
                <a:r>
                  <a:rPr lang="zh-CN" altLang="en-US" sz="1564" b="1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5" name="TextBox 52"/>
              <p:cNvSpPr txBox="1">
                <a:spLocks/>
              </p:cNvSpPr>
              <p:nvPr/>
            </p:nvSpPr>
            <p:spPr>
              <a:xfrm>
                <a:off x="1197898" y="2950449"/>
                <a:ext cx="2198693" cy="618767"/>
              </a:xfrm>
              <a:prstGeom prst="rect">
                <a:avLst/>
              </a:prstGeom>
            </p:spPr>
            <p:txBody>
              <a:bodyPr vert="horz" wrap="square" lIns="153600" tIns="0" rIns="0" bIns="0" anchor="ctr" anchorCtr="0">
                <a:normAutofit fontScale="92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67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67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rPr>
                </a:br>
                <a:r>
                  <a:rPr lang="zh-CN" altLang="en-US" sz="1067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2299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/>
          </p:nvPr>
        </p:nvGraphicFramePr>
        <p:xfrm>
          <a:off x="1025565" y="1665503"/>
          <a:ext cx="4494870" cy="1825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6386057" y="2062999"/>
            <a:ext cx="201990" cy="201990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138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705502" y="2037114"/>
            <a:ext cx="1396982" cy="315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386057" y="2494919"/>
            <a:ext cx="201990" cy="20199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138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713640" y="2477067"/>
            <a:ext cx="1388557" cy="315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386057" y="2926839"/>
            <a:ext cx="201990" cy="201990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138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713640" y="2917020"/>
            <a:ext cx="1388557" cy="315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053527" y="3853092"/>
            <a:ext cx="7064909" cy="315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altLang="zh-CN" sz="56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69" dirty="0" err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69" dirty="0" err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1053527" y="3683468"/>
            <a:ext cx="7064909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181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category"/>
        </p:bldSub>
      </p:bldGraphic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774978"/>
            <a:ext cx="8111664" cy="3149447"/>
          </a:xfrm>
          <a:prstGeom prst="rect">
            <a:avLst/>
          </a:prstGeom>
        </p:spPr>
      </p:pic>
      <p:pic>
        <p:nvPicPr>
          <p:cNvPr id="4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700" y="1245096"/>
            <a:ext cx="953942" cy="636596"/>
          </a:xfrm>
          <a:prstGeom prst="rect">
            <a:avLst/>
          </a:prstGeom>
          <a:noFill/>
          <a:ln w="28575">
            <a:solidFill>
              <a:schemeClr val="bg1"/>
            </a:solidFill>
          </a:ln>
          <a:effectLst>
            <a:outerShdw blurRad="50800" dist="25400" dir="12240000">
              <a:sysClr val="window" lastClr="FFFFFF">
                <a:lumMod val="50000"/>
                <a:alpha val="43000"/>
              </a:sysClr>
            </a:outerShdw>
            <a:reflection stA="50000" endPos="35000" dist="12700" dir="5400000" sy="-100000" algn="bl" rotWithShape="0"/>
          </a:effectLst>
        </p:spPr>
      </p:pic>
      <p:pic>
        <p:nvPicPr>
          <p:cNvPr id="6" name="Pictur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491" y="1285054"/>
            <a:ext cx="934283" cy="69837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50800" dist="25400" dir="12240000">
              <a:sysClr val="window" lastClr="FFFFFF">
                <a:lumMod val="50000"/>
                <a:alpha val="43000"/>
              </a:sysClr>
            </a:outerShdw>
            <a:reflection stA="50000" endPos="35000" dist="12700" dir="5400000" sy="-100000" algn="bl" rotWithShape="0"/>
          </a:effectLst>
        </p:spPr>
      </p:pic>
      <p:pic>
        <p:nvPicPr>
          <p:cNvPr id="7" name="Picture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214" y="1407214"/>
            <a:ext cx="1132002" cy="75520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reflection stA="33000" endPos="34000" dist="12700" dir="5400000" sy="-100000" algn="bl" rotWithShape="0"/>
          </a:effectLst>
        </p:spPr>
      </p:pic>
      <p:pic>
        <p:nvPicPr>
          <p:cNvPr id="8" name="Picture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932" y="1419083"/>
            <a:ext cx="1187037" cy="81355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50800" dist="25400" dir="11940000">
              <a:srgbClr val="000000">
                <a:alpha val="43000"/>
              </a:srgbClr>
            </a:outerShdw>
            <a:reflection stA="35000" endPos="26000" dist="12700" dir="5400000" sy="-100000" algn="bl" rotWithShape="0"/>
          </a:effectLst>
        </p:spPr>
      </p:pic>
      <p:pic>
        <p:nvPicPr>
          <p:cNvPr id="9" name="Picture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094" y="1614459"/>
            <a:ext cx="1247658" cy="93484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50800" dist="25400" dir="11940000">
              <a:srgbClr val="000000">
                <a:alpha val="43000"/>
              </a:srgbClr>
            </a:outerShdw>
            <a:reflection stA="35000" endPos="26000" dist="12700" dir="5400000" sy="-100000" algn="bl" rotWithShape="0"/>
          </a:effectLst>
        </p:spPr>
      </p:pic>
      <p:pic>
        <p:nvPicPr>
          <p:cNvPr id="10" name="Picture 2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266" y="1811277"/>
            <a:ext cx="1586902" cy="110502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50800" dist="25400" dir="12000000">
              <a:srgbClr val="000000">
                <a:alpha val="43000"/>
              </a:srgbClr>
            </a:outerShdw>
            <a:reflection stA="35000" endPos="26000" dist="12700" dir="5400000" sy="-100000" algn="bl" rotWithShape="0"/>
          </a:effectLst>
        </p:spPr>
      </p:pic>
      <p:pic>
        <p:nvPicPr>
          <p:cNvPr id="11" name="Picture 2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959" y="2074749"/>
            <a:ext cx="2201497" cy="137593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reflection stA="33000" endPos="34000" dist="12700" dir="5400000" sy="-100000" algn="bl" rotWithShape="0"/>
          </a:effectLst>
        </p:spPr>
      </p:pic>
      <p:pic>
        <p:nvPicPr>
          <p:cNvPr id="12" name="Picture 2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689" y="2599202"/>
            <a:ext cx="2535128" cy="169177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50800" dist="25400" dir="11940000">
              <a:srgbClr val="000000">
                <a:alpha val="43000"/>
              </a:srgbClr>
            </a:outerShdw>
            <a:reflection stA="35000" endPos="26000" dist="12700" dir="5400000" sy="-100000" algn="bl" rotWithShape="0"/>
          </a:effectLst>
        </p:spPr>
      </p:pic>
      <p:sp>
        <p:nvSpPr>
          <p:cNvPr id="13" name="矩形 55"/>
          <p:cNvSpPr/>
          <p:nvPr/>
        </p:nvSpPr>
        <p:spPr>
          <a:xfrm>
            <a:off x="6069714" y="1179592"/>
            <a:ext cx="23181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3000" b="1" dirty="0">
                <a:solidFill>
                  <a:srgbClr val="FF0000"/>
                </a:solidFill>
                <a:latin typeface="+mj-ea"/>
                <a:ea typeface="+mj-ea"/>
              </a:rPr>
              <a:t>员工风采</a:t>
            </a:r>
            <a:endParaRPr lang="en-US" altLang="zh-CN" sz="30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4" name="TextBox 18"/>
          <p:cNvSpPr txBox="1">
            <a:spLocks noChangeArrowheads="1"/>
          </p:cNvSpPr>
          <p:nvPr/>
        </p:nvSpPr>
        <p:spPr bwMode="auto">
          <a:xfrm>
            <a:off x="722491" y="3023401"/>
            <a:ext cx="295232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999" b="1" dirty="0">
                <a:solidFill>
                  <a:srgbClr val="FF0000"/>
                </a:solidFill>
                <a:latin typeface="+mj-ea"/>
                <a:ea typeface="+mj-ea"/>
              </a:rPr>
              <a:t>更改图片的方法</a:t>
            </a:r>
          </a:p>
        </p:txBody>
      </p:sp>
      <p:sp>
        <p:nvSpPr>
          <p:cNvPr id="15" name="TextBox 20"/>
          <p:cNvSpPr txBox="1">
            <a:spLocks noChangeArrowheads="1"/>
          </p:cNvSpPr>
          <p:nvPr/>
        </p:nvSpPr>
        <p:spPr bwMode="auto">
          <a:xfrm>
            <a:off x="722491" y="3365953"/>
            <a:ext cx="3312368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如果您的演示文稿是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2007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及以上版本的，更改图片方法：单击选中图片，单击菜单栏的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绘图工具格式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，单击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形状填充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，选择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，选择您需要展示的图片，单击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767239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500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1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650"/>
                            </p:stCondLst>
                            <p:childTnLst>
                              <p:par>
                                <p:cTn id="6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3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5B56F6FD-660B-40FC-AEAC-6CBCFCFE85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000241" y="-2000257"/>
            <a:ext cx="5143501" cy="914401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B0FA8FA9-6AAF-44C6-96E7-94BDDCD4DA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6" y="2029"/>
            <a:ext cx="9141024" cy="514639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51B8D3CA-6369-4ED1-9D6E-3AC48E1A98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739" y="644001"/>
            <a:ext cx="4752530" cy="2123236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150940EE-E621-4EA8-A23D-1AA32FF841DD}"/>
              </a:ext>
            </a:extLst>
          </p:cNvPr>
          <p:cNvSpPr txBox="1"/>
          <p:nvPr/>
        </p:nvSpPr>
        <p:spPr>
          <a:xfrm>
            <a:off x="2195736" y="4140611"/>
            <a:ext cx="47525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汇报人</a:t>
            </a:r>
            <a:r>
              <a:rPr lang="zh-CN" altLang="en-US" sz="1200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：</a:t>
            </a:r>
            <a:r>
              <a:rPr lang="en-US" altLang="zh-CN" sz="1200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xxx</a:t>
            </a:r>
            <a:r>
              <a:rPr lang="zh-CN" altLang="en-US" sz="1200" dirty="0" smtClean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       </a:t>
            </a:r>
            <a:r>
              <a:rPr lang="zh-CN" altLang="en-US" sz="12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汇报时间：</a:t>
            </a:r>
            <a:r>
              <a:rPr lang="en-US" altLang="zh-CN" sz="12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xx</a:t>
            </a:r>
            <a:r>
              <a:rPr lang="zh-CN" altLang="en-US" sz="12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年</a:t>
            </a:r>
            <a:r>
              <a:rPr lang="en-US" altLang="zh-CN" sz="12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xx</a:t>
            </a:r>
            <a:r>
              <a:rPr lang="zh-CN" altLang="en-US" sz="12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月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9C8411B5-FB3F-407E-9199-3B39B790B491}"/>
              </a:ext>
            </a:extLst>
          </p:cNvPr>
          <p:cNvSpPr txBox="1"/>
          <p:nvPr/>
        </p:nvSpPr>
        <p:spPr>
          <a:xfrm>
            <a:off x="1828799" y="2570923"/>
            <a:ext cx="5486402" cy="5078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dist">
              <a:defRPr sz="2800">
                <a:solidFill>
                  <a:schemeClr val="bg1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defRPr>
            </a:lvl1pPr>
          </a:lstStyle>
          <a:p>
            <a:r>
              <a:rPr lang="en-US" altLang="zh-CN" sz="2700" i="1" dirty="0">
                <a:gradFill>
                  <a:gsLst>
                    <a:gs pos="15000">
                      <a:srgbClr val="F0CC3F"/>
                    </a:gs>
                    <a:gs pos="50000">
                      <a:srgbClr val="FFF7DA">
                        <a:alpha val="76000"/>
                      </a:srgbClr>
                    </a:gs>
                    <a:gs pos="100000">
                      <a:srgbClr val="F0CC3F">
                        <a:alpha val="0"/>
                      </a:srgb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HAPPY NEW YEAR</a:t>
            </a:r>
            <a:endParaRPr lang="zh-CN" altLang="en-US" sz="2700" i="1" dirty="0">
              <a:gradFill>
                <a:gsLst>
                  <a:gs pos="15000">
                    <a:srgbClr val="F0CC3F"/>
                  </a:gs>
                  <a:gs pos="50000">
                    <a:srgbClr val="FFF7DA">
                      <a:alpha val="76000"/>
                    </a:srgbClr>
                  </a:gs>
                  <a:gs pos="100000">
                    <a:srgbClr val="F0CC3F">
                      <a:alpha val="0"/>
                    </a:srgbClr>
                  </a:gs>
                </a:gsLst>
                <a:lin ang="5400000" scaled="1"/>
              </a:gradFill>
              <a:latin typeface="Century Gothic" panose="020B0502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9D0D7BA3-B2E0-4F65-BAC1-47E5AE396A8C}"/>
              </a:ext>
            </a:extLst>
          </p:cNvPr>
          <p:cNvSpPr txBox="1"/>
          <p:nvPr/>
        </p:nvSpPr>
        <p:spPr>
          <a:xfrm>
            <a:off x="1360216" y="3074979"/>
            <a:ext cx="6452144" cy="6001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12700" h="12700" prst="relaxedInset"/>
              <a:extrusionClr>
                <a:srgbClr val="4E0A0C"/>
              </a:extrusionClr>
              <a:contourClr>
                <a:schemeClr val="accent1">
                  <a:lumMod val="50000"/>
                </a:schemeClr>
              </a:contourClr>
            </a:sp3d>
          </a:bodyPr>
          <a:lstStyle/>
          <a:p>
            <a:pPr algn="ctr"/>
            <a:r>
              <a:rPr lang="zh-CN" altLang="en-US" sz="3300" b="1" dirty="0">
                <a:gradFill flip="none" rotWithShape="1">
                  <a:gsLst>
                    <a:gs pos="0">
                      <a:srgbClr val="F0CC3F"/>
                    </a:gs>
                    <a:gs pos="100000">
                      <a:srgbClr val="FEA100"/>
                    </a:gs>
                    <a:gs pos="68000">
                      <a:srgbClr val="F0CC3F"/>
                    </a:gs>
                    <a:gs pos="33000">
                      <a:srgbClr val="FFF7DA"/>
                    </a:gs>
                  </a:gsLst>
                  <a:lin ang="5400000" scaled="1"/>
                  <a:tileRect/>
                </a:gra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演讲完毕，非常感谢您的观看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05CCD1BA-789E-4BD2-B96E-042274D9B9C4}"/>
              </a:ext>
            </a:extLst>
          </p:cNvPr>
          <p:cNvSpPr txBox="1"/>
          <p:nvPr/>
        </p:nvSpPr>
        <p:spPr>
          <a:xfrm>
            <a:off x="2405743" y="3689748"/>
            <a:ext cx="4332515" cy="34624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dist">
              <a:defRPr>
                <a:solidFill>
                  <a:srgbClr val="F0CC3F"/>
                </a:solidFill>
                <a:latin typeface="Century Gothic" panose="020B0502020202020204" pitchFamily="34" charset="0"/>
                <a:ea typeface="华康俪金黑W8" panose="020B0809000000000000" pitchFamily="49" charset="-122"/>
              </a:defRPr>
            </a:lvl1pPr>
          </a:lstStyle>
          <a:p>
            <a:pPr algn="ctr"/>
            <a:r>
              <a:rPr lang="en-US" altLang="zh-CN" sz="825" dirty="0">
                <a:gradFill flip="none" rotWithShape="1">
                  <a:gsLst>
                    <a:gs pos="15000">
                      <a:srgbClr val="F0CC3F"/>
                    </a:gs>
                    <a:gs pos="50000">
                      <a:srgbClr val="FFF7DA">
                        <a:alpha val="76000"/>
                      </a:srgbClr>
                    </a:gs>
                    <a:gs pos="100000">
                      <a:srgbClr val="F0CC3F">
                        <a:alpha val="0"/>
                      </a:srgbClr>
                    </a:gs>
                  </a:gsLst>
                  <a:lin ang="5400000" scaled="1"/>
                  <a:tileRect/>
                </a:gradFill>
              </a:rPr>
              <a:t>The user can demonstrate on a projector or computer, or print the presentation and make it into a film to be used in a wider field. Using PowerPoint</a:t>
            </a:r>
          </a:p>
        </p:txBody>
      </p:sp>
    </p:spTree>
    <p:extLst>
      <p:ext uri="{BB962C8B-B14F-4D97-AF65-F5344CB8AC3E}">
        <p14:creationId xmlns:p14="http://schemas.microsoft.com/office/powerpoint/2010/main" val="3635027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58"/>
</p:tagLst>
</file>

<file path=ppt/theme/theme1.xml><?xml version="1.0" encoding="utf-8"?>
<a:theme xmlns:a="http://schemas.openxmlformats.org/drawingml/2006/main" name="Office 主题​​">
  <a:themeElements>
    <a:clrScheme name="自定义 811">
      <a:dk1>
        <a:srgbClr val="3F3F3F"/>
      </a:dk1>
      <a:lt1>
        <a:sysClr val="window" lastClr="FFFFFF"/>
      </a:lt1>
      <a:dk2>
        <a:srgbClr val="3F3F3F"/>
      </a:dk2>
      <a:lt2>
        <a:srgbClr val="FFFFFF"/>
      </a:lt2>
      <a:accent1>
        <a:srgbClr val="C00000"/>
      </a:accent1>
      <a:accent2>
        <a:srgbClr val="C00000"/>
      </a:accent2>
      <a:accent3>
        <a:srgbClr val="C00000"/>
      </a:accent3>
      <a:accent4>
        <a:srgbClr val="C00000"/>
      </a:accent4>
      <a:accent5>
        <a:srgbClr val="C00000"/>
      </a:accent5>
      <a:accent6>
        <a:srgbClr val="C00000"/>
      </a:accent6>
      <a:hlink>
        <a:srgbClr val="0070C0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5284</TotalTime>
  <Words>2101</Words>
  <Application>Microsoft Office PowerPoint</Application>
  <PresentationFormat>全屏显示(16:9)</PresentationFormat>
  <Paragraphs>241</Paragraphs>
  <Slides>24</Slides>
  <Notes>24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58</dc:title>
  <dc:creator>USER</dc:creator>
  <cp:lastModifiedBy>Sky123.Org</cp:lastModifiedBy>
  <cp:revision>598</cp:revision>
  <dcterms:created xsi:type="dcterms:W3CDTF">2014-11-09T01:07:25Z</dcterms:created>
  <dcterms:modified xsi:type="dcterms:W3CDTF">2018-01-22T05:45:02Z</dcterms:modified>
</cp:coreProperties>
</file>