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256" r:id="rId3"/>
    <p:sldId id="258" r:id="rId5"/>
    <p:sldId id="257" r:id="rId6"/>
    <p:sldId id="260" r:id="rId7"/>
    <p:sldId id="264" r:id="rId8"/>
    <p:sldId id="265" r:id="rId9"/>
    <p:sldId id="281" r:id="rId10"/>
    <p:sldId id="259" r:id="rId11"/>
    <p:sldId id="261" r:id="rId12"/>
    <p:sldId id="266" r:id="rId13"/>
    <p:sldId id="267" r:id="rId14"/>
    <p:sldId id="268" r:id="rId15"/>
    <p:sldId id="269" r:id="rId16"/>
    <p:sldId id="280" r:id="rId17"/>
    <p:sldId id="262" r:id="rId18"/>
    <p:sldId id="270" r:id="rId19"/>
    <p:sldId id="279" r:id="rId20"/>
    <p:sldId id="271" r:id="rId21"/>
    <p:sldId id="283" r:id="rId22"/>
    <p:sldId id="273" r:id="rId23"/>
    <p:sldId id="263" r:id="rId24"/>
    <p:sldId id="274" r:id="rId25"/>
    <p:sldId id="275" r:id="rId26"/>
    <p:sldId id="276" r:id="rId27"/>
    <p:sldId id="277" r:id="rId28"/>
    <p:sldId id="282" r:id="rId29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4660"/>
  </p:normalViewPr>
  <p:slideViewPr>
    <p:cSldViewPr>
      <p:cViewPr varScale="1">
        <p:scale>
          <a:sx n="92" d="100"/>
          <a:sy n="92" d="100"/>
        </p:scale>
        <p:origin x="750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</c:dPt>
          <c:dLbls>
            <c:delete val="1"/>
          </c:dLbls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5400">
              <a:noFill/>
            </a:ln>
            <a:effectLst/>
          </c:spPr>
          <c:invertIfNegative val="0"/>
          <c:dLbls>
            <c:delete val="1"/>
          </c:dLbls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49185792"/>
        <c:axId val="249278848"/>
      </c:barChart>
      <c:catAx>
        <c:axId val="249185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</a:p>
        </c:txPr>
        <c:crossAx val="249278848"/>
        <c:crosses val="autoZero"/>
        <c:auto val="1"/>
        <c:lblAlgn val="ctr"/>
        <c:lblOffset val="100"/>
        <c:noMultiLvlLbl val="0"/>
      </c:catAx>
      <c:valAx>
        <c:axId val="24927884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49185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25400">
              <a:noFill/>
            </a:ln>
            <a:effectLst/>
          </c:spPr>
          <c:invertIfNegative val="0"/>
          <c:dPt>
            <c:idx val="6"/>
            <c:invertIfNegative val="0"/>
            <c:bubble3D val="0"/>
          </c:dPt>
          <c:dLbls>
            <c:delete val="1"/>
          </c:dLbls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1"/>
            </a:solidFill>
            <a:ln w="25400">
              <a:noFill/>
            </a:ln>
            <a:effectLst/>
          </c:spPr>
          <c:invertIfNegative val="0"/>
          <c:dLbls>
            <c:delete val="1"/>
          </c:dLbls>
          <c:val>
            <c:numRef>
              <c:f>Sheet1!$C$2:$C$11</c:f>
              <c:numCache>
                <c:formatCode>General</c:formatCode>
                <c:ptCount val="10"/>
                <c:pt idx="0">
                  <c:v>9</c:v>
                </c:pt>
                <c:pt idx="1">
                  <c:v>8</c:v>
                </c:pt>
                <c:pt idx="2">
                  <c:v>7</c:v>
                </c:pt>
                <c:pt idx="3">
                  <c:v>6</c:v>
                </c:pt>
                <c:pt idx="4">
                  <c:v>5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5</c:v>
                </c:pt>
                <c:pt idx="9">
                  <c:v>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CategoryTitle>
                <c15:cat>
                  <c:numRef>
                    <c:extLst>
                      <c:ext uri="{02D57815-91ED-43cb-92C2-25804820EDAC}">
                        <c15:formulaRef>
                          <c15:sqref>Sheet1!$A$2:$A$11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257681664"/>
        <c:axId val="257683456"/>
      </c:barChart>
      <c:catAx>
        <c:axId val="25768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</a:p>
        </c:txPr>
        <c:crossAx val="257683456"/>
        <c:crosses val="autoZero"/>
        <c:auto val="1"/>
        <c:lblAlgn val="ctr"/>
        <c:lblOffset val="100"/>
        <c:noMultiLvlLbl val="0"/>
      </c:catAx>
      <c:valAx>
        <c:axId val="25768345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576816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32BCD-830C-4E6E-93CF-F8030EDAAFA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46FB79-26CE-4827-9DCD-5E5A13A83B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84239-4FBB-42C3-89CF-3904F3AC525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54D79-DB0C-4CB0-ABF6-B74C7ECB48C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5" Type="http://schemas.openxmlformats.org/officeDocument/2006/relationships/notesSlide" Target="../notesSlides/notesSlide2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27.xml"/><Relationship Id="rId22" Type="http://schemas.openxmlformats.org/officeDocument/2006/relationships/tags" Target="../tags/tag26.xml"/><Relationship Id="rId21" Type="http://schemas.openxmlformats.org/officeDocument/2006/relationships/tags" Target="../tags/tag25.xml"/><Relationship Id="rId20" Type="http://schemas.openxmlformats.org/officeDocument/2006/relationships/tags" Target="../tags/tag24.xml"/><Relationship Id="rId2" Type="http://schemas.openxmlformats.org/officeDocument/2006/relationships/tags" Target="../tags/tag6.xml"/><Relationship Id="rId19" Type="http://schemas.openxmlformats.org/officeDocument/2006/relationships/tags" Target="../tags/tag23.xml"/><Relationship Id="rId18" Type="http://schemas.openxmlformats.org/officeDocument/2006/relationships/tags" Target="../tags/tag22.xml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6" Type="http://schemas.openxmlformats.org/officeDocument/2006/relationships/notesSlide" Target="../notesSlides/notesSlide4.xml"/><Relationship Id="rId35" Type="http://schemas.openxmlformats.org/officeDocument/2006/relationships/slideLayout" Target="../slideLayouts/slideLayout2.xml"/><Relationship Id="rId34" Type="http://schemas.openxmlformats.org/officeDocument/2006/relationships/tags" Target="../tags/tag66.xml"/><Relationship Id="rId33" Type="http://schemas.openxmlformats.org/officeDocument/2006/relationships/tags" Target="../tags/tag65.xml"/><Relationship Id="rId32" Type="http://schemas.openxmlformats.org/officeDocument/2006/relationships/tags" Target="../tags/tag64.xml"/><Relationship Id="rId31" Type="http://schemas.openxmlformats.org/officeDocument/2006/relationships/tags" Target="../tags/tag63.xml"/><Relationship Id="rId30" Type="http://schemas.openxmlformats.org/officeDocument/2006/relationships/tags" Target="../tags/tag62.xml"/><Relationship Id="rId3" Type="http://schemas.openxmlformats.org/officeDocument/2006/relationships/tags" Target="../tags/tag35.xml"/><Relationship Id="rId29" Type="http://schemas.openxmlformats.org/officeDocument/2006/relationships/tags" Target="../tags/tag61.xml"/><Relationship Id="rId28" Type="http://schemas.openxmlformats.org/officeDocument/2006/relationships/tags" Target="../tags/tag60.xml"/><Relationship Id="rId27" Type="http://schemas.openxmlformats.org/officeDocument/2006/relationships/tags" Target="../tags/tag59.xml"/><Relationship Id="rId26" Type="http://schemas.openxmlformats.org/officeDocument/2006/relationships/tags" Target="../tags/tag58.xml"/><Relationship Id="rId25" Type="http://schemas.openxmlformats.org/officeDocument/2006/relationships/tags" Target="../tags/tag57.xml"/><Relationship Id="rId24" Type="http://schemas.openxmlformats.org/officeDocument/2006/relationships/tags" Target="../tags/tag56.xml"/><Relationship Id="rId23" Type="http://schemas.openxmlformats.org/officeDocument/2006/relationships/tags" Target="../tags/tag55.xml"/><Relationship Id="rId22" Type="http://schemas.openxmlformats.org/officeDocument/2006/relationships/tags" Target="../tags/tag54.xml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4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5.xml"/><Relationship Id="rId8" Type="http://schemas.openxmlformats.org/officeDocument/2006/relationships/tags" Target="../tags/tag74.xml"/><Relationship Id="rId7" Type="http://schemas.openxmlformats.org/officeDocument/2006/relationships/tags" Target="../tags/tag73.xml"/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5" Type="http://schemas.openxmlformats.org/officeDocument/2006/relationships/notesSlide" Target="../notesSlides/notesSlide6.xml"/><Relationship Id="rId24" Type="http://schemas.openxmlformats.org/officeDocument/2006/relationships/slideLayout" Target="../slideLayouts/slideLayout2.xml"/><Relationship Id="rId23" Type="http://schemas.openxmlformats.org/officeDocument/2006/relationships/tags" Target="../tags/tag89.xml"/><Relationship Id="rId22" Type="http://schemas.openxmlformats.org/officeDocument/2006/relationships/tags" Target="../tags/tag88.xml"/><Relationship Id="rId21" Type="http://schemas.openxmlformats.org/officeDocument/2006/relationships/tags" Target="../tags/tag87.xml"/><Relationship Id="rId20" Type="http://schemas.openxmlformats.org/officeDocument/2006/relationships/tags" Target="../tags/tag86.xml"/><Relationship Id="rId2" Type="http://schemas.openxmlformats.org/officeDocument/2006/relationships/tags" Target="../tags/tag68.xml"/><Relationship Id="rId19" Type="http://schemas.openxmlformats.org/officeDocument/2006/relationships/tags" Target="../tags/tag85.xml"/><Relationship Id="rId18" Type="http://schemas.openxmlformats.org/officeDocument/2006/relationships/tags" Target="../tags/tag84.xml"/><Relationship Id="rId17" Type="http://schemas.openxmlformats.org/officeDocument/2006/relationships/tags" Target="../tags/tag83.xml"/><Relationship Id="rId16" Type="http://schemas.openxmlformats.org/officeDocument/2006/relationships/tags" Target="../tags/tag82.xml"/><Relationship Id="rId15" Type="http://schemas.openxmlformats.org/officeDocument/2006/relationships/tags" Target="../tags/tag81.xml"/><Relationship Id="rId14" Type="http://schemas.openxmlformats.org/officeDocument/2006/relationships/tags" Target="../tags/tag80.xml"/><Relationship Id="rId13" Type="http://schemas.openxmlformats.org/officeDocument/2006/relationships/tags" Target="../tags/tag79.xml"/><Relationship Id="rId12" Type="http://schemas.openxmlformats.org/officeDocument/2006/relationships/tags" Target="../tags/tag78.xml"/><Relationship Id="rId11" Type="http://schemas.openxmlformats.org/officeDocument/2006/relationships/tags" Target="../tags/tag77.xml"/><Relationship Id="rId10" Type="http://schemas.openxmlformats.org/officeDocument/2006/relationships/tags" Target="../tags/tag76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95.xml"/><Relationship Id="rId8" Type="http://schemas.openxmlformats.org/officeDocument/2006/relationships/tags" Target="../tags/tag94.xml"/><Relationship Id="rId7" Type="http://schemas.openxmlformats.org/officeDocument/2006/relationships/tags" Target="../tags/tag93.xml"/><Relationship Id="rId6" Type="http://schemas.openxmlformats.org/officeDocument/2006/relationships/image" Target="../media/image6.jpeg"/><Relationship Id="rId5" Type="http://schemas.openxmlformats.org/officeDocument/2006/relationships/tags" Target="../tags/tag92.xml"/><Relationship Id="rId4" Type="http://schemas.openxmlformats.org/officeDocument/2006/relationships/image" Target="../media/image5.jpeg"/><Relationship Id="rId3" Type="http://schemas.openxmlformats.org/officeDocument/2006/relationships/tags" Target="../tags/tag91.xml"/><Relationship Id="rId2" Type="http://schemas.openxmlformats.org/officeDocument/2006/relationships/image" Target="../media/image4.jpeg"/><Relationship Id="rId17" Type="http://schemas.openxmlformats.org/officeDocument/2006/relationships/notesSlide" Target="../notesSlides/notesSlide7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tags" Target="../tags/tag96.xml"/><Relationship Id="rId1" Type="http://schemas.openxmlformats.org/officeDocument/2006/relationships/tags" Target="../tags/tag90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tags" Target="../tags/tag109.xml"/><Relationship Id="rId7" Type="http://schemas.openxmlformats.org/officeDocument/2006/relationships/tags" Target="../tags/tag108.xml"/><Relationship Id="rId6" Type="http://schemas.openxmlformats.org/officeDocument/2006/relationships/tags" Target="../tags/tag107.xml"/><Relationship Id="rId5" Type="http://schemas.openxmlformats.org/officeDocument/2006/relationships/tags" Target="../tags/tag106.xml"/><Relationship Id="rId4" Type="http://schemas.openxmlformats.org/officeDocument/2006/relationships/tags" Target="../tags/tag105.xml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tags" Target="../tags/tag10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17.xml"/><Relationship Id="rId5" Type="http://schemas.openxmlformats.org/officeDocument/2006/relationships/tags" Target="../tags/tag116.xml"/><Relationship Id="rId4" Type="http://schemas.openxmlformats.org/officeDocument/2006/relationships/tags" Target="../tags/tag115.xml"/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2.xml"/><Relationship Id="rId12" Type="http://schemas.openxmlformats.org/officeDocument/2006/relationships/image" Target="../media/image8.jpeg"/><Relationship Id="rId11" Type="http://schemas.openxmlformats.org/officeDocument/2006/relationships/tags" Target="../tags/tag127.xml"/><Relationship Id="rId10" Type="http://schemas.openxmlformats.org/officeDocument/2006/relationships/image" Target="../media/image7.jpeg"/><Relationship Id="rId1" Type="http://schemas.openxmlformats.org/officeDocument/2006/relationships/tags" Target="../tags/tag118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image" Target="../media/image9.png"/><Relationship Id="rId4" Type="http://schemas.openxmlformats.org/officeDocument/2006/relationships/tags" Target="../tags/tag131.xml"/><Relationship Id="rId3" Type="http://schemas.openxmlformats.org/officeDocument/2006/relationships/tags" Target="../tags/tag130.xml"/><Relationship Id="rId26" Type="http://schemas.openxmlformats.org/officeDocument/2006/relationships/notesSlide" Target="../notesSlides/notesSlide11.xml"/><Relationship Id="rId25" Type="http://schemas.openxmlformats.org/officeDocument/2006/relationships/slideLayout" Target="../slideLayouts/slideLayout2.xml"/><Relationship Id="rId24" Type="http://schemas.openxmlformats.org/officeDocument/2006/relationships/image" Target="../media/image10.jpeg"/><Relationship Id="rId23" Type="http://schemas.openxmlformats.org/officeDocument/2006/relationships/tags" Target="../tags/tag149.xml"/><Relationship Id="rId22" Type="http://schemas.openxmlformats.org/officeDocument/2006/relationships/tags" Target="../tags/tag148.xml"/><Relationship Id="rId21" Type="http://schemas.openxmlformats.org/officeDocument/2006/relationships/tags" Target="../tags/tag147.xml"/><Relationship Id="rId20" Type="http://schemas.openxmlformats.org/officeDocument/2006/relationships/tags" Target="../tags/tag146.xml"/><Relationship Id="rId2" Type="http://schemas.openxmlformats.org/officeDocument/2006/relationships/tags" Target="../tags/tag129.xml"/><Relationship Id="rId19" Type="http://schemas.openxmlformats.org/officeDocument/2006/relationships/tags" Target="../tags/tag145.xml"/><Relationship Id="rId18" Type="http://schemas.openxmlformats.org/officeDocument/2006/relationships/tags" Target="../tags/tag144.xml"/><Relationship Id="rId17" Type="http://schemas.openxmlformats.org/officeDocument/2006/relationships/tags" Target="../tags/tag143.xml"/><Relationship Id="rId16" Type="http://schemas.openxmlformats.org/officeDocument/2006/relationships/tags" Target="../tags/tag142.xml"/><Relationship Id="rId15" Type="http://schemas.openxmlformats.org/officeDocument/2006/relationships/tags" Target="../tags/tag141.xml"/><Relationship Id="rId14" Type="http://schemas.openxmlformats.org/officeDocument/2006/relationships/tags" Target="../tags/tag140.xml"/><Relationship Id="rId13" Type="http://schemas.openxmlformats.org/officeDocument/2006/relationships/tags" Target="../tags/tag13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tags" Target="../tags/tag12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56.xml"/><Relationship Id="rId8" Type="http://schemas.openxmlformats.org/officeDocument/2006/relationships/tags" Target="../tags/tag155.xml"/><Relationship Id="rId7" Type="http://schemas.openxmlformats.org/officeDocument/2006/relationships/tags" Target="../tags/tag154.xml"/><Relationship Id="rId6" Type="http://schemas.openxmlformats.org/officeDocument/2006/relationships/image" Target="../media/image11.png"/><Relationship Id="rId5" Type="http://schemas.openxmlformats.org/officeDocument/2006/relationships/tags" Target="../tags/tag153.xml"/><Relationship Id="rId4" Type="http://schemas.openxmlformats.org/officeDocument/2006/relationships/tags" Target="../tags/tag152.xml"/><Relationship Id="rId3" Type="http://schemas.openxmlformats.org/officeDocument/2006/relationships/tags" Target="../tags/tag151.xml"/><Relationship Id="rId2" Type="http://schemas.openxmlformats.org/officeDocument/2006/relationships/tags" Target="../tags/tag150.xml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2.jpeg"/><Relationship Id="rId13" Type="http://schemas.openxmlformats.org/officeDocument/2006/relationships/tags" Target="../tags/tag160.xml"/><Relationship Id="rId12" Type="http://schemas.openxmlformats.org/officeDocument/2006/relationships/tags" Target="../tags/tag159.xml"/><Relationship Id="rId11" Type="http://schemas.openxmlformats.org/officeDocument/2006/relationships/tags" Target="../tags/tag158.xml"/><Relationship Id="rId10" Type="http://schemas.openxmlformats.org/officeDocument/2006/relationships/tags" Target="../tags/tag157.xml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image" Target="../media/image14.jpeg"/><Relationship Id="rId3" Type="http://schemas.openxmlformats.org/officeDocument/2006/relationships/tags" Target="../tags/tag162.xml"/><Relationship Id="rId2" Type="http://schemas.openxmlformats.org/officeDocument/2006/relationships/image" Target="../media/image13.jpeg"/><Relationship Id="rId16" Type="http://schemas.openxmlformats.org/officeDocument/2006/relationships/notesSlide" Target="../notesSlides/notesSlide13.xml"/><Relationship Id="rId15" Type="http://schemas.openxmlformats.org/officeDocument/2006/relationships/slideLayout" Target="../slideLayouts/slideLayout2.xml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tags" Target="../tags/tag16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179.xml"/><Relationship Id="rId8" Type="http://schemas.openxmlformats.org/officeDocument/2006/relationships/tags" Target="../tags/tag178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image" Target="../media/image16.jpeg"/><Relationship Id="rId3" Type="http://schemas.openxmlformats.org/officeDocument/2006/relationships/tags" Target="../tags/tag174.xml"/><Relationship Id="rId2" Type="http://schemas.openxmlformats.org/officeDocument/2006/relationships/image" Target="../media/image15.jpeg"/><Relationship Id="rId13" Type="http://schemas.openxmlformats.org/officeDocument/2006/relationships/notesSlide" Target="../notesSlides/notesSlide14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181.xml"/><Relationship Id="rId10" Type="http://schemas.openxmlformats.org/officeDocument/2006/relationships/tags" Target="../tags/tag180.xml"/><Relationship Id="rId1" Type="http://schemas.openxmlformats.org/officeDocument/2006/relationships/tags" Target="../tags/tag17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" Type="http://schemas.openxmlformats.org/officeDocument/2006/relationships/tags" Target="../tags/tag182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194.xml"/><Relationship Id="rId8" Type="http://schemas.openxmlformats.org/officeDocument/2006/relationships/tags" Target="../tags/tag193.xml"/><Relationship Id="rId7" Type="http://schemas.openxmlformats.org/officeDocument/2006/relationships/tags" Target="../tags/tag192.xml"/><Relationship Id="rId6" Type="http://schemas.openxmlformats.org/officeDocument/2006/relationships/tags" Target="../tags/tag191.xml"/><Relationship Id="rId5" Type="http://schemas.openxmlformats.org/officeDocument/2006/relationships/tags" Target="../tags/tag190.xml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" Type="http://schemas.openxmlformats.org/officeDocument/2006/relationships/image" Target="../media/image17.jpeg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95.xml"/><Relationship Id="rId1" Type="http://schemas.openxmlformats.org/officeDocument/2006/relationships/tags" Target="../tags/tag18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203.xml"/><Relationship Id="rId8" Type="http://schemas.openxmlformats.org/officeDocument/2006/relationships/tags" Target="../tags/tag202.xml"/><Relationship Id="rId7" Type="http://schemas.openxmlformats.org/officeDocument/2006/relationships/tags" Target="../tags/tag201.xml"/><Relationship Id="rId6" Type="http://schemas.openxmlformats.org/officeDocument/2006/relationships/tags" Target="../tags/tag200.xml"/><Relationship Id="rId5" Type="http://schemas.openxmlformats.org/officeDocument/2006/relationships/tags" Target="../tags/tag199.xml"/><Relationship Id="rId4" Type="http://schemas.openxmlformats.org/officeDocument/2006/relationships/tags" Target="../tags/tag198.xml"/><Relationship Id="rId3" Type="http://schemas.openxmlformats.org/officeDocument/2006/relationships/tags" Target="../tags/tag197.xml"/><Relationship Id="rId2" Type="http://schemas.openxmlformats.org/officeDocument/2006/relationships/image" Target="../media/image18.jpeg"/><Relationship Id="rId14" Type="http://schemas.openxmlformats.org/officeDocument/2006/relationships/notesSlide" Target="../notesSlides/notesSlide17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206.xml"/><Relationship Id="rId11" Type="http://schemas.openxmlformats.org/officeDocument/2006/relationships/tags" Target="../tags/tag205.xml"/><Relationship Id="rId10" Type="http://schemas.openxmlformats.org/officeDocument/2006/relationships/tags" Target="../tags/tag204.xml"/><Relationship Id="rId1" Type="http://schemas.openxmlformats.org/officeDocument/2006/relationships/tags" Target="../tags/tag19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213.xml"/><Relationship Id="rId8" Type="http://schemas.openxmlformats.org/officeDocument/2006/relationships/tags" Target="../tags/tag212.xml"/><Relationship Id="rId7" Type="http://schemas.openxmlformats.org/officeDocument/2006/relationships/image" Target="../media/image19.png"/><Relationship Id="rId6" Type="http://schemas.openxmlformats.org/officeDocument/2006/relationships/tags" Target="../tags/tag211.xml"/><Relationship Id="rId5" Type="http://schemas.openxmlformats.org/officeDocument/2006/relationships/tags" Target="../tags/tag210.xml"/><Relationship Id="rId4" Type="http://schemas.openxmlformats.org/officeDocument/2006/relationships/tags" Target="../tags/tag209.xml"/><Relationship Id="rId3" Type="http://schemas.openxmlformats.org/officeDocument/2006/relationships/tags" Target="../tags/tag208.xml"/><Relationship Id="rId2" Type="http://schemas.openxmlformats.org/officeDocument/2006/relationships/tags" Target="../tags/tag207.xml"/><Relationship Id="rId13" Type="http://schemas.openxmlformats.org/officeDocument/2006/relationships/notesSlide" Target="../notesSlides/notesSlide18.x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0.jpeg"/><Relationship Id="rId10" Type="http://schemas.openxmlformats.org/officeDocument/2006/relationships/tags" Target="../tags/tag214.xml"/><Relationship Id="rId1" Type="http://schemas.openxmlformats.org/officeDocument/2006/relationships/chart" Target="../charts/chart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221.xml"/><Relationship Id="rId8" Type="http://schemas.openxmlformats.org/officeDocument/2006/relationships/tags" Target="../tags/tag220.xml"/><Relationship Id="rId7" Type="http://schemas.openxmlformats.org/officeDocument/2006/relationships/tags" Target="../tags/tag219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image" Target="../media/image16.jpeg"/><Relationship Id="rId3" Type="http://schemas.openxmlformats.org/officeDocument/2006/relationships/tags" Target="../tags/tag216.xml"/><Relationship Id="rId2" Type="http://schemas.openxmlformats.org/officeDocument/2006/relationships/image" Target="../media/image15.jpeg"/><Relationship Id="rId13" Type="http://schemas.openxmlformats.org/officeDocument/2006/relationships/notesSlide" Target="../notesSlides/notesSlide19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23.xml"/><Relationship Id="rId10" Type="http://schemas.openxmlformats.org/officeDocument/2006/relationships/tags" Target="../tags/tag222.xml"/><Relationship Id="rId1" Type="http://schemas.openxmlformats.org/officeDocument/2006/relationships/tags" Target="../tags/tag215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231.xml"/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tags" Target="../tags/tag227.xml"/><Relationship Id="rId4" Type="http://schemas.openxmlformats.org/officeDocument/2006/relationships/tags" Target="../tags/tag226.xml"/><Relationship Id="rId3" Type="http://schemas.openxmlformats.org/officeDocument/2006/relationships/tags" Target="../tags/tag225.xml"/><Relationship Id="rId2" Type="http://schemas.openxmlformats.org/officeDocument/2006/relationships/image" Target="../media/image16.jpeg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22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1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236.xml"/><Relationship Id="rId5" Type="http://schemas.openxmlformats.org/officeDocument/2006/relationships/tags" Target="../tags/tag235.xml"/><Relationship Id="rId4" Type="http://schemas.openxmlformats.org/officeDocument/2006/relationships/tags" Target="../tags/tag234.xml"/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2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243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tags" Target="../tags/tag237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252.xml"/><Relationship Id="rId8" Type="http://schemas.openxmlformats.org/officeDocument/2006/relationships/tags" Target="../tags/tag251.xml"/><Relationship Id="rId7" Type="http://schemas.openxmlformats.org/officeDocument/2006/relationships/tags" Target="../tags/tag250.xml"/><Relationship Id="rId6" Type="http://schemas.openxmlformats.org/officeDocument/2006/relationships/tags" Target="../tags/tag249.xml"/><Relationship Id="rId5" Type="http://schemas.openxmlformats.org/officeDocument/2006/relationships/tags" Target="../tags/tag248.xml"/><Relationship Id="rId4" Type="http://schemas.openxmlformats.org/officeDocument/2006/relationships/tags" Target="../tags/tag247.xml"/><Relationship Id="rId3" Type="http://schemas.openxmlformats.org/officeDocument/2006/relationships/tags" Target="../tags/tag246.xml"/><Relationship Id="rId20" Type="http://schemas.openxmlformats.org/officeDocument/2006/relationships/notesSlide" Target="../notesSlides/notesSlide23.xml"/><Relationship Id="rId2" Type="http://schemas.openxmlformats.org/officeDocument/2006/relationships/tags" Target="../tags/tag245.xml"/><Relationship Id="rId19" Type="http://schemas.openxmlformats.org/officeDocument/2006/relationships/slideLayout" Target="../slideLayouts/slideLayout2.xml"/><Relationship Id="rId18" Type="http://schemas.openxmlformats.org/officeDocument/2006/relationships/image" Target="../media/image22.jpeg"/><Relationship Id="rId17" Type="http://schemas.openxmlformats.org/officeDocument/2006/relationships/image" Target="../media/image21.png"/><Relationship Id="rId16" Type="http://schemas.openxmlformats.org/officeDocument/2006/relationships/tags" Target="../tags/tag259.xml"/><Relationship Id="rId15" Type="http://schemas.openxmlformats.org/officeDocument/2006/relationships/tags" Target="../tags/tag258.xml"/><Relationship Id="rId14" Type="http://schemas.openxmlformats.org/officeDocument/2006/relationships/tags" Target="../tags/tag257.xml"/><Relationship Id="rId13" Type="http://schemas.openxmlformats.org/officeDocument/2006/relationships/tags" Target="../tags/tag256.xml"/><Relationship Id="rId12" Type="http://schemas.openxmlformats.org/officeDocument/2006/relationships/tags" Target="../tags/tag255.xml"/><Relationship Id="rId11" Type="http://schemas.openxmlformats.org/officeDocument/2006/relationships/tags" Target="../tags/tag254.xml"/><Relationship Id="rId10" Type="http://schemas.openxmlformats.org/officeDocument/2006/relationships/tags" Target="../tags/tag253.xml"/><Relationship Id="rId1" Type="http://schemas.openxmlformats.org/officeDocument/2006/relationships/tags" Target="../tags/tag244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268.xml"/><Relationship Id="rId8" Type="http://schemas.openxmlformats.org/officeDocument/2006/relationships/tags" Target="../tags/tag267.xml"/><Relationship Id="rId7" Type="http://schemas.openxmlformats.org/officeDocument/2006/relationships/tags" Target="../tags/tag266.xml"/><Relationship Id="rId6" Type="http://schemas.openxmlformats.org/officeDocument/2006/relationships/tags" Target="../tags/tag265.xml"/><Relationship Id="rId5" Type="http://schemas.openxmlformats.org/officeDocument/2006/relationships/tags" Target="../tags/tag264.xml"/><Relationship Id="rId4" Type="http://schemas.openxmlformats.org/officeDocument/2006/relationships/tags" Target="../tags/tag263.xml"/><Relationship Id="rId3" Type="http://schemas.openxmlformats.org/officeDocument/2006/relationships/tags" Target="../tags/tag262.xml"/><Relationship Id="rId24" Type="http://schemas.openxmlformats.org/officeDocument/2006/relationships/notesSlide" Target="../notesSlides/notesSlide24.xml"/><Relationship Id="rId23" Type="http://schemas.openxmlformats.org/officeDocument/2006/relationships/slideLayout" Target="../slideLayouts/slideLayout2.xml"/><Relationship Id="rId22" Type="http://schemas.openxmlformats.org/officeDocument/2006/relationships/tags" Target="../tags/tag281.xml"/><Relationship Id="rId21" Type="http://schemas.openxmlformats.org/officeDocument/2006/relationships/tags" Target="../tags/tag280.xml"/><Relationship Id="rId20" Type="http://schemas.openxmlformats.org/officeDocument/2006/relationships/tags" Target="../tags/tag279.xml"/><Relationship Id="rId2" Type="http://schemas.openxmlformats.org/officeDocument/2006/relationships/tags" Target="../tags/tag261.xml"/><Relationship Id="rId19" Type="http://schemas.openxmlformats.org/officeDocument/2006/relationships/tags" Target="../tags/tag278.xml"/><Relationship Id="rId18" Type="http://schemas.openxmlformats.org/officeDocument/2006/relationships/tags" Target="../tags/tag277.xml"/><Relationship Id="rId17" Type="http://schemas.openxmlformats.org/officeDocument/2006/relationships/tags" Target="../tags/tag276.xml"/><Relationship Id="rId16" Type="http://schemas.openxmlformats.org/officeDocument/2006/relationships/tags" Target="../tags/tag275.xml"/><Relationship Id="rId15" Type="http://schemas.openxmlformats.org/officeDocument/2006/relationships/tags" Target="../tags/tag274.xml"/><Relationship Id="rId14" Type="http://schemas.openxmlformats.org/officeDocument/2006/relationships/tags" Target="../tags/tag273.xml"/><Relationship Id="rId13" Type="http://schemas.openxmlformats.org/officeDocument/2006/relationships/tags" Target="../tags/tag272.xml"/><Relationship Id="rId12" Type="http://schemas.openxmlformats.org/officeDocument/2006/relationships/tags" Target="../tags/tag271.xml"/><Relationship Id="rId11" Type="http://schemas.openxmlformats.org/officeDocument/2006/relationships/tags" Target="../tags/tag270.xml"/><Relationship Id="rId10" Type="http://schemas.openxmlformats.org/officeDocument/2006/relationships/tags" Target="../tags/tag269.xml"/><Relationship Id="rId1" Type="http://schemas.openxmlformats.org/officeDocument/2006/relationships/tags" Target="../tags/tag260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284.xml"/><Relationship Id="rId2" Type="http://schemas.openxmlformats.org/officeDocument/2006/relationships/tags" Target="../tags/tag283.xml"/><Relationship Id="rId1" Type="http://schemas.openxmlformats.org/officeDocument/2006/relationships/tags" Target="../tags/tag28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289.xml"/><Relationship Id="rId5" Type="http://schemas.openxmlformats.org/officeDocument/2006/relationships/tags" Target="../tags/tag288.xml"/><Relationship Id="rId4" Type="http://schemas.openxmlformats.org/officeDocument/2006/relationships/tags" Target="../tags/tag287.xml"/><Relationship Id="rId3" Type="http://schemas.openxmlformats.org/officeDocument/2006/relationships/tags" Target="../tags/tag286.xml"/><Relationship Id="rId2" Type="http://schemas.openxmlformats.org/officeDocument/2006/relationships/tags" Target="../tags/tag285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_矩形 22"/>
          <p:cNvSpPr/>
          <p:nvPr>
            <p:custDataLst>
              <p:tags r:id="rId2"/>
            </p:custDataLst>
          </p:nvPr>
        </p:nvSpPr>
        <p:spPr>
          <a:xfrm>
            <a:off x="0" y="1131590"/>
            <a:ext cx="9144000" cy="2880320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PA_文本框 1"/>
          <p:cNvSpPr txBox="1"/>
          <p:nvPr>
            <p:custDataLst>
              <p:tags r:id="rId3"/>
            </p:custDataLst>
          </p:nvPr>
        </p:nvSpPr>
        <p:spPr>
          <a:xfrm>
            <a:off x="1541079" y="2217596"/>
            <a:ext cx="5724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婚礼晚宴策划</a:t>
            </a:r>
            <a:endParaRPr lang="zh-CN" altLang="en-US" sz="7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矩形 10"/>
          <p:cNvSpPr/>
          <p:nvPr>
            <p:custDataLst>
              <p:tags r:id="rId4"/>
            </p:custDataLst>
          </p:nvPr>
        </p:nvSpPr>
        <p:spPr>
          <a:xfrm>
            <a:off x="3257224" y="1143857"/>
            <a:ext cx="2292350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2020</a:t>
            </a:r>
            <a:endParaRPr lang="zh-CN" altLang="en-US" sz="8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2" name="PA_文本框 12"/>
          <p:cNvSpPr txBox="1"/>
          <p:nvPr>
            <p:custDataLst>
              <p:tags r:id="rId5"/>
            </p:custDataLst>
          </p:nvPr>
        </p:nvSpPr>
        <p:spPr>
          <a:xfrm>
            <a:off x="1590870" y="3417924"/>
            <a:ext cx="603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Wedding evening banquet planning  for Allen &amp; Marry.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PA_组合 19"/>
          <p:cNvGrpSpPr/>
          <p:nvPr>
            <p:custDataLst>
              <p:tags r:id="rId6"/>
            </p:custDataLst>
          </p:nvPr>
        </p:nvGrpSpPr>
        <p:grpSpPr>
          <a:xfrm>
            <a:off x="2374574" y="1771825"/>
            <a:ext cx="4057650" cy="0"/>
            <a:chOff x="4129088" y="2457450"/>
            <a:chExt cx="4057650" cy="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A_椭圆 42"/>
          <p:cNvSpPr/>
          <p:nvPr>
            <p:custDataLst>
              <p:tags r:id="rId2"/>
            </p:custDataLst>
          </p:nvPr>
        </p:nvSpPr>
        <p:spPr>
          <a:xfrm>
            <a:off x="1662209" y="1615506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PA_文本框 4"/>
          <p:cNvSpPr txBox="1"/>
          <p:nvPr>
            <p:custDataLst>
              <p:tags r:id="rId3"/>
            </p:custDataLst>
          </p:nvPr>
        </p:nvSpPr>
        <p:spPr>
          <a:xfrm>
            <a:off x="1743724" y="1684153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5" name="PA_文本框 5"/>
          <p:cNvSpPr txBox="1"/>
          <p:nvPr>
            <p:custDataLst>
              <p:tags r:id="rId4"/>
            </p:custDataLst>
          </p:nvPr>
        </p:nvSpPr>
        <p:spPr>
          <a:xfrm>
            <a:off x="1522857" y="2398528"/>
            <a:ext cx="931858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one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PA_文本框 6"/>
          <p:cNvSpPr txBox="1"/>
          <p:nvPr>
            <p:custDataLst>
              <p:tags r:id="rId5"/>
            </p:custDataLst>
          </p:nvPr>
        </p:nvSpPr>
        <p:spPr>
          <a:xfrm>
            <a:off x="1232747" y="2744777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PA_文本框 10"/>
          <p:cNvSpPr txBox="1"/>
          <p:nvPr>
            <p:custDataLst>
              <p:tags r:id="rId6"/>
            </p:custDataLst>
          </p:nvPr>
        </p:nvSpPr>
        <p:spPr>
          <a:xfrm>
            <a:off x="3288732" y="2384477"/>
            <a:ext cx="934551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two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PA_文本框 11"/>
          <p:cNvSpPr txBox="1"/>
          <p:nvPr>
            <p:custDataLst>
              <p:tags r:id="rId7"/>
            </p:custDataLst>
          </p:nvPr>
        </p:nvSpPr>
        <p:spPr>
          <a:xfrm>
            <a:off x="2996649" y="2744777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9" name="PA_文本框 15"/>
          <p:cNvSpPr txBox="1"/>
          <p:nvPr>
            <p:custDataLst>
              <p:tags r:id="rId8"/>
            </p:custDataLst>
          </p:nvPr>
        </p:nvSpPr>
        <p:spPr>
          <a:xfrm>
            <a:off x="4937999" y="2394990"/>
            <a:ext cx="107952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three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PA_文本框 16"/>
          <p:cNvSpPr txBox="1"/>
          <p:nvPr>
            <p:custDataLst>
              <p:tags r:id="rId9"/>
            </p:custDataLst>
          </p:nvPr>
        </p:nvSpPr>
        <p:spPr>
          <a:xfrm>
            <a:off x="4760552" y="2760053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1" name="PA_文本框 20"/>
          <p:cNvSpPr txBox="1"/>
          <p:nvPr>
            <p:custDataLst>
              <p:tags r:id="rId10"/>
            </p:custDataLst>
          </p:nvPr>
        </p:nvSpPr>
        <p:spPr>
          <a:xfrm>
            <a:off x="6695138" y="2413804"/>
            <a:ext cx="962251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Part four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PA_文本框 21"/>
          <p:cNvSpPr txBox="1"/>
          <p:nvPr>
            <p:custDataLst>
              <p:tags r:id="rId11"/>
            </p:custDataLst>
          </p:nvPr>
        </p:nvSpPr>
        <p:spPr>
          <a:xfrm>
            <a:off x="6524455" y="2782402"/>
            <a:ext cx="151207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PA_MH_Others_1"/>
          <p:cNvSpPr txBox="1"/>
          <p:nvPr>
            <p:custDataLst>
              <p:tags r:id="rId12"/>
            </p:custDataLst>
          </p:nvPr>
        </p:nvSpPr>
        <p:spPr>
          <a:xfrm>
            <a:off x="3050925" y="351620"/>
            <a:ext cx="2966600" cy="635954"/>
          </a:xfrm>
          <a:prstGeom prst="rect">
            <a:avLst/>
          </a:prstGeom>
          <a:noFill/>
        </p:spPr>
        <p:txBody>
          <a:bodyPr wrap="square" lIns="68580" tIns="34290" rIns="68580" bIns="34290" rtlCol="0">
            <a:noAutofit/>
          </a:bodyPr>
          <a:lstStyle/>
          <a:p>
            <a:pPr algn="ctr"/>
            <a:r>
              <a:rPr lang="en-US" altLang="zh-CN" sz="3300" dirty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CONTENT</a:t>
            </a:r>
            <a:endParaRPr lang="zh-CN" altLang="en-US" sz="33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54" name="PA_椭圆 53"/>
          <p:cNvSpPr/>
          <p:nvPr>
            <p:custDataLst>
              <p:tags r:id="rId13"/>
            </p:custDataLst>
          </p:nvPr>
        </p:nvSpPr>
        <p:spPr>
          <a:xfrm>
            <a:off x="3371947" y="1629558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PA_文本框 9"/>
          <p:cNvSpPr txBox="1"/>
          <p:nvPr>
            <p:custDataLst>
              <p:tags r:id="rId14"/>
            </p:custDataLst>
          </p:nvPr>
        </p:nvSpPr>
        <p:spPr>
          <a:xfrm>
            <a:off x="3445082" y="1698205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PA_椭圆 55"/>
          <p:cNvSpPr/>
          <p:nvPr>
            <p:custDataLst>
              <p:tags r:id="rId15"/>
            </p:custDataLst>
          </p:nvPr>
        </p:nvSpPr>
        <p:spPr>
          <a:xfrm>
            <a:off x="3902977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PA_椭圆 56"/>
          <p:cNvSpPr/>
          <p:nvPr>
            <p:custDataLst>
              <p:tags r:id="rId16"/>
            </p:custDataLst>
          </p:nvPr>
        </p:nvSpPr>
        <p:spPr>
          <a:xfrm>
            <a:off x="5081684" y="1629558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PA_文本框 14"/>
          <p:cNvSpPr txBox="1"/>
          <p:nvPr>
            <p:custDataLst>
              <p:tags r:id="rId17"/>
            </p:custDataLst>
          </p:nvPr>
        </p:nvSpPr>
        <p:spPr>
          <a:xfrm>
            <a:off x="5133202" y="1698205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PA_椭圆 58"/>
          <p:cNvSpPr/>
          <p:nvPr>
            <p:custDataLst>
              <p:tags r:id="rId18"/>
            </p:custDataLst>
          </p:nvPr>
        </p:nvSpPr>
        <p:spPr>
          <a:xfrm>
            <a:off x="5637601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PA_椭圆 59"/>
          <p:cNvSpPr/>
          <p:nvPr>
            <p:custDataLst>
              <p:tags r:id="rId19"/>
            </p:custDataLst>
          </p:nvPr>
        </p:nvSpPr>
        <p:spPr>
          <a:xfrm>
            <a:off x="6791422" y="1610745"/>
            <a:ext cx="714375" cy="714375"/>
          </a:xfrm>
          <a:prstGeom prst="ellipse">
            <a:avLst/>
          </a:prstGeom>
          <a:solidFill>
            <a:srgbClr val="FF000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PA_文本框 19"/>
          <p:cNvSpPr txBox="1"/>
          <p:nvPr>
            <p:custDataLst>
              <p:tags r:id="rId20"/>
            </p:custDataLst>
          </p:nvPr>
        </p:nvSpPr>
        <p:spPr>
          <a:xfrm>
            <a:off x="6864557" y="1679392"/>
            <a:ext cx="568104" cy="577081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en-US" altLang="zh-CN" sz="33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33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PA_椭圆 61"/>
          <p:cNvSpPr/>
          <p:nvPr>
            <p:custDataLst>
              <p:tags r:id="rId21"/>
            </p:custDataLst>
          </p:nvPr>
        </p:nvSpPr>
        <p:spPr>
          <a:xfrm>
            <a:off x="7327901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63" name="PA_组合 62"/>
          <p:cNvGrpSpPr/>
          <p:nvPr>
            <p:custDataLst>
              <p:tags r:id="rId22"/>
            </p:custDataLst>
          </p:nvPr>
        </p:nvGrpSpPr>
        <p:grpSpPr>
          <a:xfrm>
            <a:off x="2980629" y="648447"/>
            <a:ext cx="3043238" cy="0"/>
            <a:chOff x="4129088" y="2457450"/>
            <a:chExt cx="4057650" cy="0"/>
          </a:xfrm>
        </p:grpSpPr>
        <p:cxnSp>
          <p:nvCxnSpPr>
            <p:cNvPr id="64" name="直接连接符 63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PA_椭圆 41"/>
          <p:cNvSpPr/>
          <p:nvPr>
            <p:custDataLst>
              <p:tags r:id="rId23"/>
            </p:custDataLst>
          </p:nvPr>
        </p:nvSpPr>
        <p:spPr>
          <a:xfrm>
            <a:off x="2182629" y="2159843"/>
            <a:ext cx="143933" cy="143933"/>
          </a:xfrm>
          <a:prstGeom prst="ellipse">
            <a:avLst/>
          </a:prstGeom>
          <a:solidFill>
            <a:srgbClr val="FF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62" grpId="0" animBg="1"/>
      <p:bldP spid="4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2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One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3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4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5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6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PA_直接连接符 37"/>
          <p:cNvCxnSpPr/>
          <p:nvPr>
            <p:custDataLst>
              <p:tags r:id="rId1"/>
            </p:custDataLst>
          </p:nvPr>
        </p:nvCxnSpPr>
        <p:spPr>
          <a:xfrm>
            <a:off x="1011025" y="2919953"/>
            <a:ext cx="7140804" cy="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" name="PA_文本框 29"/>
          <p:cNvSpPr txBox="1"/>
          <p:nvPr>
            <p:custDataLst>
              <p:tags r:id="rId2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3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PA_椭圆 38"/>
          <p:cNvSpPr/>
          <p:nvPr>
            <p:custDataLst>
              <p:tags r:id="rId5"/>
            </p:custDataLst>
          </p:nvPr>
        </p:nvSpPr>
        <p:spPr>
          <a:xfrm>
            <a:off x="940324" y="2849252"/>
            <a:ext cx="141402" cy="14140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PA_椭圆 39"/>
          <p:cNvSpPr/>
          <p:nvPr>
            <p:custDataLst>
              <p:tags r:id="rId6"/>
            </p:custDataLst>
          </p:nvPr>
        </p:nvSpPr>
        <p:spPr>
          <a:xfrm flipV="1">
            <a:off x="1816922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1" name="PA_椭圆 40"/>
          <p:cNvSpPr/>
          <p:nvPr>
            <p:custDataLst>
              <p:tags r:id="rId7"/>
            </p:custDataLst>
          </p:nvPr>
        </p:nvSpPr>
        <p:spPr>
          <a:xfrm flipV="1">
            <a:off x="3467414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PA_椭圆 41"/>
          <p:cNvSpPr/>
          <p:nvPr>
            <p:custDataLst>
              <p:tags r:id="rId8"/>
            </p:custDataLst>
          </p:nvPr>
        </p:nvSpPr>
        <p:spPr>
          <a:xfrm flipV="1">
            <a:off x="4358954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PA_椭圆 42"/>
          <p:cNvSpPr/>
          <p:nvPr>
            <p:custDataLst>
              <p:tags r:id="rId9"/>
            </p:custDataLst>
          </p:nvPr>
        </p:nvSpPr>
        <p:spPr>
          <a:xfrm flipV="1">
            <a:off x="5968298" y="2881207"/>
            <a:ext cx="81000" cy="81000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PA_椭圆 43"/>
          <p:cNvSpPr/>
          <p:nvPr>
            <p:custDataLst>
              <p:tags r:id="rId10"/>
            </p:custDataLst>
          </p:nvPr>
        </p:nvSpPr>
        <p:spPr>
          <a:xfrm>
            <a:off x="8081128" y="2849252"/>
            <a:ext cx="141402" cy="141402"/>
          </a:xfrm>
          <a:prstGeom prst="ellips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45" name="PA_直接连接符 44"/>
          <p:cNvCxnSpPr>
            <a:stCxn id="39" idx="0"/>
          </p:cNvCxnSpPr>
          <p:nvPr>
            <p:custDataLst>
              <p:tags r:id="rId11"/>
            </p:custDataLst>
          </p:nvPr>
        </p:nvCxnSpPr>
        <p:spPr>
          <a:xfrm flipV="1">
            <a:off x="1011025" y="1752122"/>
            <a:ext cx="0" cy="1097130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PA_直接连接符 45"/>
          <p:cNvCxnSpPr/>
          <p:nvPr>
            <p:custDataLst>
              <p:tags r:id="rId12"/>
            </p:custDataLst>
          </p:nvPr>
        </p:nvCxnSpPr>
        <p:spPr>
          <a:xfrm flipH="1" flipV="1">
            <a:off x="3504762" y="1752122"/>
            <a:ext cx="5150" cy="1129086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PA_直接连接符 46"/>
          <p:cNvCxnSpPr/>
          <p:nvPr>
            <p:custDataLst>
              <p:tags r:id="rId13"/>
            </p:custDataLst>
          </p:nvPr>
        </p:nvCxnSpPr>
        <p:spPr>
          <a:xfrm flipH="1" flipV="1">
            <a:off x="6004154" y="1761189"/>
            <a:ext cx="1" cy="1120019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PA_直接连接符 47"/>
          <p:cNvCxnSpPr/>
          <p:nvPr>
            <p:custDataLst>
              <p:tags r:id="rId14"/>
            </p:custDataLst>
          </p:nvPr>
        </p:nvCxnSpPr>
        <p:spPr>
          <a:xfrm flipH="1" flipV="1">
            <a:off x="8151829" y="2990653"/>
            <a:ext cx="4643" cy="1009022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9" name="PA_直接连接符 48"/>
          <p:cNvCxnSpPr/>
          <p:nvPr>
            <p:custDataLst>
              <p:tags r:id="rId15"/>
            </p:custDataLst>
          </p:nvPr>
        </p:nvCxnSpPr>
        <p:spPr>
          <a:xfrm flipH="1" flipV="1">
            <a:off x="1851887" y="2962207"/>
            <a:ext cx="4643" cy="1009022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0" name="PA_直接连接符 49"/>
          <p:cNvCxnSpPr/>
          <p:nvPr>
            <p:custDataLst>
              <p:tags r:id="rId16"/>
            </p:custDataLst>
          </p:nvPr>
        </p:nvCxnSpPr>
        <p:spPr>
          <a:xfrm flipH="1" flipV="1">
            <a:off x="4399454" y="2956366"/>
            <a:ext cx="4643" cy="1009022"/>
          </a:xfrm>
          <a:prstGeom prst="lin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1" name="PA_矩形 50"/>
          <p:cNvSpPr/>
          <p:nvPr>
            <p:custDataLst>
              <p:tags r:id="rId17"/>
            </p:custDataLst>
          </p:nvPr>
        </p:nvSpPr>
        <p:spPr>
          <a:xfrm>
            <a:off x="1090401" y="1713377"/>
            <a:ext cx="1644634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The beginning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PA_矩形 51"/>
          <p:cNvSpPr/>
          <p:nvPr>
            <p:custDataLst>
              <p:tags r:id="rId18"/>
            </p:custDataLst>
          </p:nvPr>
        </p:nvSpPr>
        <p:spPr>
          <a:xfrm>
            <a:off x="1090401" y="2047570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3" name="PA_矩形 52"/>
          <p:cNvSpPr/>
          <p:nvPr>
            <p:custDataLst>
              <p:tags r:id="rId19"/>
            </p:custDataLst>
          </p:nvPr>
        </p:nvSpPr>
        <p:spPr>
          <a:xfrm>
            <a:off x="3649828" y="1713377"/>
            <a:ext cx="2149226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New office in </a:t>
            </a:r>
            <a:r>
              <a:rPr lang="en-US" altLang="zh-CN" dirty="0" err="1">
                <a:solidFill>
                  <a:schemeClr val="bg1"/>
                </a:solidFill>
                <a:effectLst/>
                <a:cs typeface="+mn-ea"/>
                <a:sym typeface="+mn-lt"/>
              </a:rPr>
              <a:t>ShangHai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4" name="PA_矩形 53"/>
          <p:cNvSpPr/>
          <p:nvPr>
            <p:custDataLst>
              <p:tags r:id="rId20"/>
            </p:custDataLst>
          </p:nvPr>
        </p:nvSpPr>
        <p:spPr>
          <a:xfrm>
            <a:off x="3649828" y="2321198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5" name="PA_矩形 54"/>
          <p:cNvSpPr/>
          <p:nvPr>
            <p:custDataLst>
              <p:tags r:id="rId21"/>
            </p:custDataLst>
          </p:nvPr>
        </p:nvSpPr>
        <p:spPr>
          <a:xfrm>
            <a:off x="6209255" y="1713377"/>
            <a:ext cx="1673911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Website of the year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6" name="PA_矩形 55"/>
          <p:cNvSpPr/>
          <p:nvPr>
            <p:custDataLst>
              <p:tags r:id="rId22"/>
            </p:custDataLst>
          </p:nvPr>
        </p:nvSpPr>
        <p:spPr>
          <a:xfrm>
            <a:off x="6209254" y="2289944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7" name="PA_矩形 56"/>
          <p:cNvSpPr/>
          <p:nvPr>
            <p:custDataLst>
              <p:tags r:id="rId23"/>
            </p:custDataLst>
          </p:nvPr>
        </p:nvSpPr>
        <p:spPr>
          <a:xfrm>
            <a:off x="1938231" y="3133482"/>
            <a:ext cx="1787949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First product launch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8" name="PA_矩形 57"/>
          <p:cNvSpPr/>
          <p:nvPr>
            <p:custDataLst>
              <p:tags r:id="rId24"/>
            </p:custDataLst>
          </p:nvPr>
        </p:nvSpPr>
        <p:spPr>
          <a:xfrm>
            <a:off x="1938231" y="3721451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9" name="PA_矩形 58"/>
          <p:cNvSpPr/>
          <p:nvPr>
            <p:custDataLst>
              <p:tags r:id="rId25"/>
            </p:custDataLst>
          </p:nvPr>
        </p:nvSpPr>
        <p:spPr>
          <a:xfrm>
            <a:off x="4572000" y="3133482"/>
            <a:ext cx="1787949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100+ employees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0" name="PA_矩形 59"/>
          <p:cNvSpPr/>
          <p:nvPr>
            <p:custDataLst>
              <p:tags r:id="rId26"/>
            </p:custDataLst>
          </p:nvPr>
        </p:nvSpPr>
        <p:spPr>
          <a:xfrm>
            <a:off x="4572000" y="3449951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1" name="PA_矩形 60"/>
          <p:cNvSpPr/>
          <p:nvPr>
            <p:custDataLst>
              <p:tags r:id="rId27"/>
            </p:custDataLst>
          </p:nvPr>
        </p:nvSpPr>
        <p:spPr>
          <a:xfrm>
            <a:off x="6463589" y="3133482"/>
            <a:ext cx="1584599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dirty="0">
                <a:solidFill>
                  <a:schemeClr val="bg1"/>
                </a:solidFill>
                <a:effectLst/>
                <a:cs typeface="+mn-ea"/>
                <a:sym typeface="+mn-lt"/>
              </a:rPr>
              <a:t>Star </a:t>
            </a:r>
            <a:r>
              <a:rPr lang="en-US" altLang="zh-CN" dirty="0" smtClean="0">
                <a:solidFill>
                  <a:schemeClr val="bg1"/>
                </a:solidFill>
                <a:effectLst/>
                <a:cs typeface="+mn-ea"/>
                <a:sym typeface="+mn-lt"/>
              </a:rPr>
              <a:t>award 2014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2" name="PA_矩形 61"/>
          <p:cNvSpPr/>
          <p:nvPr>
            <p:custDataLst>
              <p:tags r:id="rId28"/>
            </p:custDataLst>
          </p:nvPr>
        </p:nvSpPr>
        <p:spPr>
          <a:xfrm>
            <a:off x="6463589" y="3654671"/>
            <a:ext cx="1584599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PA_文本框 26"/>
          <p:cNvSpPr txBox="1"/>
          <p:nvPr>
            <p:custDataLst>
              <p:tags r:id="rId29"/>
            </p:custDataLst>
          </p:nvPr>
        </p:nvSpPr>
        <p:spPr>
          <a:xfrm>
            <a:off x="393797" y="1736056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1998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PA_文本框 27"/>
          <p:cNvSpPr txBox="1"/>
          <p:nvPr>
            <p:custDataLst>
              <p:tags r:id="rId30"/>
            </p:custDataLst>
          </p:nvPr>
        </p:nvSpPr>
        <p:spPr>
          <a:xfrm>
            <a:off x="1226361" y="3723921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2002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PA_文本框 28"/>
          <p:cNvSpPr txBox="1"/>
          <p:nvPr>
            <p:custDataLst>
              <p:tags r:id="rId31"/>
            </p:custDataLst>
          </p:nvPr>
        </p:nvSpPr>
        <p:spPr>
          <a:xfrm>
            <a:off x="3687729" y="3723921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2010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PA_文本框 29"/>
          <p:cNvSpPr txBox="1"/>
          <p:nvPr>
            <p:custDataLst>
              <p:tags r:id="rId32"/>
            </p:custDataLst>
          </p:nvPr>
        </p:nvSpPr>
        <p:spPr>
          <a:xfrm>
            <a:off x="2898186" y="1736056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2008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PA_文本框 30"/>
          <p:cNvSpPr txBox="1"/>
          <p:nvPr>
            <p:custDataLst>
              <p:tags r:id="rId33"/>
            </p:custDataLst>
          </p:nvPr>
        </p:nvSpPr>
        <p:spPr>
          <a:xfrm>
            <a:off x="5364299" y="1736056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2012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PA_文本框 31"/>
          <p:cNvSpPr txBox="1"/>
          <p:nvPr>
            <p:custDataLst>
              <p:tags r:id="rId34"/>
            </p:custDataLst>
          </p:nvPr>
        </p:nvSpPr>
        <p:spPr>
          <a:xfrm>
            <a:off x="8222530" y="3694230"/>
            <a:ext cx="606576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2015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29"/>
          <p:cNvSpPr txBox="1"/>
          <p:nvPr/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文本框 30"/>
          <p:cNvSpPr txBox="1"/>
          <p:nvPr/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792480" y="2415540"/>
            <a:ext cx="1859280" cy="185928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55520" y="2415540"/>
            <a:ext cx="1859280" cy="185928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524000" y="1268016"/>
            <a:ext cx="1859280" cy="1859280"/>
          </a:xfrm>
          <a:prstGeom prst="ellipse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文本框 10"/>
          <p:cNvSpPr txBox="1"/>
          <p:nvPr/>
        </p:nvSpPr>
        <p:spPr>
          <a:xfrm>
            <a:off x="4628383" y="1537883"/>
            <a:ext cx="131176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Analysis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611716" y="284888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4611717" y="2375543"/>
            <a:ext cx="869469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en-US" altLang="zh-CN" sz="2800" dirty="0">
                <a:solidFill>
                  <a:srgbClr val="C00000"/>
                </a:solidFill>
                <a:cs typeface="+mn-ea"/>
                <a:sym typeface="+mn-lt"/>
              </a:rPr>
              <a:t>2015</a:t>
            </a:r>
            <a:endParaRPr lang="zh-CN" altLang="en-US" sz="2800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67236" y="284888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文本框 16"/>
          <p:cNvSpPr txBox="1"/>
          <p:nvPr/>
        </p:nvSpPr>
        <p:spPr>
          <a:xfrm>
            <a:off x="6867237" y="2375543"/>
            <a:ext cx="882293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2014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11716" y="374042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文本框 19"/>
          <p:cNvSpPr txBox="1"/>
          <p:nvPr/>
        </p:nvSpPr>
        <p:spPr>
          <a:xfrm>
            <a:off x="4611717" y="3267083"/>
            <a:ext cx="877484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2013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67236" y="3740427"/>
            <a:ext cx="1840808" cy="41549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9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9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22"/>
          <p:cNvSpPr txBox="1"/>
          <p:nvPr/>
        </p:nvSpPr>
        <p:spPr>
          <a:xfrm>
            <a:off x="6867237" y="3267083"/>
            <a:ext cx="877484" cy="500137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48A2A0"/>
                </a:solidFill>
              </a:defRPr>
            </a:lvl1pPr>
          </a:lstStyle>
          <a:p>
            <a:r>
              <a:rPr lang="en-US" altLang="zh-CN" dirty="0">
                <a:solidFill>
                  <a:srgbClr val="C00000"/>
                </a:solidFill>
                <a:cs typeface="+mn-ea"/>
                <a:sym typeface="+mn-lt"/>
              </a:rPr>
              <a:t>2012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19337" y="1978965"/>
            <a:ext cx="3762664" cy="30676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椭圆 6"/>
          <p:cNvSpPr/>
          <p:nvPr>
            <p:custDataLst>
              <p:tags r:id="rId4"/>
            </p:custDataLst>
          </p:nvPr>
        </p:nvSpPr>
        <p:spPr>
          <a:xfrm>
            <a:off x="3565689" y="1878291"/>
            <a:ext cx="2012622" cy="2012622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PA_椭圆 7"/>
          <p:cNvSpPr/>
          <p:nvPr>
            <p:custDataLst>
              <p:tags r:id="rId5"/>
            </p:custDataLst>
          </p:nvPr>
        </p:nvSpPr>
        <p:spPr>
          <a:xfrm>
            <a:off x="2643278" y="1772489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PA_组合 8"/>
          <p:cNvGrpSpPr/>
          <p:nvPr>
            <p:custDataLst>
              <p:tags r:id="rId6"/>
            </p:custDataLst>
          </p:nvPr>
        </p:nvGrpSpPr>
        <p:grpSpPr>
          <a:xfrm>
            <a:off x="4389289" y="2134516"/>
            <a:ext cx="365423" cy="365423"/>
            <a:chOff x="1649684" y="465073"/>
            <a:chExt cx="2713594" cy="2713594"/>
          </a:xfrm>
        </p:grpSpPr>
        <p:grpSp>
          <p:nvGrpSpPr>
            <p:cNvPr id="10" name="组合 9"/>
            <p:cNvGrpSpPr/>
            <p:nvPr/>
          </p:nvGrpSpPr>
          <p:grpSpPr>
            <a:xfrm>
              <a:off x="1649684" y="465073"/>
              <a:ext cx="2713594" cy="2713594"/>
              <a:chOff x="1664733" y="480122"/>
              <a:chExt cx="2683496" cy="2683496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 rot="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 rot="-7200000">
                <a:off x="2475884" y="480122"/>
                <a:ext cx="1061194" cy="2683496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11" name="椭圆 10"/>
            <p:cNvSpPr/>
            <p:nvPr/>
          </p:nvSpPr>
          <p:spPr>
            <a:xfrm>
              <a:off x="2741438" y="1556827"/>
              <a:ext cx="530086" cy="530086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5" name="PA_矩形 14"/>
          <p:cNvSpPr/>
          <p:nvPr>
            <p:custDataLst>
              <p:tags r:id="rId7"/>
            </p:custDataLst>
          </p:nvPr>
        </p:nvSpPr>
        <p:spPr>
          <a:xfrm>
            <a:off x="3758631" y="2734423"/>
            <a:ext cx="1626738" cy="70403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To fully realize the potential of a cloud-based architecture for applications and network functions, the underlying network connectivity</a:t>
            </a:r>
            <a:endParaRPr lang="zh-CN" altLang="en-US" sz="800" dirty="0">
              <a:cs typeface="+mn-ea"/>
              <a:sym typeface="+mn-lt"/>
            </a:endParaRPr>
          </a:p>
        </p:txBody>
      </p:sp>
      <p:sp>
        <p:nvSpPr>
          <p:cNvPr id="16" name="PA_文本框 10"/>
          <p:cNvSpPr txBox="1"/>
          <p:nvPr>
            <p:custDataLst>
              <p:tags r:id="rId8"/>
            </p:custDataLst>
          </p:nvPr>
        </p:nvSpPr>
        <p:spPr>
          <a:xfrm>
            <a:off x="4217297" y="2471156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PA_椭圆 16"/>
          <p:cNvSpPr/>
          <p:nvPr>
            <p:custDataLst>
              <p:tags r:id="rId9"/>
            </p:custDataLst>
          </p:nvPr>
        </p:nvSpPr>
        <p:spPr>
          <a:xfrm>
            <a:off x="2625366" y="3405571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PA_椭圆 17"/>
          <p:cNvSpPr/>
          <p:nvPr>
            <p:custDataLst>
              <p:tags r:id="rId10"/>
            </p:custDataLst>
          </p:nvPr>
        </p:nvSpPr>
        <p:spPr>
          <a:xfrm>
            <a:off x="5991676" y="1772489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PA_椭圆 18"/>
          <p:cNvSpPr/>
          <p:nvPr>
            <p:custDataLst>
              <p:tags r:id="rId11"/>
            </p:custDataLst>
          </p:nvPr>
        </p:nvSpPr>
        <p:spPr>
          <a:xfrm>
            <a:off x="6009588" y="3405571"/>
            <a:ext cx="509046" cy="509046"/>
          </a:xfrm>
          <a:prstGeom prst="ellipse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PA_文本框 14"/>
          <p:cNvSpPr txBox="1"/>
          <p:nvPr>
            <p:custDataLst>
              <p:tags r:id="rId12"/>
            </p:custDataLst>
          </p:nvPr>
        </p:nvSpPr>
        <p:spPr>
          <a:xfrm>
            <a:off x="1024215" y="1739792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1" name="PA_文本框 15"/>
          <p:cNvSpPr txBox="1"/>
          <p:nvPr>
            <p:custDataLst>
              <p:tags r:id="rId13"/>
            </p:custDataLst>
          </p:nvPr>
        </p:nvSpPr>
        <p:spPr>
          <a:xfrm>
            <a:off x="1029865" y="3299963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r"/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2" name="PA_文本框 16"/>
          <p:cNvSpPr txBox="1"/>
          <p:nvPr>
            <p:custDataLst>
              <p:tags r:id="rId14"/>
            </p:custDataLst>
          </p:nvPr>
        </p:nvSpPr>
        <p:spPr>
          <a:xfrm>
            <a:off x="6559516" y="1739792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3" name="PA_文本框 17"/>
          <p:cNvSpPr txBox="1"/>
          <p:nvPr>
            <p:custDataLst>
              <p:tags r:id="rId15"/>
            </p:custDataLst>
          </p:nvPr>
        </p:nvSpPr>
        <p:spPr>
          <a:xfrm>
            <a:off x="6559516" y="3299963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dirty="0" smtClean="0">
                <a:solidFill>
                  <a:srgbClr val="C00000"/>
                </a:solidFill>
                <a:cs typeface="+mn-ea"/>
                <a:sym typeface="+mn-lt"/>
              </a:rPr>
              <a:t>输入文本内容</a:t>
            </a:r>
            <a:endParaRPr lang="zh-CN" altLang="en-US" dirty="0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24" name="PA_矩形 23"/>
          <p:cNvSpPr/>
          <p:nvPr>
            <p:custDataLst>
              <p:tags r:id="rId16"/>
            </p:custDataLst>
          </p:nvPr>
        </p:nvSpPr>
        <p:spPr>
          <a:xfrm>
            <a:off x="6559516" y="1980747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5" name="PA_矩形 24"/>
          <p:cNvSpPr/>
          <p:nvPr>
            <p:custDataLst>
              <p:tags r:id="rId17"/>
            </p:custDataLst>
          </p:nvPr>
        </p:nvSpPr>
        <p:spPr>
          <a:xfrm>
            <a:off x="6559516" y="3540918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PA_任意多边形 34"/>
          <p:cNvSpPr/>
          <p:nvPr>
            <p:custDataLst>
              <p:tags r:id="rId18"/>
            </p:custDataLst>
          </p:nvPr>
        </p:nvSpPr>
        <p:spPr bwMode="auto">
          <a:xfrm>
            <a:off x="6109011" y="1910989"/>
            <a:ext cx="274375" cy="254324"/>
          </a:xfrm>
          <a:custGeom>
            <a:avLst/>
            <a:gdLst>
              <a:gd name="T0" fmla="*/ 258 w 298"/>
              <a:gd name="T1" fmla="*/ 0 h 276"/>
              <a:gd name="T2" fmla="*/ 41 w 298"/>
              <a:gd name="T3" fmla="*/ 0 h 276"/>
              <a:gd name="T4" fmla="*/ 0 w 298"/>
              <a:gd name="T5" fmla="*/ 40 h 276"/>
              <a:gd name="T6" fmla="*/ 0 w 298"/>
              <a:gd name="T7" fmla="*/ 180 h 276"/>
              <a:gd name="T8" fmla="*/ 41 w 298"/>
              <a:gd name="T9" fmla="*/ 220 h 276"/>
              <a:gd name="T10" fmla="*/ 128 w 298"/>
              <a:gd name="T11" fmla="*/ 220 h 276"/>
              <a:gd name="T12" fmla="*/ 128 w 298"/>
              <a:gd name="T13" fmla="*/ 276 h 276"/>
              <a:gd name="T14" fmla="*/ 220 w 298"/>
              <a:gd name="T15" fmla="*/ 220 h 276"/>
              <a:gd name="T16" fmla="*/ 258 w 298"/>
              <a:gd name="T17" fmla="*/ 220 h 276"/>
              <a:gd name="T18" fmla="*/ 298 w 298"/>
              <a:gd name="T19" fmla="*/ 180 h 276"/>
              <a:gd name="T20" fmla="*/ 298 w 298"/>
              <a:gd name="T21" fmla="*/ 40 h 276"/>
              <a:gd name="T22" fmla="*/ 258 w 298"/>
              <a:gd name="T23" fmla="*/ 0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8" h="276">
                <a:moveTo>
                  <a:pt x="258" y="0"/>
                </a:moveTo>
                <a:cubicBezTo>
                  <a:pt x="41" y="0"/>
                  <a:pt x="41" y="0"/>
                  <a:pt x="41" y="0"/>
                </a:cubicBezTo>
                <a:cubicBezTo>
                  <a:pt x="19" y="0"/>
                  <a:pt x="0" y="18"/>
                  <a:pt x="0" y="40"/>
                </a:cubicBezTo>
                <a:cubicBezTo>
                  <a:pt x="0" y="180"/>
                  <a:pt x="0" y="180"/>
                  <a:pt x="0" y="180"/>
                </a:cubicBezTo>
                <a:cubicBezTo>
                  <a:pt x="0" y="202"/>
                  <a:pt x="19" y="220"/>
                  <a:pt x="41" y="220"/>
                </a:cubicBezTo>
                <a:cubicBezTo>
                  <a:pt x="128" y="220"/>
                  <a:pt x="128" y="220"/>
                  <a:pt x="128" y="220"/>
                </a:cubicBezTo>
                <a:cubicBezTo>
                  <a:pt x="128" y="276"/>
                  <a:pt x="128" y="276"/>
                  <a:pt x="128" y="276"/>
                </a:cubicBezTo>
                <a:cubicBezTo>
                  <a:pt x="220" y="220"/>
                  <a:pt x="220" y="220"/>
                  <a:pt x="220" y="220"/>
                </a:cubicBezTo>
                <a:cubicBezTo>
                  <a:pt x="258" y="220"/>
                  <a:pt x="258" y="220"/>
                  <a:pt x="258" y="220"/>
                </a:cubicBezTo>
                <a:cubicBezTo>
                  <a:pt x="280" y="220"/>
                  <a:pt x="298" y="202"/>
                  <a:pt x="298" y="180"/>
                </a:cubicBezTo>
                <a:cubicBezTo>
                  <a:pt x="298" y="40"/>
                  <a:pt x="298" y="40"/>
                  <a:pt x="298" y="40"/>
                </a:cubicBezTo>
                <a:cubicBezTo>
                  <a:pt x="298" y="18"/>
                  <a:pt x="280" y="0"/>
                  <a:pt x="258" y="0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7" name="PA_任意多边形 37"/>
          <p:cNvSpPr>
            <a:spLocks noEditPoints="1"/>
          </p:cNvSpPr>
          <p:nvPr>
            <p:custDataLst>
              <p:tags r:id="rId19"/>
            </p:custDataLst>
          </p:nvPr>
        </p:nvSpPr>
        <p:spPr bwMode="auto">
          <a:xfrm>
            <a:off x="2768529" y="1923594"/>
            <a:ext cx="258545" cy="206837"/>
          </a:xfrm>
          <a:custGeom>
            <a:avLst/>
            <a:gdLst>
              <a:gd name="T0" fmla="*/ 253 w 281"/>
              <a:gd name="T1" fmla="*/ 0 h 225"/>
              <a:gd name="T2" fmla="*/ 157 w 281"/>
              <a:gd name="T3" fmla="*/ 0 h 225"/>
              <a:gd name="T4" fmla="*/ 156 w 281"/>
              <a:gd name="T5" fmla="*/ 0 h 225"/>
              <a:gd name="T6" fmla="*/ 117 w 281"/>
              <a:gd name="T7" fmla="*/ 0 h 225"/>
              <a:gd name="T8" fmla="*/ 117 w 281"/>
              <a:gd name="T9" fmla="*/ 0 h 225"/>
              <a:gd name="T10" fmla="*/ 28 w 281"/>
              <a:gd name="T11" fmla="*/ 0 h 225"/>
              <a:gd name="T12" fmla="*/ 0 w 281"/>
              <a:gd name="T13" fmla="*/ 28 h 225"/>
              <a:gd name="T14" fmla="*/ 0 w 281"/>
              <a:gd name="T15" fmla="*/ 162 h 225"/>
              <a:gd name="T16" fmla="*/ 28 w 281"/>
              <a:gd name="T17" fmla="*/ 190 h 225"/>
              <a:gd name="T18" fmla="*/ 119 w 281"/>
              <a:gd name="T19" fmla="*/ 190 h 225"/>
              <a:gd name="T20" fmla="*/ 126 w 281"/>
              <a:gd name="T21" fmla="*/ 199 h 225"/>
              <a:gd name="T22" fmla="*/ 119 w 281"/>
              <a:gd name="T23" fmla="*/ 207 h 225"/>
              <a:gd name="T24" fmla="*/ 73 w 281"/>
              <a:gd name="T25" fmla="*/ 216 h 225"/>
              <a:gd name="T26" fmla="*/ 141 w 281"/>
              <a:gd name="T27" fmla="*/ 225 h 225"/>
              <a:gd name="T28" fmla="*/ 210 w 281"/>
              <a:gd name="T29" fmla="*/ 216 h 225"/>
              <a:gd name="T30" fmla="*/ 165 w 281"/>
              <a:gd name="T31" fmla="*/ 208 h 225"/>
              <a:gd name="T32" fmla="*/ 158 w 281"/>
              <a:gd name="T33" fmla="*/ 198 h 225"/>
              <a:gd name="T34" fmla="*/ 164 w 281"/>
              <a:gd name="T35" fmla="*/ 190 h 225"/>
              <a:gd name="T36" fmla="*/ 253 w 281"/>
              <a:gd name="T37" fmla="*/ 190 h 225"/>
              <a:gd name="T38" fmla="*/ 281 w 281"/>
              <a:gd name="T39" fmla="*/ 162 h 225"/>
              <a:gd name="T40" fmla="*/ 281 w 281"/>
              <a:gd name="T41" fmla="*/ 28 h 225"/>
              <a:gd name="T42" fmla="*/ 253 w 281"/>
              <a:gd name="T43" fmla="*/ 0 h 225"/>
              <a:gd name="T44" fmla="*/ 247 w 281"/>
              <a:gd name="T45" fmla="*/ 182 h 225"/>
              <a:gd name="T46" fmla="*/ 241 w 281"/>
              <a:gd name="T47" fmla="*/ 177 h 225"/>
              <a:gd name="T48" fmla="*/ 247 w 281"/>
              <a:gd name="T49" fmla="*/ 171 h 225"/>
              <a:gd name="T50" fmla="*/ 252 w 281"/>
              <a:gd name="T51" fmla="*/ 177 h 225"/>
              <a:gd name="T52" fmla="*/ 247 w 281"/>
              <a:gd name="T53" fmla="*/ 182 h 225"/>
              <a:gd name="T54" fmla="*/ 265 w 281"/>
              <a:gd name="T55" fmla="*/ 164 h 225"/>
              <a:gd name="T56" fmla="*/ 17 w 281"/>
              <a:gd name="T57" fmla="*/ 164 h 225"/>
              <a:gd name="T58" fmla="*/ 17 w 281"/>
              <a:gd name="T59" fmla="*/ 17 h 225"/>
              <a:gd name="T60" fmla="*/ 265 w 281"/>
              <a:gd name="T61" fmla="*/ 17 h 225"/>
              <a:gd name="T62" fmla="*/ 265 w 281"/>
              <a:gd name="T63" fmla="*/ 164 h 2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1" h="225">
                <a:moveTo>
                  <a:pt x="253" y="0"/>
                </a:moveTo>
                <a:cubicBezTo>
                  <a:pt x="157" y="0"/>
                  <a:pt x="157" y="0"/>
                  <a:pt x="157" y="0"/>
                </a:cubicBezTo>
                <a:cubicBezTo>
                  <a:pt x="157" y="0"/>
                  <a:pt x="157" y="0"/>
                  <a:pt x="156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117" y="0"/>
                  <a:pt x="117" y="0"/>
                  <a:pt x="117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13" y="0"/>
                  <a:pt x="0" y="13"/>
                  <a:pt x="0" y="28"/>
                </a:cubicBezTo>
                <a:cubicBezTo>
                  <a:pt x="0" y="162"/>
                  <a:pt x="0" y="162"/>
                  <a:pt x="0" y="162"/>
                </a:cubicBezTo>
                <a:cubicBezTo>
                  <a:pt x="0" y="177"/>
                  <a:pt x="13" y="190"/>
                  <a:pt x="28" y="190"/>
                </a:cubicBezTo>
                <a:cubicBezTo>
                  <a:pt x="119" y="190"/>
                  <a:pt x="119" y="190"/>
                  <a:pt x="119" y="190"/>
                </a:cubicBezTo>
                <a:cubicBezTo>
                  <a:pt x="123" y="192"/>
                  <a:pt x="126" y="195"/>
                  <a:pt x="126" y="199"/>
                </a:cubicBezTo>
                <a:cubicBezTo>
                  <a:pt x="126" y="202"/>
                  <a:pt x="123" y="205"/>
                  <a:pt x="119" y="207"/>
                </a:cubicBezTo>
                <a:cubicBezTo>
                  <a:pt x="92" y="209"/>
                  <a:pt x="73" y="212"/>
                  <a:pt x="73" y="216"/>
                </a:cubicBezTo>
                <a:cubicBezTo>
                  <a:pt x="73" y="221"/>
                  <a:pt x="103" y="225"/>
                  <a:pt x="141" y="225"/>
                </a:cubicBezTo>
                <a:cubicBezTo>
                  <a:pt x="179" y="225"/>
                  <a:pt x="210" y="221"/>
                  <a:pt x="210" y="216"/>
                </a:cubicBezTo>
                <a:cubicBezTo>
                  <a:pt x="210" y="212"/>
                  <a:pt x="191" y="209"/>
                  <a:pt x="165" y="208"/>
                </a:cubicBezTo>
                <a:cubicBezTo>
                  <a:pt x="161" y="205"/>
                  <a:pt x="158" y="202"/>
                  <a:pt x="158" y="198"/>
                </a:cubicBezTo>
                <a:cubicBezTo>
                  <a:pt x="158" y="195"/>
                  <a:pt x="160" y="192"/>
                  <a:pt x="164" y="190"/>
                </a:cubicBezTo>
                <a:cubicBezTo>
                  <a:pt x="253" y="190"/>
                  <a:pt x="253" y="190"/>
                  <a:pt x="253" y="190"/>
                </a:cubicBezTo>
                <a:cubicBezTo>
                  <a:pt x="269" y="190"/>
                  <a:pt x="281" y="177"/>
                  <a:pt x="281" y="162"/>
                </a:cubicBezTo>
                <a:cubicBezTo>
                  <a:pt x="281" y="28"/>
                  <a:pt x="281" y="28"/>
                  <a:pt x="281" y="28"/>
                </a:cubicBezTo>
                <a:cubicBezTo>
                  <a:pt x="281" y="13"/>
                  <a:pt x="269" y="0"/>
                  <a:pt x="253" y="0"/>
                </a:cubicBezTo>
                <a:close/>
                <a:moveTo>
                  <a:pt x="247" y="182"/>
                </a:moveTo>
                <a:cubicBezTo>
                  <a:pt x="244" y="182"/>
                  <a:pt x="241" y="180"/>
                  <a:pt x="241" y="177"/>
                </a:cubicBezTo>
                <a:cubicBezTo>
                  <a:pt x="241" y="174"/>
                  <a:pt x="244" y="171"/>
                  <a:pt x="247" y="171"/>
                </a:cubicBezTo>
                <a:cubicBezTo>
                  <a:pt x="250" y="171"/>
                  <a:pt x="252" y="174"/>
                  <a:pt x="252" y="177"/>
                </a:cubicBezTo>
                <a:cubicBezTo>
                  <a:pt x="252" y="180"/>
                  <a:pt x="250" y="182"/>
                  <a:pt x="247" y="182"/>
                </a:cubicBezTo>
                <a:close/>
                <a:moveTo>
                  <a:pt x="265" y="164"/>
                </a:moveTo>
                <a:cubicBezTo>
                  <a:pt x="17" y="164"/>
                  <a:pt x="17" y="164"/>
                  <a:pt x="17" y="164"/>
                </a:cubicBezTo>
                <a:cubicBezTo>
                  <a:pt x="17" y="17"/>
                  <a:pt x="17" y="17"/>
                  <a:pt x="17" y="17"/>
                </a:cubicBezTo>
                <a:cubicBezTo>
                  <a:pt x="265" y="17"/>
                  <a:pt x="265" y="17"/>
                  <a:pt x="265" y="17"/>
                </a:cubicBezTo>
                <a:lnTo>
                  <a:pt x="265" y="164"/>
                </a:lnTo>
                <a:close/>
              </a:path>
            </a:pathLst>
          </a:custGeom>
          <a:solidFill>
            <a:schemeClr val="bg1"/>
          </a:solidFill>
          <a:ln w="12700"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28" name="PA_组合 27"/>
          <p:cNvGrpSpPr/>
          <p:nvPr>
            <p:custDataLst>
              <p:tags r:id="rId20"/>
            </p:custDataLst>
          </p:nvPr>
        </p:nvGrpSpPr>
        <p:grpSpPr>
          <a:xfrm>
            <a:off x="2794319" y="3535667"/>
            <a:ext cx="180455" cy="292315"/>
            <a:chOff x="4017838" y="1656867"/>
            <a:chExt cx="799474" cy="1295054"/>
          </a:xfrm>
          <a:noFill/>
        </p:grpSpPr>
        <p:sp>
          <p:nvSpPr>
            <p:cNvPr id="29" name="Freeform 40"/>
            <p:cNvSpPr/>
            <p:nvPr/>
          </p:nvSpPr>
          <p:spPr bwMode="auto">
            <a:xfrm>
              <a:off x="4167447" y="1656867"/>
              <a:ext cx="500256" cy="846227"/>
            </a:xfrm>
            <a:custGeom>
              <a:avLst/>
              <a:gdLst>
                <a:gd name="T0" fmla="*/ 62 w 123"/>
                <a:gd name="T1" fmla="*/ 207 h 207"/>
                <a:gd name="T2" fmla="*/ 123 w 123"/>
                <a:gd name="T3" fmla="*/ 146 h 207"/>
                <a:gd name="T4" fmla="*/ 123 w 123"/>
                <a:gd name="T5" fmla="*/ 61 h 207"/>
                <a:gd name="T6" fmla="*/ 62 w 123"/>
                <a:gd name="T7" fmla="*/ 0 h 207"/>
                <a:gd name="T8" fmla="*/ 0 w 123"/>
                <a:gd name="T9" fmla="*/ 61 h 207"/>
                <a:gd name="T10" fmla="*/ 0 w 123"/>
                <a:gd name="T11" fmla="*/ 146 h 207"/>
                <a:gd name="T12" fmla="*/ 62 w 123"/>
                <a:gd name="T13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207">
                  <a:moveTo>
                    <a:pt x="62" y="207"/>
                  </a:moveTo>
                  <a:cubicBezTo>
                    <a:pt x="95" y="207"/>
                    <a:pt x="123" y="180"/>
                    <a:pt x="123" y="146"/>
                  </a:cubicBezTo>
                  <a:cubicBezTo>
                    <a:pt x="123" y="61"/>
                    <a:pt x="123" y="61"/>
                    <a:pt x="123" y="61"/>
                  </a:cubicBezTo>
                  <a:cubicBezTo>
                    <a:pt x="123" y="27"/>
                    <a:pt x="95" y="0"/>
                    <a:pt x="62" y="0"/>
                  </a:cubicBezTo>
                  <a:cubicBezTo>
                    <a:pt x="28" y="0"/>
                    <a:pt x="0" y="27"/>
                    <a:pt x="0" y="61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80"/>
                    <a:pt x="28" y="207"/>
                    <a:pt x="62" y="207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41"/>
            <p:cNvSpPr/>
            <p:nvPr/>
          </p:nvSpPr>
          <p:spPr bwMode="auto">
            <a:xfrm>
              <a:off x="4017838" y="2152447"/>
              <a:ext cx="799474" cy="799474"/>
            </a:xfrm>
            <a:custGeom>
              <a:avLst/>
              <a:gdLst>
                <a:gd name="T0" fmla="*/ 184 w 196"/>
                <a:gd name="T1" fmla="*/ 0 h 196"/>
                <a:gd name="T2" fmla="*/ 171 w 196"/>
                <a:gd name="T3" fmla="*/ 12 h 196"/>
                <a:gd name="T4" fmla="*/ 171 w 196"/>
                <a:gd name="T5" fmla="*/ 29 h 196"/>
                <a:gd name="T6" fmla="*/ 98 w 196"/>
                <a:gd name="T7" fmla="*/ 100 h 196"/>
                <a:gd name="T8" fmla="*/ 25 w 196"/>
                <a:gd name="T9" fmla="*/ 29 h 196"/>
                <a:gd name="T10" fmla="*/ 25 w 196"/>
                <a:gd name="T11" fmla="*/ 12 h 196"/>
                <a:gd name="T12" fmla="*/ 12 w 196"/>
                <a:gd name="T13" fmla="*/ 0 h 196"/>
                <a:gd name="T14" fmla="*/ 0 w 196"/>
                <a:gd name="T15" fmla="*/ 12 h 196"/>
                <a:gd name="T16" fmla="*/ 0 w 196"/>
                <a:gd name="T17" fmla="*/ 29 h 196"/>
                <a:gd name="T18" fmla="*/ 87 w 196"/>
                <a:gd name="T19" fmla="*/ 124 h 196"/>
                <a:gd name="T20" fmla="*/ 87 w 196"/>
                <a:gd name="T21" fmla="*/ 171 h 196"/>
                <a:gd name="T22" fmla="*/ 66 w 196"/>
                <a:gd name="T23" fmla="*/ 171 h 196"/>
                <a:gd name="T24" fmla="*/ 53 w 196"/>
                <a:gd name="T25" fmla="*/ 183 h 196"/>
                <a:gd name="T26" fmla="*/ 66 w 196"/>
                <a:gd name="T27" fmla="*/ 196 h 196"/>
                <a:gd name="T28" fmla="*/ 134 w 196"/>
                <a:gd name="T29" fmla="*/ 196 h 196"/>
                <a:gd name="T30" fmla="*/ 146 w 196"/>
                <a:gd name="T31" fmla="*/ 183 h 196"/>
                <a:gd name="T32" fmla="*/ 134 w 196"/>
                <a:gd name="T33" fmla="*/ 171 h 196"/>
                <a:gd name="T34" fmla="*/ 112 w 196"/>
                <a:gd name="T35" fmla="*/ 171 h 196"/>
                <a:gd name="T36" fmla="*/ 112 w 196"/>
                <a:gd name="T37" fmla="*/ 123 h 196"/>
                <a:gd name="T38" fmla="*/ 196 w 196"/>
                <a:gd name="T39" fmla="*/ 29 h 196"/>
                <a:gd name="T40" fmla="*/ 196 w 196"/>
                <a:gd name="T41" fmla="*/ 12 h 196"/>
                <a:gd name="T42" fmla="*/ 184 w 196"/>
                <a:gd name="T4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6" h="196">
                  <a:moveTo>
                    <a:pt x="184" y="0"/>
                  </a:moveTo>
                  <a:cubicBezTo>
                    <a:pt x="177" y="0"/>
                    <a:pt x="171" y="5"/>
                    <a:pt x="171" y="12"/>
                  </a:cubicBezTo>
                  <a:cubicBezTo>
                    <a:pt x="171" y="29"/>
                    <a:pt x="171" y="29"/>
                    <a:pt x="171" y="29"/>
                  </a:cubicBezTo>
                  <a:cubicBezTo>
                    <a:pt x="171" y="68"/>
                    <a:pt x="139" y="100"/>
                    <a:pt x="98" y="100"/>
                  </a:cubicBezTo>
                  <a:cubicBezTo>
                    <a:pt x="58" y="100"/>
                    <a:pt x="25" y="68"/>
                    <a:pt x="25" y="29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5"/>
                    <a:pt x="19" y="0"/>
                    <a:pt x="12" y="0"/>
                  </a:cubicBezTo>
                  <a:cubicBezTo>
                    <a:pt x="6" y="0"/>
                    <a:pt x="0" y="5"/>
                    <a:pt x="0" y="12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78"/>
                    <a:pt x="38" y="118"/>
                    <a:pt x="87" y="124"/>
                  </a:cubicBezTo>
                  <a:cubicBezTo>
                    <a:pt x="87" y="171"/>
                    <a:pt x="87" y="171"/>
                    <a:pt x="87" y="17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59" y="171"/>
                    <a:pt x="53" y="176"/>
                    <a:pt x="53" y="183"/>
                  </a:cubicBezTo>
                  <a:cubicBezTo>
                    <a:pt x="53" y="190"/>
                    <a:pt x="59" y="196"/>
                    <a:pt x="66" y="196"/>
                  </a:cubicBezTo>
                  <a:cubicBezTo>
                    <a:pt x="134" y="196"/>
                    <a:pt x="134" y="196"/>
                    <a:pt x="134" y="196"/>
                  </a:cubicBezTo>
                  <a:cubicBezTo>
                    <a:pt x="141" y="196"/>
                    <a:pt x="146" y="190"/>
                    <a:pt x="146" y="183"/>
                  </a:cubicBezTo>
                  <a:cubicBezTo>
                    <a:pt x="146" y="176"/>
                    <a:pt x="141" y="171"/>
                    <a:pt x="134" y="171"/>
                  </a:cubicBezTo>
                  <a:cubicBezTo>
                    <a:pt x="112" y="171"/>
                    <a:pt x="112" y="171"/>
                    <a:pt x="112" y="171"/>
                  </a:cubicBezTo>
                  <a:cubicBezTo>
                    <a:pt x="112" y="123"/>
                    <a:pt x="112" y="123"/>
                    <a:pt x="112" y="123"/>
                  </a:cubicBezTo>
                  <a:cubicBezTo>
                    <a:pt x="160" y="116"/>
                    <a:pt x="196" y="77"/>
                    <a:pt x="196" y="29"/>
                  </a:cubicBezTo>
                  <a:cubicBezTo>
                    <a:pt x="196" y="12"/>
                    <a:pt x="196" y="12"/>
                    <a:pt x="196" y="12"/>
                  </a:cubicBezTo>
                  <a:cubicBezTo>
                    <a:pt x="196" y="5"/>
                    <a:pt x="191" y="0"/>
                    <a:pt x="184" y="0"/>
                  </a:cubicBezTo>
                  <a:close/>
                </a:path>
              </a:pathLst>
            </a:custGeom>
            <a:grp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1" name="PA_任意多边形 92"/>
          <p:cNvSpPr>
            <a:spLocks noEditPoints="1"/>
          </p:cNvSpPr>
          <p:nvPr>
            <p:custDataLst>
              <p:tags r:id="rId21"/>
            </p:custDataLst>
          </p:nvPr>
        </p:nvSpPr>
        <p:spPr bwMode="auto">
          <a:xfrm>
            <a:off x="6137626" y="3530293"/>
            <a:ext cx="259601" cy="259601"/>
          </a:xfrm>
          <a:custGeom>
            <a:avLst/>
            <a:gdLst>
              <a:gd name="T0" fmla="*/ 281 w 282"/>
              <a:gd name="T1" fmla="*/ 129 h 282"/>
              <a:gd name="T2" fmla="*/ 242 w 282"/>
              <a:gd name="T3" fmla="*/ 102 h 282"/>
              <a:gd name="T4" fmla="*/ 252 w 282"/>
              <a:gd name="T5" fmla="*/ 54 h 282"/>
              <a:gd name="T6" fmla="*/ 230 w 282"/>
              <a:gd name="T7" fmla="*/ 32 h 282"/>
              <a:gd name="T8" fmla="*/ 185 w 282"/>
              <a:gd name="T9" fmla="*/ 39 h 282"/>
              <a:gd name="T10" fmla="*/ 159 w 282"/>
              <a:gd name="T11" fmla="*/ 1 h 282"/>
              <a:gd name="T12" fmla="*/ 121 w 282"/>
              <a:gd name="T13" fmla="*/ 2 h 282"/>
              <a:gd name="T14" fmla="*/ 94 w 282"/>
              <a:gd name="T15" fmla="*/ 36 h 282"/>
              <a:gd name="T16" fmla="*/ 53 w 282"/>
              <a:gd name="T17" fmla="*/ 31 h 282"/>
              <a:gd name="T18" fmla="*/ 32 w 282"/>
              <a:gd name="T19" fmla="*/ 52 h 282"/>
              <a:gd name="T20" fmla="*/ 38 w 282"/>
              <a:gd name="T21" fmla="*/ 97 h 282"/>
              <a:gd name="T22" fmla="*/ 2 w 282"/>
              <a:gd name="T23" fmla="*/ 123 h 282"/>
              <a:gd name="T24" fmla="*/ 1 w 282"/>
              <a:gd name="T25" fmla="*/ 157 h 282"/>
              <a:gd name="T26" fmla="*/ 35 w 282"/>
              <a:gd name="T27" fmla="*/ 184 h 282"/>
              <a:gd name="T28" fmla="*/ 29 w 282"/>
              <a:gd name="T29" fmla="*/ 226 h 282"/>
              <a:gd name="T30" fmla="*/ 53 w 282"/>
              <a:gd name="T31" fmla="*/ 251 h 282"/>
              <a:gd name="T32" fmla="*/ 96 w 282"/>
              <a:gd name="T33" fmla="*/ 246 h 282"/>
              <a:gd name="T34" fmla="*/ 122 w 282"/>
              <a:gd name="T35" fmla="*/ 280 h 282"/>
              <a:gd name="T36" fmla="*/ 161 w 282"/>
              <a:gd name="T37" fmla="*/ 280 h 282"/>
              <a:gd name="T38" fmla="*/ 187 w 282"/>
              <a:gd name="T39" fmla="*/ 251 h 282"/>
              <a:gd name="T40" fmla="*/ 225 w 282"/>
              <a:gd name="T41" fmla="*/ 254 h 282"/>
              <a:gd name="T42" fmla="*/ 251 w 282"/>
              <a:gd name="T43" fmla="*/ 229 h 282"/>
              <a:gd name="T44" fmla="*/ 245 w 282"/>
              <a:gd name="T45" fmla="*/ 186 h 282"/>
              <a:gd name="T46" fmla="*/ 281 w 282"/>
              <a:gd name="T47" fmla="*/ 160 h 282"/>
              <a:gd name="T48" fmla="*/ 281 w 282"/>
              <a:gd name="T49" fmla="*/ 129 h 282"/>
              <a:gd name="T50" fmla="*/ 192 w 282"/>
              <a:gd name="T51" fmla="*/ 163 h 282"/>
              <a:gd name="T52" fmla="*/ 119 w 282"/>
              <a:gd name="T53" fmla="*/ 192 h 282"/>
              <a:gd name="T54" fmla="*/ 90 w 282"/>
              <a:gd name="T55" fmla="*/ 119 h 282"/>
              <a:gd name="T56" fmla="*/ 163 w 282"/>
              <a:gd name="T57" fmla="*/ 90 h 282"/>
              <a:gd name="T58" fmla="*/ 192 w 282"/>
              <a:gd name="T59" fmla="*/ 16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2" h="282">
                <a:moveTo>
                  <a:pt x="281" y="129"/>
                </a:moveTo>
                <a:cubicBezTo>
                  <a:pt x="264" y="129"/>
                  <a:pt x="248" y="118"/>
                  <a:pt x="242" y="102"/>
                </a:cubicBezTo>
                <a:cubicBezTo>
                  <a:pt x="235" y="85"/>
                  <a:pt x="240" y="66"/>
                  <a:pt x="252" y="54"/>
                </a:cubicBezTo>
                <a:cubicBezTo>
                  <a:pt x="246" y="46"/>
                  <a:pt x="238" y="39"/>
                  <a:pt x="230" y="32"/>
                </a:cubicBezTo>
                <a:cubicBezTo>
                  <a:pt x="218" y="42"/>
                  <a:pt x="201" y="46"/>
                  <a:pt x="185" y="39"/>
                </a:cubicBezTo>
                <a:cubicBezTo>
                  <a:pt x="169" y="32"/>
                  <a:pt x="160" y="17"/>
                  <a:pt x="159" y="1"/>
                </a:cubicBezTo>
                <a:cubicBezTo>
                  <a:pt x="146" y="0"/>
                  <a:pt x="133" y="0"/>
                  <a:pt x="121" y="2"/>
                </a:cubicBezTo>
                <a:cubicBezTo>
                  <a:pt x="118" y="17"/>
                  <a:pt x="109" y="30"/>
                  <a:pt x="94" y="36"/>
                </a:cubicBezTo>
                <a:cubicBezTo>
                  <a:pt x="80" y="42"/>
                  <a:pt x="64" y="39"/>
                  <a:pt x="53" y="31"/>
                </a:cubicBezTo>
                <a:cubicBezTo>
                  <a:pt x="45" y="38"/>
                  <a:pt x="38" y="45"/>
                  <a:pt x="32" y="52"/>
                </a:cubicBezTo>
                <a:cubicBezTo>
                  <a:pt x="41" y="65"/>
                  <a:pt x="44" y="81"/>
                  <a:pt x="38" y="97"/>
                </a:cubicBezTo>
                <a:cubicBezTo>
                  <a:pt x="31" y="112"/>
                  <a:pt x="17" y="121"/>
                  <a:pt x="2" y="123"/>
                </a:cubicBezTo>
                <a:cubicBezTo>
                  <a:pt x="0" y="134"/>
                  <a:pt x="0" y="146"/>
                  <a:pt x="1" y="157"/>
                </a:cubicBezTo>
                <a:cubicBezTo>
                  <a:pt x="16" y="159"/>
                  <a:pt x="29" y="169"/>
                  <a:pt x="35" y="184"/>
                </a:cubicBezTo>
                <a:cubicBezTo>
                  <a:pt x="41" y="198"/>
                  <a:pt x="38" y="214"/>
                  <a:pt x="29" y="226"/>
                </a:cubicBezTo>
                <a:cubicBezTo>
                  <a:pt x="36" y="235"/>
                  <a:pt x="44" y="244"/>
                  <a:pt x="53" y="251"/>
                </a:cubicBezTo>
                <a:cubicBezTo>
                  <a:pt x="65" y="242"/>
                  <a:pt x="81" y="240"/>
                  <a:pt x="96" y="246"/>
                </a:cubicBezTo>
                <a:cubicBezTo>
                  <a:pt x="111" y="252"/>
                  <a:pt x="120" y="266"/>
                  <a:pt x="122" y="280"/>
                </a:cubicBezTo>
                <a:cubicBezTo>
                  <a:pt x="135" y="282"/>
                  <a:pt x="148" y="282"/>
                  <a:pt x="161" y="280"/>
                </a:cubicBezTo>
                <a:cubicBezTo>
                  <a:pt x="164" y="268"/>
                  <a:pt x="173" y="257"/>
                  <a:pt x="187" y="251"/>
                </a:cubicBezTo>
                <a:cubicBezTo>
                  <a:pt x="200" y="246"/>
                  <a:pt x="213" y="248"/>
                  <a:pt x="225" y="254"/>
                </a:cubicBezTo>
                <a:cubicBezTo>
                  <a:pt x="234" y="247"/>
                  <a:pt x="243" y="239"/>
                  <a:pt x="251" y="229"/>
                </a:cubicBezTo>
                <a:cubicBezTo>
                  <a:pt x="242" y="217"/>
                  <a:pt x="239" y="201"/>
                  <a:pt x="245" y="186"/>
                </a:cubicBezTo>
                <a:cubicBezTo>
                  <a:pt x="252" y="171"/>
                  <a:pt x="266" y="161"/>
                  <a:pt x="281" y="160"/>
                </a:cubicBezTo>
                <a:cubicBezTo>
                  <a:pt x="282" y="149"/>
                  <a:pt x="282" y="139"/>
                  <a:pt x="281" y="129"/>
                </a:cubicBezTo>
                <a:close/>
                <a:moveTo>
                  <a:pt x="192" y="163"/>
                </a:moveTo>
                <a:cubicBezTo>
                  <a:pt x="180" y="191"/>
                  <a:pt x="147" y="204"/>
                  <a:pt x="119" y="192"/>
                </a:cubicBezTo>
                <a:cubicBezTo>
                  <a:pt x="91" y="180"/>
                  <a:pt x="78" y="147"/>
                  <a:pt x="90" y="119"/>
                </a:cubicBezTo>
                <a:cubicBezTo>
                  <a:pt x="102" y="91"/>
                  <a:pt x="135" y="78"/>
                  <a:pt x="163" y="90"/>
                </a:cubicBezTo>
                <a:cubicBezTo>
                  <a:pt x="191" y="102"/>
                  <a:pt x="204" y="135"/>
                  <a:pt x="192" y="163"/>
                </a:cubicBezTo>
                <a:close/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2" name="PA_矩形 31"/>
          <p:cNvSpPr/>
          <p:nvPr>
            <p:custDataLst>
              <p:tags r:id="rId22"/>
            </p:custDataLst>
          </p:nvPr>
        </p:nvSpPr>
        <p:spPr>
          <a:xfrm>
            <a:off x="546473" y="1980747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PA_矩形 32"/>
          <p:cNvSpPr/>
          <p:nvPr>
            <p:custDataLst>
              <p:tags r:id="rId23"/>
            </p:custDataLst>
          </p:nvPr>
        </p:nvSpPr>
        <p:spPr>
          <a:xfrm>
            <a:off x="546473" y="3540918"/>
            <a:ext cx="1999184" cy="45012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r"/>
            <a:r>
              <a:rPr lang="en-US" altLang="zh-CN" sz="8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 animBg="1"/>
      <p:bldP spid="15" grpId="0"/>
      <p:bldP spid="16" grpId="0"/>
      <p:bldP spid="17" grpId="0" animBg="1"/>
      <p:bldP spid="18" grpId="0" animBg="1"/>
      <p:bldP spid="19" grpId="0" animBg="1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7" grpId="0" animBg="1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A_图片 6" descr="https://timgsa.baidu.com/timg?image&amp;quality=80&amp;size=b9999_10000&amp;sec=1516467587477&amp;di=e530e9ddc486c7ad0f93ec9b88d2029a&amp;imgtype=0&amp;src=http%3A%2F%2Fimg.mp.sohu.com%2Fupload%2F20170808%2F6700f4b9a76b402b8ae59c99b8010237_th.pn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486"/>
          <a:stretch>
            <a:fillRect/>
          </a:stretch>
        </p:blipFill>
        <p:spPr bwMode="auto">
          <a:xfrm>
            <a:off x="6041231" y="1151381"/>
            <a:ext cx="2728915" cy="20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A_图片 4" descr="https://timgsa.baidu.com/timg?image&amp;quality=80&amp;size=b9999_10000&amp;sec=1516467381483&amp;di=ecabe724c96b1b3c5f72d12d3ed028b2&amp;imgtype=0&amp;src=http%3A%2F%2Fpic.qiantucdn.com%2F58pic%2F18%2F36%2F55%2F91H58PIC3t8_1024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1" r="8311"/>
          <a:stretch>
            <a:fillRect/>
          </a:stretch>
        </p:blipFill>
        <p:spPr bwMode="auto">
          <a:xfrm>
            <a:off x="3178968" y="1151381"/>
            <a:ext cx="2728914" cy="201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A_图片 2" descr="https://timgsa.baidu.com/timg?image&amp;quality=80&amp;size=b9999_10000&amp;sec=1516467381509&amp;di=d9f2a28bdafc90c88bdbc843858a2195&amp;imgtype=0&amp;src=http%3A%2F%2Fimgsrc.baidu.com%2Fimgad%2Fpic%2Fitem%2Fc2cec3fdfc0392458305b9248c94a4c27d1e256c.jp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5" r="10795" b="11201"/>
          <a:stretch>
            <a:fillRect/>
          </a:stretch>
        </p:blipFill>
        <p:spPr bwMode="auto">
          <a:xfrm>
            <a:off x="328611" y="1157287"/>
            <a:ext cx="2728913" cy="2015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7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8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9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PA_矩形 9"/>
          <p:cNvSpPr/>
          <p:nvPr>
            <p:custDataLst>
              <p:tags r:id="rId10"/>
            </p:custDataLst>
          </p:nvPr>
        </p:nvSpPr>
        <p:spPr>
          <a:xfrm>
            <a:off x="328612" y="2757488"/>
            <a:ext cx="2257425" cy="285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dirty="0" smtClean="0">
                <a:cs typeface="+mn-ea"/>
                <a:sym typeface="+mn-lt"/>
              </a:rPr>
              <a:t>输入文本内容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1" name="PA_矩形 10"/>
          <p:cNvSpPr/>
          <p:nvPr>
            <p:custDataLst>
              <p:tags r:id="rId11"/>
            </p:custDataLst>
          </p:nvPr>
        </p:nvSpPr>
        <p:spPr>
          <a:xfrm>
            <a:off x="3178968" y="2757488"/>
            <a:ext cx="2257425" cy="285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dirty="0" smtClean="0">
                <a:cs typeface="+mn-ea"/>
                <a:sym typeface="+mn-lt"/>
              </a:rPr>
              <a:t>输入文本内容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2" name="PA_矩形 11"/>
          <p:cNvSpPr/>
          <p:nvPr>
            <p:custDataLst>
              <p:tags r:id="rId12"/>
            </p:custDataLst>
          </p:nvPr>
        </p:nvSpPr>
        <p:spPr>
          <a:xfrm>
            <a:off x="6041231" y="2757488"/>
            <a:ext cx="2257425" cy="285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dirty="0" smtClean="0">
                <a:cs typeface="+mn-ea"/>
                <a:sym typeface="+mn-lt"/>
              </a:rPr>
              <a:t>输入文本内容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" name="PA_矩形 12"/>
          <p:cNvSpPr/>
          <p:nvPr>
            <p:custDataLst>
              <p:tags r:id="rId13"/>
            </p:custDataLst>
          </p:nvPr>
        </p:nvSpPr>
        <p:spPr>
          <a:xfrm>
            <a:off x="385762" y="3444806"/>
            <a:ext cx="2671763" cy="108491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PA_矩形 13"/>
          <p:cNvSpPr/>
          <p:nvPr>
            <p:custDataLst>
              <p:tags r:id="rId14"/>
            </p:custDataLst>
          </p:nvPr>
        </p:nvSpPr>
        <p:spPr>
          <a:xfrm>
            <a:off x="3236119" y="3444806"/>
            <a:ext cx="267176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PA_矩形 14"/>
          <p:cNvSpPr/>
          <p:nvPr>
            <p:custDataLst>
              <p:tags r:id="rId15"/>
            </p:custDataLst>
          </p:nvPr>
        </p:nvSpPr>
        <p:spPr>
          <a:xfrm>
            <a:off x="6086475" y="3444806"/>
            <a:ext cx="2671763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pPr marL="214630" indent="-21463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 Sed dictum finibus vitae nunc egestas.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0" grpId="0" animBg="1"/>
      <p:bldP spid="11" grpId="0" animBg="1"/>
      <p:bldP spid="12" grpId="0" animBg="1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PA_组合 1"/>
          <p:cNvGrpSpPr/>
          <p:nvPr>
            <p:custDataLst>
              <p:tags r:id="rId1"/>
            </p:custDataLst>
          </p:nvPr>
        </p:nvGrpSpPr>
        <p:grpSpPr>
          <a:xfrm>
            <a:off x="1726420" y="1611468"/>
            <a:ext cx="5710384" cy="2813760"/>
            <a:chOff x="714375" y="785813"/>
            <a:chExt cx="7767638" cy="3827463"/>
          </a:xfrm>
          <a:solidFill>
            <a:schemeClr val="bg1"/>
          </a:solidFill>
        </p:grpSpPr>
        <p:sp>
          <p:nvSpPr>
            <p:cNvPr id="3" name="Freeform 4"/>
            <p:cNvSpPr/>
            <p:nvPr/>
          </p:nvSpPr>
          <p:spPr bwMode="auto">
            <a:xfrm>
              <a:off x="4613275" y="3630613"/>
              <a:ext cx="276225" cy="273050"/>
            </a:xfrm>
            <a:custGeom>
              <a:avLst/>
              <a:gdLst/>
              <a:ahLst/>
              <a:cxnLst>
                <a:cxn ang="0">
                  <a:pos x="53" y="137"/>
                </a:cxn>
                <a:cxn ang="0">
                  <a:pos x="60" y="133"/>
                </a:cxn>
                <a:cxn ang="0">
                  <a:pos x="66" y="141"/>
                </a:cxn>
                <a:cxn ang="0">
                  <a:pos x="80" y="141"/>
                </a:cxn>
                <a:cxn ang="0">
                  <a:pos x="87" y="134"/>
                </a:cxn>
                <a:cxn ang="0">
                  <a:pos x="87" y="59"/>
                </a:cxn>
                <a:cxn ang="0">
                  <a:pos x="99" y="55"/>
                </a:cxn>
                <a:cxn ang="0">
                  <a:pos x="99" y="16"/>
                </a:cxn>
                <a:cxn ang="0">
                  <a:pos x="109" y="15"/>
                </a:cxn>
                <a:cxn ang="0">
                  <a:pos x="122" y="11"/>
                </a:cxn>
                <a:cxn ang="0">
                  <a:pos x="128" y="16"/>
                </a:cxn>
                <a:cxn ang="0">
                  <a:pos x="136" y="11"/>
                </a:cxn>
                <a:cxn ang="0">
                  <a:pos x="144" y="9"/>
                </a:cxn>
                <a:cxn ang="0">
                  <a:pos x="143" y="6"/>
                </a:cxn>
                <a:cxn ang="0">
                  <a:pos x="119" y="8"/>
                </a:cxn>
                <a:cxn ang="0">
                  <a:pos x="102" y="9"/>
                </a:cxn>
                <a:cxn ang="0">
                  <a:pos x="77" y="9"/>
                </a:cxn>
                <a:cxn ang="0">
                  <a:pos x="73" y="5"/>
                </a:cxn>
                <a:cxn ang="0">
                  <a:pos x="34" y="5"/>
                </a:cxn>
                <a:cxn ang="0">
                  <a:pos x="24" y="3"/>
                </a:cxn>
                <a:cxn ang="0">
                  <a:pos x="13" y="2"/>
                </a:cxn>
                <a:cxn ang="0">
                  <a:pos x="8" y="0"/>
                </a:cxn>
                <a:cxn ang="0">
                  <a:pos x="4" y="3"/>
                </a:cxn>
                <a:cxn ang="0">
                  <a:pos x="1" y="3"/>
                </a:cxn>
                <a:cxn ang="0">
                  <a:pos x="7" y="18"/>
                </a:cxn>
                <a:cxn ang="0">
                  <a:pos x="18" y="41"/>
                </a:cxn>
                <a:cxn ang="0">
                  <a:pos x="29" y="65"/>
                </a:cxn>
                <a:cxn ang="0">
                  <a:pos x="30" y="84"/>
                </a:cxn>
                <a:cxn ang="0">
                  <a:pos x="34" y="101"/>
                </a:cxn>
                <a:cxn ang="0">
                  <a:pos x="42" y="129"/>
                </a:cxn>
                <a:cxn ang="0">
                  <a:pos x="49" y="138"/>
                </a:cxn>
                <a:cxn ang="0">
                  <a:pos x="53" y="137"/>
                </a:cxn>
              </a:cxnLst>
              <a:rect l="0" t="0" r="r" b="b"/>
              <a:pathLst>
                <a:path w="144" h="143">
                  <a:moveTo>
                    <a:pt x="53" y="137"/>
                  </a:moveTo>
                  <a:cubicBezTo>
                    <a:pt x="53" y="134"/>
                    <a:pt x="57" y="130"/>
                    <a:pt x="60" y="133"/>
                  </a:cubicBezTo>
                  <a:cubicBezTo>
                    <a:pt x="62" y="137"/>
                    <a:pt x="61" y="141"/>
                    <a:pt x="66" y="141"/>
                  </a:cubicBezTo>
                  <a:cubicBezTo>
                    <a:pt x="70" y="141"/>
                    <a:pt x="79" y="143"/>
                    <a:pt x="80" y="141"/>
                  </a:cubicBezTo>
                  <a:cubicBezTo>
                    <a:pt x="81" y="139"/>
                    <a:pt x="87" y="137"/>
                    <a:pt x="87" y="134"/>
                  </a:cubicBezTo>
                  <a:cubicBezTo>
                    <a:pt x="87" y="130"/>
                    <a:pt x="87" y="62"/>
                    <a:pt x="87" y="59"/>
                  </a:cubicBezTo>
                  <a:cubicBezTo>
                    <a:pt x="87" y="57"/>
                    <a:pt x="99" y="59"/>
                    <a:pt x="99" y="55"/>
                  </a:cubicBezTo>
                  <a:cubicBezTo>
                    <a:pt x="99" y="51"/>
                    <a:pt x="99" y="16"/>
                    <a:pt x="99" y="16"/>
                  </a:cubicBezTo>
                  <a:cubicBezTo>
                    <a:pt x="99" y="16"/>
                    <a:pt x="107" y="16"/>
                    <a:pt x="109" y="15"/>
                  </a:cubicBezTo>
                  <a:cubicBezTo>
                    <a:pt x="112" y="14"/>
                    <a:pt x="120" y="10"/>
                    <a:pt x="122" y="11"/>
                  </a:cubicBezTo>
                  <a:cubicBezTo>
                    <a:pt x="124" y="13"/>
                    <a:pt x="127" y="17"/>
                    <a:pt x="128" y="16"/>
                  </a:cubicBezTo>
                  <a:cubicBezTo>
                    <a:pt x="129" y="14"/>
                    <a:pt x="133" y="11"/>
                    <a:pt x="136" y="11"/>
                  </a:cubicBezTo>
                  <a:cubicBezTo>
                    <a:pt x="138" y="11"/>
                    <a:pt x="141" y="10"/>
                    <a:pt x="144" y="9"/>
                  </a:cubicBezTo>
                  <a:cubicBezTo>
                    <a:pt x="143" y="8"/>
                    <a:pt x="143" y="7"/>
                    <a:pt x="143" y="6"/>
                  </a:cubicBezTo>
                  <a:cubicBezTo>
                    <a:pt x="143" y="4"/>
                    <a:pt x="122" y="7"/>
                    <a:pt x="119" y="8"/>
                  </a:cubicBezTo>
                  <a:cubicBezTo>
                    <a:pt x="116" y="9"/>
                    <a:pt x="105" y="11"/>
                    <a:pt x="102" y="9"/>
                  </a:cubicBezTo>
                  <a:cubicBezTo>
                    <a:pt x="98" y="8"/>
                    <a:pt x="77" y="9"/>
                    <a:pt x="77" y="9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73" y="5"/>
                    <a:pt x="38" y="5"/>
                    <a:pt x="34" y="5"/>
                  </a:cubicBezTo>
                  <a:cubicBezTo>
                    <a:pt x="30" y="5"/>
                    <a:pt x="27" y="5"/>
                    <a:pt x="24" y="3"/>
                  </a:cubicBezTo>
                  <a:cubicBezTo>
                    <a:pt x="20" y="0"/>
                    <a:pt x="17" y="0"/>
                    <a:pt x="13" y="2"/>
                  </a:cubicBezTo>
                  <a:cubicBezTo>
                    <a:pt x="9" y="4"/>
                    <a:pt x="11" y="0"/>
                    <a:pt x="8" y="0"/>
                  </a:cubicBezTo>
                  <a:cubicBezTo>
                    <a:pt x="5" y="0"/>
                    <a:pt x="4" y="3"/>
                    <a:pt x="4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7"/>
                    <a:pt x="3" y="13"/>
                    <a:pt x="7" y="18"/>
                  </a:cubicBezTo>
                  <a:cubicBezTo>
                    <a:pt x="11" y="23"/>
                    <a:pt x="15" y="33"/>
                    <a:pt x="18" y="41"/>
                  </a:cubicBezTo>
                  <a:cubicBezTo>
                    <a:pt x="20" y="49"/>
                    <a:pt x="28" y="59"/>
                    <a:pt x="29" y="65"/>
                  </a:cubicBezTo>
                  <a:cubicBezTo>
                    <a:pt x="31" y="71"/>
                    <a:pt x="28" y="80"/>
                    <a:pt x="30" y="84"/>
                  </a:cubicBezTo>
                  <a:cubicBezTo>
                    <a:pt x="32" y="88"/>
                    <a:pt x="33" y="95"/>
                    <a:pt x="34" y="101"/>
                  </a:cubicBezTo>
                  <a:cubicBezTo>
                    <a:pt x="35" y="108"/>
                    <a:pt x="35" y="123"/>
                    <a:pt x="42" y="129"/>
                  </a:cubicBezTo>
                  <a:cubicBezTo>
                    <a:pt x="44" y="131"/>
                    <a:pt x="46" y="134"/>
                    <a:pt x="49" y="138"/>
                  </a:cubicBezTo>
                  <a:cubicBezTo>
                    <a:pt x="51" y="138"/>
                    <a:pt x="53" y="138"/>
                    <a:pt x="53" y="1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4889500" y="3598863"/>
              <a:ext cx="171450" cy="149225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58" y="0"/>
                </a:cxn>
                <a:cxn ang="0">
                  <a:pos x="48" y="0"/>
                </a:cxn>
                <a:cxn ang="0">
                  <a:pos x="42" y="6"/>
                </a:cxn>
                <a:cxn ang="0">
                  <a:pos x="31" y="14"/>
                </a:cxn>
                <a:cxn ang="0">
                  <a:pos x="20" y="27"/>
                </a:cxn>
                <a:cxn ang="0">
                  <a:pos x="5" y="24"/>
                </a:cxn>
                <a:cxn ang="0">
                  <a:pos x="0" y="25"/>
                </a:cxn>
                <a:cxn ang="0">
                  <a:pos x="6" y="31"/>
                </a:cxn>
                <a:cxn ang="0">
                  <a:pos x="12" y="45"/>
                </a:cxn>
                <a:cxn ang="0">
                  <a:pos x="23" y="53"/>
                </a:cxn>
                <a:cxn ang="0">
                  <a:pos x="28" y="61"/>
                </a:cxn>
                <a:cxn ang="0">
                  <a:pos x="36" y="69"/>
                </a:cxn>
                <a:cxn ang="0">
                  <a:pos x="44" y="74"/>
                </a:cxn>
                <a:cxn ang="0">
                  <a:pos x="55" y="76"/>
                </a:cxn>
                <a:cxn ang="0">
                  <a:pos x="67" y="78"/>
                </a:cxn>
                <a:cxn ang="0">
                  <a:pos x="79" y="67"/>
                </a:cxn>
                <a:cxn ang="0">
                  <a:pos x="82" y="56"/>
                </a:cxn>
                <a:cxn ang="0">
                  <a:pos x="88" y="48"/>
                </a:cxn>
                <a:cxn ang="0">
                  <a:pos x="84" y="39"/>
                </a:cxn>
                <a:cxn ang="0">
                  <a:pos x="87" y="29"/>
                </a:cxn>
                <a:cxn ang="0">
                  <a:pos x="87" y="12"/>
                </a:cxn>
                <a:cxn ang="0">
                  <a:pos x="74" y="7"/>
                </a:cxn>
                <a:cxn ang="0">
                  <a:pos x="59" y="4"/>
                </a:cxn>
              </a:cxnLst>
              <a:rect l="0" t="0" r="r" b="b"/>
              <a:pathLst>
                <a:path w="90" h="78">
                  <a:moveTo>
                    <a:pt x="59" y="4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2"/>
                    <a:pt x="42" y="4"/>
                    <a:pt x="42" y="6"/>
                  </a:cubicBezTo>
                  <a:cubicBezTo>
                    <a:pt x="42" y="8"/>
                    <a:pt x="36" y="13"/>
                    <a:pt x="31" y="14"/>
                  </a:cubicBezTo>
                  <a:cubicBezTo>
                    <a:pt x="27" y="15"/>
                    <a:pt x="22" y="25"/>
                    <a:pt x="20" y="27"/>
                  </a:cubicBezTo>
                  <a:cubicBezTo>
                    <a:pt x="17" y="28"/>
                    <a:pt x="8" y="25"/>
                    <a:pt x="5" y="24"/>
                  </a:cubicBezTo>
                  <a:cubicBezTo>
                    <a:pt x="4" y="24"/>
                    <a:pt x="2" y="25"/>
                    <a:pt x="0" y="25"/>
                  </a:cubicBezTo>
                  <a:cubicBezTo>
                    <a:pt x="1" y="28"/>
                    <a:pt x="5" y="31"/>
                    <a:pt x="6" y="31"/>
                  </a:cubicBezTo>
                  <a:cubicBezTo>
                    <a:pt x="8" y="31"/>
                    <a:pt x="8" y="43"/>
                    <a:pt x="12" y="45"/>
                  </a:cubicBezTo>
                  <a:cubicBezTo>
                    <a:pt x="16" y="47"/>
                    <a:pt x="23" y="51"/>
                    <a:pt x="23" y="53"/>
                  </a:cubicBezTo>
                  <a:cubicBezTo>
                    <a:pt x="23" y="55"/>
                    <a:pt x="28" y="58"/>
                    <a:pt x="28" y="61"/>
                  </a:cubicBezTo>
                  <a:cubicBezTo>
                    <a:pt x="28" y="65"/>
                    <a:pt x="32" y="69"/>
                    <a:pt x="36" y="69"/>
                  </a:cubicBezTo>
                  <a:cubicBezTo>
                    <a:pt x="43" y="69"/>
                    <a:pt x="44" y="72"/>
                    <a:pt x="44" y="74"/>
                  </a:cubicBezTo>
                  <a:cubicBezTo>
                    <a:pt x="44" y="76"/>
                    <a:pt x="53" y="74"/>
                    <a:pt x="55" y="76"/>
                  </a:cubicBezTo>
                  <a:cubicBezTo>
                    <a:pt x="56" y="78"/>
                    <a:pt x="65" y="77"/>
                    <a:pt x="67" y="78"/>
                  </a:cubicBezTo>
                  <a:cubicBezTo>
                    <a:pt x="71" y="75"/>
                    <a:pt x="77" y="70"/>
                    <a:pt x="79" y="67"/>
                  </a:cubicBezTo>
                  <a:cubicBezTo>
                    <a:pt x="82" y="63"/>
                    <a:pt x="79" y="58"/>
                    <a:pt x="82" y="56"/>
                  </a:cubicBezTo>
                  <a:cubicBezTo>
                    <a:pt x="84" y="55"/>
                    <a:pt x="90" y="48"/>
                    <a:pt x="88" y="48"/>
                  </a:cubicBezTo>
                  <a:cubicBezTo>
                    <a:pt x="86" y="47"/>
                    <a:pt x="87" y="42"/>
                    <a:pt x="84" y="39"/>
                  </a:cubicBezTo>
                  <a:cubicBezTo>
                    <a:pt x="81" y="36"/>
                    <a:pt x="88" y="35"/>
                    <a:pt x="87" y="29"/>
                  </a:cubicBezTo>
                  <a:cubicBezTo>
                    <a:pt x="87" y="24"/>
                    <a:pt x="88" y="13"/>
                    <a:pt x="87" y="12"/>
                  </a:cubicBezTo>
                  <a:cubicBezTo>
                    <a:pt x="85" y="11"/>
                    <a:pt x="78" y="10"/>
                    <a:pt x="74" y="7"/>
                  </a:cubicBezTo>
                  <a:cubicBezTo>
                    <a:pt x="69" y="4"/>
                    <a:pt x="59" y="4"/>
                    <a:pt x="59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4779963" y="3648075"/>
              <a:ext cx="193675" cy="207963"/>
            </a:xfrm>
            <a:custGeom>
              <a:avLst/>
              <a:gdLst/>
              <a:ahLst/>
              <a:cxnLst>
                <a:cxn ang="0">
                  <a:pos x="93" y="44"/>
                </a:cxn>
                <a:cxn ang="0">
                  <a:pos x="85" y="36"/>
                </a:cxn>
                <a:cxn ang="0">
                  <a:pos x="80" y="28"/>
                </a:cxn>
                <a:cxn ang="0">
                  <a:pos x="69" y="20"/>
                </a:cxn>
                <a:cxn ang="0">
                  <a:pos x="63" y="6"/>
                </a:cxn>
                <a:cxn ang="0">
                  <a:pos x="57" y="0"/>
                </a:cxn>
                <a:cxn ang="0">
                  <a:pos x="49" y="2"/>
                </a:cxn>
                <a:cxn ang="0">
                  <a:pos x="41" y="7"/>
                </a:cxn>
                <a:cxn ang="0">
                  <a:pos x="35" y="2"/>
                </a:cxn>
                <a:cxn ang="0">
                  <a:pos x="22" y="6"/>
                </a:cxn>
                <a:cxn ang="0">
                  <a:pos x="12" y="7"/>
                </a:cxn>
                <a:cxn ang="0">
                  <a:pos x="12" y="46"/>
                </a:cxn>
                <a:cxn ang="0">
                  <a:pos x="0" y="50"/>
                </a:cxn>
                <a:cxn ang="0">
                  <a:pos x="0" y="83"/>
                </a:cxn>
                <a:cxn ang="0">
                  <a:pos x="6" y="87"/>
                </a:cxn>
                <a:cxn ang="0">
                  <a:pos x="9" y="100"/>
                </a:cxn>
                <a:cxn ang="0">
                  <a:pos x="7" y="102"/>
                </a:cxn>
                <a:cxn ang="0">
                  <a:pos x="9" y="107"/>
                </a:cxn>
                <a:cxn ang="0">
                  <a:pos x="20" y="107"/>
                </a:cxn>
                <a:cxn ang="0">
                  <a:pos x="31" y="95"/>
                </a:cxn>
                <a:cxn ang="0">
                  <a:pos x="38" y="89"/>
                </a:cxn>
                <a:cxn ang="0">
                  <a:pos x="52" y="93"/>
                </a:cxn>
                <a:cxn ang="0">
                  <a:pos x="62" y="88"/>
                </a:cxn>
                <a:cxn ang="0">
                  <a:pos x="67" y="80"/>
                </a:cxn>
                <a:cxn ang="0">
                  <a:pos x="76" y="73"/>
                </a:cxn>
                <a:cxn ang="0">
                  <a:pos x="81" y="65"/>
                </a:cxn>
                <a:cxn ang="0">
                  <a:pos x="90" y="59"/>
                </a:cxn>
                <a:cxn ang="0">
                  <a:pos x="97" y="55"/>
                </a:cxn>
                <a:cxn ang="0">
                  <a:pos x="101" y="49"/>
                </a:cxn>
                <a:cxn ang="0">
                  <a:pos x="101" y="49"/>
                </a:cxn>
                <a:cxn ang="0">
                  <a:pos x="93" y="44"/>
                </a:cxn>
              </a:cxnLst>
              <a:rect l="0" t="0" r="r" b="b"/>
              <a:pathLst>
                <a:path w="101" h="109">
                  <a:moveTo>
                    <a:pt x="93" y="44"/>
                  </a:moveTo>
                  <a:cubicBezTo>
                    <a:pt x="89" y="44"/>
                    <a:pt x="85" y="40"/>
                    <a:pt x="85" y="36"/>
                  </a:cubicBezTo>
                  <a:cubicBezTo>
                    <a:pt x="85" y="33"/>
                    <a:pt x="80" y="30"/>
                    <a:pt x="80" y="28"/>
                  </a:cubicBezTo>
                  <a:cubicBezTo>
                    <a:pt x="80" y="26"/>
                    <a:pt x="73" y="22"/>
                    <a:pt x="69" y="20"/>
                  </a:cubicBezTo>
                  <a:cubicBezTo>
                    <a:pt x="65" y="18"/>
                    <a:pt x="65" y="6"/>
                    <a:pt x="63" y="6"/>
                  </a:cubicBezTo>
                  <a:cubicBezTo>
                    <a:pt x="62" y="6"/>
                    <a:pt x="58" y="3"/>
                    <a:pt x="57" y="0"/>
                  </a:cubicBezTo>
                  <a:cubicBezTo>
                    <a:pt x="54" y="1"/>
                    <a:pt x="51" y="2"/>
                    <a:pt x="49" y="2"/>
                  </a:cubicBezTo>
                  <a:cubicBezTo>
                    <a:pt x="46" y="2"/>
                    <a:pt x="42" y="5"/>
                    <a:pt x="41" y="7"/>
                  </a:cubicBezTo>
                  <a:cubicBezTo>
                    <a:pt x="40" y="8"/>
                    <a:pt x="37" y="4"/>
                    <a:pt x="35" y="2"/>
                  </a:cubicBezTo>
                  <a:cubicBezTo>
                    <a:pt x="33" y="1"/>
                    <a:pt x="25" y="5"/>
                    <a:pt x="22" y="6"/>
                  </a:cubicBezTo>
                  <a:cubicBezTo>
                    <a:pt x="20" y="7"/>
                    <a:pt x="12" y="7"/>
                    <a:pt x="12" y="7"/>
                  </a:cubicBezTo>
                  <a:cubicBezTo>
                    <a:pt x="12" y="7"/>
                    <a:pt x="12" y="42"/>
                    <a:pt x="12" y="46"/>
                  </a:cubicBezTo>
                  <a:cubicBezTo>
                    <a:pt x="12" y="50"/>
                    <a:pt x="0" y="48"/>
                    <a:pt x="0" y="50"/>
                  </a:cubicBezTo>
                  <a:cubicBezTo>
                    <a:pt x="0" y="51"/>
                    <a:pt x="0" y="67"/>
                    <a:pt x="0" y="83"/>
                  </a:cubicBezTo>
                  <a:cubicBezTo>
                    <a:pt x="3" y="84"/>
                    <a:pt x="5" y="85"/>
                    <a:pt x="6" y="87"/>
                  </a:cubicBezTo>
                  <a:cubicBezTo>
                    <a:pt x="7" y="90"/>
                    <a:pt x="10" y="98"/>
                    <a:pt x="9" y="100"/>
                  </a:cubicBezTo>
                  <a:cubicBezTo>
                    <a:pt x="9" y="102"/>
                    <a:pt x="7" y="100"/>
                    <a:pt x="7" y="102"/>
                  </a:cubicBezTo>
                  <a:cubicBezTo>
                    <a:pt x="7" y="104"/>
                    <a:pt x="6" y="107"/>
                    <a:pt x="9" y="107"/>
                  </a:cubicBezTo>
                  <a:cubicBezTo>
                    <a:pt x="12" y="107"/>
                    <a:pt x="18" y="109"/>
                    <a:pt x="20" y="107"/>
                  </a:cubicBezTo>
                  <a:cubicBezTo>
                    <a:pt x="23" y="104"/>
                    <a:pt x="30" y="98"/>
                    <a:pt x="31" y="95"/>
                  </a:cubicBezTo>
                  <a:cubicBezTo>
                    <a:pt x="31" y="92"/>
                    <a:pt x="33" y="85"/>
                    <a:pt x="38" y="89"/>
                  </a:cubicBezTo>
                  <a:cubicBezTo>
                    <a:pt x="44" y="93"/>
                    <a:pt x="44" y="93"/>
                    <a:pt x="52" y="93"/>
                  </a:cubicBezTo>
                  <a:cubicBezTo>
                    <a:pt x="59" y="93"/>
                    <a:pt x="61" y="93"/>
                    <a:pt x="62" y="88"/>
                  </a:cubicBezTo>
                  <a:cubicBezTo>
                    <a:pt x="64" y="84"/>
                    <a:pt x="62" y="80"/>
                    <a:pt x="67" y="80"/>
                  </a:cubicBezTo>
                  <a:cubicBezTo>
                    <a:pt x="71" y="80"/>
                    <a:pt x="76" y="76"/>
                    <a:pt x="76" y="73"/>
                  </a:cubicBezTo>
                  <a:cubicBezTo>
                    <a:pt x="76" y="70"/>
                    <a:pt x="78" y="65"/>
                    <a:pt x="81" y="65"/>
                  </a:cubicBezTo>
                  <a:cubicBezTo>
                    <a:pt x="84" y="65"/>
                    <a:pt x="89" y="62"/>
                    <a:pt x="90" y="59"/>
                  </a:cubicBezTo>
                  <a:cubicBezTo>
                    <a:pt x="91" y="55"/>
                    <a:pt x="95" y="57"/>
                    <a:pt x="97" y="55"/>
                  </a:cubicBezTo>
                  <a:cubicBezTo>
                    <a:pt x="98" y="54"/>
                    <a:pt x="99" y="51"/>
                    <a:pt x="101" y="49"/>
                  </a:cubicBezTo>
                  <a:cubicBezTo>
                    <a:pt x="101" y="49"/>
                    <a:pt x="101" y="49"/>
                    <a:pt x="101" y="49"/>
                  </a:cubicBezTo>
                  <a:cubicBezTo>
                    <a:pt x="101" y="47"/>
                    <a:pt x="100" y="44"/>
                    <a:pt x="93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5006975" y="3827463"/>
              <a:ext cx="30163" cy="3651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8"/>
                </a:cxn>
                <a:cxn ang="0">
                  <a:pos x="7" y="19"/>
                </a:cxn>
                <a:cxn ang="0">
                  <a:pos x="13" y="16"/>
                </a:cxn>
                <a:cxn ang="0">
                  <a:pos x="15" y="13"/>
                </a:cxn>
                <a:cxn ang="0">
                  <a:pos x="14" y="3"/>
                </a:cxn>
                <a:cxn ang="0">
                  <a:pos x="7" y="0"/>
                </a:cxn>
              </a:cxnLst>
              <a:rect l="0" t="0" r="r" b="b"/>
              <a:pathLst>
                <a:path w="15" h="19">
                  <a:moveTo>
                    <a:pt x="7" y="0"/>
                  </a:moveTo>
                  <a:cubicBezTo>
                    <a:pt x="5" y="0"/>
                    <a:pt x="0" y="7"/>
                    <a:pt x="0" y="8"/>
                  </a:cubicBezTo>
                  <a:cubicBezTo>
                    <a:pt x="0" y="10"/>
                    <a:pt x="3" y="18"/>
                    <a:pt x="7" y="19"/>
                  </a:cubicBezTo>
                  <a:cubicBezTo>
                    <a:pt x="10" y="19"/>
                    <a:pt x="13" y="19"/>
                    <a:pt x="13" y="16"/>
                  </a:cubicBezTo>
                  <a:cubicBezTo>
                    <a:pt x="13" y="15"/>
                    <a:pt x="14" y="14"/>
                    <a:pt x="15" y="13"/>
                  </a:cubicBezTo>
                  <a:cubicBezTo>
                    <a:pt x="15" y="11"/>
                    <a:pt x="14" y="6"/>
                    <a:pt x="14" y="3"/>
                  </a:cubicBezTo>
                  <a:cubicBezTo>
                    <a:pt x="12" y="2"/>
                    <a:pt x="9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4929188" y="3887788"/>
              <a:ext cx="47625" cy="53975"/>
            </a:xfrm>
            <a:custGeom>
              <a:avLst/>
              <a:gdLst/>
              <a:ahLst/>
              <a:cxnLst>
                <a:cxn ang="0">
                  <a:pos x="18" y="3"/>
                </a:cxn>
                <a:cxn ang="0">
                  <a:pos x="7" y="8"/>
                </a:cxn>
                <a:cxn ang="0">
                  <a:pos x="0" y="18"/>
                </a:cxn>
                <a:cxn ang="0">
                  <a:pos x="7" y="27"/>
                </a:cxn>
                <a:cxn ang="0">
                  <a:pos x="11" y="28"/>
                </a:cxn>
                <a:cxn ang="0">
                  <a:pos x="14" y="22"/>
                </a:cxn>
                <a:cxn ang="0">
                  <a:pos x="21" y="20"/>
                </a:cxn>
                <a:cxn ang="0">
                  <a:pos x="25" y="12"/>
                </a:cxn>
                <a:cxn ang="0">
                  <a:pos x="18" y="3"/>
                </a:cxn>
              </a:cxnLst>
              <a:rect l="0" t="0" r="r" b="b"/>
              <a:pathLst>
                <a:path w="25" h="28">
                  <a:moveTo>
                    <a:pt x="18" y="3"/>
                  </a:moveTo>
                  <a:cubicBezTo>
                    <a:pt x="17" y="0"/>
                    <a:pt x="8" y="5"/>
                    <a:pt x="7" y="8"/>
                  </a:cubicBezTo>
                  <a:cubicBezTo>
                    <a:pt x="5" y="10"/>
                    <a:pt x="0" y="18"/>
                    <a:pt x="0" y="18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8"/>
                    <a:pt x="13" y="24"/>
                    <a:pt x="14" y="22"/>
                  </a:cubicBezTo>
                  <a:cubicBezTo>
                    <a:pt x="15" y="19"/>
                    <a:pt x="21" y="22"/>
                    <a:pt x="21" y="20"/>
                  </a:cubicBezTo>
                  <a:cubicBezTo>
                    <a:pt x="21" y="17"/>
                    <a:pt x="25" y="14"/>
                    <a:pt x="25" y="12"/>
                  </a:cubicBezTo>
                  <a:cubicBezTo>
                    <a:pt x="25" y="9"/>
                    <a:pt x="19" y="6"/>
                    <a:pt x="18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Freeform 9"/>
            <p:cNvSpPr>
              <a:spLocks noEditPoints="1"/>
            </p:cNvSpPr>
            <p:nvPr/>
          </p:nvSpPr>
          <p:spPr bwMode="auto">
            <a:xfrm>
              <a:off x="4706938" y="3740150"/>
              <a:ext cx="346075" cy="304800"/>
            </a:xfrm>
            <a:custGeom>
              <a:avLst/>
              <a:gdLst/>
              <a:ahLst/>
              <a:cxnLst>
                <a:cxn ang="0">
                  <a:pos x="172" y="59"/>
                </a:cxn>
                <a:cxn ang="0">
                  <a:pos x="172" y="58"/>
                </a:cxn>
                <a:cxn ang="0">
                  <a:pos x="170" y="61"/>
                </a:cxn>
                <a:cxn ang="0">
                  <a:pos x="164" y="64"/>
                </a:cxn>
                <a:cxn ang="0">
                  <a:pos x="157" y="53"/>
                </a:cxn>
                <a:cxn ang="0">
                  <a:pos x="164" y="45"/>
                </a:cxn>
                <a:cxn ang="0">
                  <a:pos x="171" y="48"/>
                </a:cxn>
                <a:cxn ang="0">
                  <a:pos x="171" y="46"/>
                </a:cxn>
                <a:cxn ang="0">
                  <a:pos x="170" y="26"/>
                </a:cxn>
                <a:cxn ang="0">
                  <a:pos x="163" y="5"/>
                </a:cxn>
                <a:cxn ang="0">
                  <a:pos x="150" y="2"/>
                </a:cxn>
                <a:cxn ang="0">
                  <a:pos x="139" y="0"/>
                </a:cxn>
                <a:cxn ang="0">
                  <a:pos x="135" y="6"/>
                </a:cxn>
                <a:cxn ang="0">
                  <a:pos x="128" y="10"/>
                </a:cxn>
                <a:cxn ang="0">
                  <a:pos x="119" y="16"/>
                </a:cxn>
                <a:cxn ang="0">
                  <a:pos x="114" y="24"/>
                </a:cxn>
                <a:cxn ang="0">
                  <a:pos x="105" y="31"/>
                </a:cxn>
                <a:cxn ang="0">
                  <a:pos x="100" y="39"/>
                </a:cxn>
                <a:cxn ang="0">
                  <a:pos x="90" y="44"/>
                </a:cxn>
                <a:cxn ang="0">
                  <a:pos x="76" y="40"/>
                </a:cxn>
                <a:cxn ang="0">
                  <a:pos x="69" y="46"/>
                </a:cxn>
                <a:cxn ang="0">
                  <a:pos x="58" y="58"/>
                </a:cxn>
                <a:cxn ang="0">
                  <a:pos x="47" y="58"/>
                </a:cxn>
                <a:cxn ang="0">
                  <a:pos x="45" y="53"/>
                </a:cxn>
                <a:cxn ang="0">
                  <a:pos x="47" y="51"/>
                </a:cxn>
                <a:cxn ang="0">
                  <a:pos x="44" y="38"/>
                </a:cxn>
                <a:cxn ang="0">
                  <a:pos x="38" y="34"/>
                </a:cxn>
                <a:cxn ang="0">
                  <a:pos x="38" y="76"/>
                </a:cxn>
                <a:cxn ang="0">
                  <a:pos x="31" y="83"/>
                </a:cxn>
                <a:cxn ang="0">
                  <a:pos x="17" y="83"/>
                </a:cxn>
                <a:cxn ang="0">
                  <a:pos x="11" y="75"/>
                </a:cxn>
                <a:cxn ang="0">
                  <a:pos x="4" y="79"/>
                </a:cxn>
                <a:cxn ang="0">
                  <a:pos x="0" y="80"/>
                </a:cxn>
                <a:cxn ang="0">
                  <a:pos x="8" y="98"/>
                </a:cxn>
                <a:cxn ang="0">
                  <a:pos x="19" y="120"/>
                </a:cxn>
                <a:cxn ang="0">
                  <a:pos x="19" y="131"/>
                </a:cxn>
                <a:cxn ang="0">
                  <a:pos x="19" y="140"/>
                </a:cxn>
                <a:cxn ang="0">
                  <a:pos x="23" y="149"/>
                </a:cxn>
                <a:cxn ang="0">
                  <a:pos x="27" y="152"/>
                </a:cxn>
                <a:cxn ang="0">
                  <a:pos x="33" y="157"/>
                </a:cxn>
                <a:cxn ang="0">
                  <a:pos x="41" y="157"/>
                </a:cxn>
                <a:cxn ang="0">
                  <a:pos x="54" y="153"/>
                </a:cxn>
                <a:cxn ang="0">
                  <a:pos x="64" y="149"/>
                </a:cxn>
                <a:cxn ang="0">
                  <a:pos x="82" y="149"/>
                </a:cxn>
                <a:cxn ang="0">
                  <a:pos x="93" y="147"/>
                </a:cxn>
                <a:cxn ang="0">
                  <a:pos x="100" y="146"/>
                </a:cxn>
                <a:cxn ang="0">
                  <a:pos x="109" y="143"/>
                </a:cxn>
                <a:cxn ang="0">
                  <a:pos x="132" y="128"/>
                </a:cxn>
                <a:cxn ang="0">
                  <a:pos x="159" y="95"/>
                </a:cxn>
                <a:cxn ang="0">
                  <a:pos x="175" y="77"/>
                </a:cxn>
                <a:cxn ang="0">
                  <a:pos x="181" y="59"/>
                </a:cxn>
                <a:cxn ang="0">
                  <a:pos x="172" y="59"/>
                </a:cxn>
                <a:cxn ang="0">
                  <a:pos x="137" y="97"/>
                </a:cxn>
                <a:cxn ang="0">
                  <a:pos x="130" y="99"/>
                </a:cxn>
                <a:cxn ang="0">
                  <a:pos x="127" y="105"/>
                </a:cxn>
                <a:cxn ang="0">
                  <a:pos x="123" y="104"/>
                </a:cxn>
                <a:cxn ang="0">
                  <a:pos x="116" y="95"/>
                </a:cxn>
                <a:cxn ang="0">
                  <a:pos x="123" y="85"/>
                </a:cxn>
                <a:cxn ang="0">
                  <a:pos x="134" y="80"/>
                </a:cxn>
                <a:cxn ang="0">
                  <a:pos x="141" y="89"/>
                </a:cxn>
                <a:cxn ang="0">
                  <a:pos x="137" y="97"/>
                </a:cxn>
              </a:cxnLst>
              <a:rect l="0" t="0" r="r" b="b"/>
              <a:pathLst>
                <a:path w="181" h="159">
                  <a:moveTo>
                    <a:pt x="172" y="59"/>
                  </a:moveTo>
                  <a:cubicBezTo>
                    <a:pt x="172" y="59"/>
                    <a:pt x="172" y="59"/>
                    <a:pt x="172" y="58"/>
                  </a:cubicBezTo>
                  <a:cubicBezTo>
                    <a:pt x="171" y="59"/>
                    <a:pt x="170" y="60"/>
                    <a:pt x="170" y="61"/>
                  </a:cubicBezTo>
                  <a:cubicBezTo>
                    <a:pt x="170" y="64"/>
                    <a:pt x="167" y="64"/>
                    <a:pt x="164" y="64"/>
                  </a:cubicBezTo>
                  <a:cubicBezTo>
                    <a:pt x="160" y="63"/>
                    <a:pt x="157" y="55"/>
                    <a:pt x="157" y="53"/>
                  </a:cubicBezTo>
                  <a:cubicBezTo>
                    <a:pt x="157" y="52"/>
                    <a:pt x="162" y="45"/>
                    <a:pt x="164" y="45"/>
                  </a:cubicBezTo>
                  <a:cubicBezTo>
                    <a:pt x="166" y="45"/>
                    <a:pt x="169" y="47"/>
                    <a:pt x="171" y="48"/>
                  </a:cubicBezTo>
                  <a:cubicBezTo>
                    <a:pt x="171" y="47"/>
                    <a:pt x="171" y="47"/>
                    <a:pt x="171" y="46"/>
                  </a:cubicBezTo>
                  <a:cubicBezTo>
                    <a:pt x="171" y="45"/>
                    <a:pt x="173" y="28"/>
                    <a:pt x="170" y="26"/>
                  </a:cubicBezTo>
                  <a:cubicBezTo>
                    <a:pt x="167" y="24"/>
                    <a:pt x="164" y="7"/>
                    <a:pt x="163" y="5"/>
                  </a:cubicBezTo>
                  <a:cubicBezTo>
                    <a:pt x="162" y="3"/>
                    <a:pt x="151" y="4"/>
                    <a:pt x="150" y="2"/>
                  </a:cubicBezTo>
                  <a:cubicBezTo>
                    <a:pt x="148" y="0"/>
                    <a:pt x="139" y="2"/>
                    <a:pt x="139" y="0"/>
                  </a:cubicBezTo>
                  <a:cubicBezTo>
                    <a:pt x="137" y="2"/>
                    <a:pt x="136" y="5"/>
                    <a:pt x="135" y="6"/>
                  </a:cubicBezTo>
                  <a:cubicBezTo>
                    <a:pt x="133" y="8"/>
                    <a:pt x="129" y="6"/>
                    <a:pt x="128" y="10"/>
                  </a:cubicBezTo>
                  <a:cubicBezTo>
                    <a:pt x="127" y="13"/>
                    <a:pt x="122" y="16"/>
                    <a:pt x="119" y="16"/>
                  </a:cubicBezTo>
                  <a:cubicBezTo>
                    <a:pt x="116" y="16"/>
                    <a:pt x="114" y="21"/>
                    <a:pt x="114" y="24"/>
                  </a:cubicBezTo>
                  <a:cubicBezTo>
                    <a:pt x="114" y="27"/>
                    <a:pt x="109" y="31"/>
                    <a:pt x="105" y="31"/>
                  </a:cubicBezTo>
                  <a:cubicBezTo>
                    <a:pt x="100" y="31"/>
                    <a:pt x="102" y="35"/>
                    <a:pt x="100" y="39"/>
                  </a:cubicBezTo>
                  <a:cubicBezTo>
                    <a:pt x="99" y="44"/>
                    <a:pt x="97" y="44"/>
                    <a:pt x="90" y="44"/>
                  </a:cubicBezTo>
                  <a:cubicBezTo>
                    <a:pt x="82" y="44"/>
                    <a:pt x="82" y="44"/>
                    <a:pt x="76" y="40"/>
                  </a:cubicBezTo>
                  <a:cubicBezTo>
                    <a:pt x="71" y="36"/>
                    <a:pt x="69" y="43"/>
                    <a:pt x="69" y="46"/>
                  </a:cubicBezTo>
                  <a:cubicBezTo>
                    <a:pt x="68" y="49"/>
                    <a:pt x="61" y="55"/>
                    <a:pt x="58" y="58"/>
                  </a:cubicBezTo>
                  <a:cubicBezTo>
                    <a:pt x="56" y="60"/>
                    <a:pt x="50" y="58"/>
                    <a:pt x="47" y="58"/>
                  </a:cubicBezTo>
                  <a:cubicBezTo>
                    <a:pt x="44" y="58"/>
                    <a:pt x="45" y="55"/>
                    <a:pt x="45" y="53"/>
                  </a:cubicBezTo>
                  <a:cubicBezTo>
                    <a:pt x="45" y="51"/>
                    <a:pt x="47" y="53"/>
                    <a:pt x="47" y="51"/>
                  </a:cubicBezTo>
                  <a:cubicBezTo>
                    <a:pt x="48" y="49"/>
                    <a:pt x="45" y="41"/>
                    <a:pt x="44" y="38"/>
                  </a:cubicBezTo>
                  <a:cubicBezTo>
                    <a:pt x="43" y="36"/>
                    <a:pt x="41" y="35"/>
                    <a:pt x="38" y="34"/>
                  </a:cubicBezTo>
                  <a:cubicBezTo>
                    <a:pt x="38" y="53"/>
                    <a:pt x="38" y="74"/>
                    <a:pt x="38" y="76"/>
                  </a:cubicBezTo>
                  <a:cubicBezTo>
                    <a:pt x="38" y="79"/>
                    <a:pt x="32" y="81"/>
                    <a:pt x="31" y="83"/>
                  </a:cubicBezTo>
                  <a:cubicBezTo>
                    <a:pt x="30" y="85"/>
                    <a:pt x="21" y="83"/>
                    <a:pt x="17" y="83"/>
                  </a:cubicBezTo>
                  <a:cubicBezTo>
                    <a:pt x="12" y="83"/>
                    <a:pt x="13" y="79"/>
                    <a:pt x="11" y="75"/>
                  </a:cubicBezTo>
                  <a:cubicBezTo>
                    <a:pt x="8" y="72"/>
                    <a:pt x="4" y="76"/>
                    <a:pt x="4" y="79"/>
                  </a:cubicBezTo>
                  <a:cubicBezTo>
                    <a:pt x="4" y="80"/>
                    <a:pt x="2" y="80"/>
                    <a:pt x="0" y="80"/>
                  </a:cubicBezTo>
                  <a:cubicBezTo>
                    <a:pt x="3" y="85"/>
                    <a:pt x="6" y="92"/>
                    <a:pt x="8" y="98"/>
                  </a:cubicBezTo>
                  <a:cubicBezTo>
                    <a:pt x="11" y="107"/>
                    <a:pt x="17" y="115"/>
                    <a:pt x="19" y="120"/>
                  </a:cubicBezTo>
                  <a:cubicBezTo>
                    <a:pt x="21" y="125"/>
                    <a:pt x="22" y="130"/>
                    <a:pt x="19" y="131"/>
                  </a:cubicBezTo>
                  <a:cubicBezTo>
                    <a:pt x="15" y="131"/>
                    <a:pt x="15" y="134"/>
                    <a:pt x="19" y="140"/>
                  </a:cubicBezTo>
                  <a:cubicBezTo>
                    <a:pt x="23" y="145"/>
                    <a:pt x="20" y="149"/>
                    <a:pt x="23" y="149"/>
                  </a:cubicBezTo>
                  <a:cubicBezTo>
                    <a:pt x="26" y="150"/>
                    <a:pt x="25" y="152"/>
                    <a:pt x="27" y="152"/>
                  </a:cubicBezTo>
                  <a:cubicBezTo>
                    <a:pt x="30" y="152"/>
                    <a:pt x="32" y="155"/>
                    <a:pt x="33" y="157"/>
                  </a:cubicBezTo>
                  <a:cubicBezTo>
                    <a:pt x="35" y="159"/>
                    <a:pt x="39" y="159"/>
                    <a:pt x="41" y="157"/>
                  </a:cubicBezTo>
                  <a:cubicBezTo>
                    <a:pt x="43" y="154"/>
                    <a:pt x="48" y="153"/>
                    <a:pt x="54" y="153"/>
                  </a:cubicBezTo>
                  <a:cubicBezTo>
                    <a:pt x="60" y="153"/>
                    <a:pt x="59" y="151"/>
                    <a:pt x="64" y="149"/>
                  </a:cubicBezTo>
                  <a:cubicBezTo>
                    <a:pt x="70" y="147"/>
                    <a:pt x="77" y="147"/>
                    <a:pt x="82" y="149"/>
                  </a:cubicBezTo>
                  <a:cubicBezTo>
                    <a:pt x="87" y="150"/>
                    <a:pt x="90" y="149"/>
                    <a:pt x="93" y="147"/>
                  </a:cubicBezTo>
                  <a:cubicBezTo>
                    <a:pt x="95" y="146"/>
                    <a:pt x="99" y="150"/>
                    <a:pt x="100" y="146"/>
                  </a:cubicBezTo>
                  <a:cubicBezTo>
                    <a:pt x="100" y="142"/>
                    <a:pt x="105" y="143"/>
                    <a:pt x="109" y="143"/>
                  </a:cubicBezTo>
                  <a:cubicBezTo>
                    <a:pt x="113" y="143"/>
                    <a:pt x="124" y="136"/>
                    <a:pt x="132" y="128"/>
                  </a:cubicBezTo>
                  <a:cubicBezTo>
                    <a:pt x="141" y="120"/>
                    <a:pt x="154" y="103"/>
                    <a:pt x="159" y="95"/>
                  </a:cubicBezTo>
                  <a:cubicBezTo>
                    <a:pt x="164" y="87"/>
                    <a:pt x="171" y="81"/>
                    <a:pt x="175" y="77"/>
                  </a:cubicBezTo>
                  <a:cubicBezTo>
                    <a:pt x="178" y="75"/>
                    <a:pt x="180" y="65"/>
                    <a:pt x="181" y="59"/>
                  </a:cubicBezTo>
                  <a:cubicBezTo>
                    <a:pt x="177" y="59"/>
                    <a:pt x="172" y="59"/>
                    <a:pt x="172" y="59"/>
                  </a:cubicBezTo>
                  <a:close/>
                  <a:moveTo>
                    <a:pt x="137" y="97"/>
                  </a:moveTo>
                  <a:cubicBezTo>
                    <a:pt x="137" y="99"/>
                    <a:pt x="131" y="96"/>
                    <a:pt x="130" y="99"/>
                  </a:cubicBezTo>
                  <a:cubicBezTo>
                    <a:pt x="129" y="101"/>
                    <a:pt x="127" y="105"/>
                    <a:pt x="127" y="105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116" y="95"/>
                    <a:pt x="116" y="95"/>
                    <a:pt x="116" y="95"/>
                  </a:cubicBezTo>
                  <a:cubicBezTo>
                    <a:pt x="116" y="95"/>
                    <a:pt x="121" y="87"/>
                    <a:pt x="123" y="85"/>
                  </a:cubicBezTo>
                  <a:cubicBezTo>
                    <a:pt x="124" y="82"/>
                    <a:pt x="133" y="77"/>
                    <a:pt x="134" y="80"/>
                  </a:cubicBezTo>
                  <a:cubicBezTo>
                    <a:pt x="135" y="83"/>
                    <a:pt x="141" y="86"/>
                    <a:pt x="141" y="89"/>
                  </a:cubicBezTo>
                  <a:cubicBezTo>
                    <a:pt x="141" y="91"/>
                    <a:pt x="137" y="94"/>
                    <a:pt x="137" y="9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4613275" y="3382963"/>
              <a:ext cx="252413" cy="268288"/>
            </a:xfrm>
            <a:custGeom>
              <a:avLst/>
              <a:gdLst/>
              <a:ahLst/>
              <a:cxnLst>
                <a:cxn ang="0">
                  <a:pos x="8" y="129"/>
                </a:cxn>
                <a:cxn ang="0">
                  <a:pos x="13" y="131"/>
                </a:cxn>
                <a:cxn ang="0">
                  <a:pos x="24" y="132"/>
                </a:cxn>
                <a:cxn ang="0">
                  <a:pos x="34" y="134"/>
                </a:cxn>
                <a:cxn ang="0">
                  <a:pos x="73" y="134"/>
                </a:cxn>
                <a:cxn ang="0">
                  <a:pos x="77" y="138"/>
                </a:cxn>
                <a:cxn ang="0">
                  <a:pos x="102" y="138"/>
                </a:cxn>
                <a:cxn ang="0">
                  <a:pos x="119" y="137"/>
                </a:cxn>
                <a:cxn ang="0">
                  <a:pos x="122" y="136"/>
                </a:cxn>
                <a:cxn ang="0">
                  <a:pos x="109" y="119"/>
                </a:cxn>
                <a:cxn ang="0">
                  <a:pos x="110" y="81"/>
                </a:cxn>
                <a:cxn ang="0">
                  <a:pos x="127" y="82"/>
                </a:cxn>
                <a:cxn ang="0">
                  <a:pos x="130" y="79"/>
                </a:cxn>
                <a:cxn ang="0">
                  <a:pos x="132" y="57"/>
                </a:cxn>
                <a:cxn ang="0">
                  <a:pos x="129" y="57"/>
                </a:cxn>
                <a:cxn ang="0">
                  <a:pos x="119" y="58"/>
                </a:cxn>
                <a:cxn ang="0">
                  <a:pos x="113" y="61"/>
                </a:cxn>
                <a:cxn ang="0">
                  <a:pos x="113" y="52"/>
                </a:cxn>
                <a:cxn ang="0">
                  <a:pos x="108" y="43"/>
                </a:cxn>
                <a:cxn ang="0">
                  <a:pos x="109" y="27"/>
                </a:cxn>
                <a:cxn ang="0">
                  <a:pos x="107" y="18"/>
                </a:cxn>
                <a:cxn ang="0">
                  <a:pos x="100" y="16"/>
                </a:cxn>
                <a:cxn ang="0">
                  <a:pos x="94" y="14"/>
                </a:cxn>
                <a:cxn ang="0">
                  <a:pos x="85" y="14"/>
                </a:cxn>
                <a:cxn ang="0">
                  <a:pos x="81" y="24"/>
                </a:cxn>
                <a:cxn ang="0">
                  <a:pos x="68" y="26"/>
                </a:cxn>
                <a:cxn ang="0">
                  <a:pos x="58" y="19"/>
                </a:cxn>
                <a:cxn ang="0">
                  <a:pos x="54" y="10"/>
                </a:cxn>
                <a:cxn ang="0">
                  <a:pos x="52" y="1"/>
                </a:cxn>
                <a:cxn ang="0">
                  <a:pos x="15" y="1"/>
                </a:cxn>
                <a:cxn ang="0">
                  <a:pos x="9" y="4"/>
                </a:cxn>
                <a:cxn ang="0">
                  <a:pos x="19" y="28"/>
                </a:cxn>
                <a:cxn ang="0">
                  <a:pos x="17" y="39"/>
                </a:cxn>
                <a:cxn ang="0">
                  <a:pos x="24" y="63"/>
                </a:cxn>
                <a:cxn ang="0">
                  <a:pos x="16" y="79"/>
                </a:cxn>
                <a:cxn ang="0">
                  <a:pos x="8" y="101"/>
                </a:cxn>
                <a:cxn ang="0">
                  <a:pos x="2" y="117"/>
                </a:cxn>
                <a:cxn ang="0">
                  <a:pos x="1" y="132"/>
                </a:cxn>
                <a:cxn ang="0">
                  <a:pos x="1" y="132"/>
                </a:cxn>
                <a:cxn ang="0">
                  <a:pos x="4" y="132"/>
                </a:cxn>
                <a:cxn ang="0">
                  <a:pos x="8" y="129"/>
                </a:cxn>
              </a:cxnLst>
              <a:rect l="0" t="0" r="r" b="b"/>
              <a:pathLst>
                <a:path w="132" h="140">
                  <a:moveTo>
                    <a:pt x="8" y="129"/>
                  </a:moveTo>
                  <a:cubicBezTo>
                    <a:pt x="11" y="129"/>
                    <a:pt x="9" y="133"/>
                    <a:pt x="13" y="131"/>
                  </a:cubicBezTo>
                  <a:cubicBezTo>
                    <a:pt x="17" y="129"/>
                    <a:pt x="20" y="129"/>
                    <a:pt x="24" y="132"/>
                  </a:cubicBezTo>
                  <a:cubicBezTo>
                    <a:pt x="27" y="134"/>
                    <a:pt x="30" y="134"/>
                    <a:pt x="34" y="134"/>
                  </a:cubicBezTo>
                  <a:cubicBezTo>
                    <a:pt x="38" y="134"/>
                    <a:pt x="73" y="134"/>
                    <a:pt x="73" y="134"/>
                  </a:cubicBezTo>
                  <a:cubicBezTo>
                    <a:pt x="77" y="138"/>
                    <a:pt x="77" y="138"/>
                    <a:pt x="77" y="138"/>
                  </a:cubicBezTo>
                  <a:cubicBezTo>
                    <a:pt x="77" y="138"/>
                    <a:pt x="98" y="137"/>
                    <a:pt x="102" y="138"/>
                  </a:cubicBezTo>
                  <a:cubicBezTo>
                    <a:pt x="105" y="140"/>
                    <a:pt x="116" y="138"/>
                    <a:pt x="119" y="137"/>
                  </a:cubicBezTo>
                  <a:cubicBezTo>
                    <a:pt x="120" y="137"/>
                    <a:pt x="121" y="137"/>
                    <a:pt x="122" y="136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0" y="81"/>
                    <a:pt x="110" y="81"/>
                    <a:pt x="110" y="81"/>
                  </a:cubicBezTo>
                  <a:cubicBezTo>
                    <a:pt x="127" y="82"/>
                    <a:pt x="127" y="82"/>
                    <a:pt x="127" y="82"/>
                  </a:cubicBezTo>
                  <a:cubicBezTo>
                    <a:pt x="130" y="79"/>
                    <a:pt x="130" y="79"/>
                    <a:pt x="130" y="79"/>
                  </a:cubicBezTo>
                  <a:cubicBezTo>
                    <a:pt x="132" y="57"/>
                    <a:pt x="132" y="57"/>
                    <a:pt x="132" y="57"/>
                  </a:cubicBezTo>
                  <a:cubicBezTo>
                    <a:pt x="132" y="56"/>
                    <a:pt x="131" y="56"/>
                    <a:pt x="129" y="57"/>
                  </a:cubicBezTo>
                  <a:cubicBezTo>
                    <a:pt x="126" y="58"/>
                    <a:pt x="123" y="58"/>
                    <a:pt x="119" y="58"/>
                  </a:cubicBezTo>
                  <a:cubicBezTo>
                    <a:pt x="116" y="58"/>
                    <a:pt x="115" y="61"/>
                    <a:pt x="113" y="61"/>
                  </a:cubicBezTo>
                  <a:cubicBezTo>
                    <a:pt x="111" y="60"/>
                    <a:pt x="113" y="54"/>
                    <a:pt x="113" y="52"/>
                  </a:cubicBezTo>
                  <a:cubicBezTo>
                    <a:pt x="114" y="49"/>
                    <a:pt x="110" y="45"/>
                    <a:pt x="108" y="43"/>
                  </a:cubicBezTo>
                  <a:cubicBezTo>
                    <a:pt x="105" y="41"/>
                    <a:pt x="111" y="28"/>
                    <a:pt x="109" y="27"/>
                  </a:cubicBezTo>
                  <a:cubicBezTo>
                    <a:pt x="108" y="25"/>
                    <a:pt x="107" y="21"/>
                    <a:pt x="107" y="18"/>
                  </a:cubicBezTo>
                  <a:cubicBezTo>
                    <a:pt x="107" y="14"/>
                    <a:pt x="105" y="16"/>
                    <a:pt x="100" y="16"/>
                  </a:cubicBezTo>
                  <a:cubicBezTo>
                    <a:pt x="95" y="16"/>
                    <a:pt x="94" y="14"/>
                    <a:pt x="94" y="14"/>
                  </a:cubicBezTo>
                  <a:cubicBezTo>
                    <a:pt x="94" y="14"/>
                    <a:pt x="88" y="12"/>
                    <a:pt x="85" y="14"/>
                  </a:cubicBezTo>
                  <a:cubicBezTo>
                    <a:pt x="82" y="15"/>
                    <a:pt x="83" y="24"/>
                    <a:pt x="81" y="24"/>
                  </a:cubicBezTo>
                  <a:cubicBezTo>
                    <a:pt x="79" y="23"/>
                    <a:pt x="73" y="24"/>
                    <a:pt x="68" y="26"/>
                  </a:cubicBezTo>
                  <a:cubicBezTo>
                    <a:pt x="63" y="27"/>
                    <a:pt x="61" y="25"/>
                    <a:pt x="58" y="19"/>
                  </a:cubicBezTo>
                  <a:cubicBezTo>
                    <a:pt x="56" y="13"/>
                    <a:pt x="53" y="15"/>
                    <a:pt x="54" y="10"/>
                  </a:cubicBezTo>
                  <a:cubicBezTo>
                    <a:pt x="55" y="6"/>
                    <a:pt x="52" y="1"/>
                    <a:pt x="52" y="1"/>
                  </a:cubicBezTo>
                  <a:cubicBezTo>
                    <a:pt x="52" y="1"/>
                    <a:pt x="19" y="0"/>
                    <a:pt x="15" y="1"/>
                  </a:cubicBezTo>
                  <a:cubicBezTo>
                    <a:pt x="14" y="1"/>
                    <a:pt x="11" y="2"/>
                    <a:pt x="9" y="4"/>
                  </a:cubicBezTo>
                  <a:cubicBezTo>
                    <a:pt x="11" y="12"/>
                    <a:pt x="17" y="25"/>
                    <a:pt x="19" y="28"/>
                  </a:cubicBezTo>
                  <a:cubicBezTo>
                    <a:pt x="20" y="31"/>
                    <a:pt x="17" y="34"/>
                    <a:pt x="17" y="39"/>
                  </a:cubicBezTo>
                  <a:cubicBezTo>
                    <a:pt x="17" y="45"/>
                    <a:pt x="23" y="56"/>
                    <a:pt x="24" y="63"/>
                  </a:cubicBezTo>
                  <a:cubicBezTo>
                    <a:pt x="25" y="70"/>
                    <a:pt x="20" y="75"/>
                    <a:pt x="16" y="79"/>
                  </a:cubicBezTo>
                  <a:cubicBezTo>
                    <a:pt x="12" y="84"/>
                    <a:pt x="8" y="95"/>
                    <a:pt x="8" y="101"/>
                  </a:cubicBezTo>
                  <a:cubicBezTo>
                    <a:pt x="8" y="108"/>
                    <a:pt x="2" y="114"/>
                    <a:pt x="2" y="117"/>
                  </a:cubicBezTo>
                  <a:cubicBezTo>
                    <a:pt x="2" y="120"/>
                    <a:pt x="1" y="129"/>
                    <a:pt x="1" y="132"/>
                  </a:cubicBezTo>
                  <a:cubicBezTo>
                    <a:pt x="0" y="132"/>
                    <a:pt x="1" y="132"/>
                    <a:pt x="1" y="132"/>
                  </a:cubicBezTo>
                  <a:cubicBezTo>
                    <a:pt x="4" y="132"/>
                    <a:pt x="4" y="132"/>
                    <a:pt x="4" y="132"/>
                  </a:cubicBezTo>
                  <a:cubicBezTo>
                    <a:pt x="4" y="132"/>
                    <a:pt x="5" y="129"/>
                    <a:pt x="8" y="1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4822825" y="3433763"/>
              <a:ext cx="247650" cy="219075"/>
            </a:xfrm>
            <a:custGeom>
              <a:avLst/>
              <a:gdLst/>
              <a:ahLst/>
              <a:cxnLst>
                <a:cxn ang="0">
                  <a:pos x="100" y="5"/>
                </a:cxn>
                <a:cxn ang="0">
                  <a:pos x="92" y="0"/>
                </a:cxn>
                <a:cxn ang="0">
                  <a:pos x="78" y="3"/>
                </a:cxn>
                <a:cxn ang="0">
                  <a:pos x="75" y="10"/>
                </a:cxn>
                <a:cxn ang="0">
                  <a:pos x="74" y="16"/>
                </a:cxn>
                <a:cxn ang="0">
                  <a:pos x="73" y="29"/>
                </a:cxn>
                <a:cxn ang="0">
                  <a:pos x="71" y="39"/>
                </a:cxn>
                <a:cxn ang="0">
                  <a:pos x="78" y="48"/>
                </a:cxn>
                <a:cxn ang="0">
                  <a:pos x="86" y="46"/>
                </a:cxn>
                <a:cxn ang="0">
                  <a:pos x="87" y="54"/>
                </a:cxn>
                <a:cxn ang="0">
                  <a:pos x="85" y="59"/>
                </a:cxn>
                <a:cxn ang="0">
                  <a:pos x="77" y="59"/>
                </a:cxn>
                <a:cxn ang="0">
                  <a:pos x="73" y="49"/>
                </a:cxn>
                <a:cxn ang="0">
                  <a:pos x="64" y="47"/>
                </a:cxn>
                <a:cxn ang="0">
                  <a:pos x="58" y="41"/>
                </a:cxn>
                <a:cxn ang="0">
                  <a:pos x="54" y="43"/>
                </a:cxn>
                <a:cxn ang="0">
                  <a:pos x="49" y="44"/>
                </a:cxn>
                <a:cxn ang="0">
                  <a:pos x="40" y="41"/>
                </a:cxn>
                <a:cxn ang="0">
                  <a:pos x="36" y="36"/>
                </a:cxn>
                <a:cxn ang="0">
                  <a:pos x="29" y="36"/>
                </a:cxn>
                <a:cxn ang="0">
                  <a:pos x="26" y="34"/>
                </a:cxn>
                <a:cxn ang="0">
                  <a:pos x="23" y="31"/>
                </a:cxn>
                <a:cxn ang="0">
                  <a:pos x="21" y="53"/>
                </a:cxn>
                <a:cxn ang="0">
                  <a:pos x="18" y="56"/>
                </a:cxn>
                <a:cxn ang="0">
                  <a:pos x="1" y="55"/>
                </a:cxn>
                <a:cxn ang="0">
                  <a:pos x="0" y="93"/>
                </a:cxn>
                <a:cxn ang="0">
                  <a:pos x="13" y="110"/>
                </a:cxn>
                <a:cxn ang="0">
                  <a:pos x="34" y="109"/>
                </a:cxn>
                <a:cxn ang="0">
                  <a:pos x="35" y="112"/>
                </a:cxn>
                <a:cxn ang="0">
                  <a:pos x="40" y="111"/>
                </a:cxn>
                <a:cxn ang="0">
                  <a:pos x="55" y="114"/>
                </a:cxn>
                <a:cxn ang="0">
                  <a:pos x="66" y="101"/>
                </a:cxn>
                <a:cxn ang="0">
                  <a:pos x="77" y="93"/>
                </a:cxn>
                <a:cxn ang="0">
                  <a:pos x="83" y="87"/>
                </a:cxn>
                <a:cxn ang="0">
                  <a:pos x="93" y="87"/>
                </a:cxn>
                <a:cxn ang="0">
                  <a:pos x="93" y="87"/>
                </a:cxn>
                <a:cxn ang="0">
                  <a:pos x="91" y="79"/>
                </a:cxn>
                <a:cxn ang="0">
                  <a:pos x="122" y="67"/>
                </a:cxn>
                <a:cxn ang="0">
                  <a:pos x="120" y="62"/>
                </a:cxn>
                <a:cxn ang="0">
                  <a:pos x="122" y="51"/>
                </a:cxn>
                <a:cxn ang="0">
                  <a:pos x="127" y="48"/>
                </a:cxn>
                <a:cxn ang="0">
                  <a:pos x="126" y="30"/>
                </a:cxn>
                <a:cxn ang="0">
                  <a:pos x="130" y="28"/>
                </a:cxn>
                <a:cxn ang="0">
                  <a:pos x="125" y="16"/>
                </a:cxn>
                <a:cxn ang="0">
                  <a:pos x="110" y="9"/>
                </a:cxn>
                <a:cxn ang="0">
                  <a:pos x="100" y="5"/>
                </a:cxn>
              </a:cxnLst>
              <a:rect l="0" t="0" r="r" b="b"/>
              <a:pathLst>
                <a:path w="130" h="115">
                  <a:moveTo>
                    <a:pt x="100" y="5"/>
                  </a:moveTo>
                  <a:cubicBezTo>
                    <a:pt x="99" y="5"/>
                    <a:pt x="95" y="3"/>
                    <a:pt x="92" y="0"/>
                  </a:cubicBezTo>
                  <a:cubicBezTo>
                    <a:pt x="90" y="3"/>
                    <a:pt x="82" y="3"/>
                    <a:pt x="78" y="3"/>
                  </a:cubicBezTo>
                  <a:cubicBezTo>
                    <a:pt x="74" y="3"/>
                    <a:pt x="78" y="8"/>
                    <a:pt x="75" y="10"/>
                  </a:cubicBezTo>
                  <a:cubicBezTo>
                    <a:pt x="73" y="12"/>
                    <a:pt x="72" y="15"/>
                    <a:pt x="74" y="16"/>
                  </a:cubicBezTo>
                  <a:cubicBezTo>
                    <a:pt x="76" y="17"/>
                    <a:pt x="73" y="26"/>
                    <a:pt x="73" y="29"/>
                  </a:cubicBezTo>
                  <a:cubicBezTo>
                    <a:pt x="73" y="32"/>
                    <a:pt x="69" y="38"/>
                    <a:pt x="71" y="39"/>
                  </a:cubicBezTo>
                  <a:cubicBezTo>
                    <a:pt x="72" y="40"/>
                    <a:pt x="75" y="47"/>
                    <a:pt x="78" y="48"/>
                  </a:cubicBezTo>
                  <a:cubicBezTo>
                    <a:pt x="82" y="49"/>
                    <a:pt x="84" y="46"/>
                    <a:pt x="86" y="46"/>
                  </a:cubicBezTo>
                  <a:cubicBezTo>
                    <a:pt x="87" y="46"/>
                    <a:pt x="87" y="50"/>
                    <a:pt x="87" y="54"/>
                  </a:cubicBezTo>
                  <a:cubicBezTo>
                    <a:pt x="87" y="57"/>
                    <a:pt x="85" y="59"/>
                    <a:pt x="85" y="59"/>
                  </a:cubicBezTo>
                  <a:cubicBezTo>
                    <a:pt x="85" y="59"/>
                    <a:pt x="80" y="61"/>
                    <a:pt x="77" y="59"/>
                  </a:cubicBezTo>
                  <a:cubicBezTo>
                    <a:pt x="75" y="57"/>
                    <a:pt x="73" y="51"/>
                    <a:pt x="73" y="49"/>
                  </a:cubicBezTo>
                  <a:cubicBezTo>
                    <a:pt x="73" y="47"/>
                    <a:pt x="67" y="47"/>
                    <a:pt x="64" y="47"/>
                  </a:cubicBezTo>
                  <a:cubicBezTo>
                    <a:pt x="62" y="47"/>
                    <a:pt x="59" y="43"/>
                    <a:pt x="58" y="41"/>
                  </a:cubicBezTo>
                  <a:cubicBezTo>
                    <a:pt x="57" y="39"/>
                    <a:pt x="54" y="41"/>
                    <a:pt x="54" y="43"/>
                  </a:cubicBezTo>
                  <a:cubicBezTo>
                    <a:pt x="54" y="44"/>
                    <a:pt x="52" y="44"/>
                    <a:pt x="49" y="44"/>
                  </a:cubicBezTo>
                  <a:cubicBezTo>
                    <a:pt x="47" y="44"/>
                    <a:pt x="42" y="40"/>
                    <a:pt x="40" y="41"/>
                  </a:cubicBezTo>
                  <a:cubicBezTo>
                    <a:pt x="38" y="42"/>
                    <a:pt x="36" y="38"/>
                    <a:pt x="36" y="36"/>
                  </a:cubicBezTo>
                  <a:cubicBezTo>
                    <a:pt x="37" y="34"/>
                    <a:pt x="31" y="35"/>
                    <a:pt x="29" y="36"/>
                  </a:cubicBezTo>
                  <a:cubicBezTo>
                    <a:pt x="27" y="37"/>
                    <a:pt x="26" y="34"/>
                    <a:pt x="26" y="34"/>
                  </a:cubicBezTo>
                  <a:cubicBezTo>
                    <a:pt x="26" y="34"/>
                    <a:pt x="25" y="32"/>
                    <a:pt x="23" y="31"/>
                  </a:cubicBezTo>
                  <a:cubicBezTo>
                    <a:pt x="21" y="53"/>
                    <a:pt x="21" y="53"/>
                    <a:pt x="21" y="53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0" y="109"/>
                    <a:pt x="34" y="107"/>
                    <a:pt x="34" y="109"/>
                  </a:cubicBezTo>
                  <a:cubicBezTo>
                    <a:pt x="34" y="110"/>
                    <a:pt x="34" y="111"/>
                    <a:pt x="35" y="112"/>
                  </a:cubicBezTo>
                  <a:cubicBezTo>
                    <a:pt x="37" y="112"/>
                    <a:pt x="39" y="111"/>
                    <a:pt x="40" y="111"/>
                  </a:cubicBezTo>
                  <a:cubicBezTo>
                    <a:pt x="43" y="112"/>
                    <a:pt x="52" y="115"/>
                    <a:pt x="55" y="114"/>
                  </a:cubicBezTo>
                  <a:cubicBezTo>
                    <a:pt x="57" y="112"/>
                    <a:pt x="62" y="102"/>
                    <a:pt x="66" y="101"/>
                  </a:cubicBezTo>
                  <a:cubicBezTo>
                    <a:pt x="71" y="100"/>
                    <a:pt x="77" y="95"/>
                    <a:pt x="77" y="93"/>
                  </a:cubicBezTo>
                  <a:cubicBezTo>
                    <a:pt x="77" y="91"/>
                    <a:pt x="77" y="89"/>
                    <a:pt x="8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3" y="87"/>
                    <a:pt x="93" y="87"/>
                    <a:pt x="93" y="87"/>
                  </a:cubicBezTo>
                  <a:cubicBezTo>
                    <a:pt x="91" y="79"/>
                    <a:pt x="91" y="79"/>
                    <a:pt x="91" y="79"/>
                  </a:cubicBezTo>
                  <a:cubicBezTo>
                    <a:pt x="91" y="79"/>
                    <a:pt x="121" y="67"/>
                    <a:pt x="122" y="67"/>
                  </a:cubicBezTo>
                  <a:cubicBezTo>
                    <a:pt x="121" y="65"/>
                    <a:pt x="120" y="63"/>
                    <a:pt x="120" y="62"/>
                  </a:cubicBezTo>
                  <a:cubicBezTo>
                    <a:pt x="121" y="62"/>
                    <a:pt x="122" y="54"/>
                    <a:pt x="122" y="51"/>
                  </a:cubicBezTo>
                  <a:cubicBezTo>
                    <a:pt x="122" y="49"/>
                    <a:pt x="129" y="51"/>
                    <a:pt x="127" y="48"/>
                  </a:cubicBezTo>
                  <a:cubicBezTo>
                    <a:pt x="124" y="46"/>
                    <a:pt x="125" y="33"/>
                    <a:pt x="126" y="30"/>
                  </a:cubicBezTo>
                  <a:cubicBezTo>
                    <a:pt x="127" y="27"/>
                    <a:pt x="130" y="30"/>
                    <a:pt x="130" y="28"/>
                  </a:cubicBezTo>
                  <a:cubicBezTo>
                    <a:pt x="130" y="25"/>
                    <a:pt x="127" y="18"/>
                    <a:pt x="125" y="16"/>
                  </a:cubicBezTo>
                  <a:cubicBezTo>
                    <a:pt x="124" y="14"/>
                    <a:pt x="113" y="10"/>
                    <a:pt x="110" y="9"/>
                  </a:cubicBezTo>
                  <a:cubicBezTo>
                    <a:pt x="108" y="9"/>
                    <a:pt x="103" y="5"/>
                    <a:pt x="100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4968875" y="3278188"/>
              <a:ext cx="42863" cy="38100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2" y="2"/>
                </a:cxn>
                <a:cxn ang="0">
                  <a:pos x="6" y="3"/>
                </a:cxn>
                <a:cxn ang="0">
                  <a:pos x="5" y="5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3" y="18"/>
                </a:cxn>
                <a:cxn ang="0">
                  <a:pos x="6" y="19"/>
                </a:cxn>
                <a:cxn ang="0">
                  <a:pos x="12" y="15"/>
                </a:cxn>
                <a:cxn ang="0">
                  <a:pos x="22" y="13"/>
                </a:cxn>
                <a:cxn ang="0">
                  <a:pos x="20" y="5"/>
                </a:cxn>
                <a:cxn ang="0">
                  <a:pos x="18" y="0"/>
                </a:cxn>
              </a:cxnLst>
              <a:rect l="0" t="0" r="r" b="b"/>
              <a:pathLst>
                <a:path w="22" h="20">
                  <a:moveTo>
                    <a:pt x="18" y="0"/>
                  </a:moveTo>
                  <a:cubicBezTo>
                    <a:pt x="16" y="1"/>
                    <a:pt x="13" y="2"/>
                    <a:pt x="12" y="2"/>
                  </a:cubicBezTo>
                  <a:cubicBezTo>
                    <a:pt x="11" y="3"/>
                    <a:pt x="10" y="4"/>
                    <a:pt x="6" y="3"/>
                  </a:cubicBezTo>
                  <a:cubicBezTo>
                    <a:pt x="6" y="4"/>
                    <a:pt x="6" y="4"/>
                    <a:pt x="5" y="5"/>
                  </a:cubicBezTo>
                  <a:cubicBezTo>
                    <a:pt x="2" y="6"/>
                    <a:pt x="3" y="12"/>
                    <a:pt x="3" y="12"/>
                  </a:cubicBezTo>
                  <a:cubicBezTo>
                    <a:pt x="3" y="12"/>
                    <a:pt x="0" y="12"/>
                    <a:pt x="0" y="15"/>
                  </a:cubicBezTo>
                  <a:cubicBezTo>
                    <a:pt x="0" y="17"/>
                    <a:pt x="2" y="18"/>
                    <a:pt x="3" y="18"/>
                  </a:cubicBezTo>
                  <a:cubicBezTo>
                    <a:pt x="4" y="18"/>
                    <a:pt x="5" y="18"/>
                    <a:pt x="6" y="19"/>
                  </a:cubicBezTo>
                  <a:cubicBezTo>
                    <a:pt x="13" y="20"/>
                    <a:pt x="12" y="15"/>
                    <a:pt x="12" y="15"/>
                  </a:cubicBezTo>
                  <a:cubicBezTo>
                    <a:pt x="12" y="15"/>
                    <a:pt x="21" y="16"/>
                    <a:pt x="22" y="13"/>
                  </a:cubicBezTo>
                  <a:cubicBezTo>
                    <a:pt x="22" y="10"/>
                    <a:pt x="20" y="5"/>
                    <a:pt x="20" y="5"/>
                  </a:cubicBezTo>
                  <a:lnTo>
                    <a:pt x="18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5229225" y="2990850"/>
              <a:ext cx="223838" cy="298450"/>
            </a:xfrm>
            <a:custGeom>
              <a:avLst/>
              <a:gdLst/>
              <a:ahLst/>
              <a:cxnLst>
                <a:cxn ang="0">
                  <a:pos x="27" y="30"/>
                </a:cxn>
                <a:cxn ang="0">
                  <a:pos x="35" y="37"/>
                </a:cxn>
                <a:cxn ang="0">
                  <a:pos x="58" y="45"/>
                </a:cxn>
                <a:cxn ang="0">
                  <a:pos x="73" y="48"/>
                </a:cxn>
                <a:cxn ang="0">
                  <a:pos x="77" y="51"/>
                </a:cxn>
                <a:cxn ang="0">
                  <a:pos x="47" y="81"/>
                </a:cxn>
                <a:cxn ang="0">
                  <a:pos x="35" y="83"/>
                </a:cxn>
                <a:cxn ang="0">
                  <a:pos x="20" y="91"/>
                </a:cxn>
                <a:cxn ang="0">
                  <a:pos x="11" y="92"/>
                </a:cxn>
                <a:cxn ang="0">
                  <a:pos x="5" y="100"/>
                </a:cxn>
                <a:cxn ang="0">
                  <a:pos x="0" y="108"/>
                </a:cxn>
                <a:cxn ang="0">
                  <a:pos x="1" y="148"/>
                </a:cxn>
                <a:cxn ang="0">
                  <a:pos x="6" y="157"/>
                </a:cxn>
                <a:cxn ang="0">
                  <a:pos x="31" y="131"/>
                </a:cxn>
                <a:cxn ang="0">
                  <a:pos x="51" y="116"/>
                </a:cxn>
                <a:cxn ang="0">
                  <a:pos x="79" y="88"/>
                </a:cxn>
                <a:cxn ang="0">
                  <a:pos x="92" y="67"/>
                </a:cxn>
                <a:cxn ang="0">
                  <a:pos x="102" y="50"/>
                </a:cxn>
                <a:cxn ang="0">
                  <a:pos x="113" y="28"/>
                </a:cxn>
                <a:cxn ang="0">
                  <a:pos x="117" y="8"/>
                </a:cxn>
                <a:cxn ang="0">
                  <a:pos x="109" y="4"/>
                </a:cxn>
                <a:cxn ang="0">
                  <a:pos x="84" y="11"/>
                </a:cxn>
                <a:cxn ang="0">
                  <a:pos x="66" y="15"/>
                </a:cxn>
                <a:cxn ang="0">
                  <a:pos x="51" y="18"/>
                </a:cxn>
                <a:cxn ang="0">
                  <a:pos x="33" y="16"/>
                </a:cxn>
                <a:cxn ang="0">
                  <a:pos x="27" y="10"/>
                </a:cxn>
                <a:cxn ang="0">
                  <a:pos x="20" y="20"/>
                </a:cxn>
                <a:cxn ang="0">
                  <a:pos x="27" y="30"/>
                </a:cxn>
              </a:cxnLst>
              <a:rect l="0" t="0" r="r" b="b"/>
              <a:pathLst>
                <a:path w="117" h="157">
                  <a:moveTo>
                    <a:pt x="27" y="30"/>
                  </a:moveTo>
                  <a:cubicBezTo>
                    <a:pt x="29" y="31"/>
                    <a:pt x="33" y="36"/>
                    <a:pt x="35" y="37"/>
                  </a:cubicBezTo>
                  <a:cubicBezTo>
                    <a:pt x="37" y="37"/>
                    <a:pt x="50" y="41"/>
                    <a:pt x="58" y="45"/>
                  </a:cubicBezTo>
                  <a:cubicBezTo>
                    <a:pt x="66" y="48"/>
                    <a:pt x="71" y="48"/>
                    <a:pt x="73" y="48"/>
                  </a:cubicBezTo>
                  <a:cubicBezTo>
                    <a:pt x="76" y="48"/>
                    <a:pt x="79" y="49"/>
                    <a:pt x="77" y="51"/>
                  </a:cubicBezTo>
                  <a:cubicBezTo>
                    <a:pt x="75" y="52"/>
                    <a:pt x="50" y="77"/>
                    <a:pt x="47" y="81"/>
                  </a:cubicBezTo>
                  <a:cubicBezTo>
                    <a:pt x="44" y="84"/>
                    <a:pt x="42" y="83"/>
                    <a:pt x="35" y="83"/>
                  </a:cubicBezTo>
                  <a:cubicBezTo>
                    <a:pt x="27" y="83"/>
                    <a:pt x="22" y="91"/>
                    <a:pt x="20" y="91"/>
                  </a:cubicBezTo>
                  <a:cubicBezTo>
                    <a:pt x="19" y="90"/>
                    <a:pt x="14" y="91"/>
                    <a:pt x="11" y="92"/>
                  </a:cubicBezTo>
                  <a:cubicBezTo>
                    <a:pt x="5" y="100"/>
                    <a:pt x="5" y="100"/>
                    <a:pt x="5" y="100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6" y="157"/>
                    <a:pt x="6" y="157"/>
                    <a:pt x="6" y="157"/>
                  </a:cubicBezTo>
                  <a:cubicBezTo>
                    <a:pt x="11" y="151"/>
                    <a:pt x="23" y="140"/>
                    <a:pt x="31" y="131"/>
                  </a:cubicBezTo>
                  <a:cubicBezTo>
                    <a:pt x="41" y="121"/>
                    <a:pt x="46" y="118"/>
                    <a:pt x="51" y="116"/>
                  </a:cubicBezTo>
                  <a:cubicBezTo>
                    <a:pt x="56" y="113"/>
                    <a:pt x="70" y="100"/>
                    <a:pt x="79" y="88"/>
                  </a:cubicBezTo>
                  <a:cubicBezTo>
                    <a:pt x="85" y="81"/>
                    <a:pt x="91" y="73"/>
                    <a:pt x="92" y="67"/>
                  </a:cubicBezTo>
                  <a:cubicBezTo>
                    <a:pt x="93" y="62"/>
                    <a:pt x="98" y="55"/>
                    <a:pt x="102" y="50"/>
                  </a:cubicBezTo>
                  <a:cubicBezTo>
                    <a:pt x="106" y="45"/>
                    <a:pt x="113" y="32"/>
                    <a:pt x="113" y="28"/>
                  </a:cubicBezTo>
                  <a:cubicBezTo>
                    <a:pt x="113" y="24"/>
                    <a:pt x="116" y="15"/>
                    <a:pt x="117" y="8"/>
                  </a:cubicBezTo>
                  <a:cubicBezTo>
                    <a:pt x="117" y="1"/>
                    <a:pt x="111" y="0"/>
                    <a:pt x="109" y="4"/>
                  </a:cubicBezTo>
                  <a:cubicBezTo>
                    <a:pt x="107" y="8"/>
                    <a:pt x="93" y="11"/>
                    <a:pt x="84" y="11"/>
                  </a:cubicBezTo>
                  <a:cubicBezTo>
                    <a:pt x="75" y="11"/>
                    <a:pt x="69" y="12"/>
                    <a:pt x="66" y="15"/>
                  </a:cubicBezTo>
                  <a:cubicBezTo>
                    <a:pt x="63" y="18"/>
                    <a:pt x="54" y="14"/>
                    <a:pt x="51" y="18"/>
                  </a:cubicBezTo>
                  <a:cubicBezTo>
                    <a:pt x="48" y="21"/>
                    <a:pt x="36" y="24"/>
                    <a:pt x="33" y="16"/>
                  </a:cubicBezTo>
                  <a:cubicBezTo>
                    <a:pt x="31" y="13"/>
                    <a:pt x="29" y="11"/>
                    <a:pt x="27" y="10"/>
                  </a:cubicBezTo>
                  <a:cubicBezTo>
                    <a:pt x="24" y="13"/>
                    <a:pt x="20" y="18"/>
                    <a:pt x="20" y="20"/>
                  </a:cubicBezTo>
                  <a:cubicBezTo>
                    <a:pt x="21" y="22"/>
                    <a:pt x="25" y="29"/>
                    <a:pt x="27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4078288" y="2441575"/>
              <a:ext cx="260350" cy="206375"/>
            </a:xfrm>
            <a:custGeom>
              <a:avLst/>
              <a:gdLst/>
              <a:ahLst/>
              <a:cxnLst>
                <a:cxn ang="0">
                  <a:pos x="50" y="108"/>
                </a:cxn>
                <a:cxn ang="0">
                  <a:pos x="50" y="93"/>
                </a:cxn>
                <a:cxn ang="0">
                  <a:pos x="68" y="81"/>
                </a:cxn>
                <a:cxn ang="0">
                  <a:pos x="75" y="79"/>
                </a:cxn>
                <a:cxn ang="0">
                  <a:pos x="85" y="77"/>
                </a:cxn>
                <a:cxn ang="0">
                  <a:pos x="91" y="70"/>
                </a:cxn>
                <a:cxn ang="0">
                  <a:pos x="99" y="67"/>
                </a:cxn>
                <a:cxn ang="0">
                  <a:pos x="104" y="64"/>
                </a:cxn>
                <a:cxn ang="0">
                  <a:pos x="106" y="57"/>
                </a:cxn>
                <a:cxn ang="0">
                  <a:pos x="110" y="54"/>
                </a:cxn>
                <a:cxn ang="0">
                  <a:pos x="116" y="50"/>
                </a:cxn>
                <a:cxn ang="0">
                  <a:pos x="133" y="49"/>
                </a:cxn>
                <a:cxn ang="0">
                  <a:pos x="135" y="45"/>
                </a:cxn>
                <a:cxn ang="0">
                  <a:pos x="131" y="37"/>
                </a:cxn>
                <a:cxn ang="0">
                  <a:pos x="130" y="27"/>
                </a:cxn>
                <a:cxn ang="0">
                  <a:pos x="127" y="15"/>
                </a:cxn>
                <a:cxn ang="0">
                  <a:pos x="125" y="11"/>
                </a:cxn>
                <a:cxn ang="0">
                  <a:pos x="112" y="8"/>
                </a:cxn>
                <a:cxn ang="0">
                  <a:pos x="93" y="6"/>
                </a:cxn>
                <a:cxn ang="0">
                  <a:pos x="82" y="2"/>
                </a:cxn>
                <a:cxn ang="0">
                  <a:pos x="70" y="25"/>
                </a:cxn>
                <a:cxn ang="0">
                  <a:pos x="53" y="33"/>
                </a:cxn>
                <a:cxn ang="0">
                  <a:pos x="44" y="42"/>
                </a:cxn>
                <a:cxn ang="0">
                  <a:pos x="38" y="53"/>
                </a:cxn>
                <a:cxn ang="0">
                  <a:pos x="38" y="70"/>
                </a:cxn>
                <a:cxn ang="0">
                  <a:pos x="25" y="89"/>
                </a:cxn>
                <a:cxn ang="0">
                  <a:pos x="8" y="100"/>
                </a:cxn>
                <a:cxn ang="0">
                  <a:pos x="0" y="104"/>
                </a:cxn>
                <a:cxn ang="0">
                  <a:pos x="42" y="104"/>
                </a:cxn>
                <a:cxn ang="0">
                  <a:pos x="50" y="108"/>
                </a:cxn>
              </a:cxnLst>
              <a:rect l="0" t="0" r="r" b="b"/>
              <a:pathLst>
                <a:path w="136" h="108">
                  <a:moveTo>
                    <a:pt x="50" y="108"/>
                  </a:moveTo>
                  <a:cubicBezTo>
                    <a:pt x="50" y="101"/>
                    <a:pt x="49" y="94"/>
                    <a:pt x="50" y="93"/>
                  </a:cubicBezTo>
                  <a:cubicBezTo>
                    <a:pt x="50" y="91"/>
                    <a:pt x="65" y="83"/>
                    <a:pt x="68" y="81"/>
                  </a:cubicBezTo>
                  <a:cubicBezTo>
                    <a:pt x="70" y="80"/>
                    <a:pt x="75" y="82"/>
                    <a:pt x="75" y="79"/>
                  </a:cubicBezTo>
                  <a:cubicBezTo>
                    <a:pt x="75" y="76"/>
                    <a:pt x="81" y="77"/>
                    <a:pt x="85" y="77"/>
                  </a:cubicBezTo>
                  <a:cubicBezTo>
                    <a:pt x="89" y="76"/>
                    <a:pt x="91" y="73"/>
                    <a:pt x="91" y="70"/>
                  </a:cubicBezTo>
                  <a:cubicBezTo>
                    <a:pt x="91" y="67"/>
                    <a:pt x="96" y="67"/>
                    <a:pt x="99" y="67"/>
                  </a:cubicBezTo>
                  <a:cubicBezTo>
                    <a:pt x="103" y="67"/>
                    <a:pt x="102" y="64"/>
                    <a:pt x="104" y="64"/>
                  </a:cubicBezTo>
                  <a:cubicBezTo>
                    <a:pt x="107" y="64"/>
                    <a:pt x="105" y="60"/>
                    <a:pt x="106" y="57"/>
                  </a:cubicBezTo>
                  <a:cubicBezTo>
                    <a:pt x="106" y="53"/>
                    <a:pt x="106" y="54"/>
                    <a:pt x="110" y="54"/>
                  </a:cubicBezTo>
                  <a:cubicBezTo>
                    <a:pt x="113" y="54"/>
                    <a:pt x="116" y="52"/>
                    <a:pt x="116" y="50"/>
                  </a:cubicBezTo>
                  <a:cubicBezTo>
                    <a:pt x="116" y="48"/>
                    <a:pt x="130" y="49"/>
                    <a:pt x="133" y="49"/>
                  </a:cubicBezTo>
                  <a:cubicBezTo>
                    <a:pt x="135" y="49"/>
                    <a:pt x="136" y="46"/>
                    <a:pt x="135" y="45"/>
                  </a:cubicBezTo>
                  <a:cubicBezTo>
                    <a:pt x="135" y="43"/>
                    <a:pt x="133" y="37"/>
                    <a:pt x="131" y="37"/>
                  </a:cubicBezTo>
                  <a:cubicBezTo>
                    <a:pt x="129" y="37"/>
                    <a:pt x="130" y="31"/>
                    <a:pt x="130" y="27"/>
                  </a:cubicBezTo>
                  <a:cubicBezTo>
                    <a:pt x="130" y="22"/>
                    <a:pt x="129" y="18"/>
                    <a:pt x="127" y="15"/>
                  </a:cubicBezTo>
                  <a:cubicBezTo>
                    <a:pt x="126" y="14"/>
                    <a:pt x="126" y="13"/>
                    <a:pt x="125" y="11"/>
                  </a:cubicBezTo>
                  <a:cubicBezTo>
                    <a:pt x="121" y="11"/>
                    <a:pt x="116" y="8"/>
                    <a:pt x="112" y="8"/>
                  </a:cubicBezTo>
                  <a:cubicBezTo>
                    <a:pt x="106" y="8"/>
                    <a:pt x="97" y="11"/>
                    <a:pt x="93" y="6"/>
                  </a:cubicBezTo>
                  <a:cubicBezTo>
                    <a:pt x="88" y="2"/>
                    <a:pt x="85" y="0"/>
                    <a:pt x="82" y="2"/>
                  </a:cubicBezTo>
                  <a:cubicBezTo>
                    <a:pt x="79" y="3"/>
                    <a:pt x="73" y="20"/>
                    <a:pt x="70" y="25"/>
                  </a:cubicBezTo>
                  <a:cubicBezTo>
                    <a:pt x="67" y="29"/>
                    <a:pt x="57" y="33"/>
                    <a:pt x="53" y="33"/>
                  </a:cubicBezTo>
                  <a:cubicBezTo>
                    <a:pt x="48" y="33"/>
                    <a:pt x="48" y="40"/>
                    <a:pt x="44" y="42"/>
                  </a:cubicBezTo>
                  <a:cubicBezTo>
                    <a:pt x="41" y="45"/>
                    <a:pt x="42" y="50"/>
                    <a:pt x="38" y="53"/>
                  </a:cubicBezTo>
                  <a:cubicBezTo>
                    <a:pt x="34" y="56"/>
                    <a:pt x="36" y="67"/>
                    <a:pt x="38" y="70"/>
                  </a:cubicBezTo>
                  <a:cubicBezTo>
                    <a:pt x="40" y="74"/>
                    <a:pt x="30" y="85"/>
                    <a:pt x="25" y="89"/>
                  </a:cubicBezTo>
                  <a:cubicBezTo>
                    <a:pt x="19" y="92"/>
                    <a:pt x="17" y="98"/>
                    <a:pt x="8" y="100"/>
                  </a:cubicBezTo>
                  <a:cubicBezTo>
                    <a:pt x="5" y="100"/>
                    <a:pt x="2" y="102"/>
                    <a:pt x="0" y="104"/>
                  </a:cubicBezTo>
                  <a:cubicBezTo>
                    <a:pt x="14" y="104"/>
                    <a:pt x="35" y="104"/>
                    <a:pt x="42" y="104"/>
                  </a:cubicBezTo>
                  <a:cubicBezTo>
                    <a:pt x="50" y="104"/>
                    <a:pt x="48" y="106"/>
                    <a:pt x="50" y="10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4519613" y="2405063"/>
              <a:ext cx="93663" cy="174625"/>
            </a:xfrm>
            <a:custGeom>
              <a:avLst/>
              <a:gdLst/>
              <a:ahLst/>
              <a:cxnLst>
                <a:cxn ang="0">
                  <a:pos x="13" y="23"/>
                </a:cxn>
                <a:cxn ang="0">
                  <a:pos x="10" y="35"/>
                </a:cxn>
                <a:cxn ang="0">
                  <a:pos x="3" y="42"/>
                </a:cxn>
                <a:cxn ang="0">
                  <a:pos x="7" y="54"/>
                </a:cxn>
                <a:cxn ang="0">
                  <a:pos x="12" y="62"/>
                </a:cxn>
                <a:cxn ang="0">
                  <a:pos x="21" y="68"/>
                </a:cxn>
                <a:cxn ang="0">
                  <a:pos x="26" y="88"/>
                </a:cxn>
                <a:cxn ang="0">
                  <a:pos x="27" y="91"/>
                </a:cxn>
                <a:cxn ang="0">
                  <a:pos x="32" y="87"/>
                </a:cxn>
                <a:cxn ang="0">
                  <a:pos x="34" y="78"/>
                </a:cxn>
                <a:cxn ang="0">
                  <a:pos x="35" y="73"/>
                </a:cxn>
                <a:cxn ang="0">
                  <a:pos x="43" y="65"/>
                </a:cxn>
                <a:cxn ang="0">
                  <a:pos x="48" y="61"/>
                </a:cxn>
                <a:cxn ang="0">
                  <a:pos x="49" y="55"/>
                </a:cxn>
                <a:cxn ang="0">
                  <a:pos x="44" y="51"/>
                </a:cxn>
                <a:cxn ang="0">
                  <a:pos x="40" y="47"/>
                </a:cxn>
                <a:cxn ang="0">
                  <a:pos x="31" y="43"/>
                </a:cxn>
                <a:cxn ang="0">
                  <a:pos x="40" y="35"/>
                </a:cxn>
                <a:cxn ang="0">
                  <a:pos x="40" y="20"/>
                </a:cxn>
                <a:cxn ang="0">
                  <a:pos x="42" y="10"/>
                </a:cxn>
                <a:cxn ang="0">
                  <a:pos x="40" y="6"/>
                </a:cxn>
                <a:cxn ang="0">
                  <a:pos x="35" y="4"/>
                </a:cxn>
                <a:cxn ang="0">
                  <a:pos x="20" y="4"/>
                </a:cxn>
                <a:cxn ang="0">
                  <a:pos x="13" y="5"/>
                </a:cxn>
                <a:cxn ang="0">
                  <a:pos x="13" y="23"/>
                </a:cxn>
              </a:cxnLst>
              <a:rect l="0" t="0" r="r" b="b"/>
              <a:pathLst>
                <a:path w="49" h="91">
                  <a:moveTo>
                    <a:pt x="13" y="23"/>
                  </a:moveTo>
                  <a:cubicBezTo>
                    <a:pt x="16" y="27"/>
                    <a:pt x="13" y="34"/>
                    <a:pt x="10" y="35"/>
                  </a:cubicBezTo>
                  <a:cubicBezTo>
                    <a:pt x="7" y="36"/>
                    <a:pt x="5" y="42"/>
                    <a:pt x="3" y="42"/>
                  </a:cubicBezTo>
                  <a:cubicBezTo>
                    <a:pt x="0" y="42"/>
                    <a:pt x="3" y="52"/>
                    <a:pt x="7" y="54"/>
                  </a:cubicBezTo>
                  <a:cubicBezTo>
                    <a:pt x="12" y="56"/>
                    <a:pt x="12" y="60"/>
                    <a:pt x="12" y="62"/>
                  </a:cubicBezTo>
                  <a:cubicBezTo>
                    <a:pt x="12" y="64"/>
                    <a:pt x="19" y="66"/>
                    <a:pt x="21" y="68"/>
                  </a:cubicBezTo>
                  <a:cubicBezTo>
                    <a:pt x="23" y="71"/>
                    <a:pt x="26" y="84"/>
                    <a:pt x="26" y="88"/>
                  </a:cubicBezTo>
                  <a:cubicBezTo>
                    <a:pt x="26" y="89"/>
                    <a:pt x="26" y="90"/>
                    <a:pt x="27" y="91"/>
                  </a:cubicBezTo>
                  <a:cubicBezTo>
                    <a:pt x="29" y="90"/>
                    <a:pt x="31" y="89"/>
                    <a:pt x="32" y="87"/>
                  </a:cubicBezTo>
                  <a:cubicBezTo>
                    <a:pt x="33" y="84"/>
                    <a:pt x="34" y="79"/>
                    <a:pt x="34" y="78"/>
                  </a:cubicBezTo>
                  <a:cubicBezTo>
                    <a:pt x="33" y="77"/>
                    <a:pt x="33" y="74"/>
                    <a:pt x="35" y="73"/>
                  </a:cubicBezTo>
                  <a:cubicBezTo>
                    <a:pt x="36" y="72"/>
                    <a:pt x="42" y="65"/>
                    <a:pt x="43" y="65"/>
                  </a:cubicBezTo>
                  <a:cubicBezTo>
                    <a:pt x="45" y="64"/>
                    <a:pt x="48" y="65"/>
                    <a:pt x="48" y="61"/>
                  </a:cubicBezTo>
                  <a:cubicBezTo>
                    <a:pt x="48" y="60"/>
                    <a:pt x="48" y="58"/>
                    <a:pt x="49" y="55"/>
                  </a:cubicBezTo>
                  <a:cubicBezTo>
                    <a:pt x="46" y="54"/>
                    <a:pt x="44" y="52"/>
                    <a:pt x="44" y="51"/>
                  </a:cubicBezTo>
                  <a:cubicBezTo>
                    <a:pt x="44" y="49"/>
                    <a:pt x="41" y="45"/>
                    <a:pt x="40" y="47"/>
                  </a:cubicBezTo>
                  <a:cubicBezTo>
                    <a:pt x="38" y="49"/>
                    <a:pt x="32" y="47"/>
                    <a:pt x="31" y="43"/>
                  </a:cubicBezTo>
                  <a:cubicBezTo>
                    <a:pt x="30" y="39"/>
                    <a:pt x="35" y="39"/>
                    <a:pt x="40" y="35"/>
                  </a:cubicBezTo>
                  <a:cubicBezTo>
                    <a:pt x="44" y="31"/>
                    <a:pt x="45" y="24"/>
                    <a:pt x="40" y="20"/>
                  </a:cubicBezTo>
                  <a:cubicBezTo>
                    <a:pt x="35" y="16"/>
                    <a:pt x="38" y="14"/>
                    <a:pt x="42" y="10"/>
                  </a:cubicBezTo>
                  <a:cubicBezTo>
                    <a:pt x="45" y="7"/>
                    <a:pt x="42" y="5"/>
                    <a:pt x="40" y="6"/>
                  </a:cubicBezTo>
                  <a:cubicBezTo>
                    <a:pt x="39" y="8"/>
                    <a:pt x="36" y="8"/>
                    <a:pt x="35" y="4"/>
                  </a:cubicBezTo>
                  <a:cubicBezTo>
                    <a:pt x="35" y="0"/>
                    <a:pt x="24" y="0"/>
                    <a:pt x="20" y="4"/>
                  </a:cubicBezTo>
                  <a:cubicBezTo>
                    <a:pt x="18" y="5"/>
                    <a:pt x="16" y="5"/>
                    <a:pt x="13" y="5"/>
                  </a:cubicBezTo>
                  <a:cubicBezTo>
                    <a:pt x="12" y="12"/>
                    <a:pt x="12" y="20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4171950" y="2411413"/>
              <a:ext cx="449263" cy="430213"/>
            </a:xfrm>
            <a:custGeom>
              <a:avLst/>
              <a:gdLst/>
              <a:ahLst/>
              <a:cxnLst>
                <a:cxn ang="0">
                  <a:pos x="81" y="43"/>
                </a:cxn>
                <a:cxn ang="0">
                  <a:pos x="82" y="53"/>
                </a:cxn>
                <a:cxn ang="0">
                  <a:pos x="86" y="61"/>
                </a:cxn>
                <a:cxn ang="0">
                  <a:pos x="84" y="65"/>
                </a:cxn>
                <a:cxn ang="0">
                  <a:pos x="67" y="66"/>
                </a:cxn>
                <a:cxn ang="0">
                  <a:pos x="61" y="70"/>
                </a:cxn>
                <a:cxn ang="0">
                  <a:pos x="57" y="73"/>
                </a:cxn>
                <a:cxn ang="0">
                  <a:pos x="55" y="80"/>
                </a:cxn>
                <a:cxn ang="0">
                  <a:pos x="50" y="83"/>
                </a:cxn>
                <a:cxn ang="0">
                  <a:pos x="42" y="86"/>
                </a:cxn>
                <a:cxn ang="0">
                  <a:pos x="36" y="93"/>
                </a:cxn>
                <a:cxn ang="0">
                  <a:pos x="26" y="95"/>
                </a:cxn>
                <a:cxn ang="0">
                  <a:pos x="19" y="97"/>
                </a:cxn>
                <a:cxn ang="0">
                  <a:pos x="1" y="109"/>
                </a:cxn>
                <a:cxn ang="0">
                  <a:pos x="1" y="124"/>
                </a:cxn>
                <a:cxn ang="0">
                  <a:pos x="3" y="126"/>
                </a:cxn>
                <a:cxn ang="0">
                  <a:pos x="112" y="199"/>
                </a:cxn>
                <a:cxn ang="0">
                  <a:pos x="120" y="209"/>
                </a:cxn>
                <a:cxn ang="0">
                  <a:pos x="132" y="213"/>
                </a:cxn>
                <a:cxn ang="0">
                  <a:pos x="138" y="225"/>
                </a:cxn>
                <a:cxn ang="0">
                  <a:pos x="149" y="223"/>
                </a:cxn>
                <a:cxn ang="0">
                  <a:pos x="166" y="217"/>
                </a:cxn>
                <a:cxn ang="0">
                  <a:pos x="187" y="201"/>
                </a:cxn>
                <a:cxn ang="0">
                  <a:pos x="235" y="171"/>
                </a:cxn>
                <a:cxn ang="0">
                  <a:pos x="235" y="171"/>
                </a:cxn>
                <a:cxn ang="0">
                  <a:pos x="230" y="161"/>
                </a:cxn>
                <a:cxn ang="0">
                  <a:pos x="221" y="158"/>
                </a:cxn>
                <a:cxn ang="0">
                  <a:pos x="214" y="154"/>
                </a:cxn>
                <a:cxn ang="0">
                  <a:pos x="212" y="145"/>
                </a:cxn>
                <a:cxn ang="0">
                  <a:pos x="207" y="138"/>
                </a:cxn>
                <a:cxn ang="0">
                  <a:pos x="212" y="133"/>
                </a:cxn>
                <a:cxn ang="0">
                  <a:pos x="211" y="127"/>
                </a:cxn>
                <a:cxn ang="0">
                  <a:pos x="211" y="120"/>
                </a:cxn>
                <a:cxn ang="0">
                  <a:pos x="211" y="113"/>
                </a:cxn>
                <a:cxn ang="0">
                  <a:pos x="212" y="101"/>
                </a:cxn>
                <a:cxn ang="0">
                  <a:pos x="207" y="91"/>
                </a:cxn>
                <a:cxn ang="0">
                  <a:pos x="209" y="88"/>
                </a:cxn>
                <a:cxn ang="0">
                  <a:pos x="208" y="85"/>
                </a:cxn>
                <a:cxn ang="0">
                  <a:pos x="203" y="65"/>
                </a:cxn>
                <a:cxn ang="0">
                  <a:pos x="194" y="59"/>
                </a:cxn>
                <a:cxn ang="0">
                  <a:pos x="189" y="51"/>
                </a:cxn>
                <a:cxn ang="0">
                  <a:pos x="185" y="39"/>
                </a:cxn>
                <a:cxn ang="0">
                  <a:pos x="192" y="32"/>
                </a:cxn>
                <a:cxn ang="0">
                  <a:pos x="195" y="20"/>
                </a:cxn>
                <a:cxn ang="0">
                  <a:pos x="195" y="2"/>
                </a:cxn>
                <a:cxn ang="0">
                  <a:pos x="185" y="0"/>
                </a:cxn>
                <a:cxn ang="0">
                  <a:pos x="173" y="1"/>
                </a:cxn>
                <a:cxn ang="0">
                  <a:pos x="158" y="5"/>
                </a:cxn>
                <a:cxn ang="0">
                  <a:pos x="115" y="7"/>
                </a:cxn>
                <a:cxn ang="0">
                  <a:pos x="98" y="16"/>
                </a:cxn>
                <a:cxn ang="0">
                  <a:pos x="80" y="26"/>
                </a:cxn>
                <a:cxn ang="0">
                  <a:pos x="76" y="27"/>
                </a:cxn>
                <a:cxn ang="0">
                  <a:pos x="78" y="31"/>
                </a:cxn>
                <a:cxn ang="0">
                  <a:pos x="81" y="43"/>
                </a:cxn>
              </a:cxnLst>
              <a:rect l="0" t="0" r="r" b="b"/>
              <a:pathLst>
                <a:path w="235" h="225">
                  <a:moveTo>
                    <a:pt x="81" y="43"/>
                  </a:moveTo>
                  <a:cubicBezTo>
                    <a:pt x="81" y="47"/>
                    <a:pt x="80" y="53"/>
                    <a:pt x="82" y="53"/>
                  </a:cubicBezTo>
                  <a:cubicBezTo>
                    <a:pt x="84" y="53"/>
                    <a:pt x="86" y="59"/>
                    <a:pt x="86" y="61"/>
                  </a:cubicBezTo>
                  <a:cubicBezTo>
                    <a:pt x="87" y="62"/>
                    <a:pt x="86" y="65"/>
                    <a:pt x="84" y="65"/>
                  </a:cubicBezTo>
                  <a:cubicBezTo>
                    <a:pt x="81" y="65"/>
                    <a:pt x="67" y="64"/>
                    <a:pt x="67" y="66"/>
                  </a:cubicBezTo>
                  <a:cubicBezTo>
                    <a:pt x="67" y="68"/>
                    <a:pt x="64" y="70"/>
                    <a:pt x="61" y="70"/>
                  </a:cubicBezTo>
                  <a:cubicBezTo>
                    <a:pt x="57" y="70"/>
                    <a:pt x="57" y="69"/>
                    <a:pt x="57" y="73"/>
                  </a:cubicBezTo>
                  <a:cubicBezTo>
                    <a:pt x="56" y="76"/>
                    <a:pt x="58" y="80"/>
                    <a:pt x="55" y="80"/>
                  </a:cubicBezTo>
                  <a:cubicBezTo>
                    <a:pt x="53" y="80"/>
                    <a:pt x="54" y="83"/>
                    <a:pt x="50" y="83"/>
                  </a:cubicBezTo>
                  <a:cubicBezTo>
                    <a:pt x="47" y="83"/>
                    <a:pt x="42" y="83"/>
                    <a:pt x="42" y="86"/>
                  </a:cubicBezTo>
                  <a:cubicBezTo>
                    <a:pt x="42" y="89"/>
                    <a:pt x="40" y="92"/>
                    <a:pt x="36" y="93"/>
                  </a:cubicBezTo>
                  <a:cubicBezTo>
                    <a:pt x="32" y="93"/>
                    <a:pt x="26" y="92"/>
                    <a:pt x="26" y="95"/>
                  </a:cubicBezTo>
                  <a:cubicBezTo>
                    <a:pt x="26" y="98"/>
                    <a:pt x="21" y="96"/>
                    <a:pt x="19" y="97"/>
                  </a:cubicBezTo>
                  <a:cubicBezTo>
                    <a:pt x="16" y="99"/>
                    <a:pt x="1" y="107"/>
                    <a:pt x="1" y="109"/>
                  </a:cubicBezTo>
                  <a:cubicBezTo>
                    <a:pt x="0" y="110"/>
                    <a:pt x="1" y="117"/>
                    <a:pt x="1" y="124"/>
                  </a:cubicBezTo>
                  <a:cubicBezTo>
                    <a:pt x="1" y="125"/>
                    <a:pt x="2" y="126"/>
                    <a:pt x="3" y="126"/>
                  </a:cubicBezTo>
                  <a:cubicBezTo>
                    <a:pt x="9" y="129"/>
                    <a:pt x="109" y="196"/>
                    <a:pt x="112" y="199"/>
                  </a:cubicBezTo>
                  <a:cubicBezTo>
                    <a:pt x="116" y="202"/>
                    <a:pt x="120" y="209"/>
                    <a:pt x="120" y="209"/>
                  </a:cubicBezTo>
                  <a:cubicBezTo>
                    <a:pt x="120" y="209"/>
                    <a:pt x="127" y="210"/>
                    <a:pt x="132" y="213"/>
                  </a:cubicBezTo>
                  <a:cubicBezTo>
                    <a:pt x="138" y="217"/>
                    <a:pt x="138" y="225"/>
                    <a:pt x="138" y="225"/>
                  </a:cubicBezTo>
                  <a:cubicBezTo>
                    <a:pt x="138" y="225"/>
                    <a:pt x="145" y="224"/>
                    <a:pt x="149" y="223"/>
                  </a:cubicBezTo>
                  <a:cubicBezTo>
                    <a:pt x="153" y="222"/>
                    <a:pt x="166" y="217"/>
                    <a:pt x="166" y="217"/>
                  </a:cubicBezTo>
                  <a:cubicBezTo>
                    <a:pt x="187" y="201"/>
                    <a:pt x="187" y="201"/>
                    <a:pt x="187" y="20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5" y="171"/>
                    <a:pt x="235" y="171"/>
                    <a:pt x="235" y="171"/>
                  </a:cubicBezTo>
                  <a:cubicBezTo>
                    <a:pt x="234" y="165"/>
                    <a:pt x="232" y="161"/>
                    <a:pt x="230" y="161"/>
                  </a:cubicBezTo>
                  <a:cubicBezTo>
                    <a:pt x="227" y="161"/>
                    <a:pt x="225" y="158"/>
                    <a:pt x="221" y="158"/>
                  </a:cubicBezTo>
                  <a:cubicBezTo>
                    <a:pt x="218" y="158"/>
                    <a:pt x="214" y="157"/>
                    <a:pt x="214" y="154"/>
                  </a:cubicBezTo>
                  <a:cubicBezTo>
                    <a:pt x="213" y="151"/>
                    <a:pt x="215" y="149"/>
                    <a:pt x="212" y="145"/>
                  </a:cubicBezTo>
                  <a:cubicBezTo>
                    <a:pt x="210" y="141"/>
                    <a:pt x="207" y="140"/>
                    <a:pt x="207" y="138"/>
                  </a:cubicBezTo>
                  <a:cubicBezTo>
                    <a:pt x="207" y="136"/>
                    <a:pt x="212" y="133"/>
                    <a:pt x="212" y="133"/>
                  </a:cubicBezTo>
                  <a:cubicBezTo>
                    <a:pt x="213" y="132"/>
                    <a:pt x="211" y="129"/>
                    <a:pt x="211" y="127"/>
                  </a:cubicBezTo>
                  <a:cubicBezTo>
                    <a:pt x="211" y="126"/>
                    <a:pt x="209" y="122"/>
                    <a:pt x="211" y="120"/>
                  </a:cubicBezTo>
                  <a:cubicBezTo>
                    <a:pt x="212" y="118"/>
                    <a:pt x="213" y="116"/>
                    <a:pt x="211" y="113"/>
                  </a:cubicBezTo>
                  <a:cubicBezTo>
                    <a:pt x="210" y="109"/>
                    <a:pt x="214" y="106"/>
                    <a:pt x="212" y="101"/>
                  </a:cubicBezTo>
                  <a:cubicBezTo>
                    <a:pt x="210" y="96"/>
                    <a:pt x="206" y="92"/>
                    <a:pt x="207" y="91"/>
                  </a:cubicBezTo>
                  <a:cubicBezTo>
                    <a:pt x="207" y="90"/>
                    <a:pt x="208" y="89"/>
                    <a:pt x="209" y="88"/>
                  </a:cubicBezTo>
                  <a:cubicBezTo>
                    <a:pt x="208" y="87"/>
                    <a:pt x="208" y="86"/>
                    <a:pt x="208" y="85"/>
                  </a:cubicBezTo>
                  <a:cubicBezTo>
                    <a:pt x="208" y="81"/>
                    <a:pt x="205" y="68"/>
                    <a:pt x="203" y="65"/>
                  </a:cubicBezTo>
                  <a:cubicBezTo>
                    <a:pt x="201" y="63"/>
                    <a:pt x="194" y="61"/>
                    <a:pt x="194" y="59"/>
                  </a:cubicBezTo>
                  <a:cubicBezTo>
                    <a:pt x="194" y="57"/>
                    <a:pt x="194" y="53"/>
                    <a:pt x="189" y="51"/>
                  </a:cubicBezTo>
                  <a:cubicBezTo>
                    <a:pt x="185" y="49"/>
                    <a:pt x="182" y="39"/>
                    <a:pt x="185" y="39"/>
                  </a:cubicBezTo>
                  <a:cubicBezTo>
                    <a:pt x="187" y="39"/>
                    <a:pt x="189" y="33"/>
                    <a:pt x="192" y="32"/>
                  </a:cubicBezTo>
                  <a:cubicBezTo>
                    <a:pt x="195" y="31"/>
                    <a:pt x="198" y="24"/>
                    <a:pt x="195" y="20"/>
                  </a:cubicBezTo>
                  <a:cubicBezTo>
                    <a:pt x="194" y="17"/>
                    <a:pt x="194" y="9"/>
                    <a:pt x="195" y="2"/>
                  </a:cubicBezTo>
                  <a:cubicBezTo>
                    <a:pt x="191" y="2"/>
                    <a:pt x="186" y="1"/>
                    <a:pt x="185" y="0"/>
                  </a:cubicBezTo>
                  <a:cubicBezTo>
                    <a:pt x="183" y="0"/>
                    <a:pt x="177" y="1"/>
                    <a:pt x="173" y="1"/>
                  </a:cubicBezTo>
                  <a:cubicBezTo>
                    <a:pt x="170" y="2"/>
                    <a:pt x="161" y="7"/>
                    <a:pt x="158" y="5"/>
                  </a:cubicBezTo>
                  <a:cubicBezTo>
                    <a:pt x="155" y="2"/>
                    <a:pt x="124" y="7"/>
                    <a:pt x="115" y="7"/>
                  </a:cubicBezTo>
                  <a:cubicBezTo>
                    <a:pt x="107" y="7"/>
                    <a:pt x="103" y="16"/>
                    <a:pt x="98" y="16"/>
                  </a:cubicBezTo>
                  <a:cubicBezTo>
                    <a:pt x="93" y="16"/>
                    <a:pt x="85" y="21"/>
                    <a:pt x="80" y="26"/>
                  </a:cubicBezTo>
                  <a:cubicBezTo>
                    <a:pt x="79" y="27"/>
                    <a:pt x="78" y="27"/>
                    <a:pt x="76" y="27"/>
                  </a:cubicBezTo>
                  <a:cubicBezTo>
                    <a:pt x="77" y="29"/>
                    <a:pt x="77" y="30"/>
                    <a:pt x="78" y="31"/>
                  </a:cubicBezTo>
                  <a:cubicBezTo>
                    <a:pt x="80" y="34"/>
                    <a:pt x="81" y="38"/>
                    <a:pt x="81" y="4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" name="Freeform 17"/>
            <p:cNvSpPr/>
            <p:nvPr/>
          </p:nvSpPr>
          <p:spPr bwMode="auto">
            <a:xfrm>
              <a:off x="4565650" y="2509838"/>
              <a:ext cx="328613" cy="315913"/>
            </a:xfrm>
            <a:custGeom>
              <a:avLst/>
              <a:gdLst/>
              <a:ahLst/>
              <a:cxnLst>
                <a:cxn ang="0">
                  <a:pos x="19" y="10"/>
                </a:cxn>
                <a:cxn ang="0">
                  <a:pos x="11" y="18"/>
                </a:cxn>
                <a:cxn ang="0">
                  <a:pos x="10" y="23"/>
                </a:cxn>
                <a:cxn ang="0">
                  <a:pos x="8" y="32"/>
                </a:cxn>
                <a:cxn ang="0">
                  <a:pos x="1" y="39"/>
                </a:cxn>
                <a:cxn ang="0">
                  <a:pos x="6" y="49"/>
                </a:cxn>
                <a:cxn ang="0">
                  <a:pos x="5" y="61"/>
                </a:cxn>
                <a:cxn ang="0">
                  <a:pos x="5" y="68"/>
                </a:cxn>
                <a:cxn ang="0">
                  <a:pos x="5" y="75"/>
                </a:cxn>
                <a:cxn ang="0">
                  <a:pos x="6" y="81"/>
                </a:cxn>
                <a:cxn ang="0">
                  <a:pos x="1" y="86"/>
                </a:cxn>
                <a:cxn ang="0">
                  <a:pos x="6" y="93"/>
                </a:cxn>
                <a:cxn ang="0">
                  <a:pos x="8" y="102"/>
                </a:cxn>
                <a:cxn ang="0">
                  <a:pos x="15" y="106"/>
                </a:cxn>
                <a:cxn ang="0">
                  <a:pos x="24" y="109"/>
                </a:cxn>
                <a:cxn ang="0">
                  <a:pos x="29" y="119"/>
                </a:cxn>
                <a:cxn ang="0">
                  <a:pos x="46" y="122"/>
                </a:cxn>
                <a:cxn ang="0">
                  <a:pos x="53" y="129"/>
                </a:cxn>
                <a:cxn ang="0">
                  <a:pos x="72" y="119"/>
                </a:cxn>
                <a:cxn ang="0">
                  <a:pos x="158" y="165"/>
                </a:cxn>
                <a:cxn ang="0">
                  <a:pos x="158" y="159"/>
                </a:cxn>
                <a:cxn ang="0">
                  <a:pos x="169" y="159"/>
                </a:cxn>
                <a:cxn ang="0">
                  <a:pos x="169" y="48"/>
                </a:cxn>
                <a:cxn ang="0">
                  <a:pos x="169" y="32"/>
                </a:cxn>
                <a:cxn ang="0">
                  <a:pos x="170" y="18"/>
                </a:cxn>
                <a:cxn ang="0">
                  <a:pos x="171" y="15"/>
                </a:cxn>
                <a:cxn ang="0">
                  <a:pos x="171" y="15"/>
                </a:cxn>
                <a:cxn ang="0">
                  <a:pos x="156" y="11"/>
                </a:cxn>
                <a:cxn ang="0">
                  <a:pos x="138" y="2"/>
                </a:cxn>
                <a:cxn ang="0">
                  <a:pos x="113" y="15"/>
                </a:cxn>
                <a:cxn ang="0">
                  <a:pos x="115" y="29"/>
                </a:cxn>
                <a:cxn ang="0">
                  <a:pos x="97" y="29"/>
                </a:cxn>
                <a:cxn ang="0">
                  <a:pos x="77" y="22"/>
                </a:cxn>
                <a:cxn ang="0">
                  <a:pos x="65" y="14"/>
                </a:cxn>
                <a:cxn ang="0">
                  <a:pos x="58" y="7"/>
                </a:cxn>
                <a:cxn ang="0">
                  <a:pos x="38" y="3"/>
                </a:cxn>
                <a:cxn ang="0">
                  <a:pos x="25" y="0"/>
                </a:cxn>
                <a:cxn ang="0">
                  <a:pos x="24" y="6"/>
                </a:cxn>
                <a:cxn ang="0">
                  <a:pos x="19" y="10"/>
                </a:cxn>
              </a:cxnLst>
              <a:rect l="0" t="0" r="r" b="b"/>
              <a:pathLst>
                <a:path w="172" h="165">
                  <a:moveTo>
                    <a:pt x="19" y="10"/>
                  </a:moveTo>
                  <a:cubicBezTo>
                    <a:pt x="18" y="10"/>
                    <a:pt x="12" y="17"/>
                    <a:pt x="11" y="18"/>
                  </a:cubicBezTo>
                  <a:cubicBezTo>
                    <a:pt x="9" y="19"/>
                    <a:pt x="9" y="22"/>
                    <a:pt x="10" y="23"/>
                  </a:cubicBezTo>
                  <a:cubicBezTo>
                    <a:pt x="10" y="24"/>
                    <a:pt x="9" y="29"/>
                    <a:pt x="8" y="32"/>
                  </a:cubicBezTo>
                  <a:cubicBezTo>
                    <a:pt x="6" y="35"/>
                    <a:pt x="1" y="37"/>
                    <a:pt x="1" y="39"/>
                  </a:cubicBezTo>
                  <a:cubicBezTo>
                    <a:pt x="0" y="40"/>
                    <a:pt x="4" y="44"/>
                    <a:pt x="6" y="49"/>
                  </a:cubicBezTo>
                  <a:cubicBezTo>
                    <a:pt x="8" y="54"/>
                    <a:pt x="4" y="57"/>
                    <a:pt x="5" y="61"/>
                  </a:cubicBezTo>
                  <a:cubicBezTo>
                    <a:pt x="7" y="64"/>
                    <a:pt x="6" y="66"/>
                    <a:pt x="5" y="68"/>
                  </a:cubicBezTo>
                  <a:cubicBezTo>
                    <a:pt x="3" y="70"/>
                    <a:pt x="5" y="74"/>
                    <a:pt x="5" y="75"/>
                  </a:cubicBezTo>
                  <a:cubicBezTo>
                    <a:pt x="5" y="77"/>
                    <a:pt x="7" y="80"/>
                    <a:pt x="6" y="81"/>
                  </a:cubicBezTo>
                  <a:cubicBezTo>
                    <a:pt x="6" y="81"/>
                    <a:pt x="1" y="84"/>
                    <a:pt x="1" y="86"/>
                  </a:cubicBezTo>
                  <a:cubicBezTo>
                    <a:pt x="1" y="88"/>
                    <a:pt x="4" y="89"/>
                    <a:pt x="6" y="93"/>
                  </a:cubicBezTo>
                  <a:cubicBezTo>
                    <a:pt x="9" y="97"/>
                    <a:pt x="7" y="99"/>
                    <a:pt x="8" y="102"/>
                  </a:cubicBezTo>
                  <a:cubicBezTo>
                    <a:pt x="8" y="105"/>
                    <a:pt x="12" y="106"/>
                    <a:pt x="15" y="106"/>
                  </a:cubicBezTo>
                  <a:cubicBezTo>
                    <a:pt x="19" y="106"/>
                    <a:pt x="21" y="109"/>
                    <a:pt x="24" y="109"/>
                  </a:cubicBezTo>
                  <a:cubicBezTo>
                    <a:pt x="26" y="109"/>
                    <a:pt x="28" y="113"/>
                    <a:pt x="29" y="119"/>
                  </a:cubicBezTo>
                  <a:cubicBezTo>
                    <a:pt x="31" y="119"/>
                    <a:pt x="41" y="119"/>
                    <a:pt x="46" y="122"/>
                  </a:cubicBezTo>
                  <a:cubicBezTo>
                    <a:pt x="51" y="125"/>
                    <a:pt x="53" y="129"/>
                    <a:pt x="53" y="129"/>
                  </a:cubicBezTo>
                  <a:cubicBezTo>
                    <a:pt x="72" y="119"/>
                    <a:pt x="72" y="119"/>
                    <a:pt x="72" y="119"/>
                  </a:cubicBezTo>
                  <a:cubicBezTo>
                    <a:pt x="158" y="165"/>
                    <a:pt x="158" y="165"/>
                    <a:pt x="158" y="165"/>
                  </a:cubicBezTo>
                  <a:cubicBezTo>
                    <a:pt x="158" y="159"/>
                    <a:pt x="158" y="159"/>
                    <a:pt x="158" y="159"/>
                  </a:cubicBez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56"/>
                    <a:pt x="169" y="48"/>
                  </a:cubicBezTo>
                  <a:cubicBezTo>
                    <a:pt x="169" y="41"/>
                    <a:pt x="165" y="36"/>
                    <a:pt x="169" y="32"/>
                  </a:cubicBezTo>
                  <a:cubicBezTo>
                    <a:pt x="172" y="27"/>
                    <a:pt x="167" y="25"/>
                    <a:pt x="170" y="18"/>
                  </a:cubicBezTo>
                  <a:cubicBezTo>
                    <a:pt x="170" y="17"/>
                    <a:pt x="171" y="16"/>
                    <a:pt x="171" y="15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2"/>
                    <a:pt x="165" y="12"/>
                    <a:pt x="156" y="11"/>
                  </a:cubicBezTo>
                  <a:cubicBezTo>
                    <a:pt x="146" y="9"/>
                    <a:pt x="149" y="2"/>
                    <a:pt x="138" y="2"/>
                  </a:cubicBezTo>
                  <a:cubicBezTo>
                    <a:pt x="127" y="1"/>
                    <a:pt x="113" y="10"/>
                    <a:pt x="113" y="15"/>
                  </a:cubicBezTo>
                  <a:cubicBezTo>
                    <a:pt x="113" y="19"/>
                    <a:pt x="118" y="24"/>
                    <a:pt x="115" y="29"/>
                  </a:cubicBezTo>
                  <a:cubicBezTo>
                    <a:pt x="111" y="34"/>
                    <a:pt x="103" y="35"/>
                    <a:pt x="97" y="29"/>
                  </a:cubicBezTo>
                  <a:cubicBezTo>
                    <a:pt x="92" y="24"/>
                    <a:pt x="83" y="22"/>
                    <a:pt x="77" y="22"/>
                  </a:cubicBezTo>
                  <a:cubicBezTo>
                    <a:pt x="70" y="22"/>
                    <a:pt x="65" y="18"/>
                    <a:pt x="65" y="14"/>
                  </a:cubicBezTo>
                  <a:cubicBezTo>
                    <a:pt x="66" y="10"/>
                    <a:pt x="64" y="9"/>
                    <a:pt x="58" y="7"/>
                  </a:cubicBezTo>
                  <a:cubicBezTo>
                    <a:pt x="52" y="6"/>
                    <a:pt x="48" y="2"/>
                    <a:pt x="38" y="3"/>
                  </a:cubicBezTo>
                  <a:cubicBezTo>
                    <a:pt x="32" y="4"/>
                    <a:pt x="28" y="2"/>
                    <a:pt x="25" y="0"/>
                  </a:cubicBezTo>
                  <a:cubicBezTo>
                    <a:pt x="24" y="3"/>
                    <a:pt x="24" y="5"/>
                    <a:pt x="24" y="6"/>
                  </a:cubicBezTo>
                  <a:cubicBezTo>
                    <a:pt x="24" y="10"/>
                    <a:pt x="21" y="9"/>
                    <a:pt x="19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Freeform 18"/>
            <p:cNvSpPr/>
            <p:nvPr/>
          </p:nvSpPr>
          <p:spPr bwMode="auto">
            <a:xfrm>
              <a:off x="4002088" y="2949575"/>
              <a:ext cx="61913" cy="22225"/>
            </a:xfrm>
            <a:custGeom>
              <a:avLst/>
              <a:gdLst/>
              <a:ahLst/>
              <a:cxnLst>
                <a:cxn ang="0">
                  <a:pos x="16" y="7"/>
                </a:cxn>
                <a:cxn ang="0">
                  <a:pos x="25" y="10"/>
                </a:cxn>
                <a:cxn ang="0">
                  <a:pos x="32" y="8"/>
                </a:cxn>
                <a:cxn ang="0">
                  <a:pos x="26" y="7"/>
                </a:cxn>
                <a:cxn ang="0">
                  <a:pos x="15" y="2"/>
                </a:cxn>
                <a:cxn ang="0">
                  <a:pos x="1" y="5"/>
                </a:cxn>
                <a:cxn ang="0">
                  <a:pos x="0" y="11"/>
                </a:cxn>
                <a:cxn ang="0">
                  <a:pos x="3" y="11"/>
                </a:cxn>
                <a:cxn ang="0">
                  <a:pos x="16" y="7"/>
                </a:cxn>
              </a:cxnLst>
              <a:rect l="0" t="0" r="r" b="b"/>
              <a:pathLst>
                <a:path w="32" h="11">
                  <a:moveTo>
                    <a:pt x="16" y="7"/>
                  </a:moveTo>
                  <a:cubicBezTo>
                    <a:pt x="18" y="5"/>
                    <a:pt x="22" y="9"/>
                    <a:pt x="25" y="10"/>
                  </a:cubicBezTo>
                  <a:cubicBezTo>
                    <a:pt x="29" y="10"/>
                    <a:pt x="32" y="8"/>
                    <a:pt x="32" y="8"/>
                  </a:cubicBezTo>
                  <a:cubicBezTo>
                    <a:pt x="32" y="8"/>
                    <a:pt x="32" y="7"/>
                    <a:pt x="26" y="7"/>
                  </a:cubicBezTo>
                  <a:cubicBezTo>
                    <a:pt x="21" y="7"/>
                    <a:pt x="20" y="0"/>
                    <a:pt x="15" y="2"/>
                  </a:cubicBezTo>
                  <a:cubicBezTo>
                    <a:pt x="10" y="5"/>
                    <a:pt x="7" y="5"/>
                    <a:pt x="1" y="5"/>
                  </a:cubicBezTo>
                  <a:cubicBezTo>
                    <a:pt x="1" y="6"/>
                    <a:pt x="0" y="9"/>
                    <a:pt x="0" y="11"/>
                  </a:cubicBezTo>
                  <a:cubicBezTo>
                    <a:pt x="1" y="11"/>
                    <a:pt x="2" y="11"/>
                    <a:pt x="3" y="11"/>
                  </a:cubicBezTo>
                  <a:cubicBezTo>
                    <a:pt x="6" y="11"/>
                    <a:pt x="13" y="9"/>
                    <a:pt x="16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Freeform 19"/>
            <p:cNvSpPr/>
            <p:nvPr/>
          </p:nvSpPr>
          <p:spPr bwMode="auto">
            <a:xfrm>
              <a:off x="3989388" y="2890838"/>
              <a:ext cx="125413" cy="101600"/>
            </a:xfrm>
            <a:custGeom>
              <a:avLst/>
              <a:gdLst/>
              <a:ahLst/>
              <a:cxnLst>
                <a:cxn ang="0">
                  <a:pos x="15" y="51"/>
                </a:cxn>
                <a:cxn ang="0">
                  <a:pos x="21" y="48"/>
                </a:cxn>
                <a:cxn ang="0">
                  <a:pos x="37" y="47"/>
                </a:cxn>
                <a:cxn ang="0">
                  <a:pos x="40" y="48"/>
                </a:cxn>
                <a:cxn ang="0">
                  <a:pos x="40" y="47"/>
                </a:cxn>
                <a:cxn ang="0">
                  <a:pos x="48" y="50"/>
                </a:cxn>
                <a:cxn ang="0">
                  <a:pos x="65" y="51"/>
                </a:cxn>
                <a:cxn ang="0">
                  <a:pos x="66" y="50"/>
                </a:cxn>
                <a:cxn ang="0">
                  <a:pos x="66" y="43"/>
                </a:cxn>
                <a:cxn ang="0">
                  <a:pos x="60" y="36"/>
                </a:cxn>
                <a:cxn ang="0">
                  <a:pos x="58" y="29"/>
                </a:cxn>
                <a:cxn ang="0">
                  <a:pos x="56" y="26"/>
                </a:cxn>
                <a:cxn ang="0">
                  <a:pos x="50" y="18"/>
                </a:cxn>
                <a:cxn ang="0">
                  <a:pos x="42" y="8"/>
                </a:cxn>
                <a:cxn ang="0">
                  <a:pos x="38" y="8"/>
                </a:cxn>
                <a:cxn ang="0">
                  <a:pos x="32" y="2"/>
                </a:cxn>
                <a:cxn ang="0">
                  <a:pos x="23" y="3"/>
                </a:cxn>
                <a:cxn ang="0">
                  <a:pos x="13" y="3"/>
                </a:cxn>
                <a:cxn ang="0">
                  <a:pos x="6" y="8"/>
                </a:cxn>
                <a:cxn ang="0">
                  <a:pos x="6" y="8"/>
                </a:cxn>
                <a:cxn ang="0">
                  <a:pos x="3" y="18"/>
                </a:cxn>
                <a:cxn ang="0">
                  <a:pos x="7" y="34"/>
                </a:cxn>
                <a:cxn ang="0">
                  <a:pos x="8" y="36"/>
                </a:cxn>
                <a:cxn ang="0">
                  <a:pos x="22" y="33"/>
                </a:cxn>
                <a:cxn ang="0">
                  <a:pos x="33" y="38"/>
                </a:cxn>
                <a:cxn ang="0">
                  <a:pos x="39" y="39"/>
                </a:cxn>
                <a:cxn ang="0">
                  <a:pos x="32" y="41"/>
                </a:cxn>
                <a:cxn ang="0">
                  <a:pos x="23" y="38"/>
                </a:cxn>
                <a:cxn ang="0">
                  <a:pos x="10" y="42"/>
                </a:cxn>
                <a:cxn ang="0">
                  <a:pos x="7" y="42"/>
                </a:cxn>
                <a:cxn ang="0">
                  <a:pos x="8" y="48"/>
                </a:cxn>
                <a:cxn ang="0">
                  <a:pos x="9" y="49"/>
                </a:cxn>
                <a:cxn ang="0">
                  <a:pos x="15" y="51"/>
                </a:cxn>
              </a:cxnLst>
              <a:rect l="0" t="0" r="r" b="b"/>
              <a:pathLst>
                <a:path w="66" h="53">
                  <a:moveTo>
                    <a:pt x="15" y="51"/>
                  </a:moveTo>
                  <a:cubicBezTo>
                    <a:pt x="17" y="51"/>
                    <a:pt x="21" y="48"/>
                    <a:pt x="21" y="48"/>
                  </a:cubicBezTo>
                  <a:cubicBezTo>
                    <a:pt x="21" y="48"/>
                    <a:pt x="35" y="47"/>
                    <a:pt x="37" y="47"/>
                  </a:cubicBezTo>
                  <a:cubicBezTo>
                    <a:pt x="38" y="47"/>
                    <a:pt x="39" y="47"/>
                    <a:pt x="40" y="48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0" y="47"/>
                    <a:pt x="48" y="48"/>
                    <a:pt x="48" y="50"/>
                  </a:cubicBezTo>
                  <a:cubicBezTo>
                    <a:pt x="49" y="52"/>
                    <a:pt x="59" y="53"/>
                    <a:pt x="65" y="51"/>
                  </a:cubicBezTo>
                  <a:cubicBezTo>
                    <a:pt x="65" y="51"/>
                    <a:pt x="66" y="50"/>
                    <a:pt x="66" y="50"/>
                  </a:cubicBezTo>
                  <a:cubicBezTo>
                    <a:pt x="66" y="48"/>
                    <a:pt x="66" y="44"/>
                    <a:pt x="66" y="43"/>
                  </a:cubicBezTo>
                  <a:cubicBezTo>
                    <a:pt x="66" y="42"/>
                    <a:pt x="62" y="38"/>
                    <a:pt x="60" y="36"/>
                  </a:cubicBezTo>
                  <a:cubicBezTo>
                    <a:pt x="58" y="34"/>
                    <a:pt x="58" y="29"/>
                    <a:pt x="58" y="29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56" y="26"/>
                    <a:pt x="55" y="19"/>
                    <a:pt x="50" y="18"/>
                  </a:cubicBezTo>
                  <a:cubicBezTo>
                    <a:pt x="45" y="16"/>
                    <a:pt x="42" y="8"/>
                    <a:pt x="42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8" y="8"/>
                    <a:pt x="35" y="4"/>
                    <a:pt x="32" y="2"/>
                  </a:cubicBezTo>
                  <a:cubicBezTo>
                    <a:pt x="29" y="0"/>
                    <a:pt x="23" y="3"/>
                    <a:pt x="23" y="3"/>
                  </a:cubicBezTo>
                  <a:cubicBezTo>
                    <a:pt x="23" y="3"/>
                    <a:pt x="17" y="4"/>
                    <a:pt x="13" y="3"/>
                  </a:cubicBezTo>
                  <a:cubicBezTo>
                    <a:pt x="9" y="2"/>
                    <a:pt x="10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5" y="12"/>
                    <a:pt x="5" y="15"/>
                    <a:pt x="3" y="18"/>
                  </a:cubicBezTo>
                  <a:cubicBezTo>
                    <a:pt x="0" y="23"/>
                    <a:pt x="5" y="31"/>
                    <a:pt x="7" y="34"/>
                  </a:cubicBezTo>
                  <a:cubicBezTo>
                    <a:pt x="8" y="34"/>
                    <a:pt x="8" y="35"/>
                    <a:pt x="8" y="36"/>
                  </a:cubicBezTo>
                  <a:cubicBezTo>
                    <a:pt x="14" y="36"/>
                    <a:pt x="17" y="36"/>
                    <a:pt x="22" y="33"/>
                  </a:cubicBezTo>
                  <a:cubicBezTo>
                    <a:pt x="27" y="31"/>
                    <a:pt x="28" y="38"/>
                    <a:pt x="33" y="38"/>
                  </a:cubicBezTo>
                  <a:cubicBezTo>
                    <a:pt x="39" y="38"/>
                    <a:pt x="39" y="39"/>
                    <a:pt x="39" y="39"/>
                  </a:cubicBezTo>
                  <a:cubicBezTo>
                    <a:pt x="39" y="39"/>
                    <a:pt x="36" y="41"/>
                    <a:pt x="32" y="41"/>
                  </a:cubicBezTo>
                  <a:cubicBezTo>
                    <a:pt x="29" y="40"/>
                    <a:pt x="25" y="36"/>
                    <a:pt x="23" y="38"/>
                  </a:cubicBezTo>
                  <a:cubicBezTo>
                    <a:pt x="20" y="40"/>
                    <a:pt x="13" y="42"/>
                    <a:pt x="10" y="42"/>
                  </a:cubicBezTo>
                  <a:cubicBezTo>
                    <a:pt x="9" y="42"/>
                    <a:pt x="8" y="42"/>
                    <a:pt x="7" y="42"/>
                  </a:cubicBezTo>
                  <a:cubicBezTo>
                    <a:pt x="6" y="44"/>
                    <a:pt x="6" y="46"/>
                    <a:pt x="8" y="48"/>
                  </a:cubicBezTo>
                  <a:cubicBezTo>
                    <a:pt x="8" y="48"/>
                    <a:pt x="9" y="49"/>
                    <a:pt x="9" y="49"/>
                  </a:cubicBezTo>
                  <a:cubicBezTo>
                    <a:pt x="15" y="48"/>
                    <a:pt x="13" y="50"/>
                    <a:pt x="15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20"/>
            <p:cNvSpPr/>
            <p:nvPr/>
          </p:nvSpPr>
          <p:spPr bwMode="auto">
            <a:xfrm>
              <a:off x="4005263" y="2981325"/>
              <a:ext cx="60325" cy="33338"/>
            </a:xfrm>
            <a:custGeom>
              <a:avLst/>
              <a:gdLst/>
              <a:ahLst/>
              <a:cxnLst>
                <a:cxn ang="0">
                  <a:pos x="16" y="17"/>
                </a:cxn>
                <a:cxn ang="0">
                  <a:pos x="26" y="12"/>
                </a:cxn>
                <a:cxn ang="0">
                  <a:pos x="30" y="10"/>
                </a:cxn>
                <a:cxn ang="0">
                  <a:pos x="29" y="5"/>
                </a:cxn>
                <a:cxn ang="0">
                  <a:pos x="31" y="1"/>
                </a:cxn>
                <a:cxn ang="0">
                  <a:pos x="28" y="0"/>
                </a:cxn>
                <a:cxn ang="0">
                  <a:pos x="12" y="1"/>
                </a:cxn>
                <a:cxn ang="0">
                  <a:pos x="6" y="4"/>
                </a:cxn>
                <a:cxn ang="0">
                  <a:pos x="0" y="2"/>
                </a:cxn>
                <a:cxn ang="0">
                  <a:pos x="9" y="9"/>
                </a:cxn>
                <a:cxn ang="0">
                  <a:pos x="14" y="18"/>
                </a:cxn>
                <a:cxn ang="0">
                  <a:pos x="15" y="18"/>
                </a:cxn>
                <a:cxn ang="0">
                  <a:pos x="16" y="17"/>
                </a:cxn>
              </a:cxnLst>
              <a:rect l="0" t="0" r="r" b="b"/>
              <a:pathLst>
                <a:path w="31" h="18">
                  <a:moveTo>
                    <a:pt x="16" y="17"/>
                  </a:moveTo>
                  <a:cubicBezTo>
                    <a:pt x="19" y="16"/>
                    <a:pt x="24" y="11"/>
                    <a:pt x="26" y="12"/>
                  </a:cubicBezTo>
                  <a:cubicBezTo>
                    <a:pt x="27" y="13"/>
                    <a:pt x="30" y="11"/>
                    <a:pt x="30" y="10"/>
                  </a:cubicBezTo>
                  <a:cubicBezTo>
                    <a:pt x="30" y="9"/>
                    <a:pt x="26" y="6"/>
                    <a:pt x="29" y="5"/>
                  </a:cubicBezTo>
                  <a:cubicBezTo>
                    <a:pt x="31" y="4"/>
                    <a:pt x="31" y="2"/>
                    <a:pt x="31" y="1"/>
                  </a:cubicBezTo>
                  <a:cubicBezTo>
                    <a:pt x="30" y="0"/>
                    <a:pt x="29" y="0"/>
                    <a:pt x="28" y="0"/>
                  </a:cubicBezTo>
                  <a:cubicBezTo>
                    <a:pt x="26" y="0"/>
                    <a:pt x="12" y="1"/>
                    <a:pt x="12" y="1"/>
                  </a:cubicBezTo>
                  <a:cubicBezTo>
                    <a:pt x="12" y="1"/>
                    <a:pt x="8" y="4"/>
                    <a:pt x="6" y="4"/>
                  </a:cubicBezTo>
                  <a:cubicBezTo>
                    <a:pt x="4" y="3"/>
                    <a:pt x="6" y="1"/>
                    <a:pt x="0" y="2"/>
                  </a:cubicBezTo>
                  <a:cubicBezTo>
                    <a:pt x="3" y="6"/>
                    <a:pt x="3" y="7"/>
                    <a:pt x="9" y="9"/>
                  </a:cubicBezTo>
                  <a:cubicBezTo>
                    <a:pt x="16" y="11"/>
                    <a:pt x="9" y="14"/>
                    <a:pt x="14" y="18"/>
                  </a:cubicBezTo>
                  <a:cubicBezTo>
                    <a:pt x="14" y="18"/>
                    <a:pt x="15" y="18"/>
                    <a:pt x="15" y="18"/>
                  </a:cubicBezTo>
                  <a:cubicBezTo>
                    <a:pt x="16" y="18"/>
                    <a:pt x="16" y="17"/>
                    <a:pt x="16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21"/>
            <p:cNvSpPr/>
            <p:nvPr/>
          </p:nvSpPr>
          <p:spPr bwMode="auto">
            <a:xfrm>
              <a:off x="4673600" y="3013075"/>
              <a:ext cx="263525" cy="185738"/>
            </a:xfrm>
            <a:custGeom>
              <a:avLst/>
              <a:gdLst/>
              <a:ahLst/>
              <a:cxnLst>
                <a:cxn ang="0">
                  <a:pos x="128" y="55"/>
                </a:cxn>
                <a:cxn ang="0">
                  <a:pos x="124" y="47"/>
                </a:cxn>
                <a:cxn ang="0">
                  <a:pos x="117" y="41"/>
                </a:cxn>
                <a:cxn ang="0">
                  <a:pos x="112" y="34"/>
                </a:cxn>
                <a:cxn ang="0">
                  <a:pos x="103" y="30"/>
                </a:cxn>
                <a:cxn ang="0">
                  <a:pos x="101" y="27"/>
                </a:cxn>
                <a:cxn ang="0">
                  <a:pos x="97" y="26"/>
                </a:cxn>
                <a:cxn ang="0">
                  <a:pos x="98" y="22"/>
                </a:cxn>
                <a:cxn ang="0">
                  <a:pos x="97" y="12"/>
                </a:cxn>
                <a:cxn ang="0">
                  <a:pos x="89" y="1"/>
                </a:cxn>
                <a:cxn ang="0">
                  <a:pos x="87" y="1"/>
                </a:cxn>
                <a:cxn ang="0">
                  <a:pos x="78" y="5"/>
                </a:cxn>
                <a:cxn ang="0">
                  <a:pos x="76" y="10"/>
                </a:cxn>
                <a:cxn ang="0">
                  <a:pos x="65" y="21"/>
                </a:cxn>
                <a:cxn ang="0">
                  <a:pos x="49" y="25"/>
                </a:cxn>
                <a:cxn ang="0">
                  <a:pos x="48" y="31"/>
                </a:cxn>
                <a:cxn ang="0">
                  <a:pos x="38" y="36"/>
                </a:cxn>
                <a:cxn ang="0">
                  <a:pos x="26" y="40"/>
                </a:cxn>
                <a:cxn ang="0">
                  <a:pos x="18" y="40"/>
                </a:cxn>
                <a:cxn ang="0">
                  <a:pos x="12" y="42"/>
                </a:cxn>
                <a:cxn ang="0">
                  <a:pos x="11" y="41"/>
                </a:cxn>
                <a:cxn ang="0">
                  <a:pos x="5" y="48"/>
                </a:cxn>
                <a:cxn ang="0">
                  <a:pos x="0" y="59"/>
                </a:cxn>
                <a:cxn ang="0">
                  <a:pos x="1" y="69"/>
                </a:cxn>
                <a:cxn ang="0">
                  <a:pos x="5" y="78"/>
                </a:cxn>
                <a:cxn ang="0">
                  <a:pos x="6" y="84"/>
                </a:cxn>
                <a:cxn ang="0">
                  <a:pos x="9" y="88"/>
                </a:cxn>
                <a:cxn ang="0">
                  <a:pos x="16" y="95"/>
                </a:cxn>
                <a:cxn ang="0">
                  <a:pos x="18" y="97"/>
                </a:cxn>
                <a:cxn ang="0">
                  <a:pos x="19" y="96"/>
                </a:cxn>
                <a:cxn ang="0">
                  <a:pos x="21" y="88"/>
                </a:cxn>
                <a:cxn ang="0">
                  <a:pos x="27" y="86"/>
                </a:cxn>
                <a:cxn ang="0">
                  <a:pos x="32" y="85"/>
                </a:cxn>
                <a:cxn ang="0">
                  <a:pos x="42" y="86"/>
                </a:cxn>
                <a:cxn ang="0">
                  <a:pos x="42" y="79"/>
                </a:cxn>
                <a:cxn ang="0">
                  <a:pos x="53" y="70"/>
                </a:cxn>
                <a:cxn ang="0">
                  <a:pos x="63" y="76"/>
                </a:cxn>
                <a:cxn ang="0">
                  <a:pos x="84" y="80"/>
                </a:cxn>
                <a:cxn ang="0">
                  <a:pos x="88" y="72"/>
                </a:cxn>
                <a:cxn ang="0">
                  <a:pos x="97" y="72"/>
                </a:cxn>
                <a:cxn ang="0">
                  <a:pos x="108" y="69"/>
                </a:cxn>
                <a:cxn ang="0">
                  <a:pos x="117" y="68"/>
                </a:cxn>
                <a:cxn ang="0">
                  <a:pos x="130" y="69"/>
                </a:cxn>
                <a:cxn ang="0">
                  <a:pos x="138" y="68"/>
                </a:cxn>
                <a:cxn ang="0">
                  <a:pos x="136" y="61"/>
                </a:cxn>
                <a:cxn ang="0">
                  <a:pos x="128" y="55"/>
                </a:cxn>
              </a:cxnLst>
              <a:rect l="0" t="0" r="r" b="b"/>
              <a:pathLst>
                <a:path w="138" h="97">
                  <a:moveTo>
                    <a:pt x="128" y="55"/>
                  </a:moveTo>
                  <a:cubicBezTo>
                    <a:pt x="128" y="53"/>
                    <a:pt x="128" y="51"/>
                    <a:pt x="124" y="47"/>
                  </a:cubicBezTo>
                  <a:cubicBezTo>
                    <a:pt x="120" y="44"/>
                    <a:pt x="117" y="43"/>
                    <a:pt x="117" y="41"/>
                  </a:cubicBezTo>
                  <a:cubicBezTo>
                    <a:pt x="117" y="39"/>
                    <a:pt x="115" y="38"/>
                    <a:pt x="112" y="34"/>
                  </a:cubicBezTo>
                  <a:cubicBezTo>
                    <a:pt x="108" y="30"/>
                    <a:pt x="103" y="30"/>
                    <a:pt x="103" y="30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97" y="26"/>
                    <a:pt x="97" y="26"/>
                    <a:pt x="97" y="26"/>
                  </a:cubicBezTo>
                  <a:cubicBezTo>
                    <a:pt x="97" y="26"/>
                    <a:pt x="94" y="24"/>
                    <a:pt x="98" y="22"/>
                  </a:cubicBezTo>
                  <a:cubicBezTo>
                    <a:pt x="102" y="20"/>
                    <a:pt x="98" y="14"/>
                    <a:pt x="97" y="12"/>
                  </a:cubicBezTo>
                  <a:cubicBezTo>
                    <a:pt x="97" y="10"/>
                    <a:pt x="91" y="3"/>
                    <a:pt x="89" y="1"/>
                  </a:cubicBezTo>
                  <a:cubicBezTo>
                    <a:pt x="89" y="1"/>
                    <a:pt x="88" y="1"/>
                    <a:pt x="87" y="1"/>
                  </a:cubicBezTo>
                  <a:cubicBezTo>
                    <a:pt x="85" y="0"/>
                    <a:pt x="80" y="2"/>
                    <a:pt x="78" y="5"/>
                  </a:cubicBezTo>
                  <a:cubicBezTo>
                    <a:pt x="76" y="7"/>
                    <a:pt x="77" y="8"/>
                    <a:pt x="76" y="10"/>
                  </a:cubicBezTo>
                  <a:cubicBezTo>
                    <a:pt x="74" y="12"/>
                    <a:pt x="68" y="17"/>
                    <a:pt x="65" y="21"/>
                  </a:cubicBezTo>
                  <a:cubicBezTo>
                    <a:pt x="61" y="26"/>
                    <a:pt x="52" y="23"/>
                    <a:pt x="49" y="25"/>
                  </a:cubicBezTo>
                  <a:cubicBezTo>
                    <a:pt x="46" y="26"/>
                    <a:pt x="50" y="29"/>
                    <a:pt x="48" y="31"/>
                  </a:cubicBezTo>
                  <a:cubicBezTo>
                    <a:pt x="46" y="32"/>
                    <a:pt x="40" y="35"/>
                    <a:pt x="38" y="36"/>
                  </a:cubicBezTo>
                  <a:cubicBezTo>
                    <a:pt x="36" y="37"/>
                    <a:pt x="28" y="37"/>
                    <a:pt x="26" y="40"/>
                  </a:cubicBezTo>
                  <a:cubicBezTo>
                    <a:pt x="23" y="43"/>
                    <a:pt x="21" y="36"/>
                    <a:pt x="18" y="40"/>
                  </a:cubicBezTo>
                  <a:cubicBezTo>
                    <a:pt x="16" y="43"/>
                    <a:pt x="13" y="43"/>
                    <a:pt x="12" y="42"/>
                  </a:cubicBezTo>
                  <a:cubicBezTo>
                    <a:pt x="12" y="42"/>
                    <a:pt x="11" y="42"/>
                    <a:pt x="11" y="41"/>
                  </a:cubicBezTo>
                  <a:cubicBezTo>
                    <a:pt x="9" y="43"/>
                    <a:pt x="6" y="45"/>
                    <a:pt x="5" y="48"/>
                  </a:cubicBezTo>
                  <a:cubicBezTo>
                    <a:pt x="4" y="53"/>
                    <a:pt x="0" y="57"/>
                    <a:pt x="0" y="59"/>
                  </a:cubicBezTo>
                  <a:cubicBezTo>
                    <a:pt x="0" y="62"/>
                    <a:pt x="1" y="65"/>
                    <a:pt x="1" y="69"/>
                  </a:cubicBezTo>
                  <a:cubicBezTo>
                    <a:pt x="1" y="73"/>
                    <a:pt x="2" y="75"/>
                    <a:pt x="5" y="78"/>
                  </a:cubicBezTo>
                  <a:cubicBezTo>
                    <a:pt x="7" y="81"/>
                    <a:pt x="6" y="84"/>
                    <a:pt x="6" y="84"/>
                  </a:cubicBezTo>
                  <a:cubicBezTo>
                    <a:pt x="6" y="84"/>
                    <a:pt x="7" y="86"/>
                    <a:pt x="9" y="88"/>
                  </a:cubicBezTo>
                  <a:cubicBezTo>
                    <a:pt x="11" y="90"/>
                    <a:pt x="16" y="94"/>
                    <a:pt x="16" y="95"/>
                  </a:cubicBezTo>
                  <a:cubicBezTo>
                    <a:pt x="16" y="96"/>
                    <a:pt x="17" y="97"/>
                    <a:pt x="18" y="97"/>
                  </a:cubicBezTo>
                  <a:cubicBezTo>
                    <a:pt x="18" y="97"/>
                    <a:pt x="18" y="96"/>
                    <a:pt x="19" y="96"/>
                  </a:cubicBezTo>
                  <a:cubicBezTo>
                    <a:pt x="22" y="93"/>
                    <a:pt x="21" y="88"/>
                    <a:pt x="21" y="88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32" y="85"/>
                    <a:pt x="32" y="85"/>
                    <a:pt x="32" y="85"/>
                  </a:cubicBezTo>
                  <a:cubicBezTo>
                    <a:pt x="42" y="86"/>
                    <a:pt x="42" y="86"/>
                    <a:pt x="42" y="86"/>
                  </a:cubicBezTo>
                  <a:cubicBezTo>
                    <a:pt x="42" y="79"/>
                    <a:pt x="42" y="79"/>
                    <a:pt x="42" y="79"/>
                  </a:cubicBezTo>
                  <a:cubicBezTo>
                    <a:pt x="42" y="79"/>
                    <a:pt x="49" y="70"/>
                    <a:pt x="53" y="70"/>
                  </a:cubicBezTo>
                  <a:cubicBezTo>
                    <a:pt x="58" y="70"/>
                    <a:pt x="63" y="76"/>
                    <a:pt x="63" y="76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5" y="74"/>
                    <a:pt x="88" y="72"/>
                  </a:cubicBezTo>
                  <a:cubicBezTo>
                    <a:pt x="90" y="71"/>
                    <a:pt x="94" y="74"/>
                    <a:pt x="97" y="72"/>
                  </a:cubicBezTo>
                  <a:cubicBezTo>
                    <a:pt x="99" y="71"/>
                    <a:pt x="104" y="69"/>
                    <a:pt x="108" y="69"/>
                  </a:cubicBezTo>
                  <a:cubicBezTo>
                    <a:pt x="113" y="69"/>
                    <a:pt x="115" y="72"/>
                    <a:pt x="117" y="68"/>
                  </a:cubicBezTo>
                  <a:cubicBezTo>
                    <a:pt x="120" y="63"/>
                    <a:pt x="130" y="69"/>
                    <a:pt x="130" y="69"/>
                  </a:cubicBezTo>
                  <a:cubicBezTo>
                    <a:pt x="138" y="68"/>
                    <a:pt x="138" y="68"/>
                    <a:pt x="138" y="68"/>
                  </a:cubicBezTo>
                  <a:cubicBezTo>
                    <a:pt x="136" y="61"/>
                    <a:pt x="136" y="61"/>
                    <a:pt x="136" y="61"/>
                  </a:cubicBezTo>
                  <a:cubicBezTo>
                    <a:pt x="136" y="61"/>
                    <a:pt x="128" y="57"/>
                    <a:pt x="128" y="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22"/>
            <p:cNvSpPr/>
            <p:nvPr/>
          </p:nvSpPr>
          <p:spPr bwMode="auto">
            <a:xfrm>
              <a:off x="4421188" y="2951163"/>
              <a:ext cx="255588" cy="212725"/>
            </a:xfrm>
            <a:custGeom>
              <a:avLst/>
              <a:gdLst/>
              <a:ahLst/>
              <a:cxnLst>
                <a:cxn ang="0">
                  <a:pos x="83" y="81"/>
                </a:cxn>
                <a:cxn ang="0">
                  <a:pos x="89" y="80"/>
                </a:cxn>
                <a:cxn ang="0">
                  <a:pos x="97" y="86"/>
                </a:cxn>
                <a:cxn ang="0">
                  <a:pos x="102" y="81"/>
                </a:cxn>
                <a:cxn ang="0">
                  <a:pos x="110" y="63"/>
                </a:cxn>
                <a:cxn ang="0">
                  <a:pos x="116" y="57"/>
                </a:cxn>
                <a:cxn ang="0">
                  <a:pos x="117" y="51"/>
                </a:cxn>
                <a:cxn ang="0">
                  <a:pos x="120" y="43"/>
                </a:cxn>
                <a:cxn ang="0">
                  <a:pos x="126" y="31"/>
                </a:cxn>
                <a:cxn ang="0">
                  <a:pos x="133" y="27"/>
                </a:cxn>
                <a:cxn ang="0">
                  <a:pos x="132" y="20"/>
                </a:cxn>
                <a:cxn ang="0">
                  <a:pos x="128" y="16"/>
                </a:cxn>
                <a:cxn ang="0">
                  <a:pos x="128" y="9"/>
                </a:cxn>
                <a:cxn ang="0">
                  <a:pos x="124" y="5"/>
                </a:cxn>
                <a:cxn ang="0">
                  <a:pos x="120" y="3"/>
                </a:cxn>
                <a:cxn ang="0">
                  <a:pos x="112" y="10"/>
                </a:cxn>
                <a:cxn ang="0">
                  <a:pos x="103" y="8"/>
                </a:cxn>
                <a:cxn ang="0">
                  <a:pos x="88" y="7"/>
                </a:cxn>
                <a:cxn ang="0">
                  <a:pos x="80" y="13"/>
                </a:cxn>
                <a:cxn ang="0">
                  <a:pos x="69" y="13"/>
                </a:cxn>
                <a:cxn ang="0">
                  <a:pos x="60" y="8"/>
                </a:cxn>
                <a:cxn ang="0">
                  <a:pos x="51" y="11"/>
                </a:cxn>
                <a:cxn ang="0">
                  <a:pos x="45" y="5"/>
                </a:cxn>
                <a:cxn ang="0">
                  <a:pos x="36" y="2"/>
                </a:cxn>
                <a:cxn ang="0">
                  <a:pos x="29" y="4"/>
                </a:cxn>
                <a:cxn ang="0">
                  <a:pos x="19" y="4"/>
                </a:cxn>
                <a:cxn ang="0">
                  <a:pos x="16" y="13"/>
                </a:cxn>
                <a:cxn ang="0">
                  <a:pos x="11" y="21"/>
                </a:cxn>
                <a:cxn ang="0">
                  <a:pos x="10" y="23"/>
                </a:cxn>
                <a:cxn ang="0">
                  <a:pos x="11" y="31"/>
                </a:cxn>
                <a:cxn ang="0">
                  <a:pos x="10" y="47"/>
                </a:cxn>
                <a:cxn ang="0">
                  <a:pos x="6" y="54"/>
                </a:cxn>
                <a:cxn ang="0">
                  <a:pos x="1" y="62"/>
                </a:cxn>
                <a:cxn ang="0">
                  <a:pos x="1" y="75"/>
                </a:cxn>
                <a:cxn ang="0">
                  <a:pos x="5" y="84"/>
                </a:cxn>
                <a:cxn ang="0">
                  <a:pos x="5" y="84"/>
                </a:cxn>
                <a:cxn ang="0">
                  <a:pos x="22" y="88"/>
                </a:cxn>
                <a:cxn ang="0">
                  <a:pos x="32" y="100"/>
                </a:cxn>
                <a:cxn ang="0">
                  <a:pos x="38" y="110"/>
                </a:cxn>
                <a:cxn ang="0">
                  <a:pos x="50" y="107"/>
                </a:cxn>
                <a:cxn ang="0">
                  <a:pos x="65" y="105"/>
                </a:cxn>
                <a:cxn ang="0">
                  <a:pos x="66" y="105"/>
                </a:cxn>
                <a:cxn ang="0">
                  <a:pos x="70" y="93"/>
                </a:cxn>
                <a:cxn ang="0">
                  <a:pos x="83" y="81"/>
                </a:cxn>
              </a:cxnLst>
              <a:rect l="0" t="0" r="r" b="b"/>
              <a:pathLst>
                <a:path w="134" h="111">
                  <a:moveTo>
                    <a:pt x="83" y="81"/>
                  </a:moveTo>
                  <a:cubicBezTo>
                    <a:pt x="84" y="81"/>
                    <a:pt x="87" y="82"/>
                    <a:pt x="89" y="80"/>
                  </a:cubicBezTo>
                  <a:cubicBezTo>
                    <a:pt x="92" y="78"/>
                    <a:pt x="97" y="82"/>
                    <a:pt x="97" y="86"/>
                  </a:cubicBezTo>
                  <a:cubicBezTo>
                    <a:pt x="98" y="89"/>
                    <a:pt x="100" y="84"/>
                    <a:pt x="102" y="81"/>
                  </a:cubicBezTo>
                  <a:cubicBezTo>
                    <a:pt x="104" y="77"/>
                    <a:pt x="110" y="66"/>
                    <a:pt x="110" y="63"/>
                  </a:cubicBezTo>
                  <a:cubicBezTo>
                    <a:pt x="110" y="61"/>
                    <a:pt x="116" y="58"/>
                    <a:pt x="116" y="57"/>
                  </a:cubicBezTo>
                  <a:cubicBezTo>
                    <a:pt x="116" y="55"/>
                    <a:pt x="115" y="51"/>
                    <a:pt x="117" y="51"/>
                  </a:cubicBezTo>
                  <a:cubicBezTo>
                    <a:pt x="119" y="50"/>
                    <a:pt x="120" y="45"/>
                    <a:pt x="120" y="43"/>
                  </a:cubicBezTo>
                  <a:cubicBezTo>
                    <a:pt x="119" y="42"/>
                    <a:pt x="125" y="32"/>
                    <a:pt x="126" y="31"/>
                  </a:cubicBezTo>
                  <a:cubicBezTo>
                    <a:pt x="127" y="30"/>
                    <a:pt x="133" y="30"/>
                    <a:pt x="133" y="27"/>
                  </a:cubicBezTo>
                  <a:cubicBezTo>
                    <a:pt x="133" y="24"/>
                    <a:pt x="134" y="21"/>
                    <a:pt x="132" y="20"/>
                  </a:cubicBezTo>
                  <a:cubicBezTo>
                    <a:pt x="130" y="20"/>
                    <a:pt x="128" y="17"/>
                    <a:pt x="128" y="16"/>
                  </a:cubicBezTo>
                  <a:cubicBezTo>
                    <a:pt x="128" y="15"/>
                    <a:pt x="128" y="12"/>
                    <a:pt x="128" y="9"/>
                  </a:cubicBezTo>
                  <a:cubicBezTo>
                    <a:pt x="126" y="9"/>
                    <a:pt x="126" y="6"/>
                    <a:pt x="124" y="5"/>
                  </a:cubicBezTo>
                  <a:cubicBezTo>
                    <a:pt x="122" y="3"/>
                    <a:pt x="122" y="2"/>
                    <a:pt x="120" y="3"/>
                  </a:cubicBezTo>
                  <a:cubicBezTo>
                    <a:pt x="118" y="3"/>
                    <a:pt x="115" y="9"/>
                    <a:pt x="112" y="10"/>
                  </a:cubicBezTo>
                  <a:cubicBezTo>
                    <a:pt x="109" y="11"/>
                    <a:pt x="105" y="9"/>
                    <a:pt x="103" y="8"/>
                  </a:cubicBezTo>
                  <a:cubicBezTo>
                    <a:pt x="101" y="7"/>
                    <a:pt x="91" y="8"/>
                    <a:pt x="88" y="7"/>
                  </a:cubicBezTo>
                  <a:cubicBezTo>
                    <a:pt x="85" y="7"/>
                    <a:pt x="82" y="11"/>
                    <a:pt x="80" y="13"/>
                  </a:cubicBezTo>
                  <a:cubicBezTo>
                    <a:pt x="78" y="14"/>
                    <a:pt x="71" y="13"/>
                    <a:pt x="69" y="13"/>
                  </a:cubicBezTo>
                  <a:cubicBezTo>
                    <a:pt x="67" y="12"/>
                    <a:pt x="62" y="8"/>
                    <a:pt x="60" y="8"/>
                  </a:cubicBezTo>
                  <a:cubicBezTo>
                    <a:pt x="58" y="8"/>
                    <a:pt x="54" y="9"/>
                    <a:pt x="51" y="11"/>
                  </a:cubicBezTo>
                  <a:cubicBezTo>
                    <a:pt x="48" y="13"/>
                    <a:pt x="47" y="7"/>
                    <a:pt x="45" y="5"/>
                  </a:cubicBezTo>
                  <a:cubicBezTo>
                    <a:pt x="43" y="2"/>
                    <a:pt x="38" y="4"/>
                    <a:pt x="36" y="2"/>
                  </a:cubicBezTo>
                  <a:cubicBezTo>
                    <a:pt x="33" y="0"/>
                    <a:pt x="31" y="5"/>
                    <a:pt x="29" y="4"/>
                  </a:cubicBezTo>
                  <a:cubicBezTo>
                    <a:pt x="27" y="4"/>
                    <a:pt x="21" y="3"/>
                    <a:pt x="19" y="4"/>
                  </a:cubicBezTo>
                  <a:cubicBezTo>
                    <a:pt x="17" y="6"/>
                    <a:pt x="17" y="12"/>
                    <a:pt x="16" y="13"/>
                  </a:cubicBezTo>
                  <a:cubicBezTo>
                    <a:pt x="15" y="14"/>
                    <a:pt x="11" y="19"/>
                    <a:pt x="11" y="21"/>
                  </a:cubicBezTo>
                  <a:cubicBezTo>
                    <a:pt x="11" y="22"/>
                    <a:pt x="11" y="23"/>
                    <a:pt x="10" y="23"/>
                  </a:cubicBezTo>
                  <a:cubicBezTo>
                    <a:pt x="10" y="26"/>
                    <a:pt x="11" y="30"/>
                    <a:pt x="11" y="31"/>
                  </a:cubicBezTo>
                  <a:cubicBezTo>
                    <a:pt x="11" y="33"/>
                    <a:pt x="12" y="45"/>
                    <a:pt x="10" y="47"/>
                  </a:cubicBezTo>
                  <a:cubicBezTo>
                    <a:pt x="7" y="50"/>
                    <a:pt x="6" y="54"/>
                    <a:pt x="6" y="54"/>
                  </a:cubicBezTo>
                  <a:cubicBezTo>
                    <a:pt x="6" y="54"/>
                    <a:pt x="2" y="56"/>
                    <a:pt x="1" y="62"/>
                  </a:cubicBezTo>
                  <a:cubicBezTo>
                    <a:pt x="0" y="67"/>
                    <a:pt x="1" y="71"/>
                    <a:pt x="1" y="75"/>
                  </a:cubicBezTo>
                  <a:cubicBezTo>
                    <a:pt x="1" y="78"/>
                    <a:pt x="3" y="80"/>
                    <a:pt x="5" y="84"/>
                  </a:cubicBezTo>
                  <a:cubicBezTo>
                    <a:pt x="5" y="84"/>
                    <a:pt x="5" y="84"/>
                    <a:pt x="5" y="84"/>
                  </a:cubicBezTo>
                  <a:cubicBezTo>
                    <a:pt x="7" y="87"/>
                    <a:pt x="16" y="87"/>
                    <a:pt x="22" y="88"/>
                  </a:cubicBezTo>
                  <a:cubicBezTo>
                    <a:pt x="27" y="90"/>
                    <a:pt x="32" y="97"/>
                    <a:pt x="32" y="100"/>
                  </a:cubicBezTo>
                  <a:cubicBezTo>
                    <a:pt x="32" y="103"/>
                    <a:pt x="36" y="108"/>
                    <a:pt x="38" y="110"/>
                  </a:cubicBezTo>
                  <a:cubicBezTo>
                    <a:pt x="41" y="111"/>
                    <a:pt x="47" y="107"/>
                    <a:pt x="50" y="107"/>
                  </a:cubicBezTo>
                  <a:cubicBezTo>
                    <a:pt x="53" y="107"/>
                    <a:pt x="63" y="107"/>
                    <a:pt x="65" y="105"/>
                  </a:cubicBezTo>
                  <a:cubicBezTo>
                    <a:pt x="65" y="105"/>
                    <a:pt x="66" y="105"/>
                    <a:pt x="66" y="105"/>
                  </a:cubicBezTo>
                  <a:cubicBezTo>
                    <a:pt x="69" y="99"/>
                    <a:pt x="70" y="93"/>
                    <a:pt x="70" y="93"/>
                  </a:cubicBezTo>
                  <a:cubicBezTo>
                    <a:pt x="70" y="93"/>
                    <a:pt x="81" y="81"/>
                    <a:pt x="83" y="8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23"/>
            <p:cNvSpPr/>
            <p:nvPr/>
          </p:nvSpPr>
          <p:spPr bwMode="auto">
            <a:xfrm>
              <a:off x="4378325" y="2984500"/>
              <a:ext cx="65088" cy="133350"/>
            </a:xfrm>
            <a:custGeom>
              <a:avLst/>
              <a:gdLst/>
              <a:ahLst/>
              <a:cxnLst>
                <a:cxn ang="0">
                  <a:pos x="23" y="45"/>
                </a:cxn>
                <a:cxn ang="0">
                  <a:pos x="28" y="37"/>
                </a:cxn>
                <a:cxn ang="0">
                  <a:pos x="32" y="30"/>
                </a:cxn>
                <a:cxn ang="0">
                  <a:pos x="33" y="14"/>
                </a:cxn>
                <a:cxn ang="0">
                  <a:pos x="32" y="6"/>
                </a:cxn>
                <a:cxn ang="0">
                  <a:pos x="28" y="6"/>
                </a:cxn>
                <a:cxn ang="0">
                  <a:pos x="25" y="1"/>
                </a:cxn>
                <a:cxn ang="0">
                  <a:pos x="21" y="6"/>
                </a:cxn>
                <a:cxn ang="0">
                  <a:pos x="18" y="11"/>
                </a:cxn>
                <a:cxn ang="0">
                  <a:pos x="8" y="13"/>
                </a:cxn>
                <a:cxn ang="0">
                  <a:pos x="2" y="17"/>
                </a:cxn>
                <a:cxn ang="0">
                  <a:pos x="0" y="17"/>
                </a:cxn>
                <a:cxn ang="0">
                  <a:pos x="6" y="28"/>
                </a:cxn>
                <a:cxn ang="0">
                  <a:pos x="9" y="36"/>
                </a:cxn>
                <a:cxn ang="0">
                  <a:pos x="10" y="49"/>
                </a:cxn>
                <a:cxn ang="0">
                  <a:pos x="11" y="70"/>
                </a:cxn>
                <a:cxn ang="0">
                  <a:pos x="19" y="69"/>
                </a:cxn>
                <a:cxn ang="0">
                  <a:pos x="27" y="67"/>
                </a:cxn>
                <a:cxn ang="0">
                  <a:pos x="23" y="58"/>
                </a:cxn>
                <a:cxn ang="0">
                  <a:pos x="23" y="45"/>
                </a:cxn>
              </a:cxnLst>
              <a:rect l="0" t="0" r="r" b="b"/>
              <a:pathLst>
                <a:path w="34" h="70">
                  <a:moveTo>
                    <a:pt x="23" y="45"/>
                  </a:moveTo>
                  <a:cubicBezTo>
                    <a:pt x="24" y="39"/>
                    <a:pt x="28" y="37"/>
                    <a:pt x="28" y="37"/>
                  </a:cubicBezTo>
                  <a:cubicBezTo>
                    <a:pt x="28" y="37"/>
                    <a:pt x="29" y="33"/>
                    <a:pt x="32" y="30"/>
                  </a:cubicBezTo>
                  <a:cubicBezTo>
                    <a:pt x="34" y="28"/>
                    <a:pt x="33" y="16"/>
                    <a:pt x="33" y="14"/>
                  </a:cubicBezTo>
                  <a:cubicBezTo>
                    <a:pt x="33" y="13"/>
                    <a:pt x="32" y="9"/>
                    <a:pt x="32" y="6"/>
                  </a:cubicBezTo>
                  <a:cubicBezTo>
                    <a:pt x="31" y="7"/>
                    <a:pt x="30" y="7"/>
                    <a:pt x="28" y="6"/>
                  </a:cubicBezTo>
                  <a:cubicBezTo>
                    <a:pt x="25" y="5"/>
                    <a:pt x="28" y="2"/>
                    <a:pt x="25" y="1"/>
                  </a:cubicBezTo>
                  <a:cubicBezTo>
                    <a:pt x="21" y="0"/>
                    <a:pt x="20" y="4"/>
                    <a:pt x="21" y="6"/>
                  </a:cubicBezTo>
                  <a:cubicBezTo>
                    <a:pt x="21" y="9"/>
                    <a:pt x="19" y="9"/>
                    <a:pt x="18" y="11"/>
                  </a:cubicBezTo>
                  <a:cubicBezTo>
                    <a:pt x="16" y="12"/>
                    <a:pt x="10" y="13"/>
                    <a:pt x="8" y="13"/>
                  </a:cubicBezTo>
                  <a:cubicBezTo>
                    <a:pt x="6" y="13"/>
                    <a:pt x="4" y="16"/>
                    <a:pt x="2" y="17"/>
                  </a:cubicBezTo>
                  <a:cubicBezTo>
                    <a:pt x="2" y="17"/>
                    <a:pt x="1" y="17"/>
                    <a:pt x="0" y="17"/>
                  </a:cubicBezTo>
                  <a:cubicBezTo>
                    <a:pt x="1" y="26"/>
                    <a:pt x="2" y="25"/>
                    <a:pt x="6" y="28"/>
                  </a:cubicBezTo>
                  <a:cubicBezTo>
                    <a:pt x="11" y="30"/>
                    <a:pt x="7" y="34"/>
                    <a:pt x="9" y="36"/>
                  </a:cubicBezTo>
                  <a:cubicBezTo>
                    <a:pt x="11" y="38"/>
                    <a:pt x="10" y="43"/>
                    <a:pt x="10" y="49"/>
                  </a:cubicBezTo>
                  <a:cubicBezTo>
                    <a:pt x="11" y="53"/>
                    <a:pt x="11" y="63"/>
                    <a:pt x="11" y="70"/>
                  </a:cubicBezTo>
                  <a:cubicBezTo>
                    <a:pt x="14" y="70"/>
                    <a:pt x="17" y="69"/>
                    <a:pt x="19" y="69"/>
                  </a:cubicBezTo>
                  <a:cubicBezTo>
                    <a:pt x="22" y="69"/>
                    <a:pt x="25" y="65"/>
                    <a:pt x="27" y="67"/>
                  </a:cubicBezTo>
                  <a:cubicBezTo>
                    <a:pt x="25" y="63"/>
                    <a:pt x="23" y="61"/>
                    <a:pt x="23" y="58"/>
                  </a:cubicBezTo>
                  <a:cubicBezTo>
                    <a:pt x="23" y="54"/>
                    <a:pt x="22" y="50"/>
                    <a:pt x="23" y="4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24"/>
            <p:cNvSpPr/>
            <p:nvPr/>
          </p:nvSpPr>
          <p:spPr bwMode="auto">
            <a:xfrm>
              <a:off x="4359275" y="3013075"/>
              <a:ext cx="41275" cy="112713"/>
            </a:xfrm>
            <a:custGeom>
              <a:avLst/>
              <a:gdLst/>
              <a:ahLst/>
              <a:cxnLst>
                <a:cxn ang="0">
                  <a:pos x="19" y="21"/>
                </a:cxn>
                <a:cxn ang="0">
                  <a:pos x="16" y="13"/>
                </a:cxn>
                <a:cxn ang="0">
                  <a:pos x="10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3" y="8"/>
                </a:cxn>
                <a:cxn ang="0">
                  <a:pos x="5" y="15"/>
                </a:cxn>
                <a:cxn ang="0">
                  <a:pos x="6" y="31"/>
                </a:cxn>
                <a:cxn ang="0">
                  <a:pos x="9" y="46"/>
                </a:cxn>
                <a:cxn ang="0">
                  <a:pos x="13" y="59"/>
                </a:cxn>
                <a:cxn ang="0">
                  <a:pos x="15" y="58"/>
                </a:cxn>
                <a:cxn ang="0">
                  <a:pos x="21" y="55"/>
                </a:cxn>
                <a:cxn ang="0">
                  <a:pos x="20" y="34"/>
                </a:cxn>
                <a:cxn ang="0">
                  <a:pos x="19" y="21"/>
                </a:cxn>
              </a:cxnLst>
              <a:rect l="0" t="0" r="r" b="b"/>
              <a:pathLst>
                <a:path w="21" h="59">
                  <a:moveTo>
                    <a:pt x="19" y="21"/>
                  </a:moveTo>
                  <a:cubicBezTo>
                    <a:pt x="17" y="19"/>
                    <a:pt x="21" y="15"/>
                    <a:pt x="16" y="13"/>
                  </a:cubicBezTo>
                  <a:cubicBezTo>
                    <a:pt x="12" y="10"/>
                    <a:pt x="11" y="11"/>
                    <a:pt x="10" y="2"/>
                  </a:cubicBezTo>
                  <a:cubicBezTo>
                    <a:pt x="8" y="2"/>
                    <a:pt x="4" y="1"/>
                    <a:pt x="2" y="1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1" y="4"/>
                    <a:pt x="2" y="7"/>
                    <a:pt x="3" y="8"/>
                  </a:cubicBezTo>
                  <a:cubicBezTo>
                    <a:pt x="4" y="9"/>
                    <a:pt x="6" y="11"/>
                    <a:pt x="5" y="15"/>
                  </a:cubicBezTo>
                  <a:cubicBezTo>
                    <a:pt x="5" y="19"/>
                    <a:pt x="4" y="27"/>
                    <a:pt x="6" y="31"/>
                  </a:cubicBezTo>
                  <a:cubicBezTo>
                    <a:pt x="7" y="34"/>
                    <a:pt x="9" y="40"/>
                    <a:pt x="9" y="46"/>
                  </a:cubicBezTo>
                  <a:cubicBezTo>
                    <a:pt x="9" y="50"/>
                    <a:pt x="11" y="55"/>
                    <a:pt x="13" y="59"/>
                  </a:cubicBezTo>
                  <a:cubicBezTo>
                    <a:pt x="14" y="59"/>
                    <a:pt x="14" y="58"/>
                    <a:pt x="15" y="58"/>
                  </a:cubicBezTo>
                  <a:cubicBezTo>
                    <a:pt x="17" y="56"/>
                    <a:pt x="19" y="55"/>
                    <a:pt x="21" y="55"/>
                  </a:cubicBezTo>
                  <a:cubicBezTo>
                    <a:pt x="21" y="48"/>
                    <a:pt x="21" y="38"/>
                    <a:pt x="20" y="34"/>
                  </a:cubicBezTo>
                  <a:cubicBezTo>
                    <a:pt x="20" y="28"/>
                    <a:pt x="21" y="23"/>
                    <a:pt x="19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25"/>
            <p:cNvSpPr/>
            <p:nvPr/>
          </p:nvSpPr>
          <p:spPr bwMode="auto">
            <a:xfrm>
              <a:off x="4546600" y="2968625"/>
              <a:ext cx="160338" cy="249238"/>
            </a:xfrm>
            <a:custGeom>
              <a:avLst/>
              <a:gdLst/>
              <a:ahLst/>
              <a:cxnLst>
                <a:cxn ang="0">
                  <a:pos x="35" y="124"/>
                </a:cxn>
                <a:cxn ang="0">
                  <a:pos x="65" y="125"/>
                </a:cxn>
                <a:cxn ang="0">
                  <a:pos x="81" y="130"/>
                </a:cxn>
                <a:cxn ang="0">
                  <a:pos x="84" y="120"/>
                </a:cxn>
                <a:cxn ang="0">
                  <a:pos x="82" y="118"/>
                </a:cxn>
                <a:cxn ang="0">
                  <a:pos x="75" y="111"/>
                </a:cxn>
                <a:cxn ang="0">
                  <a:pos x="72" y="107"/>
                </a:cxn>
                <a:cxn ang="0">
                  <a:pos x="71" y="101"/>
                </a:cxn>
                <a:cxn ang="0">
                  <a:pos x="67" y="92"/>
                </a:cxn>
                <a:cxn ang="0">
                  <a:pos x="66" y="82"/>
                </a:cxn>
                <a:cxn ang="0">
                  <a:pos x="71" y="71"/>
                </a:cxn>
                <a:cxn ang="0">
                  <a:pos x="77" y="64"/>
                </a:cxn>
                <a:cxn ang="0">
                  <a:pos x="74" y="56"/>
                </a:cxn>
                <a:cxn ang="0">
                  <a:pos x="64" y="46"/>
                </a:cxn>
                <a:cxn ang="0">
                  <a:pos x="62" y="38"/>
                </a:cxn>
                <a:cxn ang="0">
                  <a:pos x="71" y="37"/>
                </a:cxn>
                <a:cxn ang="0">
                  <a:pos x="76" y="35"/>
                </a:cxn>
                <a:cxn ang="0">
                  <a:pos x="71" y="21"/>
                </a:cxn>
                <a:cxn ang="0">
                  <a:pos x="70" y="11"/>
                </a:cxn>
                <a:cxn ang="0">
                  <a:pos x="63" y="1"/>
                </a:cxn>
                <a:cxn ang="0">
                  <a:pos x="62" y="0"/>
                </a:cxn>
                <a:cxn ang="0">
                  <a:pos x="62" y="7"/>
                </a:cxn>
                <a:cxn ang="0">
                  <a:pos x="66" y="11"/>
                </a:cxn>
                <a:cxn ang="0">
                  <a:pos x="67" y="18"/>
                </a:cxn>
                <a:cxn ang="0">
                  <a:pos x="60" y="22"/>
                </a:cxn>
                <a:cxn ang="0">
                  <a:pos x="54" y="34"/>
                </a:cxn>
                <a:cxn ang="0">
                  <a:pos x="51" y="42"/>
                </a:cxn>
                <a:cxn ang="0">
                  <a:pos x="50" y="48"/>
                </a:cxn>
                <a:cxn ang="0">
                  <a:pos x="44" y="54"/>
                </a:cxn>
                <a:cxn ang="0">
                  <a:pos x="36" y="72"/>
                </a:cxn>
                <a:cxn ang="0">
                  <a:pos x="31" y="77"/>
                </a:cxn>
                <a:cxn ang="0">
                  <a:pos x="23" y="71"/>
                </a:cxn>
                <a:cxn ang="0">
                  <a:pos x="17" y="72"/>
                </a:cxn>
                <a:cxn ang="0">
                  <a:pos x="4" y="84"/>
                </a:cxn>
                <a:cxn ang="0">
                  <a:pos x="0" y="96"/>
                </a:cxn>
                <a:cxn ang="0">
                  <a:pos x="5" y="103"/>
                </a:cxn>
                <a:cxn ang="0">
                  <a:pos x="14" y="104"/>
                </a:cxn>
                <a:cxn ang="0">
                  <a:pos x="17" y="115"/>
                </a:cxn>
                <a:cxn ang="0">
                  <a:pos x="15" y="125"/>
                </a:cxn>
                <a:cxn ang="0">
                  <a:pos x="31" y="125"/>
                </a:cxn>
                <a:cxn ang="0">
                  <a:pos x="35" y="124"/>
                </a:cxn>
              </a:cxnLst>
              <a:rect l="0" t="0" r="r" b="b"/>
              <a:pathLst>
                <a:path w="84" h="130">
                  <a:moveTo>
                    <a:pt x="35" y="124"/>
                  </a:moveTo>
                  <a:cubicBezTo>
                    <a:pt x="35" y="124"/>
                    <a:pt x="62" y="125"/>
                    <a:pt x="65" y="125"/>
                  </a:cubicBezTo>
                  <a:cubicBezTo>
                    <a:pt x="69" y="124"/>
                    <a:pt x="81" y="130"/>
                    <a:pt x="81" y="130"/>
                  </a:cubicBezTo>
                  <a:cubicBezTo>
                    <a:pt x="81" y="130"/>
                    <a:pt x="82" y="124"/>
                    <a:pt x="84" y="120"/>
                  </a:cubicBezTo>
                  <a:cubicBezTo>
                    <a:pt x="83" y="120"/>
                    <a:pt x="82" y="119"/>
                    <a:pt x="82" y="118"/>
                  </a:cubicBezTo>
                  <a:cubicBezTo>
                    <a:pt x="82" y="117"/>
                    <a:pt x="77" y="113"/>
                    <a:pt x="75" y="111"/>
                  </a:cubicBezTo>
                  <a:cubicBezTo>
                    <a:pt x="73" y="109"/>
                    <a:pt x="72" y="107"/>
                    <a:pt x="72" y="107"/>
                  </a:cubicBezTo>
                  <a:cubicBezTo>
                    <a:pt x="72" y="107"/>
                    <a:pt x="73" y="104"/>
                    <a:pt x="71" y="101"/>
                  </a:cubicBezTo>
                  <a:cubicBezTo>
                    <a:pt x="68" y="98"/>
                    <a:pt x="67" y="96"/>
                    <a:pt x="67" y="92"/>
                  </a:cubicBezTo>
                  <a:cubicBezTo>
                    <a:pt x="67" y="88"/>
                    <a:pt x="66" y="85"/>
                    <a:pt x="66" y="82"/>
                  </a:cubicBezTo>
                  <a:cubicBezTo>
                    <a:pt x="66" y="80"/>
                    <a:pt x="70" y="76"/>
                    <a:pt x="71" y="71"/>
                  </a:cubicBezTo>
                  <a:cubicBezTo>
                    <a:pt x="72" y="68"/>
                    <a:pt x="75" y="66"/>
                    <a:pt x="77" y="64"/>
                  </a:cubicBezTo>
                  <a:cubicBezTo>
                    <a:pt x="76" y="62"/>
                    <a:pt x="75" y="59"/>
                    <a:pt x="74" y="56"/>
                  </a:cubicBezTo>
                  <a:cubicBezTo>
                    <a:pt x="72" y="52"/>
                    <a:pt x="69" y="50"/>
                    <a:pt x="64" y="46"/>
                  </a:cubicBezTo>
                  <a:cubicBezTo>
                    <a:pt x="60" y="42"/>
                    <a:pt x="62" y="40"/>
                    <a:pt x="62" y="38"/>
                  </a:cubicBezTo>
                  <a:cubicBezTo>
                    <a:pt x="62" y="37"/>
                    <a:pt x="67" y="37"/>
                    <a:pt x="71" y="37"/>
                  </a:cubicBezTo>
                  <a:cubicBezTo>
                    <a:pt x="75" y="37"/>
                    <a:pt x="78" y="36"/>
                    <a:pt x="76" y="35"/>
                  </a:cubicBezTo>
                  <a:cubicBezTo>
                    <a:pt x="74" y="34"/>
                    <a:pt x="71" y="27"/>
                    <a:pt x="71" y="21"/>
                  </a:cubicBezTo>
                  <a:cubicBezTo>
                    <a:pt x="72" y="16"/>
                    <a:pt x="70" y="14"/>
                    <a:pt x="70" y="11"/>
                  </a:cubicBezTo>
                  <a:cubicBezTo>
                    <a:pt x="70" y="8"/>
                    <a:pt x="66" y="1"/>
                    <a:pt x="63" y="1"/>
                  </a:cubicBezTo>
                  <a:cubicBezTo>
                    <a:pt x="63" y="1"/>
                    <a:pt x="63" y="0"/>
                    <a:pt x="62" y="0"/>
                  </a:cubicBezTo>
                  <a:cubicBezTo>
                    <a:pt x="62" y="3"/>
                    <a:pt x="62" y="6"/>
                    <a:pt x="62" y="7"/>
                  </a:cubicBezTo>
                  <a:cubicBezTo>
                    <a:pt x="62" y="8"/>
                    <a:pt x="64" y="11"/>
                    <a:pt x="66" y="11"/>
                  </a:cubicBezTo>
                  <a:cubicBezTo>
                    <a:pt x="68" y="12"/>
                    <a:pt x="67" y="15"/>
                    <a:pt x="67" y="18"/>
                  </a:cubicBezTo>
                  <a:cubicBezTo>
                    <a:pt x="67" y="21"/>
                    <a:pt x="61" y="21"/>
                    <a:pt x="60" y="22"/>
                  </a:cubicBezTo>
                  <a:cubicBezTo>
                    <a:pt x="59" y="23"/>
                    <a:pt x="53" y="33"/>
                    <a:pt x="54" y="34"/>
                  </a:cubicBezTo>
                  <a:cubicBezTo>
                    <a:pt x="54" y="36"/>
                    <a:pt x="53" y="41"/>
                    <a:pt x="51" y="42"/>
                  </a:cubicBezTo>
                  <a:cubicBezTo>
                    <a:pt x="49" y="42"/>
                    <a:pt x="50" y="46"/>
                    <a:pt x="50" y="48"/>
                  </a:cubicBezTo>
                  <a:cubicBezTo>
                    <a:pt x="50" y="49"/>
                    <a:pt x="44" y="52"/>
                    <a:pt x="44" y="54"/>
                  </a:cubicBezTo>
                  <a:cubicBezTo>
                    <a:pt x="44" y="57"/>
                    <a:pt x="38" y="68"/>
                    <a:pt x="36" y="72"/>
                  </a:cubicBezTo>
                  <a:cubicBezTo>
                    <a:pt x="34" y="75"/>
                    <a:pt x="32" y="80"/>
                    <a:pt x="31" y="77"/>
                  </a:cubicBezTo>
                  <a:cubicBezTo>
                    <a:pt x="31" y="73"/>
                    <a:pt x="26" y="69"/>
                    <a:pt x="23" y="71"/>
                  </a:cubicBezTo>
                  <a:cubicBezTo>
                    <a:pt x="21" y="73"/>
                    <a:pt x="18" y="72"/>
                    <a:pt x="17" y="72"/>
                  </a:cubicBezTo>
                  <a:cubicBezTo>
                    <a:pt x="15" y="72"/>
                    <a:pt x="4" y="84"/>
                    <a:pt x="4" y="84"/>
                  </a:cubicBezTo>
                  <a:cubicBezTo>
                    <a:pt x="4" y="84"/>
                    <a:pt x="3" y="90"/>
                    <a:pt x="0" y="96"/>
                  </a:cubicBezTo>
                  <a:cubicBezTo>
                    <a:pt x="2" y="97"/>
                    <a:pt x="4" y="100"/>
                    <a:pt x="5" y="103"/>
                  </a:cubicBezTo>
                  <a:cubicBezTo>
                    <a:pt x="8" y="106"/>
                    <a:pt x="12" y="103"/>
                    <a:pt x="14" y="104"/>
                  </a:cubicBezTo>
                  <a:cubicBezTo>
                    <a:pt x="16" y="105"/>
                    <a:pt x="18" y="113"/>
                    <a:pt x="17" y="115"/>
                  </a:cubicBezTo>
                  <a:cubicBezTo>
                    <a:pt x="16" y="117"/>
                    <a:pt x="14" y="123"/>
                    <a:pt x="15" y="125"/>
                  </a:cubicBezTo>
                  <a:cubicBezTo>
                    <a:pt x="31" y="125"/>
                    <a:pt x="31" y="125"/>
                    <a:pt x="31" y="125"/>
                  </a:cubicBezTo>
                  <a:lnTo>
                    <a:pt x="35" y="12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26"/>
            <p:cNvSpPr/>
            <p:nvPr/>
          </p:nvSpPr>
          <p:spPr bwMode="auto">
            <a:xfrm>
              <a:off x="4176713" y="3022600"/>
              <a:ext cx="131763" cy="134938"/>
            </a:xfrm>
            <a:custGeom>
              <a:avLst/>
              <a:gdLst/>
              <a:ahLst/>
              <a:cxnLst>
                <a:cxn ang="0">
                  <a:pos x="66" y="60"/>
                </a:cxn>
                <a:cxn ang="0">
                  <a:pos x="61" y="47"/>
                </a:cxn>
                <a:cxn ang="0">
                  <a:pos x="65" y="36"/>
                </a:cxn>
                <a:cxn ang="0">
                  <a:pos x="69" y="29"/>
                </a:cxn>
                <a:cxn ang="0">
                  <a:pos x="65" y="11"/>
                </a:cxn>
                <a:cxn ang="0">
                  <a:pos x="63" y="10"/>
                </a:cxn>
                <a:cxn ang="0">
                  <a:pos x="50" y="12"/>
                </a:cxn>
                <a:cxn ang="0">
                  <a:pos x="40" y="7"/>
                </a:cxn>
                <a:cxn ang="0">
                  <a:pos x="31" y="4"/>
                </a:cxn>
                <a:cxn ang="0">
                  <a:pos x="27" y="3"/>
                </a:cxn>
                <a:cxn ang="0">
                  <a:pos x="22" y="4"/>
                </a:cxn>
                <a:cxn ang="0">
                  <a:pos x="15" y="7"/>
                </a:cxn>
                <a:cxn ang="0">
                  <a:pos x="10" y="5"/>
                </a:cxn>
                <a:cxn ang="0">
                  <a:pos x="6" y="6"/>
                </a:cxn>
                <a:cxn ang="0">
                  <a:pos x="6" y="15"/>
                </a:cxn>
                <a:cxn ang="0">
                  <a:pos x="8" y="20"/>
                </a:cxn>
                <a:cxn ang="0">
                  <a:pos x="10" y="27"/>
                </a:cxn>
                <a:cxn ang="0">
                  <a:pos x="5" y="28"/>
                </a:cxn>
                <a:cxn ang="0">
                  <a:pos x="6" y="35"/>
                </a:cxn>
                <a:cxn ang="0">
                  <a:pos x="2" y="41"/>
                </a:cxn>
                <a:cxn ang="0">
                  <a:pos x="1" y="49"/>
                </a:cxn>
                <a:cxn ang="0">
                  <a:pos x="5" y="52"/>
                </a:cxn>
                <a:cxn ang="0">
                  <a:pos x="14" y="61"/>
                </a:cxn>
                <a:cxn ang="0">
                  <a:pos x="10" y="71"/>
                </a:cxn>
                <a:cxn ang="0">
                  <a:pos x="44" y="64"/>
                </a:cxn>
                <a:cxn ang="0">
                  <a:pos x="65" y="65"/>
                </a:cxn>
                <a:cxn ang="0">
                  <a:pos x="66" y="60"/>
                </a:cxn>
              </a:cxnLst>
              <a:rect l="0" t="0" r="r" b="b"/>
              <a:pathLst>
                <a:path w="69" h="71">
                  <a:moveTo>
                    <a:pt x="66" y="60"/>
                  </a:moveTo>
                  <a:cubicBezTo>
                    <a:pt x="64" y="58"/>
                    <a:pt x="61" y="49"/>
                    <a:pt x="61" y="47"/>
                  </a:cubicBezTo>
                  <a:cubicBezTo>
                    <a:pt x="61" y="45"/>
                    <a:pt x="65" y="39"/>
                    <a:pt x="65" y="36"/>
                  </a:cubicBezTo>
                  <a:cubicBezTo>
                    <a:pt x="65" y="33"/>
                    <a:pt x="69" y="31"/>
                    <a:pt x="69" y="29"/>
                  </a:cubicBezTo>
                  <a:cubicBezTo>
                    <a:pt x="69" y="27"/>
                    <a:pt x="68" y="17"/>
                    <a:pt x="65" y="11"/>
                  </a:cubicBezTo>
                  <a:cubicBezTo>
                    <a:pt x="65" y="11"/>
                    <a:pt x="64" y="11"/>
                    <a:pt x="63" y="10"/>
                  </a:cubicBezTo>
                  <a:cubicBezTo>
                    <a:pt x="61" y="8"/>
                    <a:pt x="53" y="9"/>
                    <a:pt x="50" y="12"/>
                  </a:cubicBezTo>
                  <a:cubicBezTo>
                    <a:pt x="47" y="15"/>
                    <a:pt x="41" y="9"/>
                    <a:pt x="40" y="7"/>
                  </a:cubicBezTo>
                  <a:cubicBezTo>
                    <a:pt x="39" y="6"/>
                    <a:pt x="35" y="2"/>
                    <a:pt x="31" y="4"/>
                  </a:cubicBezTo>
                  <a:cubicBezTo>
                    <a:pt x="28" y="7"/>
                    <a:pt x="27" y="6"/>
                    <a:pt x="27" y="3"/>
                  </a:cubicBezTo>
                  <a:cubicBezTo>
                    <a:pt x="28" y="0"/>
                    <a:pt x="22" y="1"/>
                    <a:pt x="22" y="4"/>
                  </a:cubicBezTo>
                  <a:cubicBezTo>
                    <a:pt x="21" y="6"/>
                    <a:pt x="17" y="9"/>
                    <a:pt x="15" y="7"/>
                  </a:cubicBezTo>
                  <a:cubicBezTo>
                    <a:pt x="14" y="5"/>
                    <a:pt x="11" y="2"/>
                    <a:pt x="10" y="5"/>
                  </a:cubicBezTo>
                  <a:cubicBezTo>
                    <a:pt x="9" y="7"/>
                    <a:pt x="7" y="7"/>
                    <a:pt x="6" y="6"/>
                  </a:cubicBezTo>
                  <a:cubicBezTo>
                    <a:pt x="5" y="9"/>
                    <a:pt x="4" y="14"/>
                    <a:pt x="6" y="15"/>
                  </a:cubicBezTo>
                  <a:cubicBezTo>
                    <a:pt x="8" y="16"/>
                    <a:pt x="8" y="19"/>
                    <a:pt x="8" y="20"/>
                  </a:cubicBezTo>
                  <a:cubicBezTo>
                    <a:pt x="7" y="22"/>
                    <a:pt x="12" y="25"/>
                    <a:pt x="10" y="27"/>
                  </a:cubicBezTo>
                  <a:cubicBezTo>
                    <a:pt x="8" y="29"/>
                    <a:pt x="6" y="25"/>
                    <a:pt x="5" y="28"/>
                  </a:cubicBezTo>
                  <a:cubicBezTo>
                    <a:pt x="3" y="30"/>
                    <a:pt x="7" y="33"/>
                    <a:pt x="6" y="35"/>
                  </a:cubicBezTo>
                  <a:cubicBezTo>
                    <a:pt x="4" y="37"/>
                    <a:pt x="2" y="37"/>
                    <a:pt x="2" y="41"/>
                  </a:cubicBezTo>
                  <a:cubicBezTo>
                    <a:pt x="3" y="45"/>
                    <a:pt x="3" y="48"/>
                    <a:pt x="1" y="49"/>
                  </a:cubicBezTo>
                  <a:cubicBezTo>
                    <a:pt x="0" y="50"/>
                    <a:pt x="1" y="50"/>
                    <a:pt x="5" y="52"/>
                  </a:cubicBezTo>
                  <a:cubicBezTo>
                    <a:pt x="8" y="55"/>
                    <a:pt x="14" y="57"/>
                    <a:pt x="14" y="61"/>
                  </a:cubicBezTo>
                  <a:cubicBezTo>
                    <a:pt x="13" y="64"/>
                    <a:pt x="12" y="65"/>
                    <a:pt x="10" y="71"/>
                  </a:cubicBezTo>
                  <a:cubicBezTo>
                    <a:pt x="17" y="71"/>
                    <a:pt x="29" y="66"/>
                    <a:pt x="44" y="64"/>
                  </a:cubicBezTo>
                  <a:cubicBezTo>
                    <a:pt x="52" y="62"/>
                    <a:pt x="60" y="64"/>
                    <a:pt x="65" y="65"/>
                  </a:cubicBezTo>
                  <a:cubicBezTo>
                    <a:pt x="66" y="63"/>
                    <a:pt x="66" y="61"/>
                    <a:pt x="66" y="6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27"/>
            <p:cNvSpPr/>
            <p:nvPr/>
          </p:nvSpPr>
          <p:spPr bwMode="auto">
            <a:xfrm>
              <a:off x="4292600" y="3014663"/>
              <a:ext cx="92075" cy="139700"/>
            </a:xfrm>
            <a:custGeom>
              <a:avLst/>
              <a:gdLst/>
              <a:ahLst/>
              <a:cxnLst>
                <a:cxn ang="0">
                  <a:pos x="41" y="30"/>
                </a:cxn>
                <a:cxn ang="0">
                  <a:pos x="40" y="14"/>
                </a:cxn>
                <a:cxn ang="0">
                  <a:pos x="38" y="7"/>
                </a:cxn>
                <a:cxn ang="0">
                  <a:pos x="35" y="0"/>
                </a:cxn>
                <a:cxn ang="0">
                  <a:pos x="32" y="3"/>
                </a:cxn>
                <a:cxn ang="0">
                  <a:pos x="4" y="2"/>
                </a:cxn>
                <a:cxn ang="0">
                  <a:pos x="6" y="13"/>
                </a:cxn>
                <a:cxn ang="0">
                  <a:pos x="4" y="15"/>
                </a:cxn>
                <a:cxn ang="0">
                  <a:pos x="8" y="33"/>
                </a:cxn>
                <a:cxn ang="0">
                  <a:pos x="4" y="40"/>
                </a:cxn>
                <a:cxn ang="0">
                  <a:pos x="0" y="51"/>
                </a:cxn>
                <a:cxn ang="0">
                  <a:pos x="5" y="64"/>
                </a:cxn>
                <a:cxn ang="0">
                  <a:pos x="4" y="69"/>
                </a:cxn>
                <a:cxn ang="0">
                  <a:pos x="13" y="72"/>
                </a:cxn>
                <a:cxn ang="0">
                  <a:pos x="35" y="64"/>
                </a:cxn>
                <a:cxn ang="0">
                  <a:pos x="48" y="58"/>
                </a:cxn>
                <a:cxn ang="0">
                  <a:pos x="44" y="45"/>
                </a:cxn>
                <a:cxn ang="0">
                  <a:pos x="41" y="30"/>
                </a:cxn>
              </a:cxnLst>
              <a:rect l="0" t="0" r="r" b="b"/>
              <a:pathLst>
                <a:path w="48" h="73">
                  <a:moveTo>
                    <a:pt x="41" y="30"/>
                  </a:moveTo>
                  <a:cubicBezTo>
                    <a:pt x="39" y="26"/>
                    <a:pt x="40" y="18"/>
                    <a:pt x="40" y="14"/>
                  </a:cubicBezTo>
                  <a:cubicBezTo>
                    <a:pt x="41" y="10"/>
                    <a:pt x="39" y="8"/>
                    <a:pt x="38" y="7"/>
                  </a:cubicBezTo>
                  <a:cubicBezTo>
                    <a:pt x="37" y="6"/>
                    <a:pt x="36" y="3"/>
                    <a:pt x="35" y="0"/>
                  </a:cubicBezTo>
                  <a:cubicBezTo>
                    <a:pt x="33" y="1"/>
                    <a:pt x="33" y="4"/>
                    <a:pt x="32" y="3"/>
                  </a:cubicBezTo>
                  <a:cubicBezTo>
                    <a:pt x="31" y="1"/>
                    <a:pt x="5" y="0"/>
                    <a:pt x="4" y="2"/>
                  </a:cubicBezTo>
                  <a:cubicBezTo>
                    <a:pt x="3" y="4"/>
                    <a:pt x="6" y="11"/>
                    <a:pt x="6" y="13"/>
                  </a:cubicBezTo>
                  <a:cubicBezTo>
                    <a:pt x="6" y="14"/>
                    <a:pt x="5" y="15"/>
                    <a:pt x="4" y="15"/>
                  </a:cubicBezTo>
                  <a:cubicBezTo>
                    <a:pt x="7" y="21"/>
                    <a:pt x="8" y="31"/>
                    <a:pt x="8" y="33"/>
                  </a:cubicBezTo>
                  <a:cubicBezTo>
                    <a:pt x="8" y="35"/>
                    <a:pt x="4" y="37"/>
                    <a:pt x="4" y="40"/>
                  </a:cubicBezTo>
                  <a:cubicBezTo>
                    <a:pt x="4" y="43"/>
                    <a:pt x="0" y="49"/>
                    <a:pt x="0" y="51"/>
                  </a:cubicBezTo>
                  <a:cubicBezTo>
                    <a:pt x="0" y="53"/>
                    <a:pt x="3" y="62"/>
                    <a:pt x="5" y="64"/>
                  </a:cubicBezTo>
                  <a:cubicBezTo>
                    <a:pt x="5" y="65"/>
                    <a:pt x="5" y="67"/>
                    <a:pt x="4" y="69"/>
                  </a:cubicBezTo>
                  <a:cubicBezTo>
                    <a:pt x="9" y="71"/>
                    <a:pt x="12" y="72"/>
                    <a:pt x="13" y="72"/>
                  </a:cubicBezTo>
                  <a:cubicBezTo>
                    <a:pt x="15" y="73"/>
                    <a:pt x="29" y="66"/>
                    <a:pt x="35" y="64"/>
                  </a:cubicBezTo>
                  <a:cubicBezTo>
                    <a:pt x="39" y="61"/>
                    <a:pt x="44" y="60"/>
                    <a:pt x="48" y="58"/>
                  </a:cubicBezTo>
                  <a:cubicBezTo>
                    <a:pt x="46" y="54"/>
                    <a:pt x="44" y="49"/>
                    <a:pt x="44" y="45"/>
                  </a:cubicBezTo>
                  <a:cubicBezTo>
                    <a:pt x="44" y="39"/>
                    <a:pt x="42" y="33"/>
                    <a:pt x="41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28"/>
            <p:cNvSpPr/>
            <p:nvPr/>
          </p:nvSpPr>
          <p:spPr bwMode="auto">
            <a:xfrm>
              <a:off x="4033838" y="2981325"/>
              <a:ext cx="165100" cy="122238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4" y="33"/>
                </a:cxn>
                <a:cxn ang="0">
                  <a:pos x="42" y="31"/>
                </a:cxn>
                <a:cxn ang="0">
                  <a:pos x="51" y="42"/>
                </a:cxn>
                <a:cxn ang="0">
                  <a:pos x="53" y="49"/>
                </a:cxn>
                <a:cxn ang="0">
                  <a:pos x="53" y="50"/>
                </a:cxn>
                <a:cxn ang="0">
                  <a:pos x="61" y="48"/>
                </a:cxn>
                <a:cxn ang="0">
                  <a:pos x="65" y="58"/>
                </a:cxn>
                <a:cxn ang="0">
                  <a:pos x="70" y="62"/>
                </a:cxn>
                <a:cxn ang="0">
                  <a:pos x="74" y="58"/>
                </a:cxn>
                <a:cxn ang="0">
                  <a:pos x="77" y="60"/>
                </a:cxn>
                <a:cxn ang="0">
                  <a:pos x="80" y="57"/>
                </a:cxn>
                <a:cxn ang="0">
                  <a:pos x="79" y="50"/>
                </a:cxn>
                <a:cxn ang="0">
                  <a:pos x="84" y="49"/>
                </a:cxn>
                <a:cxn ang="0">
                  <a:pos x="82" y="42"/>
                </a:cxn>
                <a:cxn ang="0">
                  <a:pos x="80" y="37"/>
                </a:cxn>
                <a:cxn ang="0">
                  <a:pos x="80" y="28"/>
                </a:cxn>
                <a:cxn ang="0">
                  <a:pos x="78" y="26"/>
                </a:cxn>
                <a:cxn ang="0">
                  <a:pos x="76" y="20"/>
                </a:cxn>
                <a:cxn ang="0">
                  <a:pos x="76" y="16"/>
                </a:cxn>
                <a:cxn ang="0">
                  <a:pos x="72" y="11"/>
                </a:cxn>
                <a:cxn ang="0">
                  <a:pos x="67" y="2"/>
                </a:cxn>
                <a:cxn ang="0">
                  <a:pos x="59" y="8"/>
                </a:cxn>
                <a:cxn ang="0">
                  <a:pos x="52" y="7"/>
                </a:cxn>
                <a:cxn ang="0">
                  <a:pos x="45" y="8"/>
                </a:cxn>
                <a:cxn ang="0">
                  <a:pos x="42" y="5"/>
                </a:cxn>
                <a:cxn ang="0">
                  <a:pos x="42" y="3"/>
                </a:cxn>
                <a:cxn ang="0">
                  <a:pos x="41" y="4"/>
                </a:cxn>
                <a:cxn ang="0">
                  <a:pos x="24" y="3"/>
                </a:cxn>
                <a:cxn ang="0">
                  <a:pos x="16" y="0"/>
                </a:cxn>
                <a:cxn ang="0">
                  <a:pos x="14" y="5"/>
                </a:cxn>
                <a:cxn ang="0">
                  <a:pos x="15" y="10"/>
                </a:cxn>
                <a:cxn ang="0">
                  <a:pos x="11" y="12"/>
                </a:cxn>
                <a:cxn ang="0">
                  <a:pos x="1" y="17"/>
                </a:cxn>
                <a:cxn ang="0">
                  <a:pos x="0" y="18"/>
                </a:cxn>
                <a:cxn ang="0">
                  <a:pos x="8" y="28"/>
                </a:cxn>
                <a:cxn ang="0">
                  <a:pos x="21" y="42"/>
                </a:cxn>
                <a:cxn ang="0">
                  <a:pos x="29" y="34"/>
                </a:cxn>
              </a:cxnLst>
              <a:rect l="0" t="0" r="r" b="b"/>
              <a:pathLst>
                <a:path w="86" h="64">
                  <a:moveTo>
                    <a:pt x="29" y="34"/>
                  </a:moveTo>
                  <a:cubicBezTo>
                    <a:pt x="29" y="31"/>
                    <a:pt x="31" y="32"/>
                    <a:pt x="34" y="33"/>
                  </a:cubicBezTo>
                  <a:cubicBezTo>
                    <a:pt x="37" y="33"/>
                    <a:pt x="40" y="31"/>
                    <a:pt x="42" y="31"/>
                  </a:cubicBezTo>
                  <a:cubicBezTo>
                    <a:pt x="45" y="31"/>
                    <a:pt x="51" y="40"/>
                    <a:pt x="51" y="42"/>
                  </a:cubicBezTo>
                  <a:cubicBezTo>
                    <a:pt x="51" y="45"/>
                    <a:pt x="52" y="47"/>
                    <a:pt x="53" y="49"/>
                  </a:cubicBezTo>
                  <a:cubicBezTo>
                    <a:pt x="53" y="49"/>
                    <a:pt x="53" y="49"/>
                    <a:pt x="53" y="50"/>
                  </a:cubicBezTo>
                  <a:cubicBezTo>
                    <a:pt x="57" y="49"/>
                    <a:pt x="61" y="48"/>
                    <a:pt x="61" y="48"/>
                  </a:cubicBezTo>
                  <a:cubicBezTo>
                    <a:pt x="63" y="48"/>
                    <a:pt x="65" y="54"/>
                    <a:pt x="65" y="58"/>
                  </a:cubicBezTo>
                  <a:cubicBezTo>
                    <a:pt x="64" y="61"/>
                    <a:pt x="68" y="64"/>
                    <a:pt x="70" y="62"/>
                  </a:cubicBezTo>
                  <a:cubicBezTo>
                    <a:pt x="72" y="59"/>
                    <a:pt x="74" y="56"/>
                    <a:pt x="74" y="58"/>
                  </a:cubicBezTo>
                  <a:cubicBezTo>
                    <a:pt x="75" y="59"/>
                    <a:pt x="75" y="59"/>
                    <a:pt x="77" y="60"/>
                  </a:cubicBezTo>
                  <a:cubicBezTo>
                    <a:pt x="77" y="58"/>
                    <a:pt x="79" y="58"/>
                    <a:pt x="80" y="57"/>
                  </a:cubicBezTo>
                  <a:cubicBezTo>
                    <a:pt x="81" y="55"/>
                    <a:pt x="77" y="52"/>
                    <a:pt x="79" y="50"/>
                  </a:cubicBezTo>
                  <a:cubicBezTo>
                    <a:pt x="80" y="47"/>
                    <a:pt x="82" y="51"/>
                    <a:pt x="84" y="49"/>
                  </a:cubicBezTo>
                  <a:cubicBezTo>
                    <a:pt x="86" y="47"/>
                    <a:pt x="81" y="44"/>
                    <a:pt x="82" y="42"/>
                  </a:cubicBezTo>
                  <a:cubicBezTo>
                    <a:pt x="82" y="41"/>
                    <a:pt x="82" y="38"/>
                    <a:pt x="80" y="37"/>
                  </a:cubicBezTo>
                  <a:cubicBezTo>
                    <a:pt x="78" y="36"/>
                    <a:pt x="79" y="31"/>
                    <a:pt x="80" y="28"/>
                  </a:cubicBezTo>
                  <a:cubicBezTo>
                    <a:pt x="79" y="27"/>
                    <a:pt x="79" y="27"/>
                    <a:pt x="78" y="26"/>
                  </a:cubicBezTo>
                  <a:cubicBezTo>
                    <a:pt x="77" y="24"/>
                    <a:pt x="78" y="20"/>
                    <a:pt x="76" y="20"/>
                  </a:cubicBezTo>
                  <a:cubicBezTo>
                    <a:pt x="73" y="20"/>
                    <a:pt x="74" y="17"/>
                    <a:pt x="76" y="16"/>
                  </a:cubicBezTo>
                  <a:cubicBezTo>
                    <a:pt x="78" y="15"/>
                    <a:pt x="72" y="13"/>
                    <a:pt x="72" y="11"/>
                  </a:cubicBezTo>
                  <a:cubicBezTo>
                    <a:pt x="72" y="8"/>
                    <a:pt x="69" y="3"/>
                    <a:pt x="67" y="2"/>
                  </a:cubicBezTo>
                  <a:cubicBezTo>
                    <a:pt x="66" y="2"/>
                    <a:pt x="61" y="8"/>
                    <a:pt x="59" y="8"/>
                  </a:cubicBezTo>
                  <a:cubicBezTo>
                    <a:pt x="57" y="8"/>
                    <a:pt x="53" y="4"/>
                    <a:pt x="52" y="7"/>
                  </a:cubicBezTo>
                  <a:cubicBezTo>
                    <a:pt x="50" y="11"/>
                    <a:pt x="47" y="6"/>
                    <a:pt x="45" y="8"/>
                  </a:cubicBezTo>
                  <a:cubicBezTo>
                    <a:pt x="43" y="11"/>
                    <a:pt x="42" y="5"/>
                    <a:pt x="42" y="5"/>
                  </a:cubicBezTo>
                  <a:cubicBezTo>
                    <a:pt x="42" y="5"/>
                    <a:pt x="42" y="4"/>
                    <a:pt x="42" y="3"/>
                  </a:cubicBezTo>
                  <a:cubicBezTo>
                    <a:pt x="42" y="3"/>
                    <a:pt x="41" y="4"/>
                    <a:pt x="41" y="4"/>
                  </a:cubicBezTo>
                  <a:cubicBezTo>
                    <a:pt x="35" y="6"/>
                    <a:pt x="25" y="5"/>
                    <a:pt x="24" y="3"/>
                  </a:cubicBezTo>
                  <a:cubicBezTo>
                    <a:pt x="24" y="1"/>
                    <a:pt x="16" y="0"/>
                    <a:pt x="16" y="0"/>
                  </a:cubicBezTo>
                  <a:cubicBezTo>
                    <a:pt x="16" y="0"/>
                    <a:pt x="17" y="4"/>
                    <a:pt x="14" y="5"/>
                  </a:cubicBezTo>
                  <a:cubicBezTo>
                    <a:pt x="11" y="6"/>
                    <a:pt x="15" y="9"/>
                    <a:pt x="15" y="10"/>
                  </a:cubicBezTo>
                  <a:cubicBezTo>
                    <a:pt x="15" y="11"/>
                    <a:pt x="12" y="13"/>
                    <a:pt x="11" y="12"/>
                  </a:cubicBezTo>
                  <a:cubicBezTo>
                    <a:pt x="9" y="11"/>
                    <a:pt x="4" y="16"/>
                    <a:pt x="1" y="17"/>
                  </a:cubicBezTo>
                  <a:cubicBezTo>
                    <a:pt x="1" y="17"/>
                    <a:pt x="1" y="18"/>
                    <a:pt x="0" y="18"/>
                  </a:cubicBezTo>
                  <a:cubicBezTo>
                    <a:pt x="4" y="22"/>
                    <a:pt x="4" y="25"/>
                    <a:pt x="8" y="28"/>
                  </a:cubicBezTo>
                  <a:cubicBezTo>
                    <a:pt x="12" y="31"/>
                    <a:pt x="18" y="36"/>
                    <a:pt x="21" y="42"/>
                  </a:cubicBezTo>
                  <a:cubicBezTo>
                    <a:pt x="24" y="39"/>
                    <a:pt x="28" y="36"/>
                    <a:pt x="29" y="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29"/>
            <p:cNvSpPr/>
            <p:nvPr/>
          </p:nvSpPr>
          <p:spPr bwMode="auto">
            <a:xfrm>
              <a:off x="4113213" y="3071813"/>
              <a:ext cx="88900" cy="85725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34" y="23"/>
                </a:cxn>
                <a:cxn ang="0">
                  <a:pos x="35" y="15"/>
                </a:cxn>
                <a:cxn ang="0">
                  <a:pos x="36" y="12"/>
                </a:cxn>
                <a:cxn ang="0">
                  <a:pos x="33" y="10"/>
                </a:cxn>
                <a:cxn ang="0">
                  <a:pos x="29" y="14"/>
                </a:cxn>
                <a:cxn ang="0">
                  <a:pos x="24" y="10"/>
                </a:cxn>
                <a:cxn ang="0">
                  <a:pos x="20" y="0"/>
                </a:cxn>
                <a:cxn ang="0">
                  <a:pos x="12" y="2"/>
                </a:cxn>
                <a:cxn ang="0">
                  <a:pos x="11" y="7"/>
                </a:cxn>
                <a:cxn ang="0">
                  <a:pos x="2" y="15"/>
                </a:cxn>
                <a:cxn ang="0">
                  <a:pos x="0" y="19"/>
                </a:cxn>
                <a:cxn ang="0">
                  <a:pos x="14" y="28"/>
                </a:cxn>
                <a:cxn ang="0">
                  <a:pos x="41" y="45"/>
                </a:cxn>
                <a:cxn ang="0">
                  <a:pos x="43" y="45"/>
                </a:cxn>
                <a:cxn ang="0">
                  <a:pos x="47" y="35"/>
                </a:cxn>
                <a:cxn ang="0">
                  <a:pos x="38" y="26"/>
                </a:cxn>
              </a:cxnLst>
              <a:rect l="0" t="0" r="r" b="b"/>
              <a:pathLst>
                <a:path w="47" h="45">
                  <a:moveTo>
                    <a:pt x="38" y="26"/>
                  </a:moveTo>
                  <a:cubicBezTo>
                    <a:pt x="34" y="24"/>
                    <a:pt x="33" y="24"/>
                    <a:pt x="34" y="23"/>
                  </a:cubicBezTo>
                  <a:cubicBezTo>
                    <a:pt x="36" y="22"/>
                    <a:pt x="36" y="19"/>
                    <a:pt x="35" y="15"/>
                  </a:cubicBezTo>
                  <a:cubicBezTo>
                    <a:pt x="35" y="13"/>
                    <a:pt x="35" y="13"/>
                    <a:pt x="36" y="12"/>
                  </a:cubicBezTo>
                  <a:cubicBezTo>
                    <a:pt x="34" y="11"/>
                    <a:pt x="34" y="11"/>
                    <a:pt x="33" y="10"/>
                  </a:cubicBezTo>
                  <a:cubicBezTo>
                    <a:pt x="33" y="8"/>
                    <a:pt x="31" y="11"/>
                    <a:pt x="29" y="14"/>
                  </a:cubicBezTo>
                  <a:cubicBezTo>
                    <a:pt x="27" y="16"/>
                    <a:pt x="23" y="13"/>
                    <a:pt x="24" y="10"/>
                  </a:cubicBezTo>
                  <a:cubicBezTo>
                    <a:pt x="24" y="6"/>
                    <a:pt x="22" y="0"/>
                    <a:pt x="20" y="0"/>
                  </a:cubicBezTo>
                  <a:cubicBezTo>
                    <a:pt x="20" y="0"/>
                    <a:pt x="16" y="1"/>
                    <a:pt x="12" y="2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1" y="10"/>
                    <a:pt x="5" y="13"/>
                    <a:pt x="2" y="15"/>
                  </a:cubicBezTo>
                  <a:cubicBezTo>
                    <a:pt x="1" y="15"/>
                    <a:pt x="0" y="17"/>
                    <a:pt x="0" y="19"/>
                  </a:cubicBezTo>
                  <a:cubicBezTo>
                    <a:pt x="4" y="22"/>
                    <a:pt x="10" y="25"/>
                    <a:pt x="14" y="28"/>
                  </a:cubicBezTo>
                  <a:cubicBezTo>
                    <a:pt x="22" y="35"/>
                    <a:pt x="35" y="43"/>
                    <a:pt x="41" y="45"/>
                  </a:cubicBezTo>
                  <a:cubicBezTo>
                    <a:pt x="41" y="45"/>
                    <a:pt x="42" y="45"/>
                    <a:pt x="43" y="45"/>
                  </a:cubicBezTo>
                  <a:cubicBezTo>
                    <a:pt x="45" y="39"/>
                    <a:pt x="46" y="38"/>
                    <a:pt x="47" y="35"/>
                  </a:cubicBezTo>
                  <a:cubicBezTo>
                    <a:pt x="47" y="31"/>
                    <a:pt x="41" y="29"/>
                    <a:pt x="38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30"/>
            <p:cNvSpPr/>
            <p:nvPr/>
          </p:nvSpPr>
          <p:spPr bwMode="auto">
            <a:xfrm>
              <a:off x="4075113" y="3040063"/>
              <a:ext cx="63500" cy="68263"/>
            </a:xfrm>
            <a:custGeom>
              <a:avLst/>
              <a:gdLst/>
              <a:ahLst/>
              <a:cxnLst>
                <a:cxn ang="0">
                  <a:pos x="31" y="24"/>
                </a:cxn>
                <a:cxn ang="0">
                  <a:pos x="32" y="18"/>
                </a:cxn>
                <a:cxn ang="0">
                  <a:pos x="30" y="11"/>
                </a:cxn>
                <a:cxn ang="0">
                  <a:pos x="21" y="0"/>
                </a:cxn>
                <a:cxn ang="0">
                  <a:pos x="13" y="2"/>
                </a:cxn>
                <a:cxn ang="0">
                  <a:pos x="8" y="3"/>
                </a:cxn>
                <a:cxn ang="0">
                  <a:pos x="0" y="11"/>
                </a:cxn>
                <a:cxn ang="0">
                  <a:pos x="2" y="15"/>
                </a:cxn>
                <a:cxn ang="0">
                  <a:pos x="11" y="30"/>
                </a:cxn>
                <a:cxn ang="0">
                  <a:pos x="20" y="36"/>
                </a:cxn>
                <a:cxn ang="0">
                  <a:pos x="22" y="32"/>
                </a:cxn>
                <a:cxn ang="0">
                  <a:pos x="31" y="24"/>
                </a:cxn>
              </a:cxnLst>
              <a:rect l="0" t="0" r="r" b="b"/>
              <a:pathLst>
                <a:path w="33" h="36">
                  <a:moveTo>
                    <a:pt x="31" y="24"/>
                  </a:moveTo>
                  <a:cubicBezTo>
                    <a:pt x="32" y="22"/>
                    <a:pt x="33" y="20"/>
                    <a:pt x="32" y="18"/>
                  </a:cubicBezTo>
                  <a:cubicBezTo>
                    <a:pt x="31" y="16"/>
                    <a:pt x="30" y="14"/>
                    <a:pt x="30" y="11"/>
                  </a:cubicBezTo>
                  <a:cubicBezTo>
                    <a:pt x="30" y="9"/>
                    <a:pt x="24" y="0"/>
                    <a:pt x="21" y="0"/>
                  </a:cubicBezTo>
                  <a:cubicBezTo>
                    <a:pt x="19" y="0"/>
                    <a:pt x="16" y="2"/>
                    <a:pt x="13" y="2"/>
                  </a:cubicBezTo>
                  <a:cubicBezTo>
                    <a:pt x="10" y="1"/>
                    <a:pt x="8" y="0"/>
                    <a:pt x="8" y="3"/>
                  </a:cubicBezTo>
                  <a:cubicBezTo>
                    <a:pt x="7" y="5"/>
                    <a:pt x="3" y="8"/>
                    <a:pt x="0" y="11"/>
                  </a:cubicBezTo>
                  <a:cubicBezTo>
                    <a:pt x="1" y="12"/>
                    <a:pt x="1" y="14"/>
                    <a:pt x="2" y="15"/>
                  </a:cubicBezTo>
                  <a:cubicBezTo>
                    <a:pt x="4" y="25"/>
                    <a:pt x="7" y="26"/>
                    <a:pt x="11" y="30"/>
                  </a:cubicBezTo>
                  <a:cubicBezTo>
                    <a:pt x="12" y="31"/>
                    <a:pt x="16" y="33"/>
                    <a:pt x="20" y="36"/>
                  </a:cubicBezTo>
                  <a:cubicBezTo>
                    <a:pt x="20" y="34"/>
                    <a:pt x="21" y="32"/>
                    <a:pt x="22" y="32"/>
                  </a:cubicBezTo>
                  <a:cubicBezTo>
                    <a:pt x="25" y="30"/>
                    <a:pt x="31" y="27"/>
                    <a:pt x="31" y="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31"/>
            <p:cNvSpPr/>
            <p:nvPr/>
          </p:nvSpPr>
          <p:spPr bwMode="auto">
            <a:xfrm>
              <a:off x="3994150" y="2640013"/>
              <a:ext cx="179388" cy="147638"/>
            </a:xfrm>
            <a:custGeom>
              <a:avLst/>
              <a:gdLst/>
              <a:ahLst/>
              <a:cxnLst>
                <a:cxn ang="0">
                  <a:pos x="44" y="59"/>
                </a:cxn>
                <a:cxn ang="0">
                  <a:pos x="56" y="51"/>
                </a:cxn>
                <a:cxn ang="0">
                  <a:pos x="56" y="20"/>
                </a:cxn>
                <a:cxn ang="0">
                  <a:pos x="94" y="20"/>
                </a:cxn>
                <a:cxn ang="0">
                  <a:pos x="94" y="4"/>
                </a:cxn>
                <a:cxn ang="0">
                  <a:pos x="86" y="0"/>
                </a:cxn>
                <a:cxn ang="0">
                  <a:pos x="44" y="0"/>
                </a:cxn>
                <a:cxn ang="0">
                  <a:pos x="38" y="10"/>
                </a:cxn>
                <a:cxn ang="0">
                  <a:pos x="23" y="31"/>
                </a:cxn>
                <a:cxn ang="0">
                  <a:pos x="3" y="66"/>
                </a:cxn>
                <a:cxn ang="0">
                  <a:pos x="0" y="77"/>
                </a:cxn>
                <a:cxn ang="0">
                  <a:pos x="44" y="77"/>
                </a:cxn>
                <a:cxn ang="0">
                  <a:pos x="44" y="59"/>
                </a:cxn>
              </a:cxnLst>
              <a:rect l="0" t="0" r="r" b="b"/>
              <a:pathLst>
                <a:path w="94" h="77">
                  <a:moveTo>
                    <a:pt x="44" y="59"/>
                  </a:moveTo>
                  <a:cubicBezTo>
                    <a:pt x="44" y="56"/>
                    <a:pt x="56" y="53"/>
                    <a:pt x="56" y="51"/>
                  </a:cubicBezTo>
                  <a:cubicBezTo>
                    <a:pt x="56" y="48"/>
                    <a:pt x="56" y="20"/>
                    <a:pt x="56" y="20"/>
                  </a:cubicBezTo>
                  <a:cubicBezTo>
                    <a:pt x="56" y="20"/>
                    <a:pt x="93" y="21"/>
                    <a:pt x="94" y="20"/>
                  </a:cubicBezTo>
                  <a:cubicBezTo>
                    <a:pt x="94" y="20"/>
                    <a:pt x="94" y="12"/>
                    <a:pt x="94" y="4"/>
                  </a:cubicBezTo>
                  <a:cubicBezTo>
                    <a:pt x="92" y="2"/>
                    <a:pt x="94" y="0"/>
                    <a:pt x="86" y="0"/>
                  </a:cubicBezTo>
                  <a:cubicBezTo>
                    <a:pt x="79" y="0"/>
                    <a:pt x="58" y="0"/>
                    <a:pt x="44" y="0"/>
                  </a:cubicBezTo>
                  <a:cubicBezTo>
                    <a:pt x="41" y="3"/>
                    <a:pt x="39" y="7"/>
                    <a:pt x="38" y="10"/>
                  </a:cubicBezTo>
                  <a:cubicBezTo>
                    <a:pt x="36" y="16"/>
                    <a:pt x="23" y="23"/>
                    <a:pt x="23" y="31"/>
                  </a:cubicBezTo>
                  <a:cubicBezTo>
                    <a:pt x="22" y="38"/>
                    <a:pt x="11" y="50"/>
                    <a:pt x="3" y="66"/>
                  </a:cubicBezTo>
                  <a:cubicBezTo>
                    <a:pt x="1" y="70"/>
                    <a:pt x="0" y="74"/>
                    <a:pt x="0" y="77"/>
                  </a:cubicBezTo>
                  <a:cubicBezTo>
                    <a:pt x="44" y="77"/>
                    <a:pt x="44" y="77"/>
                    <a:pt x="44" y="77"/>
                  </a:cubicBezTo>
                  <a:cubicBezTo>
                    <a:pt x="44" y="77"/>
                    <a:pt x="44" y="62"/>
                    <a:pt x="44" y="5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32"/>
            <p:cNvSpPr/>
            <p:nvPr/>
          </p:nvSpPr>
          <p:spPr bwMode="auto">
            <a:xfrm>
              <a:off x="3992563" y="2647950"/>
              <a:ext cx="261938" cy="287338"/>
            </a:xfrm>
            <a:custGeom>
              <a:avLst/>
              <a:gdLst/>
              <a:ahLst/>
              <a:cxnLst>
                <a:cxn ang="0">
                  <a:pos x="11" y="130"/>
                </a:cxn>
                <a:cxn ang="0">
                  <a:pos x="21" y="130"/>
                </a:cxn>
                <a:cxn ang="0">
                  <a:pos x="30" y="129"/>
                </a:cxn>
                <a:cxn ang="0">
                  <a:pos x="36" y="135"/>
                </a:cxn>
                <a:cxn ang="0">
                  <a:pos x="40" y="135"/>
                </a:cxn>
                <a:cxn ang="0">
                  <a:pos x="48" y="145"/>
                </a:cxn>
                <a:cxn ang="0">
                  <a:pos x="53" y="150"/>
                </a:cxn>
                <a:cxn ang="0">
                  <a:pos x="59" y="147"/>
                </a:cxn>
                <a:cxn ang="0">
                  <a:pos x="66" y="144"/>
                </a:cxn>
                <a:cxn ang="0">
                  <a:pos x="72" y="143"/>
                </a:cxn>
                <a:cxn ang="0">
                  <a:pos x="80" y="144"/>
                </a:cxn>
                <a:cxn ang="0">
                  <a:pos x="87" y="141"/>
                </a:cxn>
                <a:cxn ang="0">
                  <a:pos x="131" y="141"/>
                </a:cxn>
                <a:cxn ang="0">
                  <a:pos x="132" y="131"/>
                </a:cxn>
                <a:cxn ang="0">
                  <a:pos x="129" y="128"/>
                </a:cxn>
                <a:cxn ang="0">
                  <a:pos x="118" y="28"/>
                </a:cxn>
                <a:cxn ang="0">
                  <a:pos x="137" y="28"/>
                </a:cxn>
                <a:cxn ang="0">
                  <a:pos x="97" y="2"/>
                </a:cxn>
                <a:cxn ang="0">
                  <a:pos x="95" y="0"/>
                </a:cxn>
                <a:cxn ang="0">
                  <a:pos x="95" y="16"/>
                </a:cxn>
                <a:cxn ang="0">
                  <a:pos x="57" y="16"/>
                </a:cxn>
                <a:cxn ang="0">
                  <a:pos x="57" y="47"/>
                </a:cxn>
                <a:cxn ang="0">
                  <a:pos x="45" y="55"/>
                </a:cxn>
                <a:cxn ang="0">
                  <a:pos x="45" y="73"/>
                </a:cxn>
                <a:cxn ang="0">
                  <a:pos x="1" y="73"/>
                </a:cxn>
                <a:cxn ang="0">
                  <a:pos x="7" y="85"/>
                </a:cxn>
                <a:cxn ang="0">
                  <a:pos x="9" y="104"/>
                </a:cxn>
                <a:cxn ang="0">
                  <a:pos x="6" y="126"/>
                </a:cxn>
                <a:cxn ang="0">
                  <a:pos x="4" y="135"/>
                </a:cxn>
                <a:cxn ang="0">
                  <a:pos x="4" y="135"/>
                </a:cxn>
                <a:cxn ang="0">
                  <a:pos x="11" y="130"/>
                </a:cxn>
              </a:cxnLst>
              <a:rect l="0" t="0" r="r" b="b"/>
              <a:pathLst>
                <a:path w="137" h="150">
                  <a:moveTo>
                    <a:pt x="11" y="130"/>
                  </a:moveTo>
                  <a:cubicBezTo>
                    <a:pt x="15" y="131"/>
                    <a:pt x="21" y="130"/>
                    <a:pt x="21" y="130"/>
                  </a:cubicBezTo>
                  <a:cubicBezTo>
                    <a:pt x="21" y="130"/>
                    <a:pt x="27" y="127"/>
                    <a:pt x="30" y="129"/>
                  </a:cubicBezTo>
                  <a:cubicBezTo>
                    <a:pt x="33" y="131"/>
                    <a:pt x="36" y="135"/>
                    <a:pt x="36" y="135"/>
                  </a:cubicBezTo>
                  <a:cubicBezTo>
                    <a:pt x="40" y="135"/>
                    <a:pt x="40" y="135"/>
                    <a:pt x="40" y="135"/>
                  </a:cubicBezTo>
                  <a:cubicBezTo>
                    <a:pt x="40" y="135"/>
                    <a:pt x="43" y="143"/>
                    <a:pt x="48" y="145"/>
                  </a:cubicBezTo>
                  <a:cubicBezTo>
                    <a:pt x="51" y="146"/>
                    <a:pt x="52" y="148"/>
                    <a:pt x="53" y="150"/>
                  </a:cubicBezTo>
                  <a:cubicBezTo>
                    <a:pt x="57" y="150"/>
                    <a:pt x="59" y="149"/>
                    <a:pt x="59" y="147"/>
                  </a:cubicBezTo>
                  <a:cubicBezTo>
                    <a:pt x="59" y="144"/>
                    <a:pt x="61" y="139"/>
                    <a:pt x="66" y="144"/>
                  </a:cubicBezTo>
                  <a:cubicBezTo>
                    <a:pt x="71" y="149"/>
                    <a:pt x="71" y="145"/>
                    <a:pt x="72" y="143"/>
                  </a:cubicBezTo>
                  <a:cubicBezTo>
                    <a:pt x="73" y="141"/>
                    <a:pt x="76" y="144"/>
                    <a:pt x="80" y="144"/>
                  </a:cubicBezTo>
                  <a:cubicBezTo>
                    <a:pt x="83" y="144"/>
                    <a:pt x="87" y="141"/>
                    <a:pt x="87" y="141"/>
                  </a:cubicBezTo>
                  <a:cubicBezTo>
                    <a:pt x="87" y="141"/>
                    <a:pt x="129" y="142"/>
                    <a:pt x="131" y="141"/>
                  </a:cubicBezTo>
                  <a:cubicBezTo>
                    <a:pt x="133" y="140"/>
                    <a:pt x="132" y="131"/>
                    <a:pt x="132" y="131"/>
                  </a:cubicBezTo>
                  <a:cubicBezTo>
                    <a:pt x="129" y="128"/>
                    <a:pt x="129" y="128"/>
                    <a:pt x="129" y="128"/>
                  </a:cubicBezTo>
                  <a:cubicBezTo>
                    <a:pt x="118" y="28"/>
                    <a:pt x="118" y="28"/>
                    <a:pt x="118" y="28"/>
                  </a:cubicBezTo>
                  <a:cubicBezTo>
                    <a:pt x="137" y="28"/>
                    <a:pt x="137" y="28"/>
                    <a:pt x="137" y="28"/>
                  </a:cubicBezTo>
                  <a:cubicBezTo>
                    <a:pt x="117" y="15"/>
                    <a:pt x="99" y="3"/>
                    <a:pt x="97" y="2"/>
                  </a:cubicBezTo>
                  <a:cubicBezTo>
                    <a:pt x="96" y="2"/>
                    <a:pt x="95" y="1"/>
                    <a:pt x="95" y="0"/>
                  </a:cubicBezTo>
                  <a:cubicBezTo>
                    <a:pt x="95" y="8"/>
                    <a:pt x="95" y="16"/>
                    <a:pt x="95" y="16"/>
                  </a:cubicBezTo>
                  <a:cubicBezTo>
                    <a:pt x="94" y="17"/>
                    <a:pt x="57" y="16"/>
                    <a:pt x="57" y="16"/>
                  </a:cubicBezTo>
                  <a:cubicBezTo>
                    <a:pt x="57" y="16"/>
                    <a:pt x="57" y="44"/>
                    <a:pt x="57" y="47"/>
                  </a:cubicBezTo>
                  <a:cubicBezTo>
                    <a:pt x="57" y="49"/>
                    <a:pt x="45" y="52"/>
                    <a:pt x="45" y="55"/>
                  </a:cubicBezTo>
                  <a:cubicBezTo>
                    <a:pt x="45" y="58"/>
                    <a:pt x="45" y="73"/>
                    <a:pt x="45" y="73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0" y="80"/>
                    <a:pt x="4" y="82"/>
                    <a:pt x="7" y="85"/>
                  </a:cubicBezTo>
                  <a:cubicBezTo>
                    <a:pt x="10" y="89"/>
                    <a:pt x="4" y="96"/>
                    <a:pt x="9" y="104"/>
                  </a:cubicBezTo>
                  <a:cubicBezTo>
                    <a:pt x="15" y="111"/>
                    <a:pt x="8" y="122"/>
                    <a:pt x="6" y="126"/>
                  </a:cubicBezTo>
                  <a:cubicBezTo>
                    <a:pt x="4" y="128"/>
                    <a:pt x="4" y="132"/>
                    <a:pt x="4" y="135"/>
                  </a:cubicBezTo>
                  <a:cubicBezTo>
                    <a:pt x="4" y="135"/>
                    <a:pt x="4" y="135"/>
                    <a:pt x="4" y="135"/>
                  </a:cubicBezTo>
                  <a:cubicBezTo>
                    <a:pt x="8" y="135"/>
                    <a:pt x="7" y="129"/>
                    <a:pt x="11" y="1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33"/>
            <p:cNvSpPr/>
            <p:nvPr/>
          </p:nvSpPr>
          <p:spPr bwMode="auto">
            <a:xfrm>
              <a:off x="4094163" y="2701925"/>
              <a:ext cx="360363" cy="338138"/>
            </a:xfrm>
            <a:custGeom>
              <a:avLst/>
              <a:gdLst/>
              <a:ahLst/>
              <a:cxnLst>
                <a:cxn ang="0">
                  <a:pos x="179" y="73"/>
                </a:cxn>
                <a:cxn ang="0">
                  <a:pos x="173" y="61"/>
                </a:cxn>
                <a:cxn ang="0">
                  <a:pos x="161" y="57"/>
                </a:cxn>
                <a:cxn ang="0">
                  <a:pos x="153" y="47"/>
                </a:cxn>
                <a:cxn ang="0">
                  <a:pos x="84" y="0"/>
                </a:cxn>
                <a:cxn ang="0">
                  <a:pos x="65" y="0"/>
                </a:cxn>
                <a:cxn ang="0">
                  <a:pos x="76" y="100"/>
                </a:cxn>
                <a:cxn ang="0">
                  <a:pos x="79" y="103"/>
                </a:cxn>
                <a:cxn ang="0">
                  <a:pos x="78" y="113"/>
                </a:cxn>
                <a:cxn ang="0">
                  <a:pos x="34" y="113"/>
                </a:cxn>
                <a:cxn ang="0">
                  <a:pos x="27" y="116"/>
                </a:cxn>
                <a:cxn ang="0">
                  <a:pos x="19" y="115"/>
                </a:cxn>
                <a:cxn ang="0">
                  <a:pos x="13" y="116"/>
                </a:cxn>
                <a:cxn ang="0">
                  <a:pos x="6" y="119"/>
                </a:cxn>
                <a:cxn ang="0">
                  <a:pos x="0" y="122"/>
                </a:cxn>
                <a:cxn ang="0">
                  <a:pos x="1" y="125"/>
                </a:cxn>
                <a:cxn ang="0">
                  <a:pos x="3" y="128"/>
                </a:cxn>
                <a:cxn ang="0">
                  <a:pos x="5" y="135"/>
                </a:cxn>
                <a:cxn ang="0">
                  <a:pos x="11" y="142"/>
                </a:cxn>
                <a:cxn ang="0">
                  <a:pos x="11" y="151"/>
                </a:cxn>
                <a:cxn ang="0">
                  <a:pos x="14" y="154"/>
                </a:cxn>
                <a:cxn ang="0">
                  <a:pos x="21" y="153"/>
                </a:cxn>
                <a:cxn ang="0">
                  <a:pos x="28" y="154"/>
                </a:cxn>
                <a:cxn ang="0">
                  <a:pos x="36" y="148"/>
                </a:cxn>
                <a:cxn ang="0">
                  <a:pos x="41" y="157"/>
                </a:cxn>
                <a:cxn ang="0">
                  <a:pos x="45" y="162"/>
                </a:cxn>
                <a:cxn ang="0">
                  <a:pos x="45" y="166"/>
                </a:cxn>
                <a:cxn ang="0">
                  <a:pos x="47" y="172"/>
                </a:cxn>
                <a:cxn ang="0">
                  <a:pos x="53" y="173"/>
                </a:cxn>
                <a:cxn ang="0">
                  <a:pos x="58" y="175"/>
                </a:cxn>
                <a:cxn ang="0">
                  <a:pos x="65" y="172"/>
                </a:cxn>
                <a:cxn ang="0">
                  <a:pos x="70" y="171"/>
                </a:cxn>
                <a:cxn ang="0">
                  <a:pos x="74" y="172"/>
                </a:cxn>
                <a:cxn ang="0">
                  <a:pos x="78" y="172"/>
                </a:cxn>
                <a:cxn ang="0">
                  <a:pos x="81" y="163"/>
                </a:cxn>
                <a:cxn ang="0">
                  <a:pos x="80" y="156"/>
                </a:cxn>
                <a:cxn ang="0">
                  <a:pos x="89" y="152"/>
                </a:cxn>
                <a:cxn ang="0">
                  <a:pos x="93" y="145"/>
                </a:cxn>
                <a:cxn ang="0">
                  <a:pos x="96" y="136"/>
                </a:cxn>
                <a:cxn ang="0">
                  <a:pos x="103" y="137"/>
                </a:cxn>
                <a:cxn ang="0">
                  <a:pos x="108" y="131"/>
                </a:cxn>
                <a:cxn ang="0">
                  <a:pos x="114" y="129"/>
                </a:cxn>
                <a:cxn ang="0">
                  <a:pos x="118" y="126"/>
                </a:cxn>
                <a:cxn ang="0">
                  <a:pos x="128" y="122"/>
                </a:cxn>
                <a:cxn ang="0">
                  <a:pos x="136" y="119"/>
                </a:cxn>
                <a:cxn ang="0">
                  <a:pos x="150" y="119"/>
                </a:cxn>
                <a:cxn ang="0">
                  <a:pos x="159" y="116"/>
                </a:cxn>
                <a:cxn ang="0">
                  <a:pos x="177" y="115"/>
                </a:cxn>
                <a:cxn ang="0">
                  <a:pos x="184" y="110"/>
                </a:cxn>
                <a:cxn ang="0">
                  <a:pos x="188" y="101"/>
                </a:cxn>
                <a:cxn ang="0">
                  <a:pos x="188" y="71"/>
                </a:cxn>
                <a:cxn ang="0">
                  <a:pos x="179" y="73"/>
                </a:cxn>
              </a:cxnLst>
              <a:rect l="0" t="0" r="r" b="b"/>
              <a:pathLst>
                <a:path w="189" h="177">
                  <a:moveTo>
                    <a:pt x="179" y="73"/>
                  </a:moveTo>
                  <a:cubicBezTo>
                    <a:pt x="179" y="73"/>
                    <a:pt x="179" y="65"/>
                    <a:pt x="173" y="61"/>
                  </a:cubicBezTo>
                  <a:cubicBezTo>
                    <a:pt x="168" y="58"/>
                    <a:pt x="161" y="57"/>
                    <a:pt x="161" y="57"/>
                  </a:cubicBezTo>
                  <a:cubicBezTo>
                    <a:pt x="161" y="57"/>
                    <a:pt x="157" y="50"/>
                    <a:pt x="153" y="47"/>
                  </a:cubicBezTo>
                  <a:cubicBezTo>
                    <a:pt x="152" y="45"/>
                    <a:pt x="114" y="20"/>
                    <a:pt x="8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76" y="100"/>
                    <a:pt x="76" y="100"/>
                    <a:pt x="76" y="100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79" y="103"/>
                    <a:pt x="80" y="112"/>
                    <a:pt x="78" y="113"/>
                  </a:cubicBezTo>
                  <a:cubicBezTo>
                    <a:pt x="76" y="114"/>
                    <a:pt x="34" y="113"/>
                    <a:pt x="34" y="113"/>
                  </a:cubicBezTo>
                  <a:cubicBezTo>
                    <a:pt x="34" y="113"/>
                    <a:pt x="30" y="116"/>
                    <a:pt x="27" y="116"/>
                  </a:cubicBezTo>
                  <a:cubicBezTo>
                    <a:pt x="23" y="116"/>
                    <a:pt x="20" y="113"/>
                    <a:pt x="19" y="115"/>
                  </a:cubicBezTo>
                  <a:cubicBezTo>
                    <a:pt x="18" y="117"/>
                    <a:pt x="18" y="121"/>
                    <a:pt x="13" y="116"/>
                  </a:cubicBezTo>
                  <a:cubicBezTo>
                    <a:pt x="8" y="111"/>
                    <a:pt x="6" y="116"/>
                    <a:pt x="6" y="119"/>
                  </a:cubicBezTo>
                  <a:cubicBezTo>
                    <a:pt x="6" y="121"/>
                    <a:pt x="4" y="122"/>
                    <a:pt x="0" y="122"/>
                  </a:cubicBezTo>
                  <a:cubicBezTo>
                    <a:pt x="1" y="124"/>
                    <a:pt x="1" y="125"/>
                    <a:pt x="1" y="125"/>
                  </a:cubicBezTo>
                  <a:cubicBezTo>
                    <a:pt x="3" y="128"/>
                    <a:pt x="3" y="128"/>
                    <a:pt x="3" y="128"/>
                  </a:cubicBezTo>
                  <a:cubicBezTo>
                    <a:pt x="3" y="128"/>
                    <a:pt x="3" y="133"/>
                    <a:pt x="5" y="135"/>
                  </a:cubicBezTo>
                  <a:cubicBezTo>
                    <a:pt x="7" y="137"/>
                    <a:pt x="11" y="141"/>
                    <a:pt x="11" y="142"/>
                  </a:cubicBezTo>
                  <a:cubicBezTo>
                    <a:pt x="11" y="144"/>
                    <a:pt x="11" y="151"/>
                    <a:pt x="11" y="151"/>
                  </a:cubicBezTo>
                  <a:cubicBezTo>
                    <a:pt x="11" y="151"/>
                    <a:pt x="12" y="157"/>
                    <a:pt x="14" y="154"/>
                  </a:cubicBezTo>
                  <a:cubicBezTo>
                    <a:pt x="16" y="152"/>
                    <a:pt x="19" y="157"/>
                    <a:pt x="21" y="153"/>
                  </a:cubicBezTo>
                  <a:cubicBezTo>
                    <a:pt x="22" y="150"/>
                    <a:pt x="26" y="154"/>
                    <a:pt x="28" y="154"/>
                  </a:cubicBezTo>
                  <a:cubicBezTo>
                    <a:pt x="30" y="154"/>
                    <a:pt x="35" y="148"/>
                    <a:pt x="36" y="148"/>
                  </a:cubicBezTo>
                  <a:cubicBezTo>
                    <a:pt x="38" y="149"/>
                    <a:pt x="41" y="154"/>
                    <a:pt x="41" y="157"/>
                  </a:cubicBezTo>
                  <a:cubicBezTo>
                    <a:pt x="41" y="159"/>
                    <a:pt x="47" y="161"/>
                    <a:pt x="45" y="162"/>
                  </a:cubicBezTo>
                  <a:cubicBezTo>
                    <a:pt x="43" y="163"/>
                    <a:pt x="42" y="166"/>
                    <a:pt x="45" y="166"/>
                  </a:cubicBezTo>
                  <a:cubicBezTo>
                    <a:pt x="47" y="166"/>
                    <a:pt x="46" y="170"/>
                    <a:pt x="47" y="172"/>
                  </a:cubicBezTo>
                  <a:cubicBezTo>
                    <a:pt x="49" y="174"/>
                    <a:pt x="51" y="176"/>
                    <a:pt x="53" y="173"/>
                  </a:cubicBezTo>
                  <a:cubicBezTo>
                    <a:pt x="54" y="170"/>
                    <a:pt x="57" y="173"/>
                    <a:pt x="58" y="175"/>
                  </a:cubicBezTo>
                  <a:cubicBezTo>
                    <a:pt x="60" y="177"/>
                    <a:pt x="64" y="174"/>
                    <a:pt x="65" y="172"/>
                  </a:cubicBezTo>
                  <a:cubicBezTo>
                    <a:pt x="65" y="169"/>
                    <a:pt x="71" y="168"/>
                    <a:pt x="70" y="171"/>
                  </a:cubicBezTo>
                  <a:cubicBezTo>
                    <a:pt x="70" y="174"/>
                    <a:pt x="71" y="175"/>
                    <a:pt x="74" y="172"/>
                  </a:cubicBezTo>
                  <a:cubicBezTo>
                    <a:pt x="75" y="171"/>
                    <a:pt x="76" y="171"/>
                    <a:pt x="78" y="172"/>
                  </a:cubicBezTo>
                  <a:cubicBezTo>
                    <a:pt x="79" y="168"/>
                    <a:pt x="80" y="164"/>
                    <a:pt x="81" y="163"/>
                  </a:cubicBezTo>
                  <a:cubicBezTo>
                    <a:pt x="82" y="161"/>
                    <a:pt x="78" y="156"/>
                    <a:pt x="80" y="156"/>
                  </a:cubicBezTo>
                  <a:cubicBezTo>
                    <a:pt x="82" y="155"/>
                    <a:pt x="87" y="156"/>
                    <a:pt x="89" y="152"/>
                  </a:cubicBezTo>
                  <a:cubicBezTo>
                    <a:pt x="91" y="147"/>
                    <a:pt x="93" y="145"/>
                    <a:pt x="93" y="145"/>
                  </a:cubicBezTo>
                  <a:cubicBezTo>
                    <a:pt x="93" y="145"/>
                    <a:pt x="93" y="135"/>
                    <a:pt x="96" y="136"/>
                  </a:cubicBezTo>
                  <a:cubicBezTo>
                    <a:pt x="99" y="138"/>
                    <a:pt x="103" y="141"/>
                    <a:pt x="103" y="137"/>
                  </a:cubicBezTo>
                  <a:cubicBezTo>
                    <a:pt x="104" y="133"/>
                    <a:pt x="107" y="135"/>
                    <a:pt x="108" y="131"/>
                  </a:cubicBezTo>
                  <a:cubicBezTo>
                    <a:pt x="109" y="128"/>
                    <a:pt x="111" y="128"/>
                    <a:pt x="114" y="129"/>
                  </a:cubicBezTo>
                  <a:cubicBezTo>
                    <a:pt x="116" y="129"/>
                    <a:pt x="118" y="128"/>
                    <a:pt x="118" y="126"/>
                  </a:cubicBezTo>
                  <a:cubicBezTo>
                    <a:pt x="118" y="124"/>
                    <a:pt x="123" y="125"/>
                    <a:pt x="128" y="122"/>
                  </a:cubicBezTo>
                  <a:cubicBezTo>
                    <a:pt x="132" y="119"/>
                    <a:pt x="134" y="117"/>
                    <a:pt x="136" y="119"/>
                  </a:cubicBezTo>
                  <a:cubicBezTo>
                    <a:pt x="138" y="120"/>
                    <a:pt x="149" y="120"/>
                    <a:pt x="150" y="119"/>
                  </a:cubicBezTo>
                  <a:cubicBezTo>
                    <a:pt x="152" y="119"/>
                    <a:pt x="155" y="116"/>
                    <a:pt x="159" y="116"/>
                  </a:cubicBezTo>
                  <a:cubicBezTo>
                    <a:pt x="163" y="117"/>
                    <a:pt x="173" y="115"/>
                    <a:pt x="177" y="115"/>
                  </a:cubicBezTo>
                  <a:cubicBezTo>
                    <a:pt x="181" y="115"/>
                    <a:pt x="183" y="111"/>
                    <a:pt x="184" y="110"/>
                  </a:cubicBezTo>
                  <a:cubicBezTo>
                    <a:pt x="185" y="108"/>
                    <a:pt x="186" y="102"/>
                    <a:pt x="188" y="101"/>
                  </a:cubicBezTo>
                  <a:cubicBezTo>
                    <a:pt x="189" y="100"/>
                    <a:pt x="189" y="79"/>
                    <a:pt x="188" y="71"/>
                  </a:cubicBezTo>
                  <a:cubicBezTo>
                    <a:pt x="184" y="72"/>
                    <a:pt x="179" y="73"/>
                    <a:pt x="179" y="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4243388" y="2925763"/>
              <a:ext cx="176213" cy="125413"/>
            </a:xfrm>
            <a:custGeom>
              <a:avLst/>
              <a:gdLst/>
              <a:ahLst/>
              <a:cxnLst>
                <a:cxn ang="0">
                  <a:pos x="92" y="37"/>
                </a:cxn>
                <a:cxn ang="0">
                  <a:pos x="87" y="35"/>
                </a:cxn>
                <a:cxn ang="0">
                  <a:pos x="86" y="29"/>
                </a:cxn>
                <a:cxn ang="0">
                  <a:pos x="81" y="30"/>
                </a:cxn>
                <a:cxn ang="0">
                  <a:pos x="76" y="26"/>
                </a:cxn>
                <a:cxn ang="0">
                  <a:pos x="74" y="21"/>
                </a:cxn>
                <a:cxn ang="0">
                  <a:pos x="69" y="15"/>
                </a:cxn>
                <a:cxn ang="0">
                  <a:pos x="65" y="9"/>
                </a:cxn>
                <a:cxn ang="0">
                  <a:pos x="65" y="3"/>
                </a:cxn>
                <a:cxn ang="0">
                  <a:pos x="58" y="2"/>
                </a:cxn>
                <a:cxn ang="0">
                  <a:pos x="50" y="5"/>
                </a:cxn>
                <a:cxn ang="0">
                  <a:pos x="40" y="9"/>
                </a:cxn>
                <a:cxn ang="0">
                  <a:pos x="36" y="12"/>
                </a:cxn>
                <a:cxn ang="0">
                  <a:pos x="30" y="14"/>
                </a:cxn>
                <a:cxn ang="0">
                  <a:pos x="25" y="20"/>
                </a:cxn>
                <a:cxn ang="0">
                  <a:pos x="18" y="19"/>
                </a:cxn>
                <a:cxn ang="0">
                  <a:pos x="15" y="28"/>
                </a:cxn>
                <a:cxn ang="0">
                  <a:pos x="11" y="35"/>
                </a:cxn>
                <a:cxn ang="0">
                  <a:pos x="2" y="39"/>
                </a:cxn>
                <a:cxn ang="0">
                  <a:pos x="3" y="46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5" y="63"/>
                </a:cxn>
                <a:cxn ang="0">
                  <a:pos x="28" y="61"/>
                </a:cxn>
                <a:cxn ang="0">
                  <a:pos x="32" y="60"/>
                </a:cxn>
                <a:cxn ang="0">
                  <a:pos x="30" y="49"/>
                </a:cxn>
                <a:cxn ang="0">
                  <a:pos x="58" y="50"/>
                </a:cxn>
                <a:cxn ang="0">
                  <a:pos x="63" y="47"/>
                </a:cxn>
                <a:cxn ang="0">
                  <a:pos x="73" y="48"/>
                </a:cxn>
                <a:cxn ang="0">
                  <a:pos x="79" y="44"/>
                </a:cxn>
                <a:cxn ang="0">
                  <a:pos x="89" y="42"/>
                </a:cxn>
                <a:cxn ang="0">
                  <a:pos x="92" y="37"/>
                </a:cxn>
                <a:cxn ang="0">
                  <a:pos x="92" y="37"/>
                </a:cxn>
              </a:cxnLst>
              <a:rect l="0" t="0" r="r" b="b"/>
              <a:pathLst>
                <a:path w="92" h="66">
                  <a:moveTo>
                    <a:pt x="92" y="37"/>
                  </a:moveTo>
                  <a:cubicBezTo>
                    <a:pt x="90" y="35"/>
                    <a:pt x="88" y="35"/>
                    <a:pt x="87" y="35"/>
                  </a:cubicBezTo>
                  <a:cubicBezTo>
                    <a:pt x="86" y="35"/>
                    <a:pt x="87" y="30"/>
                    <a:pt x="86" y="29"/>
                  </a:cubicBezTo>
                  <a:cubicBezTo>
                    <a:pt x="86" y="28"/>
                    <a:pt x="83" y="30"/>
                    <a:pt x="81" y="30"/>
                  </a:cubicBezTo>
                  <a:cubicBezTo>
                    <a:pt x="79" y="29"/>
                    <a:pt x="78" y="26"/>
                    <a:pt x="76" y="26"/>
                  </a:cubicBezTo>
                  <a:cubicBezTo>
                    <a:pt x="74" y="26"/>
                    <a:pt x="74" y="24"/>
                    <a:pt x="74" y="21"/>
                  </a:cubicBezTo>
                  <a:cubicBezTo>
                    <a:pt x="74" y="19"/>
                    <a:pt x="71" y="17"/>
                    <a:pt x="69" y="15"/>
                  </a:cubicBezTo>
                  <a:cubicBezTo>
                    <a:pt x="67" y="14"/>
                    <a:pt x="66" y="10"/>
                    <a:pt x="65" y="9"/>
                  </a:cubicBezTo>
                  <a:cubicBezTo>
                    <a:pt x="64" y="8"/>
                    <a:pt x="65" y="5"/>
                    <a:pt x="65" y="3"/>
                  </a:cubicBezTo>
                  <a:cubicBezTo>
                    <a:pt x="62" y="3"/>
                    <a:pt x="59" y="2"/>
                    <a:pt x="58" y="2"/>
                  </a:cubicBezTo>
                  <a:cubicBezTo>
                    <a:pt x="56" y="0"/>
                    <a:pt x="54" y="2"/>
                    <a:pt x="50" y="5"/>
                  </a:cubicBezTo>
                  <a:cubicBezTo>
                    <a:pt x="45" y="8"/>
                    <a:pt x="40" y="7"/>
                    <a:pt x="40" y="9"/>
                  </a:cubicBezTo>
                  <a:cubicBezTo>
                    <a:pt x="40" y="11"/>
                    <a:pt x="38" y="12"/>
                    <a:pt x="36" y="12"/>
                  </a:cubicBezTo>
                  <a:cubicBezTo>
                    <a:pt x="33" y="11"/>
                    <a:pt x="31" y="11"/>
                    <a:pt x="30" y="14"/>
                  </a:cubicBezTo>
                  <a:cubicBezTo>
                    <a:pt x="29" y="18"/>
                    <a:pt x="26" y="16"/>
                    <a:pt x="25" y="20"/>
                  </a:cubicBezTo>
                  <a:cubicBezTo>
                    <a:pt x="25" y="24"/>
                    <a:pt x="21" y="21"/>
                    <a:pt x="18" y="19"/>
                  </a:cubicBezTo>
                  <a:cubicBezTo>
                    <a:pt x="15" y="18"/>
                    <a:pt x="15" y="28"/>
                    <a:pt x="15" y="28"/>
                  </a:cubicBezTo>
                  <a:cubicBezTo>
                    <a:pt x="15" y="28"/>
                    <a:pt x="13" y="30"/>
                    <a:pt x="11" y="35"/>
                  </a:cubicBezTo>
                  <a:cubicBezTo>
                    <a:pt x="9" y="39"/>
                    <a:pt x="4" y="38"/>
                    <a:pt x="2" y="39"/>
                  </a:cubicBezTo>
                  <a:cubicBezTo>
                    <a:pt x="0" y="39"/>
                    <a:pt x="4" y="44"/>
                    <a:pt x="3" y="46"/>
                  </a:cubicBezTo>
                  <a:cubicBezTo>
                    <a:pt x="2" y="47"/>
                    <a:pt x="1" y="51"/>
                    <a:pt x="0" y="55"/>
                  </a:cubicBezTo>
                  <a:cubicBezTo>
                    <a:pt x="2" y="55"/>
                    <a:pt x="4" y="57"/>
                    <a:pt x="5" y="58"/>
                  </a:cubicBezTo>
                  <a:cubicBezTo>
                    <a:pt x="6" y="60"/>
                    <a:pt x="12" y="66"/>
                    <a:pt x="15" y="63"/>
                  </a:cubicBezTo>
                  <a:cubicBezTo>
                    <a:pt x="18" y="60"/>
                    <a:pt x="26" y="59"/>
                    <a:pt x="28" y="61"/>
                  </a:cubicBezTo>
                  <a:cubicBezTo>
                    <a:pt x="30" y="63"/>
                    <a:pt x="32" y="62"/>
                    <a:pt x="32" y="60"/>
                  </a:cubicBezTo>
                  <a:cubicBezTo>
                    <a:pt x="32" y="58"/>
                    <a:pt x="29" y="51"/>
                    <a:pt x="30" y="49"/>
                  </a:cubicBezTo>
                  <a:cubicBezTo>
                    <a:pt x="31" y="47"/>
                    <a:pt x="57" y="48"/>
                    <a:pt x="58" y="50"/>
                  </a:cubicBezTo>
                  <a:cubicBezTo>
                    <a:pt x="59" y="51"/>
                    <a:pt x="59" y="46"/>
                    <a:pt x="63" y="47"/>
                  </a:cubicBezTo>
                  <a:cubicBezTo>
                    <a:pt x="66" y="47"/>
                    <a:pt x="71" y="49"/>
                    <a:pt x="73" y="48"/>
                  </a:cubicBezTo>
                  <a:cubicBezTo>
                    <a:pt x="75" y="47"/>
                    <a:pt x="77" y="44"/>
                    <a:pt x="79" y="44"/>
                  </a:cubicBezTo>
                  <a:cubicBezTo>
                    <a:pt x="81" y="44"/>
                    <a:pt x="87" y="43"/>
                    <a:pt x="89" y="42"/>
                  </a:cubicBezTo>
                  <a:cubicBezTo>
                    <a:pt x="90" y="40"/>
                    <a:pt x="92" y="40"/>
                    <a:pt x="92" y="37"/>
                  </a:cubicBezTo>
                  <a:cubicBezTo>
                    <a:pt x="92" y="37"/>
                    <a:pt x="92" y="37"/>
                    <a:pt x="92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35"/>
            <p:cNvSpPr/>
            <p:nvPr/>
          </p:nvSpPr>
          <p:spPr bwMode="auto">
            <a:xfrm>
              <a:off x="4365625" y="2738438"/>
              <a:ext cx="336550" cy="261938"/>
            </a:xfrm>
            <a:custGeom>
              <a:avLst/>
              <a:gdLst/>
              <a:ahLst/>
              <a:cxnLst>
                <a:cxn ang="0">
                  <a:pos x="168" y="20"/>
                </a:cxn>
                <a:cxn ang="0">
                  <a:pos x="167" y="5"/>
                </a:cxn>
                <a:cxn ang="0">
                  <a:pos x="158" y="10"/>
                </a:cxn>
                <a:cxn ang="0">
                  <a:pos x="151" y="3"/>
                </a:cxn>
                <a:cxn ang="0">
                  <a:pos x="134" y="0"/>
                </a:cxn>
                <a:cxn ang="0">
                  <a:pos x="86" y="30"/>
                </a:cxn>
                <a:cxn ang="0">
                  <a:pos x="65" y="46"/>
                </a:cxn>
                <a:cxn ang="0">
                  <a:pos x="48" y="52"/>
                </a:cxn>
                <a:cxn ang="0">
                  <a:pos x="46" y="52"/>
                </a:cxn>
                <a:cxn ang="0">
                  <a:pos x="46" y="82"/>
                </a:cxn>
                <a:cxn ang="0">
                  <a:pos x="42" y="91"/>
                </a:cxn>
                <a:cxn ang="0">
                  <a:pos x="35" y="96"/>
                </a:cxn>
                <a:cxn ang="0">
                  <a:pos x="17" y="97"/>
                </a:cxn>
                <a:cxn ang="0">
                  <a:pos x="8" y="100"/>
                </a:cxn>
                <a:cxn ang="0">
                  <a:pos x="1" y="101"/>
                </a:cxn>
                <a:cxn ang="0">
                  <a:pos x="1" y="107"/>
                </a:cxn>
                <a:cxn ang="0">
                  <a:pos x="5" y="113"/>
                </a:cxn>
                <a:cxn ang="0">
                  <a:pos x="10" y="119"/>
                </a:cxn>
                <a:cxn ang="0">
                  <a:pos x="12" y="124"/>
                </a:cxn>
                <a:cxn ang="0">
                  <a:pos x="17" y="128"/>
                </a:cxn>
                <a:cxn ang="0">
                  <a:pos x="22" y="127"/>
                </a:cxn>
                <a:cxn ang="0">
                  <a:pos x="23" y="133"/>
                </a:cxn>
                <a:cxn ang="0">
                  <a:pos x="28" y="135"/>
                </a:cxn>
                <a:cxn ang="0">
                  <a:pos x="32" y="130"/>
                </a:cxn>
                <a:cxn ang="0">
                  <a:pos x="35" y="135"/>
                </a:cxn>
                <a:cxn ang="0">
                  <a:pos x="40" y="133"/>
                </a:cxn>
                <a:cxn ang="0">
                  <a:pos x="45" y="125"/>
                </a:cxn>
                <a:cxn ang="0">
                  <a:pos x="48" y="116"/>
                </a:cxn>
                <a:cxn ang="0">
                  <a:pos x="58" y="116"/>
                </a:cxn>
                <a:cxn ang="0">
                  <a:pos x="65" y="114"/>
                </a:cxn>
                <a:cxn ang="0">
                  <a:pos x="74" y="117"/>
                </a:cxn>
                <a:cxn ang="0">
                  <a:pos x="80" y="123"/>
                </a:cxn>
                <a:cxn ang="0">
                  <a:pos x="89" y="120"/>
                </a:cxn>
                <a:cxn ang="0">
                  <a:pos x="98" y="125"/>
                </a:cxn>
                <a:cxn ang="0">
                  <a:pos x="109" y="125"/>
                </a:cxn>
                <a:cxn ang="0">
                  <a:pos x="117" y="119"/>
                </a:cxn>
                <a:cxn ang="0">
                  <a:pos x="132" y="120"/>
                </a:cxn>
                <a:cxn ang="0">
                  <a:pos x="141" y="122"/>
                </a:cxn>
                <a:cxn ang="0">
                  <a:pos x="149" y="115"/>
                </a:cxn>
                <a:cxn ang="0">
                  <a:pos x="151" y="114"/>
                </a:cxn>
                <a:cxn ang="0">
                  <a:pos x="151" y="111"/>
                </a:cxn>
                <a:cxn ang="0">
                  <a:pos x="153" y="101"/>
                </a:cxn>
                <a:cxn ang="0">
                  <a:pos x="171" y="79"/>
                </a:cxn>
                <a:cxn ang="0">
                  <a:pos x="172" y="51"/>
                </a:cxn>
                <a:cxn ang="0">
                  <a:pos x="174" y="39"/>
                </a:cxn>
                <a:cxn ang="0">
                  <a:pos x="172" y="30"/>
                </a:cxn>
                <a:cxn ang="0">
                  <a:pos x="168" y="20"/>
                </a:cxn>
              </a:cxnLst>
              <a:rect l="0" t="0" r="r" b="b"/>
              <a:pathLst>
                <a:path w="176" h="137">
                  <a:moveTo>
                    <a:pt x="168" y="20"/>
                  </a:moveTo>
                  <a:cubicBezTo>
                    <a:pt x="168" y="18"/>
                    <a:pt x="167" y="11"/>
                    <a:pt x="167" y="5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58" y="10"/>
                    <a:pt x="156" y="6"/>
                    <a:pt x="151" y="3"/>
                  </a:cubicBezTo>
                  <a:cubicBezTo>
                    <a:pt x="146" y="0"/>
                    <a:pt x="134" y="0"/>
                    <a:pt x="134" y="0"/>
                  </a:cubicBezTo>
                  <a:cubicBezTo>
                    <a:pt x="86" y="30"/>
                    <a:pt x="86" y="30"/>
                    <a:pt x="86" y="30"/>
                  </a:cubicBezTo>
                  <a:cubicBezTo>
                    <a:pt x="65" y="46"/>
                    <a:pt x="65" y="46"/>
                    <a:pt x="65" y="46"/>
                  </a:cubicBezTo>
                  <a:cubicBezTo>
                    <a:pt x="65" y="46"/>
                    <a:pt x="52" y="51"/>
                    <a:pt x="48" y="52"/>
                  </a:cubicBezTo>
                  <a:cubicBezTo>
                    <a:pt x="47" y="52"/>
                    <a:pt x="47" y="52"/>
                    <a:pt x="46" y="52"/>
                  </a:cubicBezTo>
                  <a:cubicBezTo>
                    <a:pt x="47" y="60"/>
                    <a:pt x="47" y="81"/>
                    <a:pt x="46" y="82"/>
                  </a:cubicBezTo>
                  <a:cubicBezTo>
                    <a:pt x="44" y="83"/>
                    <a:pt x="43" y="89"/>
                    <a:pt x="42" y="91"/>
                  </a:cubicBezTo>
                  <a:cubicBezTo>
                    <a:pt x="41" y="92"/>
                    <a:pt x="39" y="96"/>
                    <a:pt x="35" y="96"/>
                  </a:cubicBezTo>
                  <a:cubicBezTo>
                    <a:pt x="31" y="96"/>
                    <a:pt x="21" y="98"/>
                    <a:pt x="17" y="97"/>
                  </a:cubicBezTo>
                  <a:cubicBezTo>
                    <a:pt x="13" y="97"/>
                    <a:pt x="10" y="100"/>
                    <a:pt x="8" y="100"/>
                  </a:cubicBezTo>
                  <a:cubicBezTo>
                    <a:pt x="8" y="101"/>
                    <a:pt x="4" y="101"/>
                    <a:pt x="1" y="101"/>
                  </a:cubicBezTo>
                  <a:cubicBezTo>
                    <a:pt x="1" y="103"/>
                    <a:pt x="0" y="106"/>
                    <a:pt x="1" y="107"/>
                  </a:cubicBezTo>
                  <a:cubicBezTo>
                    <a:pt x="2" y="108"/>
                    <a:pt x="3" y="112"/>
                    <a:pt x="5" y="113"/>
                  </a:cubicBezTo>
                  <a:cubicBezTo>
                    <a:pt x="7" y="115"/>
                    <a:pt x="10" y="117"/>
                    <a:pt x="10" y="119"/>
                  </a:cubicBezTo>
                  <a:cubicBezTo>
                    <a:pt x="10" y="122"/>
                    <a:pt x="10" y="124"/>
                    <a:pt x="12" y="124"/>
                  </a:cubicBezTo>
                  <a:cubicBezTo>
                    <a:pt x="14" y="124"/>
                    <a:pt x="15" y="127"/>
                    <a:pt x="17" y="128"/>
                  </a:cubicBezTo>
                  <a:cubicBezTo>
                    <a:pt x="19" y="128"/>
                    <a:pt x="22" y="126"/>
                    <a:pt x="22" y="127"/>
                  </a:cubicBezTo>
                  <a:cubicBezTo>
                    <a:pt x="23" y="128"/>
                    <a:pt x="22" y="133"/>
                    <a:pt x="23" y="133"/>
                  </a:cubicBezTo>
                  <a:cubicBezTo>
                    <a:pt x="24" y="133"/>
                    <a:pt x="26" y="133"/>
                    <a:pt x="28" y="135"/>
                  </a:cubicBezTo>
                  <a:cubicBezTo>
                    <a:pt x="27" y="132"/>
                    <a:pt x="28" y="129"/>
                    <a:pt x="32" y="130"/>
                  </a:cubicBezTo>
                  <a:cubicBezTo>
                    <a:pt x="35" y="131"/>
                    <a:pt x="32" y="134"/>
                    <a:pt x="35" y="135"/>
                  </a:cubicBezTo>
                  <a:cubicBezTo>
                    <a:pt x="38" y="137"/>
                    <a:pt x="40" y="136"/>
                    <a:pt x="40" y="133"/>
                  </a:cubicBezTo>
                  <a:cubicBezTo>
                    <a:pt x="40" y="131"/>
                    <a:pt x="44" y="126"/>
                    <a:pt x="45" y="125"/>
                  </a:cubicBezTo>
                  <a:cubicBezTo>
                    <a:pt x="46" y="124"/>
                    <a:pt x="46" y="118"/>
                    <a:pt x="48" y="116"/>
                  </a:cubicBezTo>
                  <a:cubicBezTo>
                    <a:pt x="50" y="115"/>
                    <a:pt x="56" y="116"/>
                    <a:pt x="58" y="116"/>
                  </a:cubicBezTo>
                  <a:cubicBezTo>
                    <a:pt x="60" y="117"/>
                    <a:pt x="62" y="112"/>
                    <a:pt x="65" y="114"/>
                  </a:cubicBezTo>
                  <a:cubicBezTo>
                    <a:pt x="67" y="116"/>
                    <a:pt x="72" y="114"/>
                    <a:pt x="74" y="117"/>
                  </a:cubicBezTo>
                  <a:cubicBezTo>
                    <a:pt x="76" y="119"/>
                    <a:pt x="77" y="125"/>
                    <a:pt x="80" y="123"/>
                  </a:cubicBezTo>
                  <a:cubicBezTo>
                    <a:pt x="83" y="121"/>
                    <a:pt x="87" y="120"/>
                    <a:pt x="89" y="120"/>
                  </a:cubicBezTo>
                  <a:cubicBezTo>
                    <a:pt x="91" y="120"/>
                    <a:pt x="96" y="124"/>
                    <a:pt x="98" y="125"/>
                  </a:cubicBezTo>
                  <a:cubicBezTo>
                    <a:pt x="100" y="125"/>
                    <a:pt x="107" y="126"/>
                    <a:pt x="109" y="125"/>
                  </a:cubicBezTo>
                  <a:cubicBezTo>
                    <a:pt x="111" y="123"/>
                    <a:pt x="114" y="119"/>
                    <a:pt x="117" y="119"/>
                  </a:cubicBezTo>
                  <a:cubicBezTo>
                    <a:pt x="120" y="120"/>
                    <a:pt x="130" y="119"/>
                    <a:pt x="132" y="120"/>
                  </a:cubicBezTo>
                  <a:cubicBezTo>
                    <a:pt x="134" y="121"/>
                    <a:pt x="138" y="123"/>
                    <a:pt x="141" y="122"/>
                  </a:cubicBezTo>
                  <a:cubicBezTo>
                    <a:pt x="144" y="121"/>
                    <a:pt x="147" y="115"/>
                    <a:pt x="149" y="115"/>
                  </a:cubicBezTo>
                  <a:cubicBezTo>
                    <a:pt x="150" y="114"/>
                    <a:pt x="150" y="114"/>
                    <a:pt x="151" y="114"/>
                  </a:cubicBezTo>
                  <a:cubicBezTo>
                    <a:pt x="151" y="113"/>
                    <a:pt x="151" y="112"/>
                    <a:pt x="151" y="111"/>
                  </a:cubicBezTo>
                  <a:cubicBezTo>
                    <a:pt x="151" y="105"/>
                    <a:pt x="152" y="107"/>
                    <a:pt x="153" y="101"/>
                  </a:cubicBezTo>
                  <a:cubicBezTo>
                    <a:pt x="154" y="95"/>
                    <a:pt x="170" y="80"/>
                    <a:pt x="171" y="79"/>
                  </a:cubicBezTo>
                  <a:cubicBezTo>
                    <a:pt x="172" y="78"/>
                    <a:pt x="172" y="54"/>
                    <a:pt x="172" y="51"/>
                  </a:cubicBezTo>
                  <a:cubicBezTo>
                    <a:pt x="172" y="47"/>
                    <a:pt x="173" y="43"/>
                    <a:pt x="174" y="39"/>
                  </a:cubicBezTo>
                  <a:cubicBezTo>
                    <a:pt x="176" y="34"/>
                    <a:pt x="172" y="34"/>
                    <a:pt x="172" y="30"/>
                  </a:cubicBezTo>
                  <a:cubicBezTo>
                    <a:pt x="173" y="26"/>
                    <a:pt x="168" y="22"/>
                    <a:pt x="168" y="2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36"/>
            <p:cNvSpPr/>
            <p:nvPr/>
          </p:nvSpPr>
          <p:spPr bwMode="auto">
            <a:xfrm>
              <a:off x="4654550" y="2738438"/>
              <a:ext cx="215900" cy="357188"/>
            </a:xfrm>
            <a:custGeom>
              <a:avLst/>
              <a:gdLst/>
              <a:ahLst/>
              <a:cxnLst>
                <a:cxn ang="0">
                  <a:pos x="112" y="46"/>
                </a:cxn>
                <a:cxn ang="0">
                  <a:pos x="26" y="0"/>
                </a:cxn>
                <a:cxn ang="0">
                  <a:pos x="16" y="5"/>
                </a:cxn>
                <a:cxn ang="0">
                  <a:pos x="17" y="20"/>
                </a:cxn>
                <a:cxn ang="0">
                  <a:pos x="21" y="30"/>
                </a:cxn>
                <a:cxn ang="0">
                  <a:pos x="23" y="39"/>
                </a:cxn>
                <a:cxn ang="0">
                  <a:pos x="21" y="51"/>
                </a:cxn>
                <a:cxn ang="0">
                  <a:pos x="20" y="79"/>
                </a:cxn>
                <a:cxn ang="0">
                  <a:pos x="2" y="101"/>
                </a:cxn>
                <a:cxn ang="0">
                  <a:pos x="0" y="111"/>
                </a:cxn>
                <a:cxn ang="0">
                  <a:pos x="0" y="114"/>
                </a:cxn>
                <a:cxn ang="0">
                  <a:pos x="2" y="117"/>
                </a:cxn>
                <a:cxn ang="0">
                  <a:pos x="7" y="122"/>
                </a:cxn>
                <a:cxn ang="0">
                  <a:pos x="14" y="132"/>
                </a:cxn>
                <a:cxn ang="0">
                  <a:pos x="15" y="142"/>
                </a:cxn>
                <a:cxn ang="0">
                  <a:pos x="20" y="156"/>
                </a:cxn>
                <a:cxn ang="0">
                  <a:pos x="15" y="158"/>
                </a:cxn>
                <a:cxn ang="0">
                  <a:pos x="6" y="159"/>
                </a:cxn>
                <a:cxn ang="0">
                  <a:pos x="8" y="167"/>
                </a:cxn>
                <a:cxn ang="0">
                  <a:pos x="18" y="177"/>
                </a:cxn>
                <a:cxn ang="0">
                  <a:pos x="22" y="186"/>
                </a:cxn>
                <a:cxn ang="0">
                  <a:pos x="28" y="184"/>
                </a:cxn>
                <a:cxn ang="0">
                  <a:pos x="36" y="184"/>
                </a:cxn>
                <a:cxn ang="0">
                  <a:pos x="48" y="180"/>
                </a:cxn>
                <a:cxn ang="0">
                  <a:pos x="58" y="175"/>
                </a:cxn>
                <a:cxn ang="0">
                  <a:pos x="59" y="169"/>
                </a:cxn>
                <a:cxn ang="0">
                  <a:pos x="75" y="165"/>
                </a:cxn>
                <a:cxn ang="0">
                  <a:pos x="86" y="154"/>
                </a:cxn>
                <a:cxn ang="0">
                  <a:pos x="88" y="149"/>
                </a:cxn>
                <a:cxn ang="0">
                  <a:pos x="97" y="145"/>
                </a:cxn>
                <a:cxn ang="0">
                  <a:pos x="99" y="145"/>
                </a:cxn>
                <a:cxn ang="0">
                  <a:pos x="99" y="145"/>
                </a:cxn>
                <a:cxn ang="0">
                  <a:pos x="100" y="140"/>
                </a:cxn>
                <a:cxn ang="0">
                  <a:pos x="95" y="133"/>
                </a:cxn>
                <a:cxn ang="0">
                  <a:pos x="93" y="125"/>
                </a:cxn>
                <a:cxn ang="0">
                  <a:pos x="91" y="118"/>
                </a:cxn>
                <a:cxn ang="0">
                  <a:pos x="92" y="110"/>
                </a:cxn>
                <a:cxn ang="0">
                  <a:pos x="97" y="102"/>
                </a:cxn>
                <a:cxn ang="0">
                  <a:pos x="101" y="95"/>
                </a:cxn>
                <a:cxn ang="0">
                  <a:pos x="111" y="89"/>
                </a:cxn>
                <a:cxn ang="0">
                  <a:pos x="112" y="77"/>
                </a:cxn>
                <a:cxn ang="0">
                  <a:pos x="112" y="46"/>
                </a:cxn>
              </a:cxnLst>
              <a:rect l="0" t="0" r="r" b="b"/>
              <a:pathLst>
                <a:path w="113" h="187">
                  <a:moveTo>
                    <a:pt x="112" y="4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11"/>
                    <a:pt x="17" y="18"/>
                    <a:pt x="17" y="20"/>
                  </a:cubicBezTo>
                  <a:cubicBezTo>
                    <a:pt x="17" y="22"/>
                    <a:pt x="22" y="26"/>
                    <a:pt x="21" y="30"/>
                  </a:cubicBezTo>
                  <a:cubicBezTo>
                    <a:pt x="21" y="34"/>
                    <a:pt x="25" y="34"/>
                    <a:pt x="23" y="39"/>
                  </a:cubicBezTo>
                  <a:cubicBezTo>
                    <a:pt x="22" y="43"/>
                    <a:pt x="21" y="47"/>
                    <a:pt x="21" y="51"/>
                  </a:cubicBezTo>
                  <a:cubicBezTo>
                    <a:pt x="21" y="54"/>
                    <a:pt x="21" y="78"/>
                    <a:pt x="20" y="79"/>
                  </a:cubicBezTo>
                  <a:cubicBezTo>
                    <a:pt x="19" y="80"/>
                    <a:pt x="3" y="95"/>
                    <a:pt x="2" y="101"/>
                  </a:cubicBezTo>
                  <a:cubicBezTo>
                    <a:pt x="1" y="107"/>
                    <a:pt x="0" y="105"/>
                    <a:pt x="0" y="111"/>
                  </a:cubicBezTo>
                  <a:cubicBezTo>
                    <a:pt x="0" y="112"/>
                    <a:pt x="0" y="113"/>
                    <a:pt x="0" y="114"/>
                  </a:cubicBezTo>
                  <a:cubicBezTo>
                    <a:pt x="0" y="115"/>
                    <a:pt x="1" y="116"/>
                    <a:pt x="2" y="117"/>
                  </a:cubicBezTo>
                  <a:cubicBezTo>
                    <a:pt x="4" y="119"/>
                    <a:pt x="4" y="122"/>
                    <a:pt x="7" y="122"/>
                  </a:cubicBezTo>
                  <a:cubicBezTo>
                    <a:pt x="10" y="122"/>
                    <a:pt x="14" y="129"/>
                    <a:pt x="14" y="132"/>
                  </a:cubicBezTo>
                  <a:cubicBezTo>
                    <a:pt x="14" y="135"/>
                    <a:pt x="16" y="137"/>
                    <a:pt x="15" y="142"/>
                  </a:cubicBezTo>
                  <a:cubicBezTo>
                    <a:pt x="15" y="148"/>
                    <a:pt x="18" y="155"/>
                    <a:pt x="20" y="156"/>
                  </a:cubicBezTo>
                  <a:cubicBezTo>
                    <a:pt x="22" y="157"/>
                    <a:pt x="19" y="158"/>
                    <a:pt x="15" y="158"/>
                  </a:cubicBezTo>
                  <a:cubicBezTo>
                    <a:pt x="11" y="158"/>
                    <a:pt x="6" y="158"/>
                    <a:pt x="6" y="159"/>
                  </a:cubicBezTo>
                  <a:cubicBezTo>
                    <a:pt x="6" y="161"/>
                    <a:pt x="4" y="163"/>
                    <a:pt x="8" y="167"/>
                  </a:cubicBezTo>
                  <a:cubicBezTo>
                    <a:pt x="13" y="171"/>
                    <a:pt x="16" y="173"/>
                    <a:pt x="18" y="177"/>
                  </a:cubicBezTo>
                  <a:cubicBezTo>
                    <a:pt x="19" y="181"/>
                    <a:pt x="21" y="185"/>
                    <a:pt x="22" y="186"/>
                  </a:cubicBezTo>
                  <a:cubicBezTo>
                    <a:pt x="23" y="187"/>
                    <a:pt x="26" y="187"/>
                    <a:pt x="28" y="184"/>
                  </a:cubicBezTo>
                  <a:cubicBezTo>
                    <a:pt x="31" y="180"/>
                    <a:pt x="33" y="187"/>
                    <a:pt x="36" y="184"/>
                  </a:cubicBezTo>
                  <a:cubicBezTo>
                    <a:pt x="38" y="181"/>
                    <a:pt x="46" y="181"/>
                    <a:pt x="48" y="180"/>
                  </a:cubicBezTo>
                  <a:cubicBezTo>
                    <a:pt x="50" y="179"/>
                    <a:pt x="56" y="176"/>
                    <a:pt x="58" y="175"/>
                  </a:cubicBezTo>
                  <a:cubicBezTo>
                    <a:pt x="60" y="173"/>
                    <a:pt x="56" y="170"/>
                    <a:pt x="59" y="169"/>
                  </a:cubicBezTo>
                  <a:cubicBezTo>
                    <a:pt x="62" y="167"/>
                    <a:pt x="71" y="170"/>
                    <a:pt x="75" y="165"/>
                  </a:cubicBezTo>
                  <a:cubicBezTo>
                    <a:pt x="78" y="161"/>
                    <a:pt x="84" y="156"/>
                    <a:pt x="86" y="154"/>
                  </a:cubicBezTo>
                  <a:cubicBezTo>
                    <a:pt x="87" y="152"/>
                    <a:pt x="86" y="151"/>
                    <a:pt x="88" y="149"/>
                  </a:cubicBezTo>
                  <a:cubicBezTo>
                    <a:pt x="90" y="146"/>
                    <a:pt x="95" y="144"/>
                    <a:pt x="97" y="145"/>
                  </a:cubicBezTo>
                  <a:cubicBezTo>
                    <a:pt x="98" y="145"/>
                    <a:pt x="99" y="145"/>
                    <a:pt x="99" y="145"/>
                  </a:cubicBezTo>
                  <a:cubicBezTo>
                    <a:pt x="99" y="145"/>
                    <a:pt x="99" y="145"/>
                    <a:pt x="99" y="145"/>
                  </a:cubicBezTo>
                  <a:cubicBezTo>
                    <a:pt x="100" y="140"/>
                    <a:pt x="100" y="140"/>
                    <a:pt x="100" y="140"/>
                  </a:cubicBezTo>
                  <a:cubicBezTo>
                    <a:pt x="100" y="140"/>
                    <a:pt x="95" y="137"/>
                    <a:pt x="95" y="133"/>
                  </a:cubicBezTo>
                  <a:cubicBezTo>
                    <a:pt x="95" y="129"/>
                    <a:pt x="96" y="125"/>
                    <a:pt x="93" y="125"/>
                  </a:cubicBezTo>
                  <a:cubicBezTo>
                    <a:pt x="89" y="125"/>
                    <a:pt x="89" y="121"/>
                    <a:pt x="91" y="118"/>
                  </a:cubicBezTo>
                  <a:cubicBezTo>
                    <a:pt x="94" y="116"/>
                    <a:pt x="87" y="110"/>
                    <a:pt x="92" y="110"/>
                  </a:cubicBezTo>
                  <a:cubicBezTo>
                    <a:pt x="97" y="110"/>
                    <a:pt x="93" y="102"/>
                    <a:pt x="97" y="102"/>
                  </a:cubicBezTo>
                  <a:cubicBezTo>
                    <a:pt x="100" y="101"/>
                    <a:pt x="101" y="98"/>
                    <a:pt x="101" y="95"/>
                  </a:cubicBezTo>
                  <a:cubicBezTo>
                    <a:pt x="101" y="91"/>
                    <a:pt x="109" y="89"/>
                    <a:pt x="111" y="89"/>
                  </a:cubicBezTo>
                  <a:cubicBezTo>
                    <a:pt x="113" y="88"/>
                    <a:pt x="112" y="77"/>
                    <a:pt x="112" y="77"/>
                  </a:cubicBezTo>
                  <a:lnTo>
                    <a:pt x="112" y="4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37"/>
            <p:cNvSpPr/>
            <p:nvPr/>
          </p:nvSpPr>
          <p:spPr bwMode="auto">
            <a:xfrm>
              <a:off x="4881563" y="2540000"/>
              <a:ext cx="236538" cy="234950"/>
            </a:xfrm>
            <a:custGeom>
              <a:avLst/>
              <a:gdLst/>
              <a:ahLst/>
              <a:cxnLst>
                <a:cxn ang="0">
                  <a:pos x="115" y="27"/>
                </a:cxn>
                <a:cxn ang="0">
                  <a:pos x="107" y="7"/>
                </a:cxn>
                <a:cxn ang="0">
                  <a:pos x="106" y="9"/>
                </a:cxn>
                <a:cxn ang="0">
                  <a:pos x="94" y="8"/>
                </a:cxn>
                <a:cxn ang="0">
                  <a:pos x="80" y="5"/>
                </a:cxn>
                <a:cxn ang="0">
                  <a:pos x="56" y="9"/>
                </a:cxn>
                <a:cxn ang="0">
                  <a:pos x="44" y="10"/>
                </a:cxn>
                <a:cxn ang="0">
                  <a:pos x="23" y="4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17"/>
                </a:cxn>
                <a:cxn ang="0">
                  <a:pos x="4" y="33"/>
                </a:cxn>
                <a:cxn ang="0">
                  <a:pos x="4" y="120"/>
                </a:cxn>
                <a:cxn ang="0">
                  <a:pos x="72" y="120"/>
                </a:cxn>
                <a:cxn ang="0">
                  <a:pos x="76" y="118"/>
                </a:cxn>
                <a:cxn ang="0">
                  <a:pos x="82" y="120"/>
                </a:cxn>
                <a:cxn ang="0">
                  <a:pos x="96" y="120"/>
                </a:cxn>
                <a:cxn ang="0">
                  <a:pos x="102" y="123"/>
                </a:cxn>
                <a:cxn ang="0">
                  <a:pos x="109" y="118"/>
                </a:cxn>
                <a:cxn ang="0">
                  <a:pos x="116" y="110"/>
                </a:cxn>
                <a:cxn ang="0">
                  <a:pos x="122" y="106"/>
                </a:cxn>
                <a:cxn ang="0">
                  <a:pos x="123" y="105"/>
                </a:cxn>
                <a:cxn ang="0">
                  <a:pos x="123" y="101"/>
                </a:cxn>
                <a:cxn ang="0">
                  <a:pos x="118" y="88"/>
                </a:cxn>
                <a:cxn ang="0">
                  <a:pos x="106" y="65"/>
                </a:cxn>
                <a:cxn ang="0">
                  <a:pos x="100" y="54"/>
                </a:cxn>
                <a:cxn ang="0">
                  <a:pos x="93" y="41"/>
                </a:cxn>
                <a:cxn ang="0">
                  <a:pos x="87" y="20"/>
                </a:cxn>
                <a:cxn ang="0">
                  <a:pos x="95" y="35"/>
                </a:cxn>
                <a:cxn ang="0">
                  <a:pos x="106" y="50"/>
                </a:cxn>
                <a:cxn ang="0">
                  <a:pos x="113" y="34"/>
                </a:cxn>
                <a:cxn ang="0">
                  <a:pos x="113" y="34"/>
                </a:cxn>
                <a:cxn ang="0">
                  <a:pos x="114" y="31"/>
                </a:cxn>
                <a:cxn ang="0">
                  <a:pos x="115" y="27"/>
                </a:cxn>
              </a:cxnLst>
              <a:rect l="0" t="0" r="r" b="b"/>
              <a:pathLst>
                <a:path w="124" h="123">
                  <a:moveTo>
                    <a:pt x="115" y="27"/>
                  </a:moveTo>
                  <a:cubicBezTo>
                    <a:pt x="107" y="7"/>
                    <a:pt x="107" y="7"/>
                    <a:pt x="107" y="7"/>
                  </a:cubicBezTo>
                  <a:cubicBezTo>
                    <a:pt x="107" y="8"/>
                    <a:pt x="106" y="8"/>
                    <a:pt x="106" y="9"/>
                  </a:cubicBezTo>
                  <a:cubicBezTo>
                    <a:pt x="105" y="10"/>
                    <a:pt x="99" y="7"/>
                    <a:pt x="94" y="8"/>
                  </a:cubicBezTo>
                  <a:cubicBezTo>
                    <a:pt x="89" y="9"/>
                    <a:pt x="85" y="7"/>
                    <a:pt x="80" y="5"/>
                  </a:cubicBezTo>
                  <a:cubicBezTo>
                    <a:pt x="75" y="2"/>
                    <a:pt x="59" y="6"/>
                    <a:pt x="56" y="9"/>
                  </a:cubicBezTo>
                  <a:cubicBezTo>
                    <a:pt x="54" y="12"/>
                    <a:pt x="49" y="12"/>
                    <a:pt x="44" y="10"/>
                  </a:cubicBezTo>
                  <a:cubicBezTo>
                    <a:pt x="39" y="8"/>
                    <a:pt x="32" y="5"/>
                    <a:pt x="23" y="4"/>
                  </a:cubicBezTo>
                  <a:cubicBezTo>
                    <a:pt x="14" y="3"/>
                    <a:pt x="8" y="2"/>
                    <a:pt x="6" y="0"/>
                  </a:cubicBezTo>
                  <a:cubicBezTo>
                    <a:pt x="6" y="1"/>
                    <a:pt x="5" y="2"/>
                    <a:pt x="5" y="3"/>
                  </a:cubicBezTo>
                  <a:cubicBezTo>
                    <a:pt x="2" y="10"/>
                    <a:pt x="7" y="12"/>
                    <a:pt x="4" y="17"/>
                  </a:cubicBezTo>
                  <a:cubicBezTo>
                    <a:pt x="0" y="21"/>
                    <a:pt x="4" y="26"/>
                    <a:pt x="4" y="33"/>
                  </a:cubicBezTo>
                  <a:cubicBezTo>
                    <a:pt x="4" y="39"/>
                    <a:pt x="4" y="89"/>
                    <a:pt x="4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72" y="120"/>
                    <a:pt x="74" y="119"/>
                    <a:pt x="76" y="118"/>
                  </a:cubicBezTo>
                  <a:cubicBezTo>
                    <a:pt x="78" y="116"/>
                    <a:pt x="82" y="120"/>
                    <a:pt x="8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6" y="120"/>
                    <a:pt x="99" y="123"/>
                    <a:pt x="102" y="123"/>
                  </a:cubicBezTo>
                  <a:cubicBezTo>
                    <a:pt x="106" y="123"/>
                    <a:pt x="104" y="118"/>
                    <a:pt x="109" y="118"/>
                  </a:cubicBezTo>
                  <a:cubicBezTo>
                    <a:pt x="114" y="118"/>
                    <a:pt x="113" y="110"/>
                    <a:pt x="116" y="110"/>
                  </a:cubicBezTo>
                  <a:cubicBezTo>
                    <a:pt x="120" y="110"/>
                    <a:pt x="119" y="110"/>
                    <a:pt x="122" y="106"/>
                  </a:cubicBezTo>
                  <a:cubicBezTo>
                    <a:pt x="122" y="105"/>
                    <a:pt x="123" y="105"/>
                    <a:pt x="123" y="105"/>
                  </a:cubicBezTo>
                  <a:cubicBezTo>
                    <a:pt x="122" y="104"/>
                    <a:pt x="122" y="102"/>
                    <a:pt x="123" y="101"/>
                  </a:cubicBezTo>
                  <a:cubicBezTo>
                    <a:pt x="124" y="95"/>
                    <a:pt x="120" y="96"/>
                    <a:pt x="118" y="88"/>
                  </a:cubicBezTo>
                  <a:cubicBezTo>
                    <a:pt x="115" y="81"/>
                    <a:pt x="106" y="69"/>
                    <a:pt x="106" y="65"/>
                  </a:cubicBezTo>
                  <a:cubicBezTo>
                    <a:pt x="105" y="61"/>
                    <a:pt x="100" y="58"/>
                    <a:pt x="100" y="54"/>
                  </a:cubicBezTo>
                  <a:cubicBezTo>
                    <a:pt x="100" y="49"/>
                    <a:pt x="98" y="48"/>
                    <a:pt x="93" y="41"/>
                  </a:cubicBezTo>
                  <a:cubicBezTo>
                    <a:pt x="87" y="34"/>
                    <a:pt x="86" y="21"/>
                    <a:pt x="87" y="20"/>
                  </a:cubicBezTo>
                  <a:cubicBezTo>
                    <a:pt x="89" y="20"/>
                    <a:pt x="93" y="31"/>
                    <a:pt x="95" y="35"/>
                  </a:cubicBezTo>
                  <a:cubicBezTo>
                    <a:pt x="97" y="39"/>
                    <a:pt x="102" y="50"/>
                    <a:pt x="106" y="50"/>
                  </a:cubicBezTo>
                  <a:cubicBezTo>
                    <a:pt x="110" y="50"/>
                    <a:pt x="112" y="33"/>
                    <a:pt x="113" y="34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4" y="31"/>
                    <a:pt x="114" y="31"/>
                    <a:pt x="114" y="31"/>
                  </a:cubicBezTo>
                  <a:lnTo>
                    <a:pt x="115" y="2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38"/>
            <p:cNvSpPr/>
            <p:nvPr/>
          </p:nvSpPr>
          <p:spPr bwMode="auto">
            <a:xfrm>
              <a:off x="4551363" y="3206750"/>
              <a:ext cx="122238" cy="134938"/>
            </a:xfrm>
            <a:custGeom>
              <a:avLst/>
              <a:gdLst/>
              <a:ahLst/>
              <a:cxnLst>
                <a:cxn ang="0">
                  <a:pos x="32" y="67"/>
                </a:cxn>
                <a:cxn ang="0">
                  <a:pos x="34" y="58"/>
                </a:cxn>
                <a:cxn ang="0">
                  <a:pos x="41" y="53"/>
                </a:cxn>
                <a:cxn ang="0">
                  <a:pos x="45" y="47"/>
                </a:cxn>
                <a:cxn ang="0">
                  <a:pos x="52" y="54"/>
                </a:cxn>
                <a:cxn ang="0">
                  <a:pos x="60" y="56"/>
                </a:cxn>
                <a:cxn ang="0">
                  <a:pos x="64" y="42"/>
                </a:cxn>
                <a:cxn ang="0">
                  <a:pos x="61" y="30"/>
                </a:cxn>
                <a:cxn ang="0">
                  <a:pos x="59" y="21"/>
                </a:cxn>
                <a:cxn ang="0">
                  <a:pos x="60" y="12"/>
                </a:cxn>
                <a:cxn ang="0">
                  <a:pos x="49" y="12"/>
                </a:cxn>
                <a:cxn ang="0">
                  <a:pos x="50" y="1"/>
                </a:cxn>
                <a:cxn ang="0">
                  <a:pos x="33" y="0"/>
                </a:cxn>
                <a:cxn ang="0">
                  <a:pos x="31" y="1"/>
                </a:cxn>
                <a:cxn ang="0">
                  <a:pos x="31" y="15"/>
                </a:cxn>
                <a:cxn ang="0">
                  <a:pos x="15" y="16"/>
                </a:cxn>
                <a:cxn ang="0">
                  <a:pos x="10" y="16"/>
                </a:cxn>
                <a:cxn ang="0">
                  <a:pos x="8" y="19"/>
                </a:cxn>
                <a:cxn ang="0">
                  <a:pos x="13" y="25"/>
                </a:cxn>
                <a:cxn ang="0">
                  <a:pos x="7" y="29"/>
                </a:cxn>
                <a:cxn ang="0">
                  <a:pos x="2" y="36"/>
                </a:cxn>
                <a:cxn ang="0">
                  <a:pos x="8" y="46"/>
                </a:cxn>
                <a:cxn ang="0">
                  <a:pos x="16" y="57"/>
                </a:cxn>
                <a:cxn ang="0">
                  <a:pos x="27" y="71"/>
                </a:cxn>
                <a:cxn ang="0">
                  <a:pos x="32" y="67"/>
                </a:cxn>
              </a:cxnLst>
              <a:rect l="0" t="0" r="r" b="b"/>
              <a:pathLst>
                <a:path w="64" h="71">
                  <a:moveTo>
                    <a:pt x="32" y="67"/>
                  </a:moveTo>
                  <a:cubicBezTo>
                    <a:pt x="38" y="67"/>
                    <a:pt x="36" y="64"/>
                    <a:pt x="34" y="58"/>
                  </a:cubicBezTo>
                  <a:cubicBezTo>
                    <a:pt x="32" y="53"/>
                    <a:pt x="37" y="53"/>
                    <a:pt x="41" y="53"/>
                  </a:cubicBezTo>
                  <a:cubicBezTo>
                    <a:pt x="44" y="53"/>
                    <a:pt x="43" y="47"/>
                    <a:pt x="45" y="47"/>
                  </a:cubicBezTo>
                  <a:cubicBezTo>
                    <a:pt x="48" y="47"/>
                    <a:pt x="49" y="55"/>
                    <a:pt x="52" y="54"/>
                  </a:cubicBezTo>
                  <a:cubicBezTo>
                    <a:pt x="55" y="53"/>
                    <a:pt x="57" y="56"/>
                    <a:pt x="60" y="56"/>
                  </a:cubicBezTo>
                  <a:cubicBezTo>
                    <a:pt x="64" y="55"/>
                    <a:pt x="64" y="48"/>
                    <a:pt x="64" y="42"/>
                  </a:cubicBezTo>
                  <a:cubicBezTo>
                    <a:pt x="64" y="37"/>
                    <a:pt x="64" y="33"/>
                    <a:pt x="61" y="30"/>
                  </a:cubicBezTo>
                  <a:cubicBezTo>
                    <a:pt x="57" y="28"/>
                    <a:pt x="55" y="23"/>
                    <a:pt x="59" y="21"/>
                  </a:cubicBezTo>
                  <a:cubicBezTo>
                    <a:pt x="63" y="19"/>
                    <a:pt x="64" y="15"/>
                    <a:pt x="60" y="12"/>
                  </a:cubicBezTo>
                  <a:cubicBezTo>
                    <a:pt x="57" y="10"/>
                    <a:pt x="49" y="15"/>
                    <a:pt x="49" y="12"/>
                  </a:cubicBezTo>
                  <a:cubicBezTo>
                    <a:pt x="49" y="11"/>
                    <a:pt x="50" y="5"/>
                    <a:pt x="50" y="1"/>
                  </a:cubicBezTo>
                  <a:cubicBezTo>
                    <a:pt x="42" y="0"/>
                    <a:pt x="33" y="0"/>
                    <a:pt x="33" y="0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9"/>
                    <a:pt x="31" y="15"/>
                    <a:pt x="31" y="15"/>
                  </a:cubicBezTo>
                  <a:cubicBezTo>
                    <a:pt x="31" y="15"/>
                    <a:pt x="18" y="16"/>
                    <a:pt x="15" y="16"/>
                  </a:cubicBezTo>
                  <a:cubicBezTo>
                    <a:pt x="15" y="16"/>
                    <a:pt x="13" y="16"/>
                    <a:pt x="10" y="16"/>
                  </a:cubicBezTo>
                  <a:cubicBezTo>
                    <a:pt x="10" y="17"/>
                    <a:pt x="9" y="18"/>
                    <a:pt x="8" y="19"/>
                  </a:cubicBezTo>
                  <a:cubicBezTo>
                    <a:pt x="7" y="20"/>
                    <a:pt x="12" y="22"/>
                    <a:pt x="13" y="25"/>
                  </a:cubicBezTo>
                  <a:cubicBezTo>
                    <a:pt x="14" y="27"/>
                    <a:pt x="6" y="26"/>
                    <a:pt x="7" y="29"/>
                  </a:cubicBezTo>
                  <a:cubicBezTo>
                    <a:pt x="7" y="32"/>
                    <a:pt x="4" y="35"/>
                    <a:pt x="2" y="36"/>
                  </a:cubicBezTo>
                  <a:cubicBezTo>
                    <a:pt x="0" y="38"/>
                    <a:pt x="7" y="44"/>
                    <a:pt x="8" y="46"/>
                  </a:cubicBezTo>
                  <a:cubicBezTo>
                    <a:pt x="8" y="49"/>
                    <a:pt x="9" y="51"/>
                    <a:pt x="16" y="57"/>
                  </a:cubicBezTo>
                  <a:cubicBezTo>
                    <a:pt x="22" y="63"/>
                    <a:pt x="19" y="64"/>
                    <a:pt x="27" y="71"/>
                  </a:cubicBezTo>
                  <a:cubicBezTo>
                    <a:pt x="28" y="69"/>
                    <a:pt x="30" y="67"/>
                    <a:pt x="32" y="6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39"/>
            <p:cNvSpPr/>
            <p:nvPr/>
          </p:nvSpPr>
          <p:spPr bwMode="auto">
            <a:xfrm>
              <a:off x="4564063" y="3208338"/>
              <a:ext cx="47625" cy="28575"/>
            </a:xfrm>
            <a:custGeom>
              <a:avLst/>
              <a:gdLst/>
              <a:ahLst/>
              <a:cxnLst>
                <a:cxn ang="0">
                  <a:pos x="24" y="14"/>
                </a:cxn>
                <a:cxn ang="0">
                  <a:pos x="24" y="0"/>
                </a:cxn>
                <a:cxn ang="0">
                  <a:pos x="22" y="0"/>
                </a:cxn>
                <a:cxn ang="0">
                  <a:pos x="6" y="0"/>
                </a:cxn>
                <a:cxn ang="0">
                  <a:pos x="6" y="1"/>
                </a:cxn>
                <a:cxn ang="0">
                  <a:pos x="3" y="8"/>
                </a:cxn>
                <a:cxn ang="0">
                  <a:pos x="3" y="13"/>
                </a:cxn>
                <a:cxn ang="0">
                  <a:pos x="3" y="15"/>
                </a:cxn>
                <a:cxn ang="0">
                  <a:pos x="8" y="15"/>
                </a:cxn>
                <a:cxn ang="0">
                  <a:pos x="24" y="14"/>
                </a:cxn>
              </a:cxnLst>
              <a:rect l="0" t="0" r="r" b="b"/>
              <a:pathLst>
                <a:path w="25" h="15">
                  <a:moveTo>
                    <a:pt x="24" y="14"/>
                  </a:moveTo>
                  <a:cubicBezTo>
                    <a:pt x="24" y="14"/>
                    <a:pt x="25" y="8"/>
                    <a:pt x="24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1"/>
                    <a:pt x="6" y="1"/>
                  </a:cubicBezTo>
                  <a:cubicBezTo>
                    <a:pt x="8" y="3"/>
                    <a:pt x="7" y="7"/>
                    <a:pt x="3" y="8"/>
                  </a:cubicBezTo>
                  <a:cubicBezTo>
                    <a:pt x="0" y="9"/>
                    <a:pt x="0" y="12"/>
                    <a:pt x="3" y="13"/>
                  </a:cubicBezTo>
                  <a:cubicBezTo>
                    <a:pt x="5" y="13"/>
                    <a:pt x="4" y="14"/>
                    <a:pt x="3" y="15"/>
                  </a:cubicBezTo>
                  <a:cubicBezTo>
                    <a:pt x="6" y="15"/>
                    <a:pt x="8" y="15"/>
                    <a:pt x="8" y="15"/>
                  </a:cubicBezTo>
                  <a:cubicBezTo>
                    <a:pt x="11" y="15"/>
                    <a:pt x="24" y="14"/>
                    <a:pt x="24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40"/>
            <p:cNvSpPr/>
            <p:nvPr/>
          </p:nvSpPr>
          <p:spPr bwMode="auto">
            <a:xfrm>
              <a:off x="4602163" y="3175000"/>
              <a:ext cx="153988" cy="188913"/>
            </a:xfrm>
            <a:custGeom>
              <a:avLst/>
              <a:gdLst/>
              <a:ahLst/>
              <a:cxnLst>
                <a:cxn ang="0">
                  <a:pos x="21" y="94"/>
                </a:cxn>
                <a:cxn ang="0">
                  <a:pos x="29" y="95"/>
                </a:cxn>
                <a:cxn ang="0">
                  <a:pos x="38" y="95"/>
                </a:cxn>
                <a:cxn ang="0">
                  <a:pos x="43" y="95"/>
                </a:cxn>
                <a:cxn ang="0">
                  <a:pos x="50" y="88"/>
                </a:cxn>
                <a:cxn ang="0">
                  <a:pos x="54" y="80"/>
                </a:cxn>
                <a:cxn ang="0">
                  <a:pos x="55" y="61"/>
                </a:cxn>
                <a:cxn ang="0">
                  <a:pos x="64" y="49"/>
                </a:cxn>
                <a:cxn ang="0">
                  <a:pos x="73" y="25"/>
                </a:cxn>
                <a:cxn ang="0">
                  <a:pos x="77" y="13"/>
                </a:cxn>
                <a:cxn ang="0">
                  <a:pos x="79" y="1"/>
                </a:cxn>
                <a:cxn ang="0">
                  <a:pos x="79" y="1"/>
                </a:cxn>
                <a:cxn ang="0">
                  <a:pos x="69" y="0"/>
                </a:cxn>
                <a:cxn ang="0">
                  <a:pos x="64" y="1"/>
                </a:cxn>
                <a:cxn ang="0">
                  <a:pos x="58" y="3"/>
                </a:cxn>
                <a:cxn ang="0">
                  <a:pos x="56" y="11"/>
                </a:cxn>
                <a:cxn ang="0">
                  <a:pos x="52" y="22"/>
                </a:cxn>
                <a:cxn ang="0">
                  <a:pos x="36" y="17"/>
                </a:cxn>
                <a:cxn ang="0">
                  <a:pos x="23" y="17"/>
                </a:cxn>
                <a:cxn ang="0">
                  <a:pos x="22" y="28"/>
                </a:cxn>
                <a:cxn ang="0">
                  <a:pos x="33" y="28"/>
                </a:cxn>
                <a:cxn ang="0">
                  <a:pos x="32" y="37"/>
                </a:cxn>
                <a:cxn ang="0">
                  <a:pos x="34" y="46"/>
                </a:cxn>
                <a:cxn ang="0">
                  <a:pos x="37" y="58"/>
                </a:cxn>
                <a:cxn ang="0">
                  <a:pos x="33" y="72"/>
                </a:cxn>
                <a:cxn ang="0">
                  <a:pos x="25" y="70"/>
                </a:cxn>
                <a:cxn ang="0">
                  <a:pos x="18" y="63"/>
                </a:cxn>
                <a:cxn ang="0">
                  <a:pos x="14" y="69"/>
                </a:cxn>
                <a:cxn ang="0">
                  <a:pos x="7" y="74"/>
                </a:cxn>
                <a:cxn ang="0">
                  <a:pos x="5" y="83"/>
                </a:cxn>
                <a:cxn ang="0">
                  <a:pos x="0" y="87"/>
                </a:cxn>
                <a:cxn ang="0">
                  <a:pos x="1" y="88"/>
                </a:cxn>
                <a:cxn ang="0">
                  <a:pos x="11" y="99"/>
                </a:cxn>
                <a:cxn ang="0">
                  <a:pos x="21" y="94"/>
                </a:cxn>
              </a:cxnLst>
              <a:rect l="0" t="0" r="r" b="b"/>
              <a:pathLst>
                <a:path w="80" h="99">
                  <a:moveTo>
                    <a:pt x="21" y="94"/>
                  </a:moveTo>
                  <a:cubicBezTo>
                    <a:pt x="23" y="95"/>
                    <a:pt x="25" y="98"/>
                    <a:pt x="29" y="95"/>
                  </a:cubicBezTo>
                  <a:cubicBezTo>
                    <a:pt x="33" y="91"/>
                    <a:pt x="38" y="92"/>
                    <a:pt x="38" y="95"/>
                  </a:cubicBezTo>
                  <a:cubicBezTo>
                    <a:pt x="38" y="99"/>
                    <a:pt x="39" y="98"/>
                    <a:pt x="43" y="95"/>
                  </a:cubicBezTo>
                  <a:cubicBezTo>
                    <a:pt x="46" y="91"/>
                    <a:pt x="50" y="95"/>
                    <a:pt x="50" y="88"/>
                  </a:cubicBezTo>
                  <a:cubicBezTo>
                    <a:pt x="50" y="81"/>
                    <a:pt x="54" y="88"/>
                    <a:pt x="54" y="80"/>
                  </a:cubicBezTo>
                  <a:cubicBezTo>
                    <a:pt x="54" y="72"/>
                    <a:pt x="55" y="65"/>
                    <a:pt x="55" y="61"/>
                  </a:cubicBezTo>
                  <a:cubicBezTo>
                    <a:pt x="55" y="58"/>
                    <a:pt x="64" y="54"/>
                    <a:pt x="64" y="49"/>
                  </a:cubicBezTo>
                  <a:cubicBezTo>
                    <a:pt x="64" y="43"/>
                    <a:pt x="73" y="32"/>
                    <a:pt x="73" y="25"/>
                  </a:cubicBezTo>
                  <a:cubicBezTo>
                    <a:pt x="73" y="18"/>
                    <a:pt x="75" y="16"/>
                    <a:pt x="77" y="13"/>
                  </a:cubicBezTo>
                  <a:cubicBezTo>
                    <a:pt x="78" y="11"/>
                    <a:pt x="80" y="6"/>
                    <a:pt x="79" y="1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3"/>
                    <a:pt x="59" y="8"/>
                    <a:pt x="56" y="11"/>
                  </a:cubicBezTo>
                  <a:cubicBezTo>
                    <a:pt x="53" y="15"/>
                    <a:pt x="52" y="22"/>
                    <a:pt x="52" y="22"/>
                  </a:cubicBezTo>
                  <a:cubicBezTo>
                    <a:pt x="52" y="22"/>
                    <a:pt x="40" y="16"/>
                    <a:pt x="36" y="17"/>
                  </a:cubicBezTo>
                  <a:cubicBezTo>
                    <a:pt x="35" y="17"/>
                    <a:pt x="29" y="17"/>
                    <a:pt x="23" y="17"/>
                  </a:cubicBezTo>
                  <a:cubicBezTo>
                    <a:pt x="23" y="21"/>
                    <a:pt x="22" y="27"/>
                    <a:pt x="22" y="28"/>
                  </a:cubicBezTo>
                  <a:cubicBezTo>
                    <a:pt x="22" y="31"/>
                    <a:pt x="30" y="26"/>
                    <a:pt x="33" y="28"/>
                  </a:cubicBezTo>
                  <a:cubicBezTo>
                    <a:pt x="37" y="31"/>
                    <a:pt x="36" y="35"/>
                    <a:pt x="32" y="37"/>
                  </a:cubicBezTo>
                  <a:cubicBezTo>
                    <a:pt x="28" y="39"/>
                    <a:pt x="30" y="44"/>
                    <a:pt x="34" y="46"/>
                  </a:cubicBezTo>
                  <a:cubicBezTo>
                    <a:pt x="37" y="49"/>
                    <a:pt x="37" y="53"/>
                    <a:pt x="37" y="58"/>
                  </a:cubicBezTo>
                  <a:cubicBezTo>
                    <a:pt x="37" y="64"/>
                    <a:pt x="37" y="71"/>
                    <a:pt x="33" y="72"/>
                  </a:cubicBezTo>
                  <a:cubicBezTo>
                    <a:pt x="30" y="72"/>
                    <a:pt x="28" y="69"/>
                    <a:pt x="25" y="70"/>
                  </a:cubicBezTo>
                  <a:cubicBezTo>
                    <a:pt x="22" y="71"/>
                    <a:pt x="21" y="63"/>
                    <a:pt x="18" y="63"/>
                  </a:cubicBezTo>
                  <a:cubicBezTo>
                    <a:pt x="16" y="63"/>
                    <a:pt x="17" y="69"/>
                    <a:pt x="14" y="69"/>
                  </a:cubicBezTo>
                  <a:cubicBezTo>
                    <a:pt x="10" y="69"/>
                    <a:pt x="5" y="69"/>
                    <a:pt x="7" y="74"/>
                  </a:cubicBezTo>
                  <a:cubicBezTo>
                    <a:pt x="9" y="80"/>
                    <a:pt x="11" y="83"/>
                    <a:pt x="5" y="83"/>
                  </a:cubicBezTo>
                  <a:cubicBezTo>
                    <a:pt x="3" y="83"/>
                    <a:pt x="1" y="85"/>
                    <a:pt x="0" y="87"/>
                  </a:cubicBezTo>
                  <a:cubicBezTo>
                    <a:pt x="0" y="87"/>
                    <a:pt x="1" y="87"/>
                    <a:pt x="1" y="88"/>
                  </a:cubicBezTo>
                  <a:cubicBezTo>
                    <a:pt x="6" y="91"/>
                    <a:pt x="9" y="95"/>
                    <a:pt x="11" y="99"/>
                  </a:cubicBezTo>
                  <a:cubicBezTo>
                    <a:pt x="15" y="96"/>
                    <a:pt x="20" y="93"/>
                    <a:pt x="21" y="9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41"/>
            <p:cNvSpPr/>
            <p:nvPr/>
          </p:nvSpPr>
          <p:spPr bwMode="auto">
            <a:xfrm>
              <a:off x="4819650" y="2740025"/>
              <a:ext cx="358775" cy="441325"/>
            </a:xfrm>
            <a:custGeom>
              <a:avLst/>
              <a:gdLst/>
              <a:ahLst/>
              <a:cxnLst>
                <a:cxn ang="0">
                  <a:pos x="141" y="13"/>
                </a:cxn>
                <a:cxn ang="0">
                  <a:pos x="128" y="15"/>
                </a:cxn>
                <a:cxn ang="0">
                  <a:pos x="108" y="13"/>
                </a:cxn>
                <a:cxn ang="0">
                  <a:pos x="36" y="15"/>
                </a:cxn>
                <a:cxn ang="0">
                  <a:pos x="25" y="39"/>
                </a:cxn>
                <a:cxn ang="0">
                  <a:pos x="24" y="88"/>
                </a:cxn>
                <a:cxn ang="0">
                  <a:pos x="10" y="101"/>
                </a:cxn>
                <a:cxn ang="0">
                  <a:pos x="4" y="117"/>
                </a:cxn>
                <a:cxn ang="0">
                  <a:pos x="8" y="132"/>
                </a:cxn>
                <a:cxn ang="0">
                  <a:pos x="12" y="144"/>
                </a:cxn>
                <a:cxn ang="0">
                  <a:pos x="21" y="165"/>
                </a:cxn>
                <a:cxn ang="0">
                  <a:pos x="24" y="170"/>
                </a:cxn>
                <a:cxn ang="0">
                  <a:pos x="35" y="177"/>
                </a:cxn>
                <a:cxn ang="0">
                  <a:pos x="47" y="190"/>
                </a:cxn>
                <a:cxn ang="0">
                  <a:pos x="59" y="204"/>
                </a:cxn>
                <a:cxn ang="0">
                  <a:pos x="64" y="213"/>
                </a:cxn>
                <a:cxn ang="0">
                  <a:pos x="76" y="219"/>
                </a:cxn>
                <a:cxn ang="0">
                  <a:pos x="88" y="218"/>
                </a:cxn>
                <a:cxn ang="0">
                  <a:pos x="109" y="227"/>
                </a:cxn>
                <a:cxn ang="0">
                  <a:pos x="124" y="226"/>
                </a:cxn>
                <a:cxn ang="0">
                  <a:pos x="135" y="222"/>
                </a:cxn>
                <a:cxn ang="0">
                  <a:pos x="146" y="214"/>
                </a:cxn>
                <a:cxn ang="0">
                  <a:pos x="155" y="217"/>
                </a:cxn>
                <a:cxn ang="0">
                  <a:pos x="145" y="198"/>
                </a:cxn>
                <a:cxn ang="0">
                  <a:pos x="125" y="180"/>
                </a:cxn>
                <a:cxn ang="0">
                  <a:pos x="136" y="172"/>
                </a:cxn>
                <a:cxn ang="0">
                  <a:pos x="141" y="149"/>
                </a:cxn>
                <a:cxn ang="0">
                  <a:pos x="149" y="133"/>
                </a:cxn>
                <a:cxn ang="0">
                  <a:pos x="161" y="119"/>
                </a:cxn>
                <a:cxn ang="0">
                  <a:pos x="166" y="90"/>
                </a:cxn>
                <a:cxn ang="0">
                  <a:pos x="176" y="73"/>
                </a:cxn>
                <a:cxn ang="0">
                  <a:pos x="180" y="57"/>
                </a:cxn>
                <a:cxn ang="0">
                  <a:pos x="171" y="20"/>
                </a:cxn>
                <a:cxn ang="0">
                  <a:pos x="155" y="0"/>
                </a:cxn>
                <a:cxn ang="0">
                  <a:pos x="148" y="5"/>
                </a:cxn>
              </a:cxnLst>
              <a:rect l="0" t="0" r="r" b="b"/>
              <a:pathLst>
                <a:path w="187" h="231">
                  <a:moveTo>
                    <a:pt x="148" y="5"/>
                  </a:moveTo>
                  <a:cubicBezTo>
                    <a:pt x="145" y="5"/>
                    <a:pt x="146" y="13"/>
                    <a:pt x="141" y="13"/>
                  </a:cubicBezTo>
                  <a:cubicBezTo>
                    <a:pt x="136" y="13"/>
                    <a:pt x="138" y="18"/>
                    <a:pt x="134" y="18"/>
                  </a:cubicBezTo>
                  <a:cubicBezTo>
                    <a:pt x="131" y="18"/>
                    <a:pt x="128" y="15"/>
                    <a:pt x="128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4" y="15"/>
                    <a:pt x="110" y="11"/>
                    <a:pt x="108" y="13"/>
                  </a:cubicBezTo>
                  <a:cubicBezTo>
                    <a:pt x="106" y="14"/>
                    <a:pt x="104" y="15"/>
                    <a:pt x="104" y="15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29"/>
                    <a:pt x="36" y="39"/>
                    <a:pt x="36" y="39"/>
                  </a:cubicBezTo>
                  <a:cubicBezTo>
                    <a:pt x="25" y="39"/>
                    <a:pt x="25" y="39"/>
                    <a:pt x="25" y="39"/>
                  </a:cubicBezTo>
                  <a:cubicBezTo>
                    <a:pt x="25" y="76"/>
                    <a:pt x="25" y="76"/>
                    <a:pt x="25" y="76"/>
                  </a:cubicBezTo>
                  <a:cubicBezTo>
                    <a:pt x="25" y="76"/>
                    <a:pt x="26" y="87"/>
                    <a:pt x="24" y="88"/>
                  </a:cubicBezTo>
                  <a:cubicBezTo>
                    <a:pt x="22" y="88"/>
                    <a:pt x="14" y="90"/>
                    <a:pt x="14" y="94"/>
                  </a:cubicBezTo>
                  <a:cubicBezTo>
                    <a:pt x="14" y="97"/>
                    <a:pt x="13" y="100"/>
                    <a:pt x="10" y="101"/>
                  </a:cubicBezTo>
                  <a:cubicBezTo>
                    <a:pt x="6" y="101"/>
                    <a:pt x="10" y="109"/>
                    <a:pt x="5" y="109"/>
                  </a:cubicBezTo>
                  <a:cubicBezTo>
                    <a:pt x="0" y="109"/>
                    <a:pt x="7" y="115"/>
                    <a:pt x="4" y="117"/>
                  </a:cubicBezTo>
                  <a:cubicBezTo>
                    <a:pt x="2" y="120"/>
                    <a:pt x="2" y="124"/>
                    <a:pt x="6" y="124"/>
                  </a:cubicBezTo>
                  <a:cubicBezTo>
                    <a:pt x="9" y="124"/>
                    <a:pt x="8" y="128"/>
                    <a:pt x="8" y="132"/>
                  </a:cubicBezTo>
                  <a:cubicBezTo>
                    <a:pt x="8" y="136"/>
                    <a:pt x="13" y="139"/>
                    <a:pt x="13" y="139"/>
                  </a:cubicBezTo>
                  <a:cubicBezTo>
                    <a:pt x="12" y="144"/>
                    <a:pt x="12" y="144"/>
                    <a:pt x="12" y="144"/>
                  </a:cubicBezTo>
                  <a:cubicBezTo>
                    <a:pt x="12" y="144"/>
                    <a:pt x="20" y="153"/>
                    <a:pt x="20" y="155"/>
                  </a:cubicBezTo>
                  <a:cubicBezTo>
                    <a:pt x="21" y="157"/>
                    <a:pt x="25" y="163"/>
                    <a:pt x="21" y="165"/>
                  </a:cubicBezTo>
                  <a:cubicBezTo>
                    <a:pt x="17" y="167"/>
                    <a:pt x="20" y="169"/>
                    <a:pt x="20" y="169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6" y="173"/>
                    <a:pt x="26" y="173"/>
                    <a:pt x="26" y="173"/>
                  </a:cubicBezTo>
                  <a:cubicBezTo>
                    <a:pt x="26" y="173"/>
                    <a:pt x="31" y="173"/>
                    <a:pt x="35" y="177"/>
                  </a:cubicBezTo>
                  <a:cubicBezTo>
                    <a:pt x="38" y="181"/>
                    <a:pt x="40" y="182"/>
                    <a:pt x="40" y="184"/>
                  </a:cubicBezTo>
                  <a:cubicBezTo>
                    <a:pt x="40" y="186"/>
                    <a:pt x="43" y="187"/>
                    <a:pt x="47" y="190"/>
                  </a:cubicBezTo>
                  <a:cubicBezTo>
                    <a:pt x="51" y="194"/>
                    <a:pt x="51" y="196"/>
                    <a:pt x="51" y="198"/>
                  </a:cubicBezTo>
                  <a:cubicBezTo>
                    <a:pt x="51" y="200"/>
                    <a:pt x="59" y="204"/>
                    <a:pt x="59" y="204"/>
                  </a:cubicBezTo>
                  <a:cubicBezTo>
                    <a:pt x="61" y="210"/>
                    <a:pt x="61" y="210"/>
                    <a:pt x="61" y="210"/>
                  </a:cubicBezTo>
                  <a:cubicBezTo>
                    <a:pt x="62" y="211"/>
                    <a:pt x="63" y="212"/>
                    <a:pt x="64" y="213"/>
                  </a:cubicBezTo>
                  <a:cubicBezTo>
                    <a:pt x="65" y="217"/>
                    <a:pt x="69" y="219"/>
                    <a:pt x="69" y="219"/>
                  </a:cubicBezTo>
                  <a:cubicBezTo>
                    <a:pt x="69" y="219"/>
                    <a:pt x="73" y="221"/>
                    <a:pt x="76" y="219"/>
                  </a:cubicBezTo>
                  <a:cubicBezTo>
                    <a:pt x="79" y="216"/>
                    <a:pt x="82" y="219"/>
                    <a:pt x="82" y="219"/>
                  </a:cubicBezTo>
                  <a:cubicBezTo>
                    <a:pt x="82" y="219"/>
                    <a:pt x="86" y="217"/>
                    <a:pt x="88" y="218"/>
                  </a:cubicBezTo>
                  <a:cubicBezTo>
                    <a:pt x="89" y="219"/>
                    <a:pt x="95" y="224"/>
                    <a:pt x="101" y="229"/>
                  </a:cubicBezTo>
                  <a:cubicBezTo>
                    <a:pt x="102" y="229"/>
                    <a:pt x="107" y="227"/>
                    <a:pt x="109" y="227"/>
                  </a:cubicBezTo>
                  <a:cubicBezTo>
                    <a:pt x="112" y="226"/>
                    <a:pt x="115" y="231"/>
                    <a:pt x="116" y="229"/>
                  </a:cubicBezTo>
                  <a:cubicBezTo>
                    <a:pt x="117" y="228"/>
                    <a:pt x="122" y="225"/>
                    <a:pt x="124" y="226"/>
                  </a:cubicBezTo>
                  <a:cubicBezTo>
                    <a:pt x="126" y="227"/>
                    <a:pt x="131" y="228"/>
                    <a:pt x="131" y="226"/>
                  </a:cubicBezTo>
                  <a:cubicBezTo>
                    <a:pt x="132" y="225"/>
                    <a:pt x="134" y="223"/>
                    <a:pt x="135" y="222"/>
                  </a:cubicBezTo>
                  <a:cubicBezTo>
                    <a:pt x="136" y="222"/>
                    <a:pt x="136" y="221"/>
                    <a:pt x="137" y="220"/>
                  </a:cubicBezTo>
                  <a:cubicBezTo>
                    <a:pt x="137" y="218"/>
                    <a:pt x="143" y="215"/>
                    <a:pt x="146" y="214"/>
                  </a:cubicBezTo>
                  <a:cubicBezTo>
                    <a:pt x="148" y="214"/>
                    <a:pt x="151" y="214"/>
                    <a:pt x="152" y="215"/>
                  </a:cubicBezTo>
                  <a:cubicBezTo>
                    <a:pt x="153" y="216"/>
                    <a:pt x="154" y="216"/>
                    <a:pt x="155" y="217"/>
                  </a:cubicBezTo>
                  <a:cubicBezTo>
                    <a:pt x="156" y="210"/>
                    <a:pt x="157" y="207"/>
                    <a:pt x="155" y="207"/>
                  </a:cubicBezTo>
                  <a:cubicBezTo>
                    <a:pt x="153" y="207"/>
                    <a:pt x="147" y="204"/>
                    <a:pt x="145" y="198"/>
                  </a:cubicBezTo>
                  <a:cubicBezTo>
                    <a:pt x="143" y="193"/>
                    <a:pt x="137" y="189"/>
                    <a:pt x="135" y="186"/>
                  </a:cubicBezTo>
                  <a:cubicBezTo>
                    <a:pt x="134" y="182"/>
                    <a:pt x="126" y="183"/>
                    <a:pt x="125" y="180"/>
                  </a:cubicBezTo>
                  <a:cubicBezTo>
                    <a:pt x="123" y="178"/>
                    <a:pt x="127" y="178"/>
                    <a:pt x="127" y="174"/>
                  </a:cubicBezTo>
                  <a:cubicBezTo>
                    <a:pt x="127" y="171"/>
                    <a:pt x="135" y="173"/>
                    <a:pt x="136" y="172"/>
                  </a:cubicBezTo>
                  <a:cubicBezTo>
                    <a:pt x="137" y="171"/>
                    <a:pt x="137" y="164"/>
                    <a:pt x="137" y="159"/>
                  </a:cubicBezTo>
                  <a:cubicBezTo>
                    <a:pt x="137" y="155"/>
                    <a:pt x="143" y="151"/>
                    <a:pt x="141" y="149"/>
                  </a:cubicBezTo>
                  <a:cubicBezTo>
                    <a:pt x="139" y="147"/>
                    <a:pt x="143" y="146"/>
                    <a:pt x="146" y="144"/>
                  </a:cubicBezTo>
                  <a:cubicBezTo>
                    <a:pt x="148" y="142"/>
                    <a:pt x="146" y="136"/>
                    <a:pt x="149" y="133"/>
                  </a:cubicBezTo>
                  <a:cubicBezTo>
                    <a:pt x="152" y="130"/>
                    <a:pt x="154" y="125"/>
                    <a:pt x="156" y="125"/>
                  </a:cubicBezTo>
                  <a:cubicBezTo>
                    <a:pt x="158" y="125"/>
                    <a:pt x="161" y="122"/>
                    <a:pt x="161" y="119"/>
                  </a:cubicBezTo>
                  <a:cubicBezTo>
                    <a:pt x="161" y="116"/>
                    <a:pt x="166" y="111"/>
                    <a:pt x="165" y="106"/>
                  </a:cubicBezTo>
                  <a:cubicBezTo>
                    <a:pt x="164" y="101"/>
                    <a:pt x="162" y="95"/>
                    <a:pt x="166" y="90"/>
                  </a:cubicBezTo>
                  <a:cubicBezTo>
                    <a:pt x="169" y="86"/>
                    <a:pt x="171" y="83"/>
                    <a:pt x="170" y="79"/>
                  </a:cubicBezTo>
                  <a:cubicBezTo>
                    <a:pt x="169" y="76"/>
                    <a:pt x="174" y="75"/>
                    <a:pt x="176" y="73"/>
                  </a:cubicBezTo>
                  <a:cubicBezTo>
                    <a:pt x="178" y="72"/>
                    <a:pt x="183" y="69"/>
                    <a:pt x="187" y="63"/>
                  </a:cubicBezTo>
                  <a:cubicBezTo>
                    <a:pt x="184" y="60"/>
                    <a:pt x="182" y="57"/>
                    <a:pt x="180" y="57"/>
                  </a:cubicBezTo>
                  <a:cubicBezTo>
                    <a:pt x="176" y="55"/>
                    <a:pt x="173" y="48"/>
                    <a:pt x="173" y="39"/>
                  </a:cubicBezTo>
                  <a:cubicBezTo>
                    <a:pt x="173" y="30"/>
                    <a:pt x="171" y="23"/>
                    <a:pt x="171" y="20"/>
                  </a:cubicBezTo>
                  <a:cubicBezTo>
                    <a:pt x="171" y="17"/>
                    <a:pt x="166" y="11"/>
                    <a:pt x="161" y="9"/>
                  </a:cubicBezTo>
                  <a:cubicBezTo>
                    <a:pt x="157" y="7"/>
                    <a:pt x="155" y="4"/>
                    <a:pt x="155" y="0"/>
                  </a:cubicBezTo>
                  <a:cubicBezTo>
                    <a:pt x="155" y="0"/>
                    <a:pt x="154" y="0"/>
                    <a:pt x="154" y="1"/>
                  </a:cubicBezTo>
                  <a:cubicBezTo>
                    <a:pt x="151" y="5"/>
                    <a:pt x="152" y="5"/>
                    <a:pt x="148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42"/>
            <p:cNvSpPr/>
            <p:nvPr/>
          </p:nvSpPr>
          <p:spPr bwMode="auto">
            <a:xfrm>
              <a:off x="5245100" y="2978150"/>
              <a:ext cx="41275" cy="41275"/>
            </a:xfrm>
            <a:custGeom>
              <a:avLst/>
              <a:gdLst/>
              <a:ahLst/>
              <a:cxnLst>
                <a:cxn ang="0">
                  <a:pos x="8" y="3"/>
                </a:cxn>
                <a:cxn ang="0">
                  <a:pos x="3" y="10"/>
                </a:cxn>
                <a:cxn ang="0">
                  <a:pos x="2" y="20"/>
                </a:cxn>
                <a:cxn ang="0">
                  <a:pos x="9" y="19"/>
                </a:cxn>
                <a:cxn ang="0">
                  <a:pos x="14" y="21"/>
                </a:cxn>
                <a:cxn ang="0">
                  <a:pos x="19" y="16"/>
                </a:cxn>
                <a:cxn ang="0">
                  <a:pos x="13" y="13"/>
                </a:cxn>
                <a:cxn ang="0">
                  <a:pos x="19" y="8"/>
                </a:cxn>
                <a:cxn ang="0">
                  <a:pos x="18" y="1"/>
                </a:cxn>
                <a:cxn ang="0">
                  <a:pos x="17" y="0"/>
                </a:cxn>
                <a:cxn ang="0">
                  <a:pos x="14" y="2"/>
                </a:cxn>
                <a:cxn ang="0">
                  <a:pos x="8" y="3"/>
                </a:cxn>
              </a:cxnLst>
              <a:rect l="0" t="0" r="r" b="b"/>
              <a:pathLst>
                <a:path w="22" h="21">
                  <a:moveTo>
                    <a:pt x="8" y="3"/>
                  </a:moveTo>
                  <a:cubicBezTo>
                    <a:pt x="8" y="4"/>
                    <a:pt x="5" y="8"/>
                    <a:pt x="3" y="10"/>
                  </a:cubicBezTo>
                  <a:cubicBezTo>
                    <a:pt x="0" y="13"/>
                    <a:pt x="2" y="18"/>
                    <a:pt x="2" y="20"/>
                  </a:cubicBezTo>
                  <a:cubicBezTo>
                    <a:pt x="3" y="21"/>
                    <a:pt x="7" y="21"/>
                    <a:pt x="9" y="19"/>
                  </a:cubicBezTo>
                  <a:cubicBezTo>
                    <a:pt x="10" y="18"/>
                    <a:pt x="12" y="19"/>
                    <a:pt x="14" y="21"/>
                  </a:cubicBezTo>
                  <a:cubicBezTo>
                    <a:pt x="15" y="19"/>
                    <a:pt x="17" y="17"/>
                    <a:pt x="19" y="16"/>
                  </a:cubicBezTo>
                  <a:cubicBezTo>
                    <a:pt x="16" y="14"/>
                    <a:pt x="13" y="14"/>
                    <a:pt x="13" y="13"/>
                  </a:cubicBezTo>
                  <a:cubicBezTo>
                    <a:pt x="12" y="12"/>
                    <a:pt x="16" y="9"/>
                    <a:pt x="19" y="8"/>
                  </a:cubicBezTo>
                  <a:cubicBezTo>
                    <a:pt x="22" y="7"/>
                    <a:pt x="21" y="4"/>
                    <a:pt x="18" y="1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5" y="1"/>
                    <a:pt x="14" y="2"/>
                    <a:pt x="14" y="2"/>
                  </a:cubicBezTo>
                  <a:cubicBezTo>
                    <a:pt x="13" y="3"/>
                    <a:pt x="11" y="3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43"/>
            <p:cNvSpPr/>
            <p:nvPr/>
          </p:nvSpPr>
          <p:spPr bwMode="auto">
            <a:xfrm>
              <a:off x="5130800" y="2860675"/>
              <a:ext cx="146050" cy="123825"/>
            </a:xfrm>
            <a:custGeom>
              <a:avLst/>
              <a:gdLst/>
              <a:ahLst/>
              <a:cxnLst>
                <a:cxn ang="0">
                  <a:pos x="14" y="10"/>
                </a:cxn>
                <a:cxn ang="0">
                  <a:pos x="8" y="16"/>
                </a:cxn>
                <a:cxn ang="0">
                  <a:pos x="4" y="27"/>
                </a:cxn>
                <a:cxn ang="0">
                  <a:pos x="3" y="43"/>
                </a:cxn>
                <a:cxn ang="0">
                  <a:pos x="13" y="43"/>
                </a:cxn>
                <a:cxn ang="0">
                  <a:pos x="16" y="40"/>
                </a:cxn>
                <a:cxn ang="0">
                  <a:pos x="21" y="38"/>
                </a:cxn>
                <a:cxn ang="0">
                  <a:pos x="28" y="41"/>
                </a:cxn>
                <a:cxn ang="0">
                  <a:pos x="33" y="41"/>
                </a:cxn>
                <a:cxn ang="0">
                  <a:pos x="45" y="41"/>
                </a:cxn>
                <a:cxn ang="0">
                  <a:pos x="68" y="64"/>
                </a:cxn>
                <a:cxn ang="0">
                  <a:pos x="68" y="65"/>
                </a:cxn>
                <a:cxn ang="0">
                  <a:pos x="74" y="64"/>
                </a:cxn>
                <a:cxn ang="0">
                  <a:pos x="77" y="62"/>
                </a:cxn>
                <a:cxn ang="0">
                  <a:pos x="65" y="49"/>
                </a:cxn>
                <a:cxn ang="0">
                  <a:pos x="47" y="36"/>
                </a:cxn>
                <a:cxn ang="0">
                  <a:pos x="40" y="29"/>
                </a:cxn>
                <a:cxn ang="0">
                  <a:pos x="31" y="13"/>
                </a:cxn>
                <a:cxn ang="0">
                  <a:pos x="25" y="0"/>
                </a:cxn>
                <a:cxn ang="0">
                  <a:pos x="14" y="10"/>
                </a:cxn>
              </a:cxnLst>
              <a:rect l="0" t="0" r="r" b="b"/>
              <a:pathLst>
                <a:path w="77" h="65">
                  <a:moveTo>
                    <a:pt x="14" y="10"/>
                  </a:moveTo>
                  <a:cubicBezTo>
                    <a:pt x="12" y="12"/>
                    <a:pt x="7" y="13"/>
                    <a:pt x="8" y="16"/>
                  </a:cubicBezTo>
                  <a:cubicBezTo>
                    <a:pt x="9" y="20"/>
                    <a:pt x="7" y="23"/>
                    <a:pt x="4" y="27"/>
                  </a:cubicBezTo>
                  <a:cubicBezTo>
                    <a:pt x="0" y="32"/>
                    <a:pt x="2" y="38"/>
                    <a:pt x="3" y="43"/>
                  </a:cubicBezTo>
                  <a:cubicBezTo>
                    <a:pt x="7" y="42"/>
                    <a:pt x="12" y="42"/>
                    <a:pt x="13" y="43"/>
                  </a:cubicBezTo>
                  <a:cubicBezTo>
                    <a:pt x="14" y="45"/>
                    <a:pt x="15" y="43"/>
                    <a:pt x="16" y="40"/>
                  </a:cubicBezTo>
                  <a:cubicBezTo>
                    <a:pt x="17" y="36"/>
                    <a:pt x="19" y="36"/>
                    <a:pt x="21" y="38"/>
                  </a:cubicBezTo>
                  <a:cubicBezTo>
                    <a:pt x="23" y="40"/>
                    <a:pt x="25" y="43"/>
                    <a:pt x="28" y="41"/>
                  </a:cubicBezTo>
                  <a:cubicBezTo>
                    <a:pt x="32" y="39"/>
                    <a:pt x="32" y="40"/>
                    <a:pt x="33" y="41"/>
                  </a:cubicBezTo>
                  <a:cubicBezTo>
                    <a:pt x="35" y="42"/>
                    <a:pt x="42" y="41"/>
                    <a:pt x="45" y="41"/>
                  </a:cubicBezTo>
                  <a:cubicBezTo>
                    <a:pt x="47" y="41"/>
                    <a:pt x="68" y="64"/>
                    <a:pt x="68" y="64"/>
                  </a:cubicBezTo>
                  <a:cubicBezTo>
                    <a:pt x="68" y="64"/>
                    <a:pt x="68" y="64"/>
                    <a:pt x="68" y="65"/>
                  </a:cubicBezTo>
                  <a:cubicBezTo>
                    <a:pt x="71" y="65"/>
                    <a:pt x="73" y="65"/>
                    <a:pt x="74" y="64"/>
                  </a:cubicBezTo>
                  <a:cubicBezTo>
                    <a:pt x="74" y="64"/>
                    <a:pt x="75" y="63"/>
                    <a:pt x="77" y="62"/>
                  </a:cubicBezTo>
                  <a:cubicBezTo>
                    <a:pt x="74" y="59"/>
                    <a:pt x="70" y="55"/>
                    <a:pt x="65" y="49"/>
                  </a:cubicBezTo>
                  <a:cubicBezTo>
                    <a:pt x="58" y="41"/>
                    <a:pt x="51" y="36"/>
                    <a:pt x="47" y="36"/>
                  </a:cubicBezTo>
                  <a:cubicBezTo>
                    <a:pt x="43" y="36"/>
                    <a:pt x="42" y="29"/>
                    <a:pt x="40" y="29"/>
                  </a:cubicBezTo>
                  <a:cubicBezTo>
                    <a:pt x="37" y="29"/>
                    <a:pt x="32" y="19"/>
                    <a:pt x="31" y="13"/>
                  </a:cubicBezTo>
                  <a:cubicBezTo>
                    <a:pt x="31" y="9"/>
                    <a:pt x="28" y="4"/>
                    <a:pt x="25" y="0"/>
                  </a:cubicBezTo>
                  <a:cubicBezTo>
                    <a:pt x="21" y="6"/>
                    <a:pt x="16" y="9"/>
                    <a:pt x="14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44"/>
            <p:cNvSpPr/>
            <p:nvPr/>
          </p:nvSpPr>
          <p:spPr bwMode="auto">
            <a:xfrm>
              <a:off x="5056188" y="2928938"/>
              <a:ext cx="323850" cy="252413"/>
            </a:xfrm>
            <a:custGeom>
              <a:avLst/>
              <a:gdLst/>
              <a:ahLst/>
              <a:cxnLst>
                <a:cxn ang="0">
                  <a:pos x="12" y="87"/>
                </a:cxn>
                <a:cxn ang="0">
                  <a:pos x="22" y="99"/>
                </a:cxn>
                <a:cxn ang="0">
                  <a:pos x="32" y="108"/>
                </a:cxn>
                <a:cxn ang="0">
                  <a:pos x="32" y="118"/>
                </a:cxn>
                <a:cxn ang="0">
                  <a:pos x="36" y="119"/>
                </a:cxn>
                <a:cxn ang="0">
                  <a:pos x="47" y="122"/>
                </a:cxn>
                <a:cxn ang="0">
                  <a:pos x="60" y="129"/>
                </a:cxn>
                <a:cxn ang="0">
                  <a:pos x="73" y="131"/>
                </a:cxn>
                <a:cxn ang="0">
                  <a:pos x="81" y="125"/>
                </a:cxn>
                <a:cxn ang="0">
                  <a:pos x="91" y="123"/>
                </a:cxn>
                <a:cxn ang="0">
                  <a:pos x="96" y="126"/>
                </a:cxn>
                <a:cxn ang="0">
                  <a:pos x="102" y="124"/>
                </a:cxn>
                <a:cxn ang="0">
                  <a:pos x="111" y="123"/>
                </a:cxn>
                <a:cxn ang="0">
                  <a:pos x="126" y="115"/>
                </a:cxn>
                <a:cxn ang="0">
                  <a:pos x="138" y="113"/>
                </a:cxn>
                <a:cxn ang="0">
                  <a:pos x="168" y="83"/>
                </a:cxn>
                <a:cxn ang="0">
                  <a:pos x="164" y="80"/>
                </a:cxn>
                <a:cxn ang="0">
                  <a:pos x="149" y="77"/>
                </a:cxn>
                <a:cxn ang="0">
                  <a:pos x="126" y="69"/>
                </a:cxn>
                <a:cxn ang="0">
                  <a:pos x="118" y="62"/>
                </a:cxn>
                <a:cxn ang="0">
                  <a:pos x="111" y="52"/>
                </a:cxn>
                <a:cxn ang="0">
                  <a:pos x="113" y="47"/>
                </a:cxn>
                <a:cxn ang="0">
                  <a:pos x="108" y="45"/>
                </a:cxn>
                <a:cxn ang="0">
                  <a:pos x="101" y="46"/>
                </a:cxn>
                <a:cxn ang="0">
                  <a:pos x="102" y="36"/>
                </a:cxn>
                <a:cxn ang="0">
                  <a:pos x="107" y="28"/>
                </a:cxn>
                <a:cxn ang="0">
                  <a:pos x="84" y="5"/>
                </a:cxn>
                <a:cxn ang="0">
                  <a:pos x="72" y="5"/>
                </a:cxn>
                <a:cxn ang="0">
                  <a:pos x="67" y="5"/>
                </a:cxn>
                <a:cxn ang="0">
                  <a:pos x="60" y="2"/>
                </a:cxn>
                <a:cxn ang="0">
                  <a:pos x="55" y="4"/>
                </a:cxn>
                <a:cxn ang="0">
                  <a:pos x="52" y="7"/>
                </a:cxn>
                <a:cxn ang="0">
                  <a:pos x="42" y="7"/>
                </a:cxn>
                <a:cxn ang="0">
                  <a:pos x="42" y="7"/>
                </a:cxn>
                <a:cxn ang="0">
                  <a:pos x="38" y="20"/>
                </a:cxn>
                <a:cxn ang="0">
                  <a:pos x="33" y="26"/>
                </a:cxn>
                <a:cxn ang="0">
                  <a:pos x="26" y="34"/>
                </a:cxn>
                <a:cxn ang="0">
                  <a:pos x="23" y="45"/>
                </a:cxn>
                <a:cxn ang="0">
                  <a:pos x="18" y="50"/>
                </a:cxn>
                <a:cxn ang="0">
                  <a:pos x="14" y="60"/>
                </a:cxn>
                <a:cxn ang="0">
                  <a:pos x="13" y="73"/>
                </a:cxn>
                <a:cxn ang="0">
                  <a:pos x="4" y="75"/>
                </a:cxn>
                <a:cxn ang="0">
                  <a:pos x="2" y="81"/>
                </a:cxn>
                <a:cxn ang="0">
                  <a:pos x="12" y="87"/>
                </a:cxn>
              </a:cxnLst>
              <a:rect l="0" t="0" r="r" b="b"/>
              <a:pathLst>
                <a:path w="170" h="132">
                  <a:moveTo>
                    <a:pt x="12" y="87"/>
                  </a:moveTo>
                  <a:cubicBezTo>
                    <a:pt x="14" y="90"/>
                    <a:pt x="20" y="94"/>
                    <a:pt x="22" y="99"/>
                  </a:cubicBezTo>
                  <a:cubicBezTo>
                    <a:pt x="24" y="105"/>
                    <a:pt x="30" y="108"/>
                    <a:pt x="32" y="108"/>
                  </a:cubicBezTo>
                  <a:cubicBezTo>
                    <a:pt x="34" y="108"/>
                    <a:pt x="33" y="111"/>
                    <a:pt x="32" y="118"/>
                  </a:cubicBezTo>
                  <a:cubicBezTo>
                    <a:pt x="33" y="118"/>
                    <a:pt x="35" y="119"/>
                    <a:pt x="36" y="119"/>
                  </a:cubicBezTo>
                  <a:cubicBezTo>
                    <a:pt x="38" y="120"/>
                    <a:pt x="45" y="119"/>
                    <a:pt x="47" y="122"/>
                  </a:cubicBezTo>
                  <a:cubicBezTo>
                    <a:pt x="50" y="124"/>
                    <a:pt x="58" y="129"/>
                    <a:pt x="60" y="129"/>
                  </a:cubicBezTo>
                  <a:cubicBezTo>
                    <a:pt x="63" y="129"/>
                    <a:pt x="72" y="130"/>
                    <a:pt x="73" y="131"/>
                  </a:cubicBezTo>
                  <a:cubicBezTo>
                    <a:pt x="75" y="132"/>
                    <a:pt x="77" y="128"/>
                    <a:pt x="81" y="125"/>
                  </a:cubicBezTo>
                  <a:cubicBezTo>
                    <a:pt x="85" y="123"/>
                    <a:pt x="90" y="122"/>
                    <a:pt x="91" y="123"/>
                  </a:cubicBezTo>
                  <a:cubicBezTo>
                    <a:pt x="91" y="125"/>
                    <a:pt x="94" y="127"/>
                    <a:pt x="96" y="126"/>
                  </a:cubicBezTo>
                  <a:cubicBezTo>
                    <a:pt x="97" y="125"/>
                    <a:pt x="99" y="125"/>
                    <a:pt x="102" y="124"/>
                  </a:cubicBezTo>
                  <a:cubicBezTo>
                    <a:pt x="105" y="123"/>
                    <a:pt x="110" y="122"/>
                    <a:pt x="111" y="123"/>
                  </a:cubicBezTo>
                  <a:cubicBezTo>
                    <a:pt x="113" y="123"/>
                    <a:pt x="118" y="115"/>
                    <a:pt x="126" y="115"/>
                  </a:cubicBezTo>
                  <a:cubicBezTo>
                    <a:pt x="133" y="115"/>
                    <a:pt x="135" y="116"/>
                    <a:pt x="138" y="113"/>
                  </a:cubicBezTo>
                  <a:cubicBezTo>
                    <a:pt x="141" y="109"/>
                    <a:pt x="166" y="84"/>
                    <a:pt x="168" y="83"/>
                  </a:cubicBezTo>
                  <a:cubicBezTo>
                    <a:pt x="170" y="81"/>
                    <a:pt x="167" y="80"/>
                    <a:pt x="164" y="80"/>
                  </a:cubicBezTo>
                  <a:cubicBezTo>
                    <a:pt x="162" y="80"/>
                    <a:pt x="157" y="80"/>
                    <a:pt x="149" y="77"/>
                  </a:cubicBezTo>
                  <a:cubicBezTo>
                    <a:pt x="141" y="73"/>
                    <a:pt x="128" y="69"/>
                    <a:pt x="126" y="69"/>
                  </a:cubicBezTo>
                  <a:cubicBezTo>
                    <a:pt x="124" y="68"/>
                    <a:pt x="120" y="63"/>
                    <a:pt x="118" y="62"/>
                  </a:cubicBezTo>
                  <a:cubicBezTo>
                    <a:pt x="116" y="61"/>
                    <a:pt x="112" y="54"/>
                    <a:pt x="111" y="52"/>
                  </a:cubicBezTo>
                  <a:cubicBezTo>
                    <a:pt x="111" y="51"/>
                    <a:pt x="112" y="49"/>
                    <a:pt x="113" y="47"/>
                  </a:cubicBezTo>
                  <a:cubicBezTo>
                    <a:pt x="111" y="45"/>
                    <a:pt x="109" y="44"/>
                    <a:pt x="108" y="45"/>
                  </a:cubicBezTo>
                  <a:cubicBezTo>
                    <a:pt x="106" y="47"/>
                    <a:pt x="102" y="47"/>
                    <a:pt x="101" y="46"/>
                  </a:cubicBezTo>
                  <a:cubicBezTo>
                    <a:pt x="101" y="44"/>
                    <a:pt x="99" y="39"/>
                    <a:pt x="102" y="36"/>
                  </a:cubicBezTo>
                  <a:cubicBezTo>
                    <a:pt x="104" y="34"/>
                    <a:pt x="107" y="28"/>
                    <a:pt x="107" y="28"/>
                  </a:cubicBezTo>
                  <a:cubicBezTo>
                    <a:pt x="107" y="28"/>
                    <a:pt x="86" y="5"/>
                    <a:pt x="84" y="5"/>
                  </a:cubicBezTo>
                  <a:cubicBezTo>
                    <a:pt x="81" y="5"/>
                    <a:pt x="74" y="6"/>
                    <a:pt x="72" y="5"/>
                  </a:cubicBezTo>
                  <a:cubicBezTo>
                    <a:pt x="71" y="4"/>
                    <a:pt x="71" y="3"/>
                    <a:pt x="67" y="5"/>
                  </a:cubicBezTo>
                  <a:cubicBezTo>
                    <a:pt x="64" y="7"/>
                    <a:pt x="62" y="4"/>
                    <a:pt x="60" y="2"/>
                  </a:cubicBezTo>
                  <a:cubicBezTo>
                    <a:pt x="58" y="0"/>
                    <a:pt x="56" y="0"/>
                    <a:pt x="55" y="4"/>
                  </a:cubicBezTo>
                  <a:cubicBezTo>
                    <a:pt x="54" y="7"/>
                    <a:pt x="53" y="9"/>
                    <a:pt x="52" y="7"/>
                  </a:cubicBezTo>
                  <a:cubicBezTo>
                    <a:pt x="51" y="6"/>
                    <a:pt x="46" y="6"/>
                    <a:pt x="42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3" y="12"/>
                    <a:pt x="38" y="17"/>
                    <a:pt x="38" y="20"/>
                  </a:cubicBezTo>
                  <a:cubicBezTo>
                    <a:pt x="38" y="23"/>
                    <a:pt x="35" y="26"/>
                    <a:pt x="33" y="26"/>
                  </a:cubicBezTo>
                  <a:cubicBezTo>
                    <a:pt x="31" y="26"/>
                    <a:pt x="29" y="31"/>
                    <a:pt x="26" y="34"/>
                  </a:cubicBezTo>
                  <a:cubicBezTo>
                    <a:pt x="23" y="37"/>
                    <a:pt x="25" y="43"/>
                    <a:pt x="23" y="45"/>
                  </a:cubicBezTo>
                  <a:cubicBezTo>
                    <a:pt x="20" y="47"/>
                    <a:pt x="16" y="48"/>
                    <a:pt x="18" y="50"/>
                  </a:cubicBezTo>
                  <a:cubicBezTo>
                    <a:pt x="20" y="52"/>
                    <a:pt x="14" y="56"/>
                    <a:pt x="14" y="60"/>
                  </a:cubicBezTo>
                  <a:cubicBezTo>
                    <a:pt x="14" y="65"/>
                    <a:pt x="14" y="72"/>
                    <a:pt x="13" y="73"/>
                  </a:cubicBezTo>
                  <a:cubicBezTo>
                    <a:pt x="12" y="74"/>
                    <a:pt x="4" y="72"/>
                    <a:pt x="4" y="75"/>
                  </a:cubicBezTo>
                  <a:cubicBezTo>
                    <a:pt x="4" y="79"/>
                    <a:pt x="0" y="79"/>
                    <a:pt x="2" y="81"/>
                  </a:cubicBezTo>
                  <a:cubicBezTo>
                    <a:pt x="3" y="84"/>
                    <a:pt x="11" y="83"/>
                    <a:pt x="12" y="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5"/>
            <p:cNvSpPr/>
            <p:nvPr/>
          </p:nvSpPr>
          <p:spPr bwMode="auto">
            <a:xfrm>
              <a:off x="5106988" y="2468563"/>
              <a:ext cx="33338" cy="39688"/>
            </a:xfrm>
            <a:custGeom>
              <a:avLst/>
              <a:gdLst/>
              <a:ahLst/>
              <a:cxnLst>
                <a:cxn ang="0">
                  <a:pos x="14" y="9"/>
                </a:cxn>
                <a:cxn ang="0">
                  <a:pos x="8" y="0"/>
                </a:cxn>
                <a:cxn ang="0">
                  <a:pos x="8" y="2"/>
                </a:cxn>
                <a:cxn ang="0">
                  <a:pos x="0" y="18"/>
                </a:cxn>
                <a:cxn ang="0">
                  <a:pos x="5" y="21"/>
                </a:cxn>
                <a:cxn ang="0">
                  <a:pos x="14" y="9"/>
                </a:cxn>
              </a:cxnLst>
              <a:rect l="0" t="0" r="r" b="b"/>
              <a:pathLst>
                <a:path w="17" h="21">
                  <a:moveTo>
                    <a:pt x="14" y="9"/>
                  </a:moveTo>
                  <a:cubicBezTo>
                    <a:pt x="16" y="7"/>
                    <a:pt x="17" y="0"/>
                    <a:pt x="8" y="0"/>
                  </a:cubicBezTo>
                  <a:cubicBezTo>
                    <a:pt x="8" y="1"/>
                    <a:pt x="8" y="1"/>
                    <a:pt x="8" y="2"/>
                  </a:cubicBezTo>
                  <a:cubicBezTo>
                    <a:pt x="8" y="5"/>
                    <a:pt x="3" y="12"/>
                    <a:pt x="0" y="18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8" y="16"/>
                    <a:pt x="12" y="10"/>
                    <a:pt x="14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46"/>
            <p:cNvSpPr/>
            <p:nvPr/>
          </p:nvSpPr>
          <p:spPr bwMode="auto">
            <a:xfrm>
              <a:off x="5116513" y="2406650"/>
              <a:ext cx="149225" cy="119063"/>
            </a:xfrm>
            <a:custGeom>
              <a:avLst/>
              <a:gdLst/>
              <a:ahLst/>
              <a:cxnLst>
                <a:cxn ang="0">
                  <a:pos x="9" y="41"/>
                </a:cxn>
                <a:cxn ang="0">
                  <a:pos x="0" y="53"/>
                </a:cxn>
                <a:cxn ang="0">
                  <a:pos x="1" y="53"/>
                </a:cxn>
                <a:cxn ang="0">
                  <a:pos x="2" y="57"/>
                </a:cxn>
                <a:cxn ang="0">
                  <a:pos x="12" y="62"/>
                </a:cxn>
                <a:cxn ang="0">
                  <a:pos x="23" y="56"/>
                </a:cxn>
                <a:cxn ang="0">
                  <a:pos x="61" y="37"/>
                </a:cxn>
                <a:cxn ang="0">
                  <a:pos x="64" y="30"/>
                </a:cxn>
                <a:cxn ang="0">
                  <a:pos x="65" y="21"/>
                </a:cxn>
                <a:cxn ang="0">
                  <a:pos x="64" y="12"/>
                </a:cxn>
                <a:cxn ang="0">
                  <a:pos x="71" y="7"/>
                </a:cxn>
                <a:cxn ang="0">
                  <a:pos x="78" y="2"/>
                </a:cxn>
                <a:cxn ang="0">
                  <a:pos x="73" y="0"/>
                </a:cxn>
                <a:cxn ang="0">
                  <a:pos x="61" y="2"/>
                </a:cxn>
                <a:cxn ang="0">
                  <a:pos x="46" y="7"/>
                </a:cxn>
                <a:cxn ang="0">
                  <a:pos x="33" y="6"/>
                </a:cxn>
                <a:cxn ang="0">
                  <a:pos x="26" y="8"/>
                </a:cxn>
                <a:cxn ang="0">
                  <a:pos x="16" y="8"/>
                </a:cxn>
                <a:cxn ang="0">
                  <a:pos x="11" y="10"/>
                </a:cxn>
                <a:cxn ang="0">
                  <a:pos x="4" y="18"/>
                </a:cxn>
                <a:cxn ang="0">
                  <a:pos x="4" y="24"/>
                </a:cxn>
                <a:cxn ang="0">
                  <a:pos x="3" y="32"/>
                </a:cxn>
                <a:cxn ang="0">
                  <a:pos x="9" y="41"/>
                </a:cxn>
              </a:cxnLst>
              <a:rect l="0" t="0" r="r" b="b"/>
              <a:pathLst>
                <a:path w="78" h="62">
                  <a:moveTo>
                    <a:pt x="9" y="41"/>
                  </a:moveTo>
                  <a:cubicBezTo>
                    <a:pt x="7" y="42"/>
                    <a:pt x="3" y="48"/>
                    <a:pt x="0" y="53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2" y="57"/>
                    <a:pt x="2" y="57"/>
                    <a:pt x="2" y="57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2" y="62"/>
                    <a:pt x="20" y="57"/>
                    <a:pt x="23" y="56"/>
                  </a:cubicBezTo>
                  <a:cubicBezTo>
                    <a:pt x="26" y="56"/>
                    <a:pt x="61" y="37"/>
                    <a:pt x="61" y="37"/>
                  </a:cubicBezTo>
                  <a:cubicBezTo>
                    <a:pt x="61" y="37"/>
                    <a:pt x="65" y="32"/>
                    <a:pt x="64" y="30"/>
                  </a:cubicBezTo>
                  <a:cubicBezTo>
                    <a:pt x="64" y="28"/>
                    <a:pt x="63" y="24"/>
                    <a:pt x="65" y="21"/>
                  </a:cubicBezTo>
                  <a:cubicBezTo>
                    <a:pt x="67" y="19"/>
                    <a:pt x="63" y="16"/>
                    <a:pt x="64" y="12"/>
                  </a:cubicBezTo>
                  <a:cubicBezTo>
                    <a:pt x="65" y="8"/>
                    <a:pt x="71" y="7"/>
                    <a:pt x="71" y="7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0"/>
                    <a:pt x="68" y="3"/>
                    <a:pt x="61" y="2"/>
                  </a:cubicBezTo>
                  <a:cubicBezTo>
                    <a:pt x="54" y="2"/>
                    <a:pt x="53" y="7"/>
                    <a:pt x="46" y="7"/>
                  </a:cubicBezTo>
                  <a:cubicBezTo>
                    <a:pt x="39" y="7"/>
                    <a:pt x="35" y="8"/>
                    <a:pt x="33" y="6"/>
                  </a:cubicBezTo>
                  <a:cubicBezTo>
                    <a:pt x="31" y="4"/>
                    <a:pt x="31" y="5"/>
                    <a:pt x="26" y="8"/>
                  </a:cubicBezTo>
                  <a:cubicBezTo>
                    <a:pt x="21" y="10"/>
                    <a:pt x="18" y="9"/>
                    <a:pt x="16" y="8"/>
                  </a:cubicBezTo>
                  <a:cubicBezTo>
                    <a:pt x="13" y="6"/>
                    <a:pt x="12" y="8"/>
                    <a:pt x="11" y="10"/>
                  </a:cubicBezTo>
                  <a:cubicBezTo>
                    <a:pt x="11" y="12"/>
                    <a:pt x="11" y="17"/>
                    <a:pt x="4" y="18"/>
                  </a:cubicBezTo>
                  <a:cubicBezTo>
                    <a:pt x="4" y="20"/>
                    <a:pt x="3" y="22"/>
                    <a:pt x="4" y="24"/>
                  </a:cubicBezTo>
                  <a:cubicBezTo>
                    <a:pt x="6" y="26"/>
                    <a:pt x="4" y="28"/>
                    <a:pt x="3" y="32"/>
                  </a:cubicBezTo>
                  <a:cubicBezTo>
                    <a:pt x="12" y="32"/>
                    <a:pt x="11" y="39"/>
                    <a:pt x="9" y="4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7"/>
            <p:cNvSpPr/>
            <p:nvPr/>
          </p:nvSpPr>
          <p:spPr bwMode="auto">
            <a:xfrm>
              <a:off x="7058025" y="2382838"/>
              <a:ext cx="80963" cy="101600"/>
            </a:xfrm>
            <a:custGeom>
              <a:avLst/>
              <a:gdLst/>
              <a:ahLst/>
              <a:cxnLst>
                <a:cxn ang="0">
                  <a:pos x="10" y="4"/>
                </a:cxn>
                <a:cxn ang="0">
                  <a:pos x="4" y="9"/>
                </a:cxn>
                <a:cxn ang="0">
                  <a:pos x="7" y="15"/>
                </a:cxn>
                <a:cxn ang="0">
                  <a:pos x="7" y="20"/>
                </a:cxn>
                <a:cxn ang="0">
                  <a:pos x="6" y="30"/>
                </a:cxn>
                <a:cxn ang="0">
                  <a:pos x="3" y="44"/>
                </a:cxn>
                <a:cxn ang="0">
                  <a:pos x="4" y="51"/>
                </a:cxn>
                <a:cxn ang="0">
                  <a:pos x="26" y="44"/>
                </a:cxn>
                <a:cxn ang="0">
                  <a:pos x="37" y="40"/>
                </a:cxn>
                <a:cxn ang="0">
                  <a:pos x="41" y="35"/>
                </a:cxn>
                <a:cxn ang="0">
                  <a:pos x="38" y="19"/>
                </a:cxn>
                <a:cxn ang="0">
                  <a:pos x="27" y="0"/>
                </a:cxn>
                <a:cxn ang="0">
                  <a:pos x="21" y="2"/>
                </a:cxn>
                <a:cxn ang="0">
                  <a:pos x="10" y="4"/>
                </a:cxn>
              </a:cxnLst>
              <a:rect l="0" t="0" r="r" b="b"/>
              <a:pathLst>
                <a:path w="43" h="53">
                  <a:moveTo>
                    <a:pt x="10" y="4"/>
                  </a:moveTo>
                  <a:cubicBezTo>
                    <a:pt x="9" y="5"/>
                    <a:pt x="6" y="7"/>
                    <a:pt x="4" y="9"/>
                  </a:cubicBezTo>
                  <a:cubicBezTo>
                    <a:pt x="5" y="11"/>
                    <a:pt x="5" y="15"/>
                    <a:pt x="7" y="15"/>
                  </a:cubicBezTo>
                  <a:cubicBezTo>
                    <a:pt x="11" y="15"/>
                    <a:pt x="11" y="21"/>
                    <a:pt x="7" y="20"/>
                  </a:cubicBezTo>
                  <a:cubicBezTo>
                    <a:pt x="3" y="19"/>
                    <a:pt x="3" y="25"/>
                    <a:pt x="6" y="30"/>
                  </a:cubicBezTo>
                  <a:cubicBezTo>
                    <a:pt x="10" y="35"/>
                    <a:pt x="0" y="41"/>
                    <a:pt x="3" y="44"/>
                  </a:cubicBezTo>
                  <a:cubicBezTo>
                    <a:pt x="5" y="47"/>
                    <a:pt x="3" y="50"/>
                    <a:pt x="4" y="51"/>
                  </a:cubicBezTo>
                  <a:cubicBezTo>
                    <a:pt x="5" y="53"/>
                    <a:pt x="20" y="51"/>
                    <a:pt x="26" y="44"/>
                  </a:cubicBezTo>
                  <a:cubicBezTo>
                    <a:pt x="32" y="38"/>
                    <a:pt x="34" y="39"/>
                    <a:pt x="37" y="40"/>
                  </a:cubicBezTo>
                  <a:cubicBezTo>
                    <a:pt x="40" y="41"/>
                    <a:pt x="43" y="37"/>
                    <a:pt x="41" y="35"/>
                  </a:cubicBezTo>
                  <a:cubicBezTo>
                    <a:pt x="40" y="32"/>
                    <a:pt x="38" y="26"/>
                    <a:pt x="38" y="19"/>
                  </a:cubicBezTo>
                  <a:cubicBezTo>
                    <a:pt x="39" y="14"/>
                    <a:pt x="33" y="6"/>
                    <a:pt x="27" y="0"/>
                  </a:cubicBezTo>
                  <a:cubicBezTo>
                    <a:pt x="25" y="1"/>
                    <a:pt x="23" y="2"/>
                    <a:pt x="21" y="2"/>
                  </a:cubicBezTo>
                  <a:cubicBezTo>
                    <a:pt x="17" y="2"/>
                    <a:pt x="12" y="2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48"/>
            <p:cNvSpPr/>
            <p:nvPr/>
          </p:nvSpPr>
          <p:spPr bwMode="auto">
            <a:xfrm>
              <a:off x="6246813" y="2668588"/>
              <a:ext cx="95250" cy="128588"/>
            </a:xfrm>
            <a:custGeom>
              <a:avLst/>
              <a:gdLst/>
              <a:ahLst/>
              <a:cxnLst>
                <a:cxn ang="0">
                  <a:pos x="50" y="56"/>
                </a:cxn>
                <a:cxn ang="0">
                  <a:pos x="46" y="34"/>
                </a:cxn>
                <a:cxn ang="0">
                  <a:pos x="37" y="43"/>
                </a:cxn>
                <a:cxn ang="0">
                  <a:pos x="38" y="31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26" y="17"/>
                </a:cxn>
                <a:cxn ang="0">
                  <a:pos x="21" y="12"/>
                </a:cxn>
                <a:cxn ang="0">
                  <a:pos x="13" y="6"/>
                </a:cxn>
                <a:cxn ang="0">
                  <a:pos x="4" y="6"/>
                </a:cxn>
                <a:cxn ang="0">
                  <a:pos x="11" y="15"/>
                </a:cxn>
                <a:cxn ang="0">
                  <a:pos x="5" y="20"/>
                </a:cxn>
                <a:cxn ang="0">
                  <a:pos x="8" y="37"/>
                </a:cxn>
                <a:cxn ang="0">
                  <a:pos x="12" y="57"/>
                </a:cxn>
                <a:cxn ang="0">
                  <a:pos x="19" y="55"/>
                </a:cxn>
                <a:cxn ang="0">
                  <a:pos x="28" y="51"/>
                </a:cxn>
                <a:cxn ang="0">
                  <a:pos x="35" y="46"/>
                </a:cxn>
                <a:cxn ang="0">
                  <a:pos x="41" y="61"/>
                </a:cxn>
                <a:cxn ang="0">
                  <a:pos x="43" y="67"/>
                </a:cxn>
                <a:cxn ang="0">
                  <a:pos x="47" y="63"/>
                </a:cxn>
                <a:cxn ang="0">
                  <a:pos x="50" y="56"/>
                </a:cxn>
              </a:cxnLst>
              <a:rect l="0" t="0" r="r" b="b"/>
              <a:pathLst>
                <a:path w="50" h="67">
                  <a:moveTo>
                    <a:pt x="50" y="56"/>
                  </a:moveTo>
                  <a:cubicBezTo>
                    <a:pt x="48" y="45"/>
                    <a:pt x="47" y="34"/>
                    <a:pt x="46" y="34"/>
                  </a:cubicBezTo>
                  <a:cubicBezTo>
                    <a:pt x="43" y="34"/>
                    <a:pt x="41" y="44"/>
                    <a:pt x="37" y="43"/>
                  </a:cubicBezTo>
                  <a:cubicBezTo>
                    <a:pt x="34" y="42"/>
                    <a:pt x="34" y="31"/>
                    <a:pt x="38" y="31"/>
                  </a:cubicBezTo>
                  <a:cubicBezTo>
                    <a:pt x="42" y="31"/>
                    <a:pt x="47" y="22"/>
                    <a:pt x="47" y="19"/>
                  </a:cubicBezTo>
                  <a:cubicBezTo>
                    <a:pt x="47" y="17"/>
                    <a:pt x="43" y="17"/>
                    <a:pt x="39" y="17"/>
                  </a:cubicBezTo>
                  <a:cubicBezTo>
                    <a:pt x="35" y="17"/>
                    <a:pt x="26" y="17"/>
                    <a:pt x="26" y="17"/>
                  </a:cubicBezTo>
                  <a:cubicBezTo>
                    <a:pt x="26" y="17"/>
                    <a:pt x="21" y="15"/>
                    <a:pt x="21" y="12"/>
                  </a:cubicBezTo>
                  <a:cubicBezTo>
                    <a:pt x="21" y="8"/>
                    <a:pt x="18" y="6"/>
                    <a:pt x="13" y="6"/>
                  </a:cubicBezTo>
                  <a:cubicBezTo>
                    <a:pt x="8" y="6"/>
                    <a:pt x="8" y="0"/>
                    <a:pt x="4" y="6"/>
                  </a:cubicBezTo>
                  <a:cubicBezTo>
                    <a:pt x="0" y="11"/>
                    <a:pt x="12" y="11"/>
                    <a:pt x="11" y="15"/>
                  </a:cubicBezTo>
                  <a:cubicBezTo>
                    <a:pt x="10" y="19"/>
                    <a:pt x="6" y="17"/>
                    <a:pt x="5" y="20"/>
                  </a:cubicBezTo>
                  <a:cubicBezTo>
                    <a:pt x="4" y="23"/>
                    <a:pt x="6" y="32"/>
                    <a:pt x="8" y="37"/>
                  </a:cubicBezTo>
                  <a:cubicBezTo>
                    <a:pt x="9" y="40"/>
                    <a:pt x="12" y="50"/>
                    <a:pt x="12" y="57"/>
                  </a:cubicBezTo>
                  <a:cubicBezTo>
                    <a:pt x="15" y="57"/>
                    <a:pt x="16" y="55"/>
                    <a:pt x="19" y="55"/>
                  </a:cubicBezTo>
                  <a:cubicBezTo>
                    <a:pt x="23" y="55"/>
                    <a:pt x="28" y="55"/>
                    <a:pt x="28" y="51"/>
                  </a:cubicBezTo>
                  <a:cubicBezTo>
                    <a:pt x="29" y="47"/>
                    <a:pt x="33" y="44"/>
                    <a:pt x="35" y="46"/>
                  </a:cubicBezTo>
                  <a:cubicBezTo>
                    <a:pt x="37" y="47"/>
                    <a:pt x="41" y="56"/>
                    <a:pt x="41" y="61"/>
                  </a:cubicBezTo>
                  <a:cubicBezTo>
                    <a:pt x="41" y="62"/>
                    <a:pt x="42" y="64"/>
                    <a:pt x="43" y="67"/>
                  </a:cubicBezTo>
                  <a:cubicBezTo>
                    <a:pt x="45" y="65"/>
                    <a:pt x="47" y="63"/>
                    <a:pt x="47" y="63"/>
                  </a:cubicBezTo>
                  <a:cubicBezTo>
                    <a:pt x="47" y="63"/>
                    <a:pt x="48" y="58"/>
                    <a:pt x="50" y="5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49"/>
            <p:cNvSpPr/>
            <p:nvPr/>
          </p:nvSpPr>
          <p:spPr bwMode="auto">
            <a:xfrm>
              <a:off x="5832475" y="2452688"/>
              <a:ext cx="601663" cy="635000"/>
            </a:xfrm>
            <a:custGeom>
              <a:avLst/>
              <a:gdLst/>
              <a:ahLst/>
              <a:cxnLst>
                <a:cxn ang="0">
                  <a:pos x="222" y="133"/>
                </a:cxn>
                <a:cxn ang="0">
                  <a:pos x="221" y="119"/>
                </a:cxn>
                <a:cxn ang="0">
                  <a:pos x="238" y="125"/>
                </a:cxn>
                <a:cxn ang="0">
                  <a:pos x="256" y="130"/>
                </a:cxn>
                <a:cxn ang="0">
                  <a:pos x="255" y="144"/>
                </a:cxn>
                <a:cxn ang="0">
                  <a:pos x="263" y="147"/>
                </a:cxn>
                <a:cxn ang="0">
                  <a:pos x="269" y="168"/>
                </a:cxn>
                <a:cxn ang="0">
                  <a:pos x="274" y="145"/>
                </a:cxn>
                <a:cxn ang="0">
                  <a:pos x="287" y="131"/>
                </a:cxn>
                <a:cxn ang="0">
                  <a:pos x="298" y="109"/>
                </a:cxn>
                <a:cxn ang="0">
                  <a:pos x="312" y="105"/>
                </a:cxn>
                <a:cxn ang="0">
                  <a:pos x="314" y="92"/>
                </a:cxn>
                <a:cxn ang="0">
                  <a:pos x="303" y="81"/>
                </a:cxn>
                <a:cxn ang="0">
                  <a:pos x="283" y="82"/>
                </a:cxn>
                <a:cxn ang="0">
                  <a:pos x="269" y="93"/>
                </a:cxn>
                <a:cxn ang="0">
                  <a:pos x="258" y="100"/>
                </a:cxn>
                <a:cxn ang="0">
                  <a:pos x="248" y="111"/>
                </a:cxn>
                <a:cxn ang="0">
                  <a:pos x="230" y="108"/>
                </a:cxn>
                <a:cxn ang="0">
                  <a:pos x="223" y="95"/>
                </a:cxn>
                <a:cxn ang="0">
                  <a:pos x="218" y="112"/>
                </a:cxn>
                <a:cxn ang="0">
                  <a:pos x="184" y="108"/>
                </a:cxn>
                <a:cxn ang="0">
                  <a:pos x="167" y="103"/>
                </a:cxn>
                <a:cxn ang="0">
                  <a:pos x="149" y="93"/>
                </a:cxn>
                <a:cxn ang="0">
                  <a:pos x="134" y="85"/>
                </a:cxn>
                <a:cxn ang="0">
                  <a:pos x="141" y="69"/>
                </a:cxn>
                <a:cxn ang="0">
                  <a:pos x="130" y="58"/>
                </a:cxn>
                <a:cxn ang="0">
                  <a:pos x="116" y="43"/>
                </a:cxn>
                <a:cxn ang="0">
                  <a:pos x="126" y="34"/>
                </a:cxn>
                <a:cxn ang="0">
                  <a:pos x="119" y="13"/>
                </a:cxn>
                <a:cxn ang="0">
                  <a:pos x="108" y="0"/>
                </a:cxn>
                <a:cxn ang="0">
                  <a:pos x="99" y="9"/>
                </a:cxn>
                <a:cxn ang="0">
                  <a:pos x="71" y="10"/>
                </a:cxn>
                <a:cxn ang="0">
                  <a:pos x="67" y="27"/>
                </a:cxn>
                <a:cxn ang="0">
                  <a:pos x="79" y="43"/>
                </a:cxn>
                <a:cxn ang="0">
                  <a:pos x="71" y="60"/>
                </a:cxn>
                <a:cxn ang="0">
                  <a:pos x="59" y="71"/>
                </a:cxn>
                <a:cxn ang="0">
                  <a:pos x="45" y="89"/>
                </a:cxn>
                <a:cxn ang="0">
                  <a:pos x="31" y="98"/>
                </a:cxn>
                <a:cxn ang="0">
                  <a:pos x="15" y="108"/>
                </a:cxn>
                <a:cxn ang="0">
                  <a:pos x="27" y="127"/>
                </a:cxn>
                <a:cxn ang="0">
                  <a:pos x="22" y="140"/>
                </a:cxn>
                <a:cxn ang="0">
                  <a:pos x="1" y="147"/>
                </a:cxn>
                <a:cxn ang="0">
                  <a:pos x="11" y="158"/>
                </a:cxn>
                <a:cxn ang="0">
                  <a:pos x="8" y="164"/>
                </a:cxn>
                <a:cxn ang="0">
                  <a:pos x="43" y="172"/>
                </a:cxn>
                <a:cxn ang="0">
                  <a:pos x="50" y="177"/>
                </a:cxn>
                <a:cxn ang="0">
                  <a:pos x="52" y="207"/>
                </a:cxn>
                <a:cxn ang="0">
                  <a:pos x="68" y="257"/>
                </a:cxn>
                <a:cxn ang="0">
                  <a:pos x="89" y="310"/>
                </a:cxn>
                <a:cxn ang="0">
                  <a:pos x="111" y="323"/>
                </a:cxn>
                <a:cxn ang="0">
                  <a:pos x="126" y="305"/>
                </a:cxn>
                <a:cxn ang="0">
                  <a:pos x="132" y="283"/>
                </a:cxn>
                <a:cxn ang="0">
                  <a:pos x="134" y="250"/>
                </a:cxn>
                <a:cxn ang="0">
                  <a:pos x="150" y="233"/>
                </a:cxn>
                <a:cxn ang="0">
                  <a:pos x="185" y="201"/>
                </a:cxn>
                <a:cxn ang="0">
                  <a:pos x="206" y="178"/>
                </a:cxn>
                <a:cxn ang="0">
                  <a:pos x="229" y="170"/>
                </a:cxn>
              </a:cxnLst>
              <a:rect l="0" t="0" r="r" b="b"/>
              <a:pathLst>
                <a:path w="315" h="332">
                  <a:moveTo>
                    <a:pt x="225" y="150"/>
                  </a:moveTo>
                  <a:cubicBezTo>
                    <a:pt x="223" y="145"/>
                    <a:pt x="221" y="136"/>
                    <a:pt x="222" y="133"/>
                  </a:cubicBezTo>
                  <a:cubicBezTo>
                    <a:pt x="223" y="130"/>
                    <a:pt x="227" y="132"/>
                    <a:pt x="228" y="128"/>
                  </a:cubicBezTo>
                  <a:cubicBezTo>
                    <a:pt x="229" y="124"/>
                    <a:pt x="217" y="124"/>
                    <a:pt x="221" y="119"/>
                  </a:cubicBezTo>
                  <a:cubicBezTo>
                    <a:pt x="225" y="113"/>
                    <a:pt x="225" y="119"/>
                    <a:pt x="230" y="119"/>
                  </a:cubicBezTo>
                  <a:cubicBezTo>
                    <a:pt x="235" y="119"/>
                    <a:pt x="238" y="121"/>
                    <a:pt x="238" y="125"/>
                  </a:cubicBezTo>
                  <a:cubicBezTo>
                    <a:pt x="238" y="128"/>
                    <a:pt x="243" y="130"/>
                    <a:pt x="243" y="130"/>
                  </a:cubicBezTo>
                  <a:cubicBezTo>
                    <a:pt x="243" y="130"/>
                    <a:pt x="252" y="130"/>
                    <a:pt x="256" y="130"/>
                  </a:cubicBezTo>
                  <a:cubicBezTo>
                    <a:pt x="260" y="130"/>
                    <a:pt x="264" y="130"/>
                    <a:pt x="264" y="132"/>
                  </a:cubicBezTo>
                  <a:cubicBezTo>
                    <a:pt x="264" y="135"/>
                    <a:pt x="259" y="144"/>
                    <a:pt x="255" y="144"/>
                  </a:cubicBezTo>
                  <a:cubicBezTo>
                    <a:pt x="251" y="144"/>
                    <a:pt x="251" y="155"/>
                    <a:pt x="254" y="156"/>
                  </a:cubicBezTo>
                  <a:cubicBezTo>
                    <a:pt x="258" y="157"/>
                    <a:pt x="260" y="147"/>
                    <a:pt x="263" y="147"/>
                  </a:cubicBezTo>
                  <a:cubicBezTo>
                    <a:pt x="264" y="147"/>
                    <a:pt x="265" y="158"/>
                    <a:pt x="267" y="169"/>
                  </a:cubicBezTo>
                  <a:cubicBezTo>
                    <a:pt x="268" y="168"/>
                    <a:pt x="268" y="168"/>
                    <a:pt x="269" y="168"/>
                  </a:cubicBezTo>
                  <a:cubicBezTo>
                    <a:pt x="271" y="168"/>
                    <a:pt x="270" y="158"/>
                    <a:pt x="272" y="156"/>
                  </a:cubicBezTo>
                  <a:cubicBezTo>
                    <a:pt x="274" y="153"/>
                    <a:pt x="273" y="145"/>
                    <a:pt x="274" y="145"/>
                  </a:cubicBezTo>
                  <a:cubicBezTo>
                    <a:pt x="275" y="145"/>
                    <a:pt x="283" y="147"/>
                    <a:pt x="283" y="145"/>
                  </a:cubicBezTo>
                  <a:cubicBezTo>
                    <a:pt x="283" y="143"/>
                    <a:pt x="288" y="135"/>
                    <a:pt x="287" y="131"/>
                  </a:cubicBezTo>
                  <a:cubicBezTo>
                    <a:pt x="286" y="127"/>
                    <a:pt x="290" y="122"/>
                    <a:pt x="290" y="117"/>
                  </a:cubicBezTo>
                  <a:cubicBezTo>
                    <a:pt x="290" y="113"/>
                    <a:pt x="295" y="111"/>
                    <a:pt x="298" y="109"/>
                  </a:cubicBezTo>
                  <a:cubicBezTo>
                    <a:pt x="301" y="106"/>
                    <a:pt x="306" y="102"/>
                    <a:pt x="307" y="105"/>
                  </a:cubicBezTo>
                  <a:cubicBezTo>
                    <a:pt x="308" y="107"/>
                    <a:pt x="315" y="109"/>
                    <a:pt x="312" y="105"/>
                  </a:cubicBezTo>
                  <a:cubicBezTo>
                    <a:pt x="309" y="101"/>
                    <a:pt x="309" y="98"/>
                    <a:pt x="311" y="97"/>
                  </a:cubicBezTo>
                  <a:cubicBezTo>
                    <a:pt x="313" y="96"/>
                    <a:pt x="314" y="92"/>
                    <a:pt x="314" y="92"/>
                  </a:cubicBezTo>
                  <a:cubicBezTo>
                    <a:pt x="314" y="92"/>
                    <a:pt x="308" y="91"/>
                    <a:pt x="307" y="88"/>
                  </a:cubicBezTo>
                  <a:cubicBezTo>
                    <a:pt x="306" y="85"/>
                    <a:pt x="303" y="83"/>
                    <a:pt x="303" y="81"/>
                  </a:cubicBezTo>
                  <a:cubicBezTo>
                    <a:pt x="303" y="78"/>
                    <a:pt x="299" y="79"/>
                    <a:pt x="297" y="81"/>
                  </a:cubicBezTo>
                  <a:cubicBezTo>
                    <a:pt x="294" y="84"/>
                    <a:pt x="289" y="79"/>
                    <a:pt x="283" y="82"/>
                  </a:cubicBezTo>
                  <a:cubicBezTo>
                    <a:pt x="278" y="85"/>
                    <a:pt x="276" y="89"/>
                    <a:pt x="274" y="88"/>
                  </a:cubicBezTo>
                  <a:cubicBezTo>
                    <a:pt x="271" y="88"/>
                    <a:pt x="271" y="90"/>
                    <a:pt x="269" y="93"/>
                  </a:cubicBezTo>
                  <a:cubicBezTo>
                    <a:pt x="267" y="95"/>
                    <a:pt x="265" y="97"/>
                    <a:pt x="264" y="97"/>
                  </a:cubicBezTo>
                  <a:cubicBezTo>
                    <a:pt x="262" y="97"/>
                    <a:pt x="258" y="100"/>
                    <a:pt x="258" y="100"/>
                  </a:cubicBezTo>
                  <a:cubicBezTo>
                    <a:pt x="258" y="100"/>
                    <a:pt x="261" y="106"/>
                    <a:pt x="259" y="109"/>
                  </a:cubicBezTo>
                  <a:cubicBezTo>
                    <a:pt x="258" y="113"/>
                    <a:pt x="253" y="109"/>
                    <a:pt x="248" y="111"/>
                  </a:cubicBezTo>
                  <a:cubicBezTo>
                    <a:pt x="243" y="112"/>
                    <a:pt x="241" y="109"/>
                    <a:pt x="238" y="110"/>
                  </a:cubicBezTo>
                  <a:cubicBezTo>
                    <a:pt x="234" y="111"/>
                    <a:pt x="232" y="108"/>
                    <a:pt x="230" y="108"/>
                  </a:cubicBezTo>
                  <a:cubicBezTo>
                    <a:pt x="228" y="109"/>
                    <a:pt x="226" y="104"/>
                    <a:pt x="226" y="101"/>
                  </a:cubicBezTo>
                  <a:cubicBezTo>
                    <a:pt x="227" y="97"/>
                    <a:pt x="225" y="92"/>
                    <a:pt x="223" y="95"/>
                  </a:cubicBezTo>
                  <a:cubicBezTo>
                    <a:pt x="221" y="97"/>
                    <a:pt x="218" y="96"/>
                    <a:pt x="218" y="100"/>
                  </a:cubicBezTo>
                  <a:cubicBezTo>
                    <a:pt x="218" y="104"/>
                    <a:pt x="221" y="109"/>
                    <a:pt x="218" y="112"/>
                  </a:cubicBezTo>
                  <a:cubicBezTo>
                    <a:pt x="215" y="114"/>
                    <a:pt x="201" y="116"/>
                    <a:pt x="198" y="113"/>
                  </a:cubicBezTo>
                  <a:cubicBezTo>
                    <a:pt x="196" y="111"/>
                    <a:pt x="184" y="110"/>
                    <a:pt x="184" y="108"/>
                  </a:cubicBezTo>
                  <a:cubicBezTo>
                    <a:pt x="183" y="105"/>
                    <a:pt x="180" y="101"/>
                    <a:pt x="177" y="101"/>
                  </a:cubicBezTo>
                  <a:cubicBezTo>
                    <a:pt x="175" y="101"/>
                    <a:pt x="169" y="105"/>
                    <a:pt x="167" y="103"/>
                  </a:cubicBezTo>
                  <a:cubicBezTo>
                    <a:pt x="165" y="102"/>
                    <a:pt x="161" y="98"/>
                    <a:pt x="157" y="98"/>
                  </a:cubicBezTo>
                  <a:cubicBezTo>
                    <a:pt x="154" y="97"/>
                    <a:pt x="149" y="95"/>
                    <a:pt x="149" y="93"/>
                  </a:cubicBezTo>
                  <a:cubicBezTo>
                    <a:pt x="149" y="92"/>
                    <a:pt x="141" y="91"/>
                    <a:pt x="140" y="89"/>
                  </a:cubicBezTo>
                  <a:cubicBezTo>
                    <a:pt x="139" y="87"/>
                    <a:pt x="134" y="87"/>
                    <a:pt x="134" y="85"/>
                  </a:cubicBezTo>
                  <a:cubicBezTo>
                    <a:pt x="134" y="82"/>
                    <a:pt x="136" y="79"/>
                    <a:pt x="136" y="76"/>
                  </a:cubicBezTo>
                  <a:cubicBezTo>
                    <a:pt x="136" y="73"/>
                    <a:pt x="141" y="71"/>
                    <a:pt x="141" y="69"/>
                  </a:cubicBezTo>
                  <a:cubicBezTo>
                    <a:pt x="141" y="67"/>
                    <a:pt x="137" y="64"/>
                    <a:pt x="137" y="64"/>
                  </a:cubicBezTo>
                  <a:cubicBezTo>
                    <a:pt x="137" y="64"/>
                    <a:pt x="133" y="58"/>
                    <a:pt x="130" y="58"/>
                  </a:cubicBezTo>
                  <a:cubicBezTo>
                    <a:pt x="126" y="58"/>
                    <a:pt x="124" y="52"/>
                    <a:pt x="120" y="52"/>
                  </a:cubicBezTo>
                  <a:cubicBezTo>
                    <a:pt x="117" y="51"/>
                    <a:pt x="118" y="45"/>
                    <a:pt x="116" y="43"/>
                  </a:cubicBezTo>
                  <a:cubicBezTo>
                    <a:pt x="115" y="40"/>
                    <a:pt x="116" y="35"/>
                    <a:pt x="119" y="38"/>
                  </a:cubicBezTo>
                  <a:cubicBezTo>
                    <a:pt x="122" y="40"/>
                    <a:pt x="128" y="38"/>
                    <a:pt x="126" y="34"/>
                  </a:cubicBezTo>
                  <a:cubicBezTo>
                    <a:pt x="124" y="30"/>
                    <a:pt x="120" y="26"/>
                    <a:pt x="120" y="24"/>
                  </a:cubicBezTo>
                  <a:cubicBezTo>
                    <a:pt x="120" y="22"/>
                    <a:pt x="122" y="15"/>
                    <a:pt x="119" y="13"/>
                  </a:cubicBezTo>
                  <a:cubicBezTo>
                    <a:pt x="116" y="12"/>
                    <a:pt x="113" y="9"/>
                    <a:pt x="112" y="6"/>
                  </a:cubicBezTo>
                  <a:cubicBezTo>
                    <a:pt x="112" y="3"/>
                    <a:pt x="108" y="0"/>
                    <a:pt x="108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104" y="1"/>
                    <a:pt x="101" y="8"/>
                    <a:pt x="99" y="9"/>
                  </a:cubicBezTo>
                  <a:cubicBezTo>
                    <a:pt x="97" y="10"/>
                    <a:pt x="91" y="11"/>
                    <a:pt x="88" y="13"/>
                  </a:cubicBezTo>
                  <a:cubicBezTo>
                    <a:pt x="85" y="16"/>
                    <a:pt x="76" y="10"/>
                    <a:pt x="71" y="10"/>
                  </a:cubicBezTo>
                  <a:cubicBezTo>
                    <a:pt x="66" y="10"/>
                    <a:pt x="63" y="15"/>
                    <a:pt x="65" y="16"/>
                  </a:cubicBezTo>
                  <a:cubicBezTo>
                    <a:pt x="68" y="18"/>
                    <a:pt x="67" y="27"/>
                    <a:pt x="67" y="27"/>
                  </a:cubicBezTo>
                  <a:cubicBezTo>
                    <a:pt x="67" y="27"/>
                    <a:pt x="70" y="39"/>
                    <a:pt x="74" y="38"/>
                  </a:cubicBezTo>
                  <a:cubicBezTo>
                    <a:pt x="78" y="37"/>
                    <a:pt x="83" y="42"/>
                    <a:pt x="79" y="43"/>
                  </a:cubicBezTo>
                  <a:cubicBezTo>
                    <a:pt x="76" y="44"/>
                    <a:pt x="74" y="48"/>
                    <a:pt x="73" y="51"/>
                  </a:cubicBezTo>
                  <a:cubicBezTo>
                    <a:pt x="73" y="55"/>
                    <a:pt x="74" y="59"/>
                    <a:pt x="71" y="60"/>
                  </a:cubicBezTo>
                  <a:cubicBezTo>
                    <a:pt x="68" y="60"/>
                    <a:pt x="66" y="61"/>
                    <a:pt x="66" y="66"/>
                  </a:cubicBezTo>
                  <a:cubicBezTo>
                    <a:pt x="66" y="71"/>
                    <a:pt x="60" y="69"/>
                    <a:pt x="59" y="71"/>
                  </a:cubicBezTo>
                  <a:cubicBezTo>
                    <a:pt x="58" y="73"/>
                    <a:pt x="56" y="82"/>
                    <a:pt x="55" y="83"/>
                  </a:cubicBezTo>
                  <a:cubicBezTo>
                    <a:pt x="53" y="85"/>
                    <a:pt x="46" y="85"/>
                    <a:pt x="45" y="89"/>
                  </a:cubicBezTo>
                  <a:cubicBezTo>
                    <a:pt x="45" y="93"/>
                    <a:pt x="41" y="98"/>
                    <a:pt x="39" y="97"/>
                  </a:cubicBezTo>
                  <a:cubicBezTo>
                    <a:pt x="37" y="97"/>
                    <a:pt x="33" y="95"/>
                    <a:pt x="31" y="98"/>
                  </a:cubicBezTo>
                  <a:cubicBezTo>
                    <a:pt x="30" y="101"/>
                    <a:pt x="24" y="96"/>
                    <a:pt x="23" y="97"/>
                  </a:cubicBezTo>
                  <a:cubicBezTo>
                    <a:pt x="22" y="98"/>
                    <a:pt x="15" y="104"/>
                    <a:pt x="15" y="108"/>
                  </a:cubicBezTo>
                  <a:cubicBezTo>
                    <a:pt x="15" y="111"/>
                    <a:pt x="22" y="111"/>
                    <a:pt x="22" y="116"/>
                  </a:cubicBezTo>
                  <a:cubicBezTo>
                    <a:pt x="21" y="120"/>
                    <a:pt x="24" y="125"/>
                    <a:pt x="27" y="127"/>
                  </a:cubicBezTo>
                  <a:cubicBezTo>
                    <a:pt x="29" y="130"/>
                    <a:pt x="32" y="135"/>
                    <a:pt x="31" y="138"/>
                  </a:cubicBezTo>
                  <a:cubicBezTo>
                    <a:pt x="29" y="140"/>
                    <a:pt x="26" y="141"/>
                    <a:pt x="22" y="140"/>
                  </a:cubicBezTo>
                  <a:cubicBezTo>
                    <a:pt x="18" y="139"/>
                    <a:pt x="19" y="142"/>
                    <a:pt x="11" y="140"/>
                  </a:cubicBezTo>
                  <a:cubicBezTo>
                    <a:pt x="4" y="139"/>
                    <a:pt x="4" y="144"/>
                    <a:pt x="1" y="147"/>
                  </a:cubicBezTo>
                  <a:cubicBezTo>
                    <a:pt x="1" y="148"/>
                    <a:pt x="1" y="148"/>
                    <a:pt x="0" y="148"/>
                  </a:cubicBezTo>
                  <a:cubicBezTo>
                    <a:pt x="4" y="151"/>
                    <a:pt x="5" y="156"/>
                    <a:pt x="11" y="158"/>
                  </a:cubicBezTo>
                  <a:cubicBezTo>
                    <a:pt x="17" y="160"/>
                    <a:pt x="23" y="154"/>
                    <a:pt x="23" y="158"/>
                  </a:cubicBezTo>
                  <a:cubicBezTo>
                    <a:pt x="23" y="163"/>
                    <a:pt x="8" y="162"/>
                    <a:pt x="8" y="164"/>
                  </a:cubicBezTo>
                  <a:cubicBezTo>
                    <a:pt x="7" y="165"/>
                    <a:pt x="23" y="185"/>
                    <a:pt x="32" y="183"/>
                  </a:cubicBezTo>
                  <a:cubicBezTo>
                    <a:pt x="40" y="182"/>
                    <a:pt x="46" y="173"/>
                    <a:pt x="43" y="172"/>
                  </a:cubicBezTo>
                  <a:cubicBezTo>
                    <a:pt x="41" y="170"/>
                    <a:pt x="45" y="165"/>
                    <a:pt x="47" y="166"/>
                  </a:cubicBezTo>
                  <a:cubicBezTo>
                    <a:pt x="49" y="167"/>
                    <a:pt x="47" y="175"/>
                    <a:pt x="50" y="177"/>
                  </a:cubicBezTo>
                  <a:cubicBezTo>
                    <a:pt x="52" y="179"/>
                    <a:pt x="51" y="183"/>
                    <a:pt x="50" y="188"/>
                  </a:cubicBezTo>
                  <a:cubicBezTo>
                    <a:pt x="48" y="192"/>
                    <a:pt x="51" y="202"/>
                    <a:pt x="52" y="207"/>
                  </a:cubicBezTo>
                  <a:cubicBezTo>
                    <a:pt x="52" y="212"/>
                    <a:pt x="56" y="219"/>
                    <a:pt x="57" y="227"/>
                  </a:cubicBezTo>
                  <a:cubicBezTo>
                    <a:pt x="58" y="235"/>
                    <a:pt x="63" y="249"/>
                    <a:pt x="68" y="257"/>
                  </a:cubicBezTo>
                  <a:cubicBezTo>
                    <a:pt x="72" y="266"/>
                    <a:pt x="76" y="282"/>
                    <a:pt x="79" y="286"/>
                  </a:cubicBezTo>
                  <a:cubicBezTo>
                    <a:pt x="82" y="290"/>
                    <a:pt x="89" y="303"/>
                    <a:pt x="89" y="310"/>
                  </a:cubicBezTo>
                  <a:cubicBezTo>
                    <a:pt x="89" y="318"/>
                    <a:pt x="97" y="328"/>
                    <a:pt x="100" y="330"/>
                  </a:cubicBezTo>
                  <a:cubicBezTo>
                    <a:pt x="103" y="332"/>
                    <a:pt x="109" y="328"/>
                    <a:pt x="111" y="323"/>
                  </a:cubicBezTo>
                  <a:cubicBezTo>
                    <a:pt x="112" y="318"/>
                    <a:pt x="121" y="317"/>
                    <a:pt x="121" y="313"/>
                  </a:cubicBezTo>
                  <a:cubicBezTo>
                    <a:pt x="122" y="309"/>
                    <a:pt x="123" y="305"/>
                    <a:pt x="126" y="305"/>
                  </a:cubicBezTo>
                  <a:cubicBezTo>
                    <a:pt x="129" y="304"/>
                    <a:pt x="129" y="301"/>
                    <a:pt x="129" y="297"/>
                  </a:cubicBezTo>
                  <a:cubicBezTo>
                    <a:pt x="129" y="293"/>
                    <a:pt x="129" y="286"/>
                    <a:pt x="132" y="283"/>
                  </a:cubicBezTo>
                  <a:cubicBezTo>
                    <a:pt x="135" y="279"/>
                    <a:pt x="135" y="268"/>
                    <a:pt x="134" y="264"/>
                  </a:cubicBezTo>
                  <a:cubicBezTo>
                    <a:pt x="132" y="260"/>
                    <a:pt x="133" y="254"/>
                    <a:pt x="134" y="250"/>
                  </a:cubicBezTo>
                  <a:cubicBezTo>
                    <a:pt x="136" y="246"/>
                    <a:pt x="135" y="241"/>
                    <a:pt x="139" y="241"/>
                  </a:cubicBezTo>
                  <a:cubicBezTo>
                    <a:pt x="142" y="240"/>
                    <a:pt x="146" y="238"/>
                    <a:pt x="150" y="233"/>
                  </a:cubicBezTo>
                  <a:cubicBezTo>
                    <a:pt x="153" y="229"/>
                    <a:pt x="163" y="222"/>
                    <a:pt x="167" y="219"/>
                  </a:cubicBezTo>
                  <a:cubicBezTo>
                    <a:pt x="171" y="216"/>
                    <a:pt x="182" y="207"/>
                    <a:pt x="185" y="201"/>
                  </a:cubicBezTo>
                  <a:cubicBezTo>
                    <a:pt x="188" y="196"/>
                    <a:pt x="198" y="194"/>
                    <a:pt x="202" y="189"/>
                  </a:cubicBezTo>
                  <a:cubicBezTo>
                    <a:pt x="207" y="185"/>
                    <a:pt x="205" y="182"/>
                    <a:pt x="206" y="178"/>
                  </a:cubicBezTo>
                  <a:cubicBezTo>
                    <a:pt x="207" y="173"/>
                    <a:pt x="221" y="171"/>
                    <a:pt x="226" y="171"/>
                  </a:cubicBezTo>
                  <a:cubicBezTo>
                    <a:pt x="227" y="171"/>
                    <a:pt x="228" y="171"/>
                    <a:pt x="229" y="170"/>
                  </a:cubicBezTo>
                  <a:cubicBezTo>
                    <a:pt x="229" y="163"/>
                    <a:pt x="226" y="153"/>
                    <a:pt x="225" y="1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50"/>
            <p:cNvSpPr/>
            <p:nvPr/>
          </p:nvSpPr>
          <p:spPr bwMode="auto">
            <a:xfrm>
              <a:off x="6246813" y="2011363"/>
              <a:ext cx="677863" cy="293688"/>
            </a:xfrm>
            <a:custGeom>
              <a:avLst/>
              <a:gdLst/>
              <a:ahLst/>
              <a:cxnLst>
                <a:cxn ang="0">
                  <a:pos x="329" y="65"/>
                </a:cxn>
                <a:cxn ang="0">
                  <a:pos x="306" y="63"/>
                </a:cxn>
                <a:cxn ang="0">
                  <a:pos x="308" y="52"/>
                </a:cxn>
                <a:cxn ang="0">
                  <a:pos x="309" y="33"/>
                </a:cxn>
                <a:cxn ang="0">
                  <a:pos x="286" y="30"/>
                </a:cxn>
                <a:cxn ang="0">
                  <a:pos x="268" y="40"/>
                </a:cxn>
                <a:cxn ang="0">
                  <a:pos x="238" y="43"/>
                </a:cxn>
                <a:cxn ang="0">
                  <a:pos x="218" y="34"/>
                </a:cxn>
                <a:cxn ang="0">
                  <a:pos x="200" y="28"/>
                </a:cxn>
                <a:cxn ang="0">
                  <a:pos x="179" y="27"/>
                </a:cxn>
                <a:cxn ang="0">
                  <a:pos x="161" y="28"/>
                </a:cxn>
                <a:cxn ang="0">
                  <a:pos x="153" y="13"/>
                </a:cxn>
                <a:cxn ang="0">
                  <a:pos x="133" y="6"/>
                </a:cxn>
                <a:cxn ang="0">
                  <a:pos x="118" y="1"/>
                </a:cxn>
                <a:cxn ang="0">
                  <a:pos x="108" y="9"/>
                </a:cxn>
                <a:cxn ang="0">
                  <a:pos x="107" y="24"/>
                </a:cxn>
                <a:cxn ang="0">
                  <a:pos x="98" y="35"/>
                </a:cxn>
                <a:cxn ang="0">
                  <a:pos x="81" y="33"/>
                </a:cxn>
                <a:cxn ang="0">
                  <a:pos x="68" y="23"/>
                </a:cxn>
                <a:cxn ang="0">
                  <a:pos x="44" y="22"/>
                </a:cxn>
                <a:cxn ang="0">
                  <a:pos x="29" y="30"/>
                </a:cxn>
                <a:cxn ang="0">
                  <a:pos x="10" y="40"/>
                </a:cxn>
                <a:cxn ang="0">
                  <a:pos x="0" y="44"/>
                </a:cxn>
                <a:cxn ang="0">
                  <a:pos x="9" y="55"/>
                </a:cxn>
                <a:cxn ang="0">
                  <a:pos x="29" y="69"/>
                </a:cxn>
                <a:cxn ang="0">
                  <a:pos x="34" y="88"/>
                </a:cxn>
                <a:cxn ang="0">
                  <a:pos x="57" y="104"/>
                </a:cxn>
                <a:cxn ang="0">
                  <a:pos x="72" y="114"/>
                </a:cxn>
                <a:cxn ang="0">
                  <a:pos x="88" y="135"/>
                </a:cxn>
                <a:cxn ang="0">
                  <a:pos x="129" y="137"/>
                </a:cxn>
                <a:cxn ang="0">
                  <a:pos x="162" y="145"/>
                </a:cxn>
                <a:cxn ang="0">
                  <a:pos x="182" y="152"/>
                </a:cxn>
                <a:cxn ang="0">
                  <a:pos x="227" y="141"/>
                </a:cxn>
                <a:cxn ang="0">
                  <a:pos x="261" y="121"/>
                </a:cxn>
                <a:cxn ang="0">
                  <a:pos x="269" y="105"/>
                </a:cxn>
                <a:cxn ang="0">
                  <a:pos x="304" y="99"/>
                </a:cxn>
                <a:cxn ang="0">
                  <a:pos x="328" y="84"/>
                </a:cxn>
                <a:cxn ang="0">
                  <a:pos x="354" y="79"/>
                </a:cxn>
              </a:cxnLst>
              <a:rect l="0" t="0" r="r" b="b"/>
              <a:pathLst>
                <a:path w="355" h="153">
                  <a:moveTo>
                    <a:pt x="340" y="64"/>
                  </a:moveTo>
                  <a:cubicBezTo>
                    <a:pt x="336" y="60"/>
                    <a:pt x="330" y="62"/>
                    <a:pt x="329" y="65"/>
                  </a:cubicBezTo>
                  <a:cubicBezTo>
                    <a:pt x="327" y="69"/>
                    <a:pt x="324" y="64"/>
                    <a:pt x="318" y="64"/>
                  </a:cubicBezTo>
                  <a:cubicBezTo>
                    <a:pt x="311" y="64"/>
                    <a:pt x="311" y="68"/>
                    <a:pt x="306" y="63"/>
                  </a:cubicBezTo>
                  <a:cubicBezTo>
                    <a:pt x="302" y="59"/>
                    <a:pt x="308" y="57"/>
                    <a:pt x="308" y="57"/>
                  </a:cubicBezTo>
                  <a:cubicBezTo>
                    <a:pt x="308" y="52"/>
                    <a:pt x="308" y="52"/>
                    <a:pt x="308" y="52"/>
                  </a:cubicBezTo>
                  <a:cubicBezTo>
                    <a:pt x="318" y="34"/>
                    <a:pt x="318" y="34"/>
                    <a:pt x="318" y="34"/>
                  </a:cubicBezTo>
                  <a:cubicBezTo>
                    <a:pt x="315" y="33"/>
                    <a:pt x="311" y="32"/>
                    <a:pt x="309" y="33"/>
                  </a:cubicBezTo>
                  <a:cubicBezTo>
                    <a:pt x="307" y="34"/>
                    <a:pt x="300" y="33"/>
                    <a:pt x="300" y="31"/>
                  </a:cubicBezTo>
                  <a:cubicBezTo>
                    <a:pt x="299" y="29"/>
                    <a:pt x="288" y="28"/>
                    <a:pt x="286" y="30"/>
                  </a:cubicBezTo>
                  <a:cubicBezTo>
                    <a:pt x="283" y="32"/>
                    <a:pt x="277" y="34"/>
                    <a:pt x="277" y="36"/>
                  </a:cubicBezTo>
                  <a:cubicBezTo>
                    <a:pt x="276" y="39"/>
                    <a:pt x="270" y="38"/>
                    <a:pt x="268" y="40"/>
                  </a:cubicBezTo>
                  <a:cubicBezTo>
                    <a:pt x="265" y="41"/>
                    <a:pt x="253" y="42"/>
                    <a:pt x="253" y="43"/>
                  </a:cubicBezTo>
                  <a:cubicBezTo>
                    <a:pt x="253" y="45"/>
                    <a:pt x="240" y="45"/>
                    <a:pt x="238" y="43"/>
                  </a:cubicBezTo>
                  <a:cubicBezTo>
                    <a:pt x="236" y="42"/>
                    <a:pt x="225" y="43"/>
                    <a:pt x="224" y="41"/>
                  </a:cubicBezTo>
                  <a:cubicBezTo>
                    <a:pt x="222" y="38"/>
                    <a:pt x="218" y="37"/>
                    <a:pt x="218" y="34"/>
                  </a:cubicBezTo>
                  <a:cubicBezTo>
                    <a:pt x="218" y="32"/>
                    <a:pt x="209" y="32"/>
                    <a:pt x="208" y="30"/>
                  </a:cubicBezTo>
                  <a:cubicBezTo>
                    <a:pt x="207" y="28"/>
                    <a:pt x="201" y="27"/>
                    <a:pt x="200" y="28"/>
                  </a:cubicBezTo>
                  <a:cubicBezTo>
                    <a:pt x="199" y="28"/>
                    <a:pt x="191" y="26"/>
                    <a:pt x="189" y="25"/>
                  </a:cubicBezTo>
                  <a:cubicBezTo>
                    <a:pt x="187" y="25"/>
                    <a:pt x="181" y="27"/>
                    <a:pt x="179" y="27"/>
                  </a:cubicBezTo>
                  <a:cubicBezTo>
                    <a:pt x="177" y="27"/>
                    <a:pt x="173" y="30"/>
                    <a:pt x="171" y="31"/>
                  </a:cubicBezTo>
                  <a:cubicBezTo>
                    <a:pt x="169" y="31"/>
                    <a:pt x="162" y="27"/>
                    <a:pt x="161" y="28"/>
                  </a:cubicBezTo>
                  <a:cubicBezTo>
                    <a:pt x="160" y="29"/>
                    <a:pt x="156" y="24"/>
                    <a:pt x="154" y="22"/>
                  </a:cubicBezTo>
                  <a:cubicBezTo>
                    <a:pt x="152" y="20"/>
                    <a:pt x="154" y="15"/>
                    <a:pt x="153" y="13"/>
                  </a:cubicBezTo>
                  <a:cubicBezTo>
                    <a:pt x="151" y="11"/>
                    <a:pt x="144" y="11"/>
                    <a:pt x="142" y="9"/>
                  </a:cubicBezTo>
                  <a:cubicBezTo>
                    <a:pt x="139" y="8"/>
                    <a:pt x="136" y="6"/>
                    <a:pt x="133" y="6"/>
                  </a:cubicBezTo>
                  <a:cubicBezTo>
                    <a:pt x="131" y="6"/>
                    <a:pt x="127" y="5"/>
                    <a:pt x="126" y="4"/>
                  </a:cubicBezTo>
                  <a:cubicBezTo>
                    <a:pt x="125" y="3"/>
                    <a:pt x="120" y="2"/>
                    <a:pt x="118" y="1"/>
                  </a:cubicBezTo>
                  <a:cubicBezTo>
                    <a:pt x="116" y="0"/>
                    <a:pt x="115" y="3"/>
                    <a:pt x="114" y="5"/>
                  </a:cubicBezTo>
                  <a:cubicBezTo>
                    <a:pt x="113" y="6"/>
                    <a:pt x="109" y="6"/>
                    <a:pt x="108" y="9"/>
                  </a:cubicBezTo>
                  <a:cubicBezTo>
                    <a:pt x="107" y="11"/>
                    <a:pt x="103" y="12"/>
                    <a:pt x="103" y="14"/>
                  </a:cubicBezTo>
                  <a:cubicBezTo>
                    <a:pt x="104" y="17"/>
                    <a:pt x="106" y="22"/>
                    <a:pt x="107" y="24"/>
                  </a:cubicBezTo>
                  <a:cubicBezTo>
                    <a:pt x="109" y="25"/>
                    <a:pt x="108" y="29"/>
                    <a:pt x="107" y="30"/>
                  </a:cubicBezTo>
                  <a:cubicBezTo>
                    <a:pt x="106" y="32"/>
                    <a:pt x="99" y="33"/>
                    <a:pt x="98" y="35"/>
                  </a:cubicBezTo>
                  <a:cubicBezTo>
                    <a:pt x="96" y="37"/>
                    <a:pt x="93" y="35"/>
                    <a:pt x="90" y="33"/>
                  </a:cubicBezTo>
                  <a:cubicBezTo>
                    <a:pt x="86" y="31"/>
                    <a:pt x="82" y="32"/>
                    <a:pt x="81" y="33"/>
                  </a:cubicBezTo>
                  <a:cubicBezTo>
                    <a:pt x="79" y="35"/>
                    <a:pt x="73" y="30"/>
                    <a:pt x="71" y="30"/>
                  </a:cubicBezTo>
                  <a:cubicBezTo>
                    <a:pt x="70" y="29"/>
                    <a:pt x="69" y="23"/>
                    <a:pt x="68" y="23"/>
                  </a:cubicBezTo>
                  <a:cubicBezTo>
                    <a:pt x="66" y="24"/>
                    <a:pt x="54" y="21"/>
                    <a:pt x="52" y="21"/>
                  </a:cubicBezTo>
                  <a:cubicBezTo>
                    <a:pt x="50" y="20"/>
                    <a:pt x="45" y="20"/>
                    <a:pt x="44" y="22"/>
                  </a:cubicBezTo>
                  <a:cubicBezTo>
                    <a:pt x="43" y="24"/>
                    <a:pt x="37" y="23"/>
                    <a:pt x="36" y="25"/>
                  </a:cubicBezTo>
                  <a:cubicBezTo>
                    <a:pt x="35" y="27"/>
                    <a:pt x="31" y="28"/>
                    <a:pt x="29" y="30"/>
                  </a:cubicBezTo>
                  <a:cubicBezTo>
                    <a:pt x="27" y="32"/>
                    <a:pt x="22" y="32"/>
                    <a:pt x="20" y="35"/>
                  </a:cubicBezTo>
                  <a:cubicBezTo>
                    <a:pt x="19" y="38"/>
                    <a:pt x="12" y="40"/>
                    <a:pt x="10" y="40"/>
                  </a:cubicBezTo>
                  <a:cubicBezTo>
                    <a:pt x="8" y="40"/>
                    <a:pt x="3" y="41"/>
                    <a:pt x="2" y="43"/>
                  </a:cubicBezTo>
                  <a:cubicBezTo>
                    <a:pt x="2" y="44"/>
                    <a:pt x="1" y="44"/>
                    <a:pt x="0" y="44"/>
                  </a:cubicBezTo>
                  <a:cubicBezTo>
                    <a:pt x="0" y="44"/>
                    <a:pt x="1" y="44"/>
                    <a:pt x="1" y="45"/>
                  </a:cubicBezTo>
                  <a:cubicBezTo>
                    <a:pt x="2" y="52"/>
                    <a:pt x="5" y="52"/>
                    <a:pt x="9" y="55"/>
                  </a:cubicBezTo>
                  <a:cubicBezTo>
                    <a:pt x="12" y="58"/>
                    <a:pt x="15" y="61"/>
                    <a:pt x="19" y="61"/>
                  </a:cubicBezTo>
                  <a:cubicBezTo>
                    <a:pt x="23" y="61"/>
                    <a:pt x="28" y="65"/>
                    <a:pt x="29" y="69"/>
                  </a:cubicBezTo>
                  <a:cubicBezTo>
                    <a:pt x="29" y="72"/>
                    <a:pt x="33" y="76"/>
                    <a:pt x="35" y="77"/>
                  </a:cubicBezTo>
                  <a:cubicBezTo>
                    <a:pt x="37" y="79"/>
                    <a:pt x="34" y="84"/>
                    <a:pt x="34" y="88"/>
                  </a:cubicBezTo>
                  <a:cubicBezTo>
                    <a:pt x="34" y="93"/>
                    <a:pt x="29" y="94"/>
                    <a:pt x="31" y="98"/>
                  </a:cubicBezTo>
                  <a:cubicBezTo>
                    <a:pt x="34" y="102"/>
                    <a:pt x="52" y="104"/>
                    <a:pt x="57" y="104"/>
                  </a:cubicBezTo>
                  <a:cubicBezTo>
                    <a:pt x="62" y="104"/>
                    <a:pt x="64" y="109"/>
                    <a:pt x="65" y="109"/>
                  </a:cubicBezTo>
                  <a:cubicBezTo>
                    <a:pt x="68" y="110"/>
                    <a:pt x="69" y="113"/>
                    <a:pt x="72" y="114"/>
                  </a:cubicBezTo>
                  <a:cubicBezTo>
                    <a:pt x="76" y="115"/>
                    <a:pt x="80" y="117"/>
                    <a:pt x="81" y="124"/>
                  </a:cubicBezTo>
                  <a:cubicBezTo>
                    <a:pt x="83" y="130"/>
                    <a:pt x="87" y="132"/>
                    <a:pt x="88" y="135"/>
                  </a:cubicBezTo>
                  <a:cubicBezTo>
                    <a:pt x="88" y="138"/>
                    <a:pt x="96" y="136"/>
                    <a:pt x="102" y="137"/>
                  </a:cubicBezTo>
                  <a:cubicBezTo>
                    <a:pt x="108" y="137"/>
                    <a:pt x="125" y="137"/>
                    <a:pt x="129" y="137"/>
                  </a:cubicBezTo>
                  <a:cubicBezTo>
                    <a:pt x="133" y="138"/>
                    <a:pt x="144" y="137"/>
                    <a:pt x="149" y="142"/>
                  </a:cubicBezTo>
                  <a:cubicBezTo>
                    <a:pt x="155" y="146"/>
                    <a:pt x="158" y="142"/>
                    <a:pt x="162" y="145"/>
                  </a:cubicBezTo>
                  <a:cubicBezTo>
                    <a:pt x="165" y="147"/>
                    <a:pt x="168" y="148"/>
                    <a:pt x="173" y="148"/>
                  </a:cubicBezTo>
                  <a:cubicBezTo>
                    <a:pt x="179" y="147"/>
                    <a:pt x="179" y="151"/>
                    <a:pt x="182" y="152"/>
                  </a:cubicBezTo>
                  <a:cubicBezTo>
                    <a:pt x="186" y="153"/>
                    <a:pt x="192" y="146"/>
                    <a:pt x="202" y="142"/>
                  </a:cubicBezTo>
                  <a:cubicBezTo>
                    <a:pt x="211" y="137"/>
                    <a:pt x="222" y="140"/>
                    <a:pt x="227" y="141"/>
                  </a:cubicBezTo>
                  <a:cubicBezTo>
                    <a:pt x="232" y="142"/>
                    <a:pt x="242" y="139"/>
                    <a:pt x="247" y="132"/>
                  </a:cubicBezTo>
                  <a:cubicBezTo>
                    <a:pt x="253" y="126"/>
                    <a:pt x="261" y="127"/>
                    <a:pt x="261" y="121"/>
                  </a:cubicBezTo>
                  <a:cubicBezTo>
                    <a:pt x="262" y="116"/>
                    <a:pt x="255" y="113"/>
                    <a:pt x="258" y="108"/>
                  </a:cubicBezTo>
                  <a:cubicBezTo>
                    <a:pt x="261" y="103"/>
                    <a:pt x="266" y="104"/>
                    <a:pt x="269" y="105"/>
                  </a:cubicBezTo>
                  <a:cubicBezTo>
                    <a:pt x="272" y="107"/>
                    <a:pt x="280" y="109"/>
                    <a:pt x="287" y="104"/>
                  </a:cubicBezTo>
                  <a:cubicBezTo>
                    <a:pt x="295" y="99"/>
                    <a:pt x="298" y="100"/>
                    <a:pt x="304" y="99"/>
                  </a:cubicBezTo>
                  <a:cubicBezTo>
                    <a:pt x="311" y="98"/>
                    <a:pt x="310" y="94"/>
                    <a:pt x="314" y="89"/>
                  </a:cubicBezTo>
                  <a:cubicBezTo>
                    <a:pt x="319" y="85"/>
                    <a:pt x="324" y="84"/>
                    <a:pt x="328" y="84"/>
                  </a:cubicBezTo>
                  <a:cubicBezTo>
                    <a:pt x="332" y="84"/>
                    <a:pt x="338" y="79"/>
                    <a:pt x="343" y="81"/>
                  </a:cubicBezTo>
                  <a:cubicBezTo>
                    <a:pt x="347" y="82"/>
                    <a:pt x="354" y="83"/>
                    <a:pt x="354" y="79"/>
                  </a:cubicBezTo>
                  <a:cubicBezTo>
                    <a:pt x="355" y="76"/>
                    <a:pt x="343" y="68"/>
                    <a:pt x="340" y="6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1"/>
            <p:cNvSpPr/>
            <p:nvPr/>
          </p:nvSpPr>
          <p:spPr bwMode="auto">
            <a:xfrm>
              <a:off x="5105400" y="2522538"/>
              <a:ext cx="11113" cy="301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0" y="9"/>
                </a:cxn>
                <a:cxn ang="0">
                  <a:pos x="4" y="16"/>
                </a:cxn>
                <a:cxn ang="0">
                  <a:pos x="5" y="3"/>
                </a:cxn>
                <a:cxn ang="0">
                  <a:pos x="6" y="0"/>
                </a:cxn>
                <a:cxn ang="0">
                  <a:pos x="2" y="0"/>
                </a:cxn>
              </a:cxnLst>
              <a:rect l="0" t="0" r="r" b="b"/>
              <a:pathLst>
                <a:path w="6" h="16">
                  <a:moveTo>
                    <a:pt x="2" y="0"/>
                  </a:moveTo>
                  <a:cubicBezTo>
                    <a:pt x="1" y="1"/>
                    <a:pt x="0" y="8"/>
                    <a:pt x="0" y="9"/>
                  </a:cubicBezTo>
                  <a:cubicBezTo>
                    <a:pt x="0" y="9"/>
                    <a:pt x="1" y="13"/>
                    <a:pt x="4" y="16"/>
                  </a:cubicBezTo>
                  <a:cubicBezTo>
                    <a:pt x="5" y="11"/>
                    <a:pt x="5" y="4"/>
                    <a:pt x="5" y="3"/>
                  </a:cubicBezTo>
                  <a:cubicBezTo>
                    <a:pt x="5" y="2"/>
                    <a:pt x="6" y="1"/>
                    <a:pt x="6" y="0"/>
                  </a:cubicBezTo>
                  <a:cubicBezTo>
                    <a:pt x="4" y="0"/>
                    <a:pt x="3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2"/>
            <p:cNvSpPr/>
            <p:nvPr/>
          </p:nvSpPr>
          <p:spPr bwMode="auto">
            <a:xfrm>
              <a:off x="5086350" y="2503488"/>
              <a:ext cx="31750" cy="90488"/>
            </a:xfrm>
            <a:custGeom>
              <a:avLst/>
              <a:gdLst/>
              <a:ahLst/>
              <a:cxnLst>
                <a:cxn ang="0">
                  <a:pos x="8" y="47"/>
                </a:cxn>
                <a:cxn ang="0">
                  <a:pos x="9" y="48"/>
                </a:cxn>
                <a:cxn ang="0">
                  <a:pos x="13" y="31"/>
                </a:cxn>
                <a:cxn ang="0">
                  <a:pos x="14" y="26"/>
                </a:cxn>
                <a:cxn ang="0">
                  <a:pos x="10" y="19"/>
                </a:cxn>
                <a:cxn ang="0">
                  <a:pos x="12" y="10"/>
                </a:cxn>
                <a:cxn ang="0">
                  <a:pos x="16" y="10"/>
                </a:cxn>
                <a:cxn ang="0">
                  <a:pos x="17" y="3"/>
                </a:cxn>
                <a:cxn ang="0">
                  <a:pos x="11" y="0"/>
                </a:cxn>
                <a:cxn ang="0">
                  <a:pos x="9" y="6"/>
                </a:cxn>
                <a:cxn ang="0">
                  <a:pos x="0" y="26"/>
                </a:cxn>
                <a:cxn ang="0">
                  <a:pos x="8" y="46"/>
                </a:cxn>
                <a:cxn ang="0">
                  <a:pos x="8" y="47"/>
                </a:cxn>
              </a:cxnLst>
              <a:rect l="0" t="0" r="r" b="b"/>
              <a:pathLst>
                <a:path w="17" h="48">
                  <a:moveTo>
                    <a:pt x="8" y="47"/>
                  </a:moveTo>
                  <a:cubicBezTo>
                    <a:pt x="8" y="47"/>
                    <a:pt x="9" y="47"/>
                    <a:pt x="9" y="48"/>
                  </a:cubicBezTo>
                  <a:cubicBezTo>
                    <a:pt x="10" y="41"/>
                    <a:pt x="11" y="33"/>
                    <a:pt x="13" y="31"/>
                  </a:cubicBezTo>
                  <a:cubicBezTo>
                    <a:pt x="13" y="30"/>
                    <a:pt x="14" y="28"/>
                    <a:pt x="14" y="26"/>
                  </a:cubicBezTo>
                  <a:cubicBezTo>
                    <a:pt x="11" y="23"/>
                    <a:pt x="10" y="19"/>
                    <a:pt x="10" y="19"/>
                  </a:cubicBezTo>
                  <a:cubicBezTo>
                    <a:pt x="10" y="18"/>
                    <a:pt x="11" y="11"/>
                    <a:pt x="12" y="10"/>
                  </a:cubicBezTo>
                  <a:cubicBezTo>
                    <a:pt x="13" y="10"/>
                    <a:pt x="14" y="10"/>
                    <a:pt x="16" y="10"/>
                  </a:cubicBezTo>
                  <a:cubicBezTo>
                    <a:pt x="16" y="8"/>
                    <a:pt x="16" y="5"/>
                    <a:pt x="17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2"/>
                    <a:pt x="9" y="4"/>
                    <a:pt x="9" y="6"/>
                  </a:cubicBezTo>
                  <a:cubicBezTo>
                    <a:pt x="8" y="12"/>
                    <a:pt x="3" y="22"/>
                    <a:pt x="0" y="26"/>
                  </a:cubicBezTo>
                  <a:cubicBezTo>
                    <a:pt x="8" y="46"/>
                    <a:pt x="8" y="46"/>
                    <a:pt x="8" y="46"/>
                  </a:cubicBezTo>
                  <a:lnTo>
                    <a:pt x="8" y="4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53"/>
            <p:cNvSpPr/>
            <p:nvPr/>
          </p:nvSpPr>
          <p:spPr bwMode="auto">
            <a:xfrm>
              <a:off x="5103813" y="2503488"/>
              <a:ext cx="92075" cy="98425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30" y="6"/>
                </a:cxn>
                <a:cxn ang="0">
                  <a:pos x="19" y="12"/>
                </a:cxn>
                <a:cxn ang="0">
                  <a:pos x="9" y="7"/>
                </a:cxn>
                <a:cxn ang="0">
                  <a:pos x="8" y="3"/>
                </a:cxn>
                <a:cxn ang="0">
                  <a:pos x="8" y="3"/>
                </a:cxn>
                <a:cxn ang="0">
                  <a:pos x="6" y="13"/>
                </a:cxn>
                <a:cxn ang="0">
                  <a:pos x="4" y="31"/>
                </a:cxn>
                <a:cxn ang="0">
                  <a:pos x="0" y="48"/>
                </a:cxn>
                <a:cxn ang="0">
                  <a:pos x="10" y="52"/>
                </a:cxn>
                <a:cxn ang="0">
                  <a:pos x="19" y="45"/>
                </a:cxn>
                <a:cxn ang="0">
                  <a:pos x="26" y="42"/>
                </a:cxn>
                <a:cxn ang="0">
                  <a:pos x="33" y="37"/>
                </a:cxn>
                <a:cxn ang="0">
                  <a:pos x="24" y="27"/>
                </a:cxn>
                <a:cxn ang="0">
                  <a:pos x="35" y="20"/>
                </a:cxn>
                <a:cxn ang="0">
                  <a:pos x="47" y="16"/>
                </a:cxn>
                <a:cxn ang="0">
                  <a:pos x="48" y="16"/>
                </a:cxn>
                <a:cxn ang="0">
                  <a:pos x="45" y="5"/>
                </a:cxn>
                <a:cxn ang="0">
                  <a:pos x="44" y="0"/>
                </a:cxn>
              </a:cxnLst>
              <a:rect l="0" t="0" r="r" b="b"/>
              <a:pathLst>
                <a:path w="48" h="52">
                  <a:moveTo>
                    <a:pt x="44" y="0"/>
                  </a:moveTo>
                  <a:cubicBezTo>
                    <a:pt x="37" y="3"/>
                    <a:pt x="31" y="6"/>
                    <a:pt x="30" y="6"/>
                  </a:cubicBezTo>
                  <a:cubicBezTo>
                    <a:pt x="27" y="7"/>
                    <a:pt x="19" y="12"/>
                    <a:pt x="19" y="1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7"/>
                    <a:pt x="7" y="11"/>
                    <a:pt x="6" y="13"/>
                  </a:cubicBezTo>
                  <a:cubicBezTo>
                    <a:pt x="6" y="15"/>
                    <a:pt x="6" y="29"/>
                    <a:pt x="4" y="31"/>
                  </a:cubicBezTo>
                  <a:cubicBezTo>
                    <a:pt x="2" y="33"/>
                    <a:pt x="1" y="41"/>
                    <a:pt x="0" y="48"/>
                  </a:cubicBezTo>
                  <a:cubicBezTo>
                    <a:pt x="4" y="50"/>
                    <a:pt x="8" y="52"/>
                    <a:pt x="10" y="52"/>
                  </a:cubicBezTo>
                  <a:cubicBezTo>
                    <a:pt x="14" y="52"/>
                    <a:pt x="19" y="48"/>
                    <a:pt x="19" y="45"/>
                  </a:cubicBezTo>
                  <a:cubicBezTo>
                    <a:pt x="19" y="43"/>
                    <a:pt x="23" y="42"/>
                    <a:pt x="26" y="42"/>
                  </a:cubicBezTo>
                  <a:cubicBezTo>
                    <a:pt x="30" y="42"/>
                    <a:pt x="30" y="38"/>
                    <a:pt x="33" y="37"/>
                  </a:cubicBezTo>
                  <a:cubicBezTo>
                    <a:pt x="35" y="35"/>
                    <a:pt x="27" y="28"/>
                    <a:pt x="24" y="27"/>
                  </a:cubicBezTo>
                  <a:cubicBezTo>
                    <a:pt x="22" y="26"/>
                    <a:pt x="27" y="20"/>
                    <a:pt x="35" y="20"/>
                  </a:cubicBezTo>
                  <a:cubicBezTo>
                    <a:pt x="44" y="19"/>
                    <a:pt x="42" y="16"/>
                    <a:pt x="47" y="16"/>
                  </a:cubicBezTo>
                  <a:cubicBezTo>
                    <a:pt x="47" y="16"/>
                    <a:pt x="47" y="16"/>
                    <a:pt x="48" y="16"/>
                  </a:cubicBezTo>
                  <a:cubicBezTo>
                    <a:pt x="47" y="12"/>
                    <a:pt x="46" y="8"/>
                    <a:pt x="45" y="5"/>
                  </a:cubicBezTo>
                  <a:cubicBezTo>
                    <a:pt x="45" y="4"/>
                    <a:pt x="44" y="2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54"/>
            <p:cNvSpPr/>
            <p:nvPr/>
          </p:nvSpPr>
          <p:spPr bwMode="auto">
            <a:xfrm>
              <a:off x="5856288" y="2255838"/>
              <a:ext cx="234950" cy="103188"/>
            </a:xfrm>
            <a:custGeom>
              <a:avLst/>
              <a:gdLst/>
              <a:ahLst/>
              <a:cxnLst>
                <a:cxn ang="0">
                  <a:pos x="114" y="10"/>
                </a:cxn>
                <a:cxn ang="0">
                  <a:pos x="103" y="7"/>
                </a:cxn>
                <a:cxn ang="0">
                  <a:pos x="74" y="6"/>
                </a:cxn>
                <a:cxn ang="0">
                  <a:pos x="59" y="1"/>
                </a:cxn>
                <a:cxn ang="0">
                  <a:pos x="47" y="6"/>
                </a:cxn>
                <a:cxn ang="0">
                  <a:pos x="37" y="8"/>
                </a:cxn>
                <a:cxn ang="0">
                  <a:pos x="22" y="8"/>
                </a:cxn>
                <a:cxn ang="0">
                  <a:pos x="15" y="16"/>
                </a:cxn>
                <a:cxn ang="0">
                  <a:pos x="12" y="22"/>
                </a:cxn>
                <a:cxn ang="0">
                  <a:pos x="16" y="26"/>
                </a:cxn>
                <a:cxn ang="0">
                  <a:pos x="25" y="25"/>
                </a:cxn>
                <a:cxn ang="0">
                  <a:pos x="40" y="32"/>
                </a:cxn>
                <a:cxn ang="0">
                  <a:pos x="35" y="38"/>
                </a:cxn>
                <a:cxn ang="0">
                  <a:pos x="25" y="40"/>
                </a:cxn>
                <a:cxn ang="0">
                  <a:pos x="8" y="42"/>
                </a:cxn>
                <a:cxn ang="0">
                  <a:pos x="0" y="49"/>
                </a:cxn>
                <a:cxn ang="0">
                  <a:pos x="16" y="50"/>
                </a:cxn>
                <a:cxn ang="0">
                  <a:pos x="26" y="50"/>
                </a:cxn>
                <a:cxn ang="0">
                  <a:pos x="36" y="52"/>
                </a:cxn>
                <a:cxn ang="0">
                  <a:pos x="51" y="51"/>
                </a:cxn>
                <a:cxn ang="0">
                  <a:pos x="52" y="46"/>
                </a:cxn>
                <a:cxn ang="0">
                  <a:pos x="57" y="43"/>
                </a:cxn>
                <a:cxn ang="0">
                  <a:pos x="64" y="39"/>
                </a:cxn>
                <a:cxn ang="0">
                  <a:pos x="70" y="37"/>
                </a:cxn>
                <a:cxn ang="0">
                  <a:pos x="77" y="39"/>
                </a:cxn>
                <a:cxn ang="0">
                  <a:pos x="84" y="34"/>
                </a:cxn>
                <a:cxn ang="0">
                  <a:pos x="94" y="31"/>
                </a:cxn>
                <a:cxn ang="0">
                  <a:pos x="103" y="26"/>
                </a:cxn>
                <a:cxn ang="0">
                  <a:pos x="112" y="21"/>
                </a:cxn>
                <a:cxn ang="0">
                  <a:pos x="122" y="16"/>
                </a:cxn>
                <a:cxn ang="0">
                  <a:pos x="123" y="14"/>
                </a:cxn>
                <a:cxn ang="0">
                  <a:pos x="114" y="10"/>
                </a:cxn>
              </a:cxnLst>
              <a:rect l="0" t="0" r="r" b="b"/>
              <a:pathLst>
                <a:path w="123" h="54">
                  <a:moveTo>
                    <a:pt x="114" y="10"/>
                  </a:moveTo>
                  <a:cubicBezTo>
                    <a:pt x="109" y="5"/>
                    <a:pt x="108" y="9"/>
                    <a:pt x="103" y="7"/>
                  </a:cubicBezTo>
                  <a:cubicBezTo>
                    <a:pt x="98" y="6"/>
                    <a:pt x="78" y="4"/>
                    <a:pt x="74" y="6"/>
                  </a:cubicBezTo>
                  <a:cubicBezTo>
                    <a:pt x="70" y="7"/>
                    <a:pt x="62" y="3"/>
                    <a:pt x="59" y="1"/>
                  </a:cubicBezTo>
                  <a:cubicBezTo>
                    <a:pt x="56" y="0"/>
                    <a:pt x="48" y="1"/>
                    <a:pt x="47" y="6"/>
                  </a:cubicBezTo>
                  <a:cubicBezTo>
                    <a:pt x="47" y="11"/>
                    <a:pt x="43" y="11"/>
                    <a:pt x="37" y="8"/>
                  </a:cubicBezTo>
                  <a:cubicBezTo>
                    <a:pt x="31" y="5"/>
                    <a:pt x="22" y="5"/>
                    <a:pt x="22" y="8"/>
                  </a:cubicBezTo>
                  <a:cubicBezTo>
                    <a:pt x="22" y="11"/>
                    <a:pt x="17" y="15"/>
                    <a:pt x="15" y="16"/>
                  </a:cubicBezTo>
                  <a:cubicBezTo>
                    <a:pt x="14" y="16"/>
                    <a:pt x="13" y="19"/>
                    <a:pt x="12" y="22"/>
                  </a:cubicBezTo>
                  <a:cubicBezTo>
                    <a:pt x="13" y="22"/>
                    <a:pt x="15" y="24"/>
                    <a:pt x="16" y="26"/>
                  </a:cubicBezTo>
                  <a:cubicBezTo>
                    <a:pt x="18" y="28"/>
                    <a:pt x="24" y="28"/>
                    <a:pt x="25" y="25"/>
                  </a:cubicBezTo>
                  <a:cubicBezTo>
                    <a:pt x="26" y="22"/>
                    <a:pt x="35" y="28"/>
                    <a:pt x="40" y="32"/>
                  </a:cubicBezTo>
                  <a:cubicBezTo>
                    <a:pt x="46" y="37"/>
                    <a:pt x="38" y="34"/>
                    <a:pt x="35" y="38"/>
                  </a:cubicBezTo>
                  <a:cubicBezTo>
                    <a:pt x="33" y="42"/>
                    <a:pt x="26" y="38"/>
                    <a:pt x="25" y="40"/>
                  </a:cubicBezTo>
                  <a:cubicBezTo>
                    <a:pt x="23" y="42"/>
                    <a:pt x="11" y="42"/>
                    <a:pt x="8" y="42"/>
                  </a:cubicBezTo>
                  <a:cubicBezTo>
                    <a:pt x="5" y="42"/>
                    <a:pt x="0" y="46"/>
                    <a:pt x="0" y="49"/>
                  </a:cubicBezTo>
                  <a:cubicBezTo>
                    <a:pt x="1" y="51"/>
                    <a:pt x="12" y="47"/>
                    <a:pt x="16" y="50"/>
                  </a:cubicBezTo>
                  <a:cubicBezTo>
                    <a:pt x="20" y="53"/>
                    <a:pt x="24" y="47"/>
                    <a:pt x="26" y="50"/>
                  </a:cubicBezTo>
                  <a:cubicBezTo>
                    <a:pt x="29" y="54"/>
                    <a:pt x="34" y="51"/>
                    <a:pt x="36" y="52"/>
                  </a:cubicBezTo>
                  <a:cubicBezTo>
                    <a:pt x="38" y="53"/>
                    <a:pt x="50" y="51"/>
                    <a:pt x="51" y="51"/>
                  </a:cubicBezTo>
                  <a:cubicBezTo>
                    <a:pt x="52" y="50"/>
                    <a:pt x="52" y="48"/>
                    <a:pt x="52" y="46"/>
                  </a:cubicBezTo>
                  <a:cubicBezTo>
                    <a:pt x="52" y="43"/>
                    <a:pt x="55" y="44"/>
                    <a:pt x="57" y="43"/>
                  </a:cubicBezTo>
                  <a:cubicBezTo>
                    <a:pt x="60" y="42"/>
                    <a:pt x="62" y="39"/>
                    <a:pt x="64" y="39"/>
                  </a:cubicBezTo>
                  <a:cubicBezTo>
                    <a:pt x="66" y="39"/>
                    <a:pt x="68" y="36"/>
                    <a:pt x="70" y="37"/>
                  </a:cubicBezTo>
                  <a:cubicBezTo>
                    <a:pt x="72" y="37"/>
                    <a:pt x="75" y="41"/>
                    <a:pt x="77" y="39"/>
                  </a:cubicBezTo>
                  <a:cubicBezTo>
                    <a:pt x="80" y="37"/>
                    <a:pt x="81" y="39"/>
                    <a:pt x="84" y="34"/>
                  </a:cubicBezTo>
                  <a:cubicBezTo>
                    <a:pt x="88" y="30"/>
                    <a:pt x="90" y="31"/>
                    <a:pt x="94" y="31"/>
                  </a:cubicBezTo>
                  <a:cubicBezTo>
                    <a:pt x="100" y="32"/>
                    <a:pt x="102" y="29"/>
                    <a:pt x="103" y="26"/>
                  </a:cubicBezTo>
                  <a:cubicBezTo>
                    <a:pt x="105" y="23"/>
                    <a:pt x="109" y="23"/>
                    <a:pt x="112" y="21"/>
                  </a:cubicBezTo>
                  <a:cubicBezTo>
                    <a:pt x="115" y="19"/>
                    <a:pt x="120" y="17"/>
                    <a:pt x="122" y="16"/>
                  </a:cubicBezTo>
                  <a:cubicBezTo>
                    <a:pt x="123" y="16"/>
                    <a:pt x="123" y="15"/>
                    <a:pt x="123" y="14"/>
                  </a:cubicBezTo>
                  <a:cubicBezTo>
                    <a:pt x="119" y="11"/>
                    <a:pt x="117" y="14"/>
                    <a:pt x="114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5210175" y="2244725"/>
              <a:ext cx="149225" cy="66675"/>
            </a:xfrm>
            <a:custGeom>
              <a:avLst/>
              <a:gdLst/>
              <a:ahLst/>
              <a:cxnLst>
                <a:cxn ang="0">
                  <a:pos x="31" y="27"/>
                </a:cxn>
                <a:cxn ang="0">
                  <a:pos x="39" y="33"/>
                </a:cxn>
                <a:cxn ang="0">
                  <a:pos x="40" y="34"/>
                </a:cxn>
                <a:cxn ang="0">
                  <a:pos x="51" y="32"/>
                </a:cxn>
                <a:cxn ang="0">
                  <a:pos x="61" y="33"/>
                </a:cxn>
                <a:cxn ang="0">
                  <a:pos x="60" y="30"/>
                </a:cxn>
                <a:cxn ang="0">
                  <a:pos x="68" y="33"/>
                </a:cxn>
                <a:cxn ang="0">
                  <a:pos x="77" y="33"/>
                </a:cxn>
                <a:cxn ang="0">
                  <a:pos x="73" y="28"/>
                </a:cxn>
                <a:cxn ang="0">
                  <a:pos x="75" y="24"/>
                </a:cxn>
                <a:cxn ang="0">
                  <a:pos x="68" y="21"/>
                </a:cxn>
                <a:cxn ang="0">
                  <a:pos x="65" y="14"/>
                </a:cxn>
                <a:cxn ang="0">
                  <a:pos x="61" y="12"/>
                </a:cxn>
                <a:cxn ang="0">
                  <a:pos x="49" y="14"/>
                </a:cxn>
                <a:cxn ang="0">
                  <a:pos x="42" y="10"/>
                </a:cxn>
                <a:cxn ang="0">
                  <a:pos x="35" y="6"/>
                </a:cxn>
                <a:cxn ang="0">
                  <a:pos x="18" y="4"/>
                </a:cxn>
                <a:cxn ang="0">
                  <a:pos x="4" y="0"/>
                </a:cxn>
                <a:cxn ang="0">
                  <a:pos x="0" y="2"/>
                </a:cxn>
                <a:cxn ang="0">
                  <a:pos x="18" y="12"/>
                </a:cxn>
                <a:cxn ang="0">
                  <a:pos x="22" y="23"/>
                </a:cxn>
                <a:cxn ang="0">
                  <a:pos x="19" y="27"/>
                </a:cxn>
                <a:cxn ang="0">
                  <a:pos x="31" y="27"/>
                </a:cxn>
              </a:cxnLst>
              <a:rect l="0" t="0" r="r" b="b"/>
              <a:pathLst>
                <a:path w="78" h="35">
                  <a:moveTo>
                    <a:pt x="31" y="27"/>
                  </a:moveTo>
                  <a:cubicBezTo>
                    <a:pt x="35" y="25"/>
                    <a:pt x="36" y="29"/>
                    <a:pt x="39" y="33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4" y="33"/>
                    <a:pt x="47" y="32"/>
                    <a:pt x="51" y="32"/>
                  </a:cubicBezTo>
                  <a:cubicBezTo>
                    <a:pt x="54" y="31"/>
                    <a:pt x="58" y="32"/>
                    <a:pt x="61" y="33"/>
                  </a:cubicBezTo>
                  <a:cubicBezTo>
                    <a:pt x="60" y="32"/>
                    <a:pt x="60" y="31"/>
                    <a:pt x="60" y="30"/>
                  </a:cubicBezTo>
                  <a:cubicBezTo>
                    <a:pt x="61" y="28"/>
                    <a:pt x="66" y="31"/>
                    <a:pt x="68" y="33"/>
                  </a:cubicBezTo>
                  <a:cubicBezTo>
                    <a:pt x="70" y="34"/>
                    <a:pt x="75" y="35"/>
                    <a:pt x="77" y="33"/>
                  </a:cubicBezTo>
                  <a:cubicBezTo>
                    <a:pt x="78" y="32"/>
                    <a:pt x="74" y="30"/>
                    <a:pt x="73" y="28"/>
                  </a:cubicBezTo>
                  <a:cubicBezTo>
                    <a:pt x="73" y="27"/>
                    <a:pt x="74" y="26"/>
                    <a:pt x="75" y="24"/>
                  </a:cubicBezTo>
                  <a:cubicBezTo>
                    <a:pt x="72" y="22"/>
                    <a:pt x="69" y="20"/>
                    <a:pt x="68" y="21"/>
                  </a:cubicBezTo>
                  <a:cubicBezTo>
                    <a:pt x="67" y="21"/>
                    <a:pt x="67" y="14"/>
                    <a:pt x="65" y="14"/>
                  </a:cubicBezTo>
                  <a:cubicBezTo>
                    <a:pt x="63" y="14"/>
                    <a:pt x="63" y="12"/>
                    <a:pt x="61" y="12"/>
                  </a:cubicBezTo>
                  <a:cubicBezTo>
                    <a:pt x="59" y="12"/>
                    <a:pt x="51" y="12"/>
                    <a:pt x="49" y="14"/>
                  </a:cubicBezTo>
                  <a:cubicBezTo>
                    <a:pt x="47" y="15"/>
                    <a:pt x="45" y="10"/>
                    <a:pt x="42" y="10"/>
                  </a:cubicBezTo>
                  <a:cubicBezTo>
                    <a:pt x="40" y="10"/>
                    <a:pt x="37" y="8"/>
                    <a:pt x="35" y="6"/>
                  </a:cubicBezTo>
                  <a:cubicBezTo>
                    <a:pt x="34" y="4"/>
                    <a:pt x="21" y="7"/>
                    <a:pt x="18" y="4"/>
                  </a:cubicBezTo>
                  <a:cubicBezTo>
                    <a:pt x="14" y="2"/>
                    <a:pt x="8" y="0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ubicBezTo>
                    <a:pt x="7" y="6"/>
                    <a:pt x="16" y="5"/>
                    <a:pt x="18" y="12"/>
                  </a:cubicBezTo>
                  <a:cubicBezTo>
                    <a:pt x="19" y="20"/>
                    <a:pt x="24" y="17"/>
                    <a:pt x="22" y="23"/>
                  </a:cubicBezTo>
                  <a:cubicBezTo>
                    <a:pt x="22" y="25"/>
                    <a:pt x="21" y="26"/>
                    <a:pt x="19" y="27"/>
                  </a:cubicBezTo>
                  <a:cubicBezTo>
                    <a:pt x="24" y="28"/>
                    <a:pt x="29" y="28"/>
                    <a:pt x="31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6"/>
            <p:cNvSpPr>
              <a:spLocks noEditPoints="1"/>
            </p:cNvSpPr>
            <p:nvPr/>
          </p:nvSpPr>
          <p:spPr bwMode="auto">
            <a:xfrm>
              <a:off x="4911725" y="2281238"/>
              <a:ext cx="406400" cy="160338"/>
            </a:xfrm>
            <a:custGeom>
              <a:avLst/>
              <a:gdLst/>
              <a:ahLst/>
              <a:cxnLst>
                <a:cxn ang="0">
                  <a:pos x="206" y="59"/>
                </a:cxn>
                <a:cxn ang="0">
                  <a:pos x="206" y="47"/>
                </a:cxn>
                <a:cxn ang="0">
                  <a:pos x="206" y="37"/>
                </a:cxn>
                <a:cxn ang="0">
                  <a:pos x="209" y="32"/>
                </a:cxn>
                <a:cxn ang="0">
                  <a:pos x="207" y="28"/>
                </a:cxn>
                <a:cxn ang="0">
                  <a:pos x="198" y="24"/>
                </a:cxn>
                <a:cxn ang="0">
                  <a:pos x="195" y="14"/>
                </a:cxn>
                <a:cxn ang="0">
                  <a:pos x="187" y="8"/>
                </a:cxn>
                <a:cxn ang="0">
                  <a:pos x="175" y="8"/>
                </a:cxn>
                <a:cxn ang="0">
                  <a:pos x="154" y="15"/>
                </a:cxn>
                <a:cxn ang="0">
                  <a:pos x="135" y="16"/>
                </a:cxn>
                <a:cxn ang="0">
                  <a:pos x="121" y="11"/>
                </a:cxn>
                <a:cxn ang="0">
                  <a:pos x="111" y="7"/>
                </a:cxn>
                <a:cxn ang="0">
                  <a:pos x="95" y="2"/>
                </a:cxn>
                <a:cxn ang="0">
                  <a:pos x="60" y="13"/>
                </a:cxn>
                <a:cxn ang="0">
                  <a:pos x="36" y="14"/>
                </a:cxn>
                <a:cxn ang="0">
                  <a:pos x="30" y="23"/>
                </a:cxn>
                <a:cxn ang="0">
                  <a:pos x="6" y="25"/>
                </a:cxn>
                <a:cxn ang="0">
                  <a:pos x="4" y="33"/>
                </a:cxn>
                <a:cxn ang="0">
                  <a:pos x="9" y="36"/>
                </a:cxn>
                <a:cxn ang="0">
                  <a:pos x="10" y="45"/>
                </a:cxn>
                <a:cxn ang="0">
                  <a:pos x="10" y="53"/>
                </a:cxn>
                <a:cxn ang="0">
                  <a:pos x="10" y="59"/>
                </a:cxn>
                <a:cxn ang="0">
                  <a:pos x="16" y="65"/>
                </a:cxn>
                <a:cxn ang="0">
                  <a:pos x="23" y="69"/>
                </a:cxn>
                <a:cxn ang="0">
                  <a:pos x="29" y="71"/>
                </a:cxn>
                <a:cxn ang="0">
                  <a:pos x="36" y="78"/>
                </a:cxn>
                <a:cxn ang="0">
                  <a:pos x="50" y="75"/>
                </a:cxn>
                <a:cxn ang="0">
                  <a:pos x="59" y="71"/>
                </a:cxn>
                <a:cxn ang="0">
                  <a:pos x="75" y="80"/>
                </a:cxn>
                <a:cxn ang="0">
                  <a:pos x="86" y="78"/>
                </a:cxn>
                <a:cxn ang="0">
                  <a:pos x="97" y="71"/>
                </a:cxn>
                <a:cxn ang="0">
                  <a:pos x="106" y="74"/>
                </a:cxn>
                <a:cxn ang="0">
                  <a:pos x="114" y="71"/>
                </a:cxn>
                <a:cxn ang="0">
                  <a:pos x="111" y="80"/>
                </a:cxn>
                <a:cxn ang="0">
                  <a:pos x="111" y="84"/>
                </a:cxn>
                <a:cxn ang="0">
                  <a:pos x="118" y="76"/>
                </a:cxn>
                <a:cxn ang="0">
                  <a:pos x="123" y="74"/>
                </a:cxn>
                <a:cxn ang="0">
                  <a:pos x="133" y="74"/>
                </a:cxn>
                <a:cxn ang="0">
                  <a:pos x="140" y="72"/>
                </a:cxn>
                <a:cxn ang="0">
                  <a:pos x="153" y="73"/>
                </a:cxn>
                <a:cxn ang="0">
                  <a:pos x="168" y="68"/>
                </a:cxn>
                <a:cxn ang="0">
                  <a:pos x="180" y="66"/>
                </a:cxn>
                <a:cxn ang="0">
                  <a:pos x="185" y="68"/>
                </a:cxn>
                <a:cxn ang="0">
                  <a:pos x="190" y="64"/>
                </a:cxn>
                <a:cxn ang="0">
                  <a:pos x="200" y="66"/>
                </a:cxn>
                <a:cxn ang="0">
                  <a:pos x="212" y="68"/>
                </a:cxn>
                <a:cxn ang="0">
                  <a:pos x="206" y="59"/>
                </a:cxn>
                <a:cxn ang="0">
                  <a:pos x="19" y="16"/>
                </a:cxn>
                <a:cxn ang="0">
                  <a:pos x="34" y="14"/>
                </a:cxn>
                <a:cxn ang="0">
                  <a:pos x="25" y="8"/>
                </a:cxn>
                <a:cxn ang="0">
                  <a:pos x="22" y="2"/>
                </a:cxn>
                <a:cxn ang="0">
                  <a:pos x="18" y="3"/>
                </a:cxn>
                <a:cxn ang="0">
                  <a:pos x="6" y="3"/>
                </a:cxn>
                <a:cxn ang="0">
                  <a:pos x="7" y="10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8" y="22"/>
                </a:cxn>
                <a:cxn ang="0">
                  <a:pos x="19" y="16"/>
                </a:cxn>
              </a:cxnLst>
              <a:rect l="0" t="0" r="r" b="b"/>
              <a:pathLst>
                <a:path w="212" h="84">
                  <a:moveTo>
                    <a:pt x="206" y="59"/>
                  </a:moveTo>
                  <a:cubicBezTo>
                    <a:pt x="204" y="58"/>
                    <a:pt x="207" y="49"/>
                    <a:pt x="206" y="47"/>
                  </a:cubicBezTo>
                  <a:cubicBezTo>
                    <a:pt x="205" y="45"/>
                    <a:pt x="203" y="37"/>
                    <a:pt x="206" y="37"/>
                  </a:cubicBezTo>
                  <a:cubicBezTo>
                    <a:pt x="208" y="37"/>
                    <a:pt x="206" y="32"/>
                    <a:pt x="209" y="32"/>
                  </a:cubicBezTo>
                  <a:cubicBezTo>
                    <a:pt x="208" y="30"/>
                    <a:pt x="207" y="28"/>
                    <a:pt x="207" y="28"/>
                  </a:cubicBezTo>
                  <a:cubicBezTo>
                    <a:pt x="205" y="26"/>
                    <a:pt x="200" y="29"/>
                    <a:pt x="198" y="24"/>
                  </a:cubicBezTo>
                  <a:cubicBezTo>
                    <a:pt x="196" y="19"/>
                    <a:pt x="198" y="18"/>
                    <a:pt x="195" y="14"/>
                  </a:cubicBezTo>
                  <a:cubicBezTo>
                    <a:pt x="192" y="10"/>
                    <a:pt x="191" y="6"/>
                    <a:pt x="187" y="8"/>
                  </a:cubicBezTo>
                  <a:cubicBezTo>
                    <a:pt x="185" y="9"/>
                    <a:pt x="180" y="9"/>
                    <a:pt x="175" y="8"/>
                  </a:cubicBezTo>
                  <a:cubicBezTo>
                    <a:pt x="170" y="13"/>
                    <a:pt x="158" y="17"/>
                    <a:pt x="154" y="15"/>
                  </a:cubicBezTo>
                  <a:cubicBezTo>
                    <a:pt x="150" y="14"/>
                    <a:pt x="141" y="16"/>
                    <a:pt x="135" y="16"/>
                  </a:cubicBezTo>
                  <a:cubicBezTo>
                    <a:pt x="128" y="16"/>
                    <a:pt x="126" y="11"/>
                    <a:pt x="121" y="11"/>
                  </a:cubicBezTo>
                  <a:cubicBezTo>
                    <a:pt x="116" y="12"/>
                    <a:pt x="116" y="7"/>
                    <a:pt x="111" y="7"/>
                  </a:cubicBezTo>
                  <a:cubicBezTo>
                    <a:pt x="106" y="7"/>
                    <a:pt x="110" y="4"/>
                    <a:pt x="95" y="2"/>
                  </a:cubicBezTo>
                  <a:cubicBezTo>
                    <a:pt x="79" y="0"/>
                    <a:pt x="65" y="9"/>
                    <a:pt x="60" y="13"/>
                  </a:cubicBezTo>
                  <a:cubicBezTo>
                    <a:pt x="55" y="17"/>
                    <a:pt x="37" y="13"/>
                    <a:pt x="36" y="14"/>
                  </a:cubicBezTo>
                  <a:cubicBezTo>
                    <a:pt x="34" y="15"/>
                    <a:pt x="36" y="21"/>
                    <a:pt x="30" y="23"/>
                  </a:cubicBezTo>
                  <a:cubicBezTo>
                    <a:pt x="24" y="25"/>
                    <a:pt x="11" y="23"/>
                    <a:pt x="6" y="25"/>
                  </a:cubicBezTo>
                  <a:cubicBezTo>
                    <a:pt x="2" y="27"/>
                    <a:pt x="0" y="34"/>
                    <a:pt x="4" y="33"/>
                  </a:cubicBezTo>
                  <a:cubicBezTo>
                    <a:pt x="8" y="33"/>
                    <a:pt x="10" y="35"/>
                    <a:pt x="9" y="36"/>
                  </a:cubicBezTo>
                  <a:cubicBezTo>
                    <a:pt x="8" y="38"/>
                    <a:pt x="12" y="43"/>
                    <a:pt x="10" y="45"/>
                  </a:cubicBezTo>
                  <a:cubicBezTo>
                    <a:pt x="8" y="47"/>
                    <a:pt x="7" y="51"/>
                    <a:pt x="10" y="53"/>
                  </a:cubicBezTo>
                  <a:cubicBezTo>
                    <a:pt x="13" y="55"/>
                    <a:pt x="13" y="58"/>
                    <a:pt x="10" y="59"/>
                  </a:cubicBezTo>
                  <a:cubicBezTo>
                    <a:pt x="7" y="59"/>
                    <a:pt x="16" y="63"/>
                    <a:pt x="16" y="65"/>
                  </a:cubicBezTo>
                  <a:cubicBezTo>
                    <a:pt x="16" y="66"/>
                    <a:pt x="23" y="67"/>
                    <a:pt x="23" y="69"/>
                  </a:cubicBezTo>
                  <a:cubicBezTo>
                    <a:pt x="23" y="71"/>
                    <a:pt x="25" y="72"/>
                    <a:pt x="29" y="71"/>
                  </a:cubicBezTo>
                  <a:cubicBezTo>
                    <a:pt x="32" y="70"/>
                    <a:pt x="34" y="75"/>
                    <a:pt x="36" y="78"/>
                  </a:cubicBezTo>
                  <a:cubicBezTo>
                    <a:pt x="38" y="81"/>
                    <a:pt x="50" y="79"/>
                    <a:pt x="50" y="75"/>
                  </a:cubicBezTo>
                  <a:cubicBezTo>
                    <a:pt x="50" y="72"/>
                    <a:pt x="54" y="71"/>
                    <a:pt x="59" y="71"/>
                  </a:cubicBezTo>
                  <a:cubicBezTo>
                    <a:pt x="65" y="72"/>
                    <a:pt x="72" y="79"/>
                    <a:pt x="75" y="80"/>
                  </a:cubicBezTo>
                  <a:cubicBezTo>
                    <a:pt x="77" y="81"/>
                    <a:pt x="83" y="78"/>
                    <a:pt x="86" y="78"/>
                  </a:cubicBezTo>
                  <a:cubicBezTo>
                    <a:pt x="90" y="78"/>
                    <a:pt x="95" y="73"/>
                    <a:pt x="97" y="71"/>
                  </a:cubicBezTo>
                  <a:cubicBezTo>
                    <a:pt x="99" y="70"/>
                    <a:pt x="102" y="75"/>
                    <a:pt x="106" y="74"/>
                  </a:cubicBezTo>
                  <a:cubicBezTo>
                    <a:pt x="109" y="72"/>
                    <a:pt x="112" y="70"/>
                    <a:pt x="114" y="71"/>
                  </a:cubicBezTo>
                  <a:cubicBezTo>
                    <a:pt x="116" y="72"/>
                    <a:pt x="109" y="78"/>
                    <a:pt x="111" y="80"/>
                  </a:cubicBezTo>
                  <a:cubicBezTo>
                    <a:pt x="112" y="81"/>
                    <a:pt x="112" y="83"/>
                    <a:pt x="111" y="84"/>
                  </a:cubicBezTo>
                  <a:cubicBezTo>
                    <a:pt x="118" y="83"/>
                    <a:pt x="118" y="78"/>
                    <a:pt x="118" y="76"/>
                  </a:cubicBezTo>
                  <a:cubicBezTo>
                    <a:pt x="119" y="74"/>
                    <a:pt x="120" y="72"/>
                    <a:pt x="123" y="74"/>
                  </a:cubicBezTo>
                  <a:cubicBezTo>
                    <a:pt x="125" y="75"/>
                    <a:pt x="128" y="76"/>
                    <a:pt x="133" y="74"/>
                  </a:cubicBezTo>
                  <a:cubicBezTo>
                    <a:pt x="138" y="71"/>
                    <a:pt x="138" y="70"/>
                    <a:pt x="140" y="72"/>
                  </a:cubicBezTo>
                  <a:cubicBezTo>
                    <a:pt x="142" y="74"/>
                    <a:pt x="146" y="73"/>
                    <a:pt x="153" y="73"/>
                  </a:cubicBezTo>
                  <a:cubicBezTo>
                    <a:pt x="160" y="73"/>
                    <a:pt x="161" y="68"/>
                    <a:pt x="168" y="68"/>
                  </a:cubicBezTo>
                  <a:cubicBezTo>
                    <a:pt x="175" y="69"/>
                    <a:pt x="180" y="66"/>
                    <a:pt x="180" y="66"/>
                  </a:cubicBezTo>
                  <a:cubicBezTo>
                    <a:pt x="185" y="68"/>
                    <a:pt x="185" y="68"/>
                    <a:pt x="185" y="68"/>
                  </a:cubicBezTo>
                  <a:cubicBezTo>
                    <a:pt x="186" y="66"/>
                    <a:pt x="186" y="64"/>
                    <a:pt x="190" y="64"/>
                  </a:cubicBezTo>
                  <a:cubicBezTo>
                    <a:pt x="195" y="63"/>
                    <a:pt x="197" y="67"/>
                    <a:pt x="200" y="66"/>
                  </a:cubicBezTo>
                  <a:cubicBezTo>
                    <a:pt x="202" y="65"/>
                    <a:pt x="211" y="74"/>
                    <a:pt x="212" y="68"/>
                  </a:cubicBezTo>
                  <a:cubicBezTo>
                    <a:pt x="212" y="66"/>
                    <a:pt x="208" y="59"/>
                    <a:pt x="206" y="59"/>
                  </a:cubicBezTo>
                  <a:close/>
                  <a:moveTo>
                    <a:pt x="19" y="16"/>
                  </a:moveTo>
                  <a:cubicBezTo>
                    <a:pt x="23" y="14"/>
                    <a:pt x="32" y="16"/>
                    <a:pt x="34" y="14"/>
                  </a:cubicBezTo>
                  <a:cubicBezTo>
                    <a:pt x="36" y="12"/>
                    <a:pt x="28" y="10"/>
                    <a:pt x="25" y="8"/>
                  </a:cubicBezTo>
                  <a:cubicBezTo>
                    <a:pt x="24" y="6"/>
                    <a:pt x="23" y="4"/>
                    <a:pt x="22" y="2"/>
                  </a:cubicBezTo>
                  <a:cubicBezTo>
                    <a:pt x="21" y="3"/>
                    <a:pt x="19" y="3"/>
                    <a:pt x="18" y="3"/>
                  </a:cubicBezTo>
                  <a:cubicBezTo>
                    <a:pt x="15" y="1"/>
                    <a:pt x="8" y="2"/>
                    <a:pt x="6" y="3"/>
                  </a:cubicBezTo>
                  <a:cubicBezTo>
                    <a:pt x="5" y="3"/>
                    <a:pt x="7" y="7"/>
                    <a:pt x="7" y="10"/>
                  </a:cubicBezTo>
                  <a:cubicBezTo>
                    <a:pt x="7" y="13"/>
                    <a:pt x="4" y="14"/>
                    <a:pt x="4" y="15"/>
                  </a:cubicBezTo>
                  <a:cubicBezTo>
                    <a:pt x="4" y="17"/>
                    <a:pt x="3" y="18"/>
                    <a:pt x="1" y="19"/>
                  </a:cubicBezTo>
                  <a:cubicBezTo>
                    <a:pt x="4" y="21"/>
                    <a:pt x="6" y="22"/>
                    <a:pt x="8" y="22"/>
                  </a:cubicBezTo>
                  <a:cubicBezTo>
                    <a:pt x="13" y="22"/>
                    <a:pt x="15" y="17"/>
                    <a:pt x="19" y="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6043613" y="2443163"/>
              <a:ext cx="50800" cy="476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0" y="8"/>
                </a:cxn>
                <a:cxn ang="0">
                  <a:pos x="1" y="11"/>
                </a:cxn>
                <a:cxn ang="0">
                  <a:pos x="8" y="18"/>
                </a:cxn>
                <a:cxn ang="0">
                  <a:pos x="9" y="25"/>
                </a:cxn>
                <a:cxn ang="0">
                  <a:pos x="14" y="25"/>
                </a:cxn>
                <a:cxn ang="0">
                  <a:pos x="25" y="11"/>
                </a:cxn>
                <a:cxn ang="0">
                  <a:pos x="12" y="0"/>
                </a:cxn>
              </a:cxnLst>
              <a:rect l="0" t="0" r="r" b="b"/>
              <a:pathLst>
                <a:path w="26" h="25">
                  <a:moveTo>
                    <a:pt x="12" y="0"/>
                  </a:moveTo>
                  <a:cubicBezTo>
                    <a:pt x="8" y="0"/>
                    <a:pt x="1" y="4"/>
                    <a:pt x="0" y="8"/>
                  </a:cubicBezTo>
                  <a:cubicBezTo>
                    <a:pt x="0" y="8"/>
                    <a:pt x="1" y="10"/>
                    <a:pt x="1" y="11"/>
                  </a:cubicBezTo>
                  <a:cubicBezTo>
                    <a:pt x="2" y="14"/>
                    <a:pt x="5" y="17"/>
                    <a:pt x="8" y="18"/>
                  </a:cubicBezTo>
                  <a:cubicBezTo>
                    <a:pt x="10" y="19"/>
                    <a:pt x="10" y="22"/>
                    <a:pt x="9" y="25"/>
                  </a:cubicBezTo>
                  <a:cubicBezTo>
                    <a:pt x="11" y="25"/>
                    <a:pt x="13" y="25"/>
                    <a:pt x="14" y="25"/>
                  </a:cubicBezTo>
                  <a:cubicBezTo>
                    <a:pt x="17" y="24"/>
                    <a:pt x="24" y="14"/>
                    <a:pt x="25" y="11"/>
                  </a:cubicBezTo>
                  <a:cubicBezTo>
                    <a:pt x="26" y="8"/>
                    <a:pt x="17" y="1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7016750" y="2263775"/>
              <a:ext cx="147638" cy="141288"/>
            </a:xfrm>
            <a:custGeom>
              <a:avLst/>
              <a:gdLst/>
              <a:ahLst/>
              <a:cxnLst>
                <a:cxn ang="0">
                  <a:pos x="74" y="4"/>
                </a:cxn>
                <a:cxn ang="0">
                  <a:pos x="65" y="0"/>
                </a:cxn>
                <a:cxn ang="0">
                  <a:pos x="58" y="9"/>
                </a:cxn>
                <a:cxn ang="0">
                  <a:pos x="50" y="15"/>
                </a:cxn>
                <a:cxn ang="0">
                  <a:pos x="46" y="19"/>
                </a:cxn>
                <a:cxn ang="0">
                  <a:pos x="38" y="21"/>
                </a:cxn>
                <a:cxn ang="0">
                  <a:pos x="31" y="18"/>
                </a:cxn>
                <a:cxn ang="0">
                  <a:pos x="24" y="26"/>
                </a:cxn>
                <a:cxn ang="0">
                  <a:pos x="3" y="38"/>
                </a:cxn>
                <a:cxn ang="0">
                  <a:pos x="0" y="43"/>
                </a:cxn>
                <a:cxn ang="0">
                  <a:pos x="13" y="49"/>
                </a:cxn>
                <a:cxn ang="0">
                  <a:pos x="6" y="62"/>
                </a:cxn>
                <a:cxn ang="0">
                  <a:pos x="8" y="68"/>
                </a:cxn>
                <a:cxn ang="0">
                  <a:pos x="14" y="71"/>
                </a:cxn>
                <a:cxn ang="0">
                  <a:pos x="22" y="70"/>
                </a:cxn>
                <a:cxn ang="0">
                  <a:pos x="25" y="71"/>
                </a:cxn>
                <a:cxn ang="0">
                  <a:pos x="31" y="66"/>
                </a:cxn>
                <a:cxn ang="0">
                  <a:pos x="42" y="64"/>
                </a:cxn>
                <a:cxn ang="0">
                  <a:pos x="48" y="62"/>
                </a:cxn>
                <a:cxn ang="0">
                  <a:pos x="38" y="52"/>
                </a:cxn>
                <a:cxn ang="0">
                  <a:pos x="41" y="42"/>
                </a:cxn>
                <a:cxn ang="0">
                  <a:pos x="61" y="30"/>
                </a:cxn>
                <a:cxn ang="0">
                  <a:pos x="65" y="17"/>
                </a:cxn>
                <a:cxn ang="0">
                  <a:pos x="77" y="4"/>
                </a:cxn>
                <a:cxn ang="0">
                  <a:pos x="74" y="4"/>
                </a:cxn>
              </a:cxnLst>
              <a:rect l="0" t="0" r="r" b="b"/>
              <a:pathLst>
                <a:path w="77" h="74">
                  <a:moveTo>
                    <a:pt x="74" y="4"/>
                  </a:moveTo>
                  <a:cubicBezTo>
                    <a:pt x="70" y="5"/>
                    <a:pt x="68" y="0"/>
                    <a:pt x="65" y="0"/>
                  </a:cubicBezTo>
                  <a:cubicBezTo>
                    <a:pt x="61" y="0"/>
                    <a:pt x="62" y="9"/>
                    <a:pt x="58" y="9"/>
                  </a:cubicBezTo>
                  <a:cubicBezTo>
                    <a:pt x="54" y="9"/>
                    <a:pt x="55" y="14"/>
                    <a:pt x="50" y="15"/>
                  </a:cubicBezTo>
                  <a:cubicBezTo>
                    <a:pt x="45" y="16"/>
                    <a:pt x="43" y="16"/>
                    <a:pt x="46" y="19"/>
                  </a:cubicBezTo>
                  <a:cubicBezTo>
                    <a:pt x="48" y="23"/>
                    <a:pt x="43" y="21"/>
                    <a:pt x="38" y="21"/>
                  </a:cubicBezTo>
                  <a:cubicBezTo>
                    <a:pt x="34" y="21"/>
                    <a:pt x="34" y="18"/>
                    <a:pt x="31" y="18"/>
                  </a:cubicBezTo>
                  <a:cubicBezTo>
                    <a:pt x="28" y="18"/>
                    <a:pt x="26" y="24"/>
                    <a:pt x="24" y="26"/>
                  </a:cubicBezTo>
                  <a:cubicBezTo>
                    <a:pt x="22" y="29"/>
                    <a:pt x="7" y="36"/>
                    <a:pt x="3" y="38"/>
                  </a:cubicBezTo>
                  <a:cubicBezTo>
                    <a:pt x="2" y="39"/>
                    <a:pt x="1" y="41"/>
                    <a:pt x="0" y="43"/>
                  </a:cubicBezTo>
                  <a:cubicBezTo>
                    <a:pt x="5" y="43"/>
                    <a:pt x="10" y="46"/>
                    <a:pt x="13" y="49"/>
                  </a:cubicBezTo>
                  <a:cubicBezTo>
                    <a:pt x="16" y="53"/>
                    <a:pt x="9" y="58"/>
                    <a:pt x="6" y="62"/>
                  </a:cubicBezTo>
                  <a:cubicBezTo>
                    <a:pt x="3" y="65"/>
                    <a:pt x="8" y="65"/>
                    <a:pt x="8" y="68"/>
                  </a:cubicBezTo>
                  <a:cubicBezTo>
                    <a:pt x="8" y="71"/>
                    <a:pt x="12" y="74"/>
                    <a:pt x="14" y="71"/>
                  </a:cubicBezTo>
                  <a:cubicBezTo>
                    <a:pt x="15" y="69"/>
                    <a:pt x="18" y="70"/>
                    <a:pt x="22" y="70"/>
                  </a:cubicBezTo>
                  <a:cubicBezTo>
                    <a:pt x="24" y="70"/>
                    <a:pt x="24" y="70"/>
                    <a:pt x="25" y="71"/>
                  </a:cubicBezTo>
                  <a:cubicBezTo>
                    <a:pt x="27" y="69"/>
                    <a:pt x="30" y="67"/>
                    <a:pt x="31" y="66"/>
                  </a:cubicBezTo>
                  <a:cubicBezTo>
                    <a:pt x="33" y="64"/>
                    <a:pt x="38" y="64"/>
                    <a:pt x="42" y="64"/>
                  </a:cubicBezTo>
                  <a:cubicBezTo>
                    <a:pt x="44" y="64"/>
                    <a:pt x="46" y="63"/>
                    <a:pt x="48" y="62"/>
                  </a:cubicBezTo>
                  <a:cubicBezTo>
                    <a:pt x="43" y="57"/>
                    <a:pt x="39" y="53"/>
                    <a:pt x="38" y="52"/>
                  </a:cubicBezTo>
                  <a:cubicBezTo>
                    <a:pt x="34" y="50"/>
                    <a:pt x="36" y="43"/>
                    <a:pt x="41" y="42"/>
                  </a:cubicBezTo>
                  <a:cubicBezTo>
                    <a:pt x="46" y="41"/>
                    <a:pt x="57" y="32"/>
                    <a:pt x="61" y="30"/>
                  </a:cubicBezTo>
                  <a:cubicBezTo>
                    <a:pt x="64" y="28"/>
                    <a:pt x="62" y="22"/>
                    <a:pt x="65" y="17"/>
                  </a:cubicBezTo>
                  <a:cubicBezTo>
                    <a:pt x="66" y="14"/>
                    <a:pt x="72" y="9"/>
                    <a:pt x="77" y="4"/>
                  </a:cubicBezTo>
                  <a:cubicBezTo>
                    <a:pt x="76" y="4"/>
                    <a:pt x="75" y="4"/>
                    <a:pt x="74" y="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6088063" y="2579688"/>
              <a:ext cx="166688" cy="95250"/>
            </a:xfrm>
            <a:custGeom>
              <a:avLst/>
              <a:gdLst/>
              <a:ahLst/>
              <a:cxnLst>
                <a:cxn ang="0">
                  <a:pos x="85" y="32"/>
                </a:cxn>
                <a:cxn ang="0">
                  <a:pos x="83" y="32"/>
                </a:cxn>
                <a:cxn ang="0">
                  <a:pos x="68" y="29"/>
                </a:cxn>
                <a:cxn ang="0">
                  <a:pos x="46" y="20"/>
                </a:cxn>
                <a:cxn ang="0">
                  <a:pos x="23" y="3"/>
                </a:cxn>
                <a:cxn ang="0">
                  <a:pos x="14" y="2"/>
                </a:cxn>
                <a:cxn ang="0">
                  <a:pos x="7" y="4"/>
                </a:cxn>
                <a:cxn ang="0">
                  <a:pos x="2" y="10"/>
                </a:cxn>
                <a:cxn ang="0">
                  <a:pos x="0" y="19"/>
                </a:cxn>
                <a:cxn ang="0">
                  <a:pos x="6" y="23"/>
                </a:cxn>
                <a:cxn ang="0">
                  <a:pos x="15" y="27"/>
                </a:cxn>
                <a:cxn ang="0">
                  <a:pos x="23" y="32"/>
                </a:cxn>
                <a:cxn ang="0">
                  <a:pos x="33" y="37"/>
                </a:cxn>
                <a:cxn ang="0">
                  <a:pos x="43" y="35"/>
                </a:cxn>
                <a:cxn ang="0">
                  <a:pos x="50" y="42"/>
                </a:cxn>
                <a:cxn ang="0">
                  <a:pos x="64" y="47"/>
                </a:cxn>
                <a:cxn ang="0">
                  <a:pos x="84" y="46"/>
                </a:cxn>
                <a:cxn ang="0">
                  <a:pos x="84" y="34"/>
                </a:cxn>
                <a:cxn ang="0">
                  <a:pos x="85" y="32"/>
                </a:cxn>
              </a:cxnLst>
              <a:rect l="0" t="0" r="r" b="b"/>
              <a:pathLst>
                <a:path w="87" h="50">
                  <a:moveTo>
                    <a:pt x="85" y="32"/>
                  </a:moveTo>
                  <a:cubicBezTo>
                    <a:pt x="84" y="32"/>
                    <a:pt x="84" y="31"/>
                    <a:pt x="83" y="32"/>
                  </a:cubicBezTo>
                  <a:cubicBezTo>
                    <a:pt x="76" y="32"/>
                    <a:pt x="72" y="29"/>
                    <a:pt x="68" y="29"/>
                  </a:cubicBezTo>
                  <a:cubicBezTo>
                    <a:pt x="64" y="29"/>
                    <a:pt x="51" y="24"/>
                    <a:pt x="46" y="20"/>
                  </a:cubicBezTo>
                  <a:cubicBezTo>
                    <a:pt x="41" y="16"/>
                    <a:pt x="27" y="7"/>
                    <a:pt x="23" y="3"/>
                  </a:cubicBezTo>
                  <a:cubicBezTo>
                    <a:pt x="20" y="0"/>
                    <a:pt x="15" y="0"/>
                    <a:pt x="14" y="2"/>
                  </a:cubicBezTo>
                  <a:cubicBezTo>
                    <a:pt x="14" y="3"/>
                    <a:pt x="11" y="3"/>
                    <a:pt x="7" y="4"/>
                  </a:cubicBezTo>
                  <a:cubicBezTo>
                    <a:pt x="6" y="5"/>
                    <a:pt x="2" y="8"/>
                    <a:pt x="2" y="10"/>
                  </a:cubicBezTo>
                  <a:cubicBezTo>
                    <a:pt x="2" y="13"/>
                    <a:pt x="0" y="16"/>
                    <a:pt x="0" y="19"/>
                  </a:cubicBezTo>
                  <a:cubicBezTo>
                    <a:pt x="0" y="21"/>
                    <a:pt x="5" y="21"/>
                    <a:pt x="6" y="23"/>
                  </a:cubicBezTo>
                  <a:cubicBezTo>
                    <a:pt x="7" y="25"/>
                    <a:pt x="15" y="26"/>
                    <a:pt x="15" y="27"/>
                  </a:cubicBezTo>
                  <a:cubicBezTo>
                    <a:pt x="15" y="29"/>
                    <a:pt x="20" y="31"/>
                    <a:pt x="23" y="32"/>
                  </a:cubicBezTo>
                  <a:cubicBezTo>
                    <a:pt x="27" y="32"/>
                    <a:pt x="31" y="36"/>
                    <a:pt x="33" y="37"/>
                  </a:cubicBezTo>
                  <a:cubicBezTo>
                    <a:pt x="35" y="39"/>
                    <a:pt x="41" y="35"/>
                    <a:pt x="43" y="35"/>
                  </a:cubicBezTo>
                  <a:cubicBezTo>
                    <a:pt x="46" y="35"/>
                    <a:pt x="49" y="39"/>
                    <a:pt x="50" y="42"/>
                  </a:cubicBezTo>
                  <a:cubicBezTo>
                    <a:pt x="50" y="44"/>
                    <a:pt x="62" y="45"/>
                    <a:pt x="64" y="47"/>
                  </a:cubicBezTo>
                  <a:cubicBezTo>
                    <a:pt x="67" y="50"/>
                    <a:pt x="81" y="48"/>
                    <a:pt x="84" y="46"/>
                  </a:cubicBezTo>
                  <a:cubicBezTo>
                    <a:pt x="87" y="43"/>
                    <a:pt x="84" y="38"/>
                    <a:pt x="84" y="34"/>
                  </a:cubicBezTo>
                  <a:cubicBezTo>
                    <a:pt x="84" y="33"/>
                    <a:pt x="85" y="32"/>
                    <a:pt x="85" y="3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60"/>
            <p:cNvSpPr/>
            <p:nvPr/>
          </p:nvSpPr>
          <p:spPr bwMode="auto">
            <a:xfrm>
              <a:off x="6329363" y="2622550"/>
              <a:ext cx="182563" cy="407988"/>
            </a:xfrm>
            <a:custGeom>
              <a:avLst/>
              <a:gdLst/>
              <a:ahLst/>
              <a:cxnLst>
                <a:cxn ang="0">
                  <a:pos x="78" y="193"/>
                </a:cxn>
                <a:cxn ang="0">
                  <a:pos x="74" y="185"/>
                </a:cxn>
                <a:cxn ang="0">
                  <a:pos x="70" y="171"/>
                </a:cxn>
                <a:cxn ang="0">
                  <a:pos x="66" y="159"/>
                </a:cxn>
                <a:cxn ang="0">
                  <a:pos x="67" y="151"/>
                </a:cxn>
                <a:cxn ang="0">
                  <a:pos x="68" y="146"/>
                </a:cxn>
                <a:cxn ang="0">
                  <a:pos x="66" y="138"/>
                </a:cxn>
                <a:cxn ang="0">
                  <a:pos x="57" y="128"/>
                </a:cxn>
                <a:cxn ang="0">
                  <a:pos x="59" y="110"/>
                </a:cxn>
                <a:cxn ang="0">
                  <a:pos x="66" y="106"/>
                </a:cxn>
                <a:cxn ang="0">
                  <a:pos x="74" y="104"/>
                </a:cxn>
                <a:cxn ang="0">
                  <a:pos x="84" y="98"/>
                </a:cxn>
                <a:cxn ang="0">
                  <a:pos x="90" y="93"/>
                </a:cxn>
                <a:cxn ang="0">
                  <a:pos x="96" y="84"/>
                </a:cxn>
                <a:cxn ang="0">
                  <a:pos x="96" y="84"/>
                </a:cxn>
                <a:cxn ang="0">
                  <a:pos x="91" y="85"/>
                </a:cxn>
                <a:cxn ang="0">
                  <a:pos x="84" y="81"/>
                </a:cxn>
                <a:cxn ang="0">
                  <a:pos x="78" y="78"/>
                </a:cxn>
                <a:cxn ang="0">
                  <a:pos x="78" y="71"/>
                </a:cxn>
                <a:cxn ang="0">
                  <a:pos x="74" y="66"/>
                </a:cxn>
                <a:cxn ang="0">
                  <a:pos x="70" y="56"/>
                </a:cxn>
                <a:cxn ang="0">
                  <a:pos x="60" y="54"/>
                </a:cxn>
                <a:cxn ang="0">
                  <a:pos x="58" y="49"/>
                </a:cxn>
                <a:cxn ang="0">
                  <a:pos x="67" y="33"/>
                </a:cxn>
                <a:cxn ang="0">
                  <a:pos x="70" y="17"/>
                </a:cxn>
                <a:cxn ang="0">
                  <a:pos x="65" y="11"/>
                </a:cxn>
                <a:cxn ang="0">
                  <a:pos x="63" y="5"/>
                </a:cxn>
                <a:cxn ang="0">
                  <a:pos x="55" y="2"/>
                </a:cxn>
                <a:cxn ang="0">
                  <a:pos x="53" y="3"/>
                </a:cxn>
                <a:cxn ang="0">
                  <a:pos x="54" y="3"/>
                </a:cxn>
                <a:cxn ang="0">
                  <a:pos x="51" y="8"/>
                </a:cxn>
                <a:cxn ang="0">
                  <a:pos x="52" y="16"/>
                </a:cxn>
                <a:cxn ang="0">
                  <a:pos x="47" y="16"/>
                </a:cxn>
                <a:cxn ang="0">
                  <a:pos x="38" y="20"/>
                </a:cxn>
                <a:cxn ang="0">
                  <a:pos x="30" y="28"/>
                </a:cxn>
                <a:cxn ang="0">
                  <a:pos x="27" y="42"/>
                </a:cxn>
                <a:cxn ang="0">
                  <a:pos x="23" y="56"/>
                </a:cxn>
                <a:cxn ang="0">
                  <a:pos x="14" y="56"/>
                </a:cxn>
                <a:cxn ang="0">
                  <a:pos x="12" y="67"/>
                </a:cxn>
                <a:cxn ang="0">
                  <a:pos x="9" y="79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10" y="102"/>
                </a:cxn>
                <a:cxn ang="0">
                  <a:pos x="23" y="125"/>
                </a:cxn>
                <a:cxn ang="0">
                  <a:pos x="22" y="143"/>
                </a:cxn>
                <a:cxn ang="0">
                  <a:pos x="26" y="149"/>
                </a:cxn>
                <a:cxn ang="0">
                  <a:pos x="37" y="148"/>
                </a:cxn>
                <a:cxn ang="0">
                  <a:pos x="47" y="136"/>
                </a:cxn>
                <a:cxn ang="0">
                  <a:pos x="53" y="141"/>
                </a:cxn>
                <a:cxn ang="0">
                  <a:pos x="57" y="153"/>
                </a:cxn>
                <a:cxn ang="0">
                  <a:pos x="63" y="178"/>
                </a:cxn>
                <a:cxn ang="0">
                  <a:pos x="67" y="195"/>
                </a:cxn>
                <a:cxn ang="0">
                  <a:pos x="69" y="209"/>
                </a:cxn>
                <a:cxn ang="0">
                  <a:pos x="68" y="212"/>
                </a:cxn>
                <a:cxn ang="0">
                  <a:pos x="78" y="193"/>
                </a:cxn>
              </a:cxnLst>
              <a:rect l="0" t="0" r="r" b="b"/>
              <a:pathLst>
                <a:path w="96" h="213">
                  <a:moveTo>
                    <a:pt x="78" y="193"/>
                  </a:moveTo>
                  <a:cubicBezTo>
                    <a:pt x="78" y="189"/>
                    <a:pt x="74" y="188"/>
                    <a:pt x="74" y="185"/>
                  </a:cubicBezTo>
                  <a:cubicBezTo>
                    <a:pt x="74" y="181"/>
                    <a:pt x="74" y="175"/>
                    <a:pt x="70" y="171"/>
                  </a:cubicBezTo>
                  <a:cubicBezTo>
                    <a:pt x="65" y="167"/>
                    <a:pt x="63" y="161"/>
                    <a:pt x="66" y="159"/>
                  </a:cubicBezTo>
                  <a:cubicBezTo>
                    <a:pt x="68" y="157"/>
                    <a:pt x="66" y="150"/>
                    <a:pt x="67" y="151"/>
                  </a:cubicBezTo>
                  <a:cubicBezTo>
                    <a:pt x="69" y="151"/>
                    <a:pt x="71" y="147"/>
                    <a:pt x="68" y="146"/>
                  </a:cubicBezTo>
                  <a:cubicBezTo>
                    <a:pt x="65" y="144"/>
                    <a:pt x="68" y="139"/>
                    <a:pt x="66" y="138"/>
                  </a:cubicBezTo>
                  <a:cubicBezTo>
                    <a:pt x="63" y="137"/>
                    <a:pt x="57" y="130"/>
                    <a:pt x="57" y="128"/>
                  </a:cubicBezTo>
                  <a:cubicBezTo>
                    <a:pt x="57" y="126"/>
                    <a:pt x="59" y="113"/>
                    <a:pt x="59" y="110"/>
                  </a:cubicBezTo>
                  <a:cubicBezTo>
                    <a:pt x="60" y="107"/>
                    <a:pt x="64" y="106"/>
                    <a:pt x="66" y="106"/>
                  </a:cubicBezTo>
                  <a:cubicBezTo>
                    <a:pt x="67" y="106"/>
                    <a:pt x="72" y="107"/>
                    <a:pt x="74" y="104"/>
                  </a:cubicBezTo>
                  <a:cubicBezTo>
                    <a:pt x="76" y="101"/>
                    <a:pt x="83" y="100"/>
                    <a:pt x="84" y="98"/>
                  </a:cubicBezTo>
                  <a:cubicBezTo>
                    <a:pt x="85" y="96"/>
                    <a:pt x="90" y="96"/>
                    <a:pt x="90" y="93"/>
                  </a:cubicBezTo>
                  <a:cubicBezTo>
                    <a:pt x="90" y="90"/>
                    <a:pt x="96" y="84"/>
                    <a:pt x="96" y="84"/>
                  </a:cubicBezTo>
                  <a:cubicBezTo>
                    <a:pt x="96" y="84"/>
                    <a:pt x="96" y="84"/>
                    <a:pt x="96" y="84"/>
                  </a:cubicBezTo>
                  <a:cubicBezTo>
                    <a:pt x="96" y="83"/>
                    <a:pt x="94" y="84"/>
                    <a:pt x="91" y="85"/>
                  </a:cubicBezTo>
                  <a:cubicBezTo>
                    <a:pt x="86" y="87"/>
                    <a:pt x="84" y="84"/>
                    <a:pt x="84" y="81"/>
                  </a:cubicBezTo>
                  <a:cubicBezTo>
                    <a:pt x="85" y="78"/>
                    <a:pt x="81" y="78"/>
                    <a:pt x="78" y="78"/>
                  </a:cubicBezTo>
                  <a:cubicBezTo>
                    <a:pt x="75" y="78"/>
                    <a:pt x="77" y="74"/>
                    <a:pt x="78" y="71"/>
                  </a:cubicBezTo>
                  <a:cubicBezTo>
                    <a:pt x="79" y="68"/>
                    <a:pt x="77" y="66"/>
                    <a:pt x="74" y="66"/>
                  </a:cubicBezTo>
                  <a:cubicBezTo>
                    <a:pt x="70" y="65"/>
                    <a:pt x="69" y="58"/>
                    <a:pt x="70" y="56"/>
                  </a:cubicBezTo>
                  <a:cubicBezTo>
                    <a:pt x="71" y="54"/>
                    <a:pt x="63" y="53"/>
                    <a:pt x="60" y="54"/>
                  </a:cubicBezTo>
                  <a:cubicBezTo>
                    <a:pt x="56" y="56"/>
                    <a:pt x="59" y="51"/>
                    <a:pt x="58" y="49"/>
                  </a:cubicBezTo>
                  <a:cubicBezTo>
                    <a:pt x="57" y="46"/>
                    <a:pt x="62" y="38"/>
                    <a:pt x="67" y="33"/>
                  </a:cubicBezTo>
                  <a:cubicBezTo>
                    <a:pt x="72" y="28"/>
                    <a:pt x="70" y="22"/>
                    <a:pt x="70" y="17"/>
                  </a:cubicBezTo>
                  <a:cubicBezTo>
                    <a:pt x="70" y="11"/>
                    <a:pt x="68" y="11"/>
                    <a:pt x="65" y="11"/>
                  </a:cubicBezTo>
                  <a:cubicBezTo>
                    <a:pt x="63" y="11"/>
                    <a:pt x="63" y="8"/>
                    <a:pt x="63" y="5"/>
                  </a:cubicBezTo>
                  <a:cubicBezTo>
                    <a:pt x="63" y="2"/>
                    <a:pt x="58" y="0"/>
                    <a:pt x="55" y="2"/>
                  </a:cubicBezTo>
                  <a:cubicBezTo>
                    <a:pt x="55" y="2"/>
                    <a:pt x="54" y="2"/>
                    <a:pt x="53" y="3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3" y="7"/>
                    <a:pt x="51" y="8"/>
                  </a:cubicBezTo>
                  <a:cubicBezTo>
                    <a:pt x="49" y="9"/>
                    <a:pt x="49" y="12"/>
                    <a:pt x="52" y="16"/>
                  </a:cubicBezTo>
                  <a:cubicBezTo>
                    <a:pt x="55" y="20"/>
                    <a:pt x="48" y="18"/>
                    <a:pt x="47" y="16"/>
                  </a:cubicBezTo>
                  <a:cubicBezTo>
                    <a:pt x="46" y="13"/>
                    <a:pt x="41" y="17"/>
                    <a:pt x="38" y="20"/>
                  </a:cubicBezTo>
                  <a:cubicBezTo>
                    <a:pt x="35" y="22"/>
                    <a:pt x="30" y="24"/>
                    <a:pt x="30" y="28"/>
                  </a:cubicBezTo>
                  <a:cubicBezTo>
                    <a:pt x="30" y="33"/>
                    <a:pt x="26" y="38"/>
                    <a:pt x="27" y="42"/>
                  </a:cubicBezTo>
                  <a:cubicBezTo>
                    <a:pt x="28" y="46"/>
                    <a:pt x="23" y="54"/>
                    <a:pt x="23" y="56"/>
                  </a:cubicBezTo>
                  <a:cubicBezTo>
                    <a:pt x="23" y="58"/>
                    <a:pt x="15" y="56"/>
                    <a:pt x="14" y="56"/>
                  </a:cubicBezTo>
                  <a:cubicBezTo>
                    <a:pt x="13" y="56"/>
                    <a:pt x="14" y="64"/>
                    <a:pt x="12" y="67"/>
                  </a:cubicBezTo>
                  <a:cubicBezTo>
                    <a:pt x="10" y="69"/>
                    <a:pt x="11" y="79"/>
                    <a:pt x="9" y="79"/>
                  </a:cubicBezTo>
                  <a:cubicBezTo>
                    <a:pt x="6" y="79"/>
                    <a:pt x="4" y="87"/>
                    <a:pt x="4" y="87"/>
                  </a:cubicBezTo>
                  <a:cubicBezTo>
                    <a:pt x="4" y="87"/>
                    <a:pt x="2" y="89"/>
                    <a:pt x="0" y="91"/>
                  </a:cubicBezTo>
                  <a:cubicBezTo>
                    <a:pt x="2" y="95"/>
                    <a:pt x="6" y="100"/>
                    <a:pt x="10" y="102"/>
                  </a:cubicBezTo>
                  <a:cubicBezTo>
                    <a:pt x="17" y="104"/>
                    <a:pt x="21" y="118"/>
                    <a:pt x="23" y="125"/>
                  </a:cubicBezTo>
                  <a:cubicBezTo>
                    <a:pt x="25" y="132"/>
                    <a:pt x="24" y="139"/>
                    <a:pt x="22" y="143"/>
                  </a:cubicBezTo>
                  <a:cubicBezTo>
                    <a:pt x="19" y="147"/>
                    <a:pt x="22" y="147"/>
                    <a:pt x="26" y="149"/>
                  </a:cubicBezTo>
                  <a:cubicBezTo>
                    <a:pt x="30" y="151"/>
                    <a:pt x="34" y="152"/>
                    <a:pt x="37" y="148"/>
                  </a:cubicBezTo>
                  <a:cubicBezTo>
                    <a:pt x="40" y="144"/>
                    <a:pt x="46" y="141"/>
                    <a:pt x="47" y="136"/>
                  </a:cubicBezTo>
                  <a:cubicBezTo>
                    <a:pt x="48" y="132"/>
                    <a:pt x="50" y="138"/>
                    <a:pt x="53" y="141"/>
                  </a:cubicBezTo>
                  <a:cubicBezTo>
                    <a:pt x="55" y="143"/>
                    <a:pt x="57" y="148"/>
                    <a:pt x="57" y="153"/>
                  </a:cubicBezTo>
                  <a:cubicBezTo>
                    <a:pt x="58" y="159"/>
                    <a:pt x="58" y="173"/>
                    <a:pt x="63" y="178"/>
                  </a:cubicBezTo>
                  <a:cubicBezTo>
                    <a:pt x="68" y="182"/>
                    <a:pt x="69" y="192"/>
                    <a:pt x="67" y="195"/>
                  </a:cubicBezTo>
                  <a:cubicBezTo>
                    <a:pt x="66" y="199"/>
                    <a:pt x="70" y="205"/>
                    <a:pt x="69" y="209"/>
                  </a:cubicBezTo>
                  <a:cubicBezTo>
                    <a:pt x="68" y="209"/>
                    <a:pt x="68" y="211"/>
                    <a:pt x="68" y="212"/>
                  </a:cubicBezTo>
                  <a:cubicBezTo>
                    <a:pt x="72" y="213"/>
                    <a:pt x="78" y="193"/>
                    <a:pt x="78" y="1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61"/>
            <p:cNvSpPr/>
            <p:nvPr/>
          </p:nvSpPr>
          <p:spPr bwMode="auto">
            <a:xfrm>
              <a:off x="6265863" y="2628900"/>
              <a:ext cx="65088" cy="39688"/>
            </a:xfrm>
            <a:custGeom>
              <a:avLst/>
              <a:gdLst/>
              <a:ahLst/>
              <a:cxnLst>
                <a:cxn ang="0">
                  <a:pos x="33" y="7"/>
                </a:cxn>
                <a:cxn ang="0">
                  <a:pos x="20" y="3"/>
                </a:cxn>
                <a:cxn ang="0">
                  <a:pos x="11" y="2"/>
                </a:cxn>
                <a:cxn ang="0">
                  <a:pos x="3" y="9"/>
                </a:cxn>
                <a:cxn ang="0">
                  <a:pos x="0" y="14"/>
                </a:cxn>
                <a:cxn ang="0">
                  <a:pos x="3" y="16"/>
                </a:cxn>
                <a:cxn ang="0">
                  <a:pos x="11" y="18"/>
                </a:cxn>
                <a:cxn ang="0">
                  <a:pos x="21" y="19"/>
                </a:cxn>
                <a:cxn ang="0">
                  <a:pos x="32" y="17"/>
                </a:cxn>
                <a:cxn ang="0">
                  <a:pos x="31" y="8"/>
                </a:cxn>
                <a:cxn ang="0">
                  <a:pos x="33" y="7"/>
                </a:cxn>
              </a:cxnLst>
              <a:rect l="0" t="0" r="r" b="b"/>
              <a:pathLst>
                <a:path w="34" h="21">
                  <a:moveTo>
                    <a:pt x="33" y="7"/>
                  </a:moveTo>
                  <a:cubicBezTo>
                    <a:pt x="26" y="1"/>
                    <a:pt x="24" y="6"/>
                    <a:pt x="20" y="3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8" y="4"/>
                    <a:pt x="5" y="3"/>
                    <a:pt x="3" y="9"/>
                  </a:cubicBezTo>
                  <a:cubicBezTo>
                    <a:pt x="2" y="11"/>
                    <a:pt x="1" y="12"/>
                    <a:pt x="0" y="14"/>
                  </a:cubicBezTo>
                  <a:cubicBezTo>
                    <a:pt x="1" y="15"/>
                    <a:pt x="2" y="16"/>
                    <a:pt x="3" y="16"/>
                  </a:cubicBezTo>
                  <a:cubicBezTo>
                    <a:pt x="5" y="16"/>
                    <a:pt x="7" y="19"/>
                    <a:pt x="11" y="18"/>
                  </a:cubicBezTo>
                  <a:cubicBezTo>
                    <a:pt x="14" y="17"/>
                    <a:pt x="16" y="20"/>
                    <a:pt x="21" y="19"/>
                  </a:cubicBezTo>
                  <a:cubicBezTo>
                    <a:pt x="26" y="17"/>
                    <a:pt x="31" y="21"/>
                    <a:pt x="32" y="17"/>
                  </a:cubicBezTo>
                  <a:cubicBezTo>
                    <a:pt x="34" y="14"/>
                    <a:pt x="31" y="8"/>
                    <a:pt x="31" y="8"/>
                  </a:cubicBezTo>
                  <a:cubicBezTo>
                    <a:pt x="31" y="8"/>
                    <a:pt x="32" y="7"/>
                    <a:pt x="33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62"/>
            <p:cNvSpPr/>
            <p:nvPr/>
          </p:nvSpPr>
          <p:spPr bwMode="auto">
            <a:xfrm>
              <a:off x="6535738" y="2741613"/>
              <a:ext cx="160338" cy="331788"/>
            </a:xfrm>
            <a:custGeom>
              <a:avLst/>
              <a:gdLst/>
              <a:ahLst/>
              <a:cxnLst>
                <a:cxn ang="0">
                  <a:pos x="62" y="22"/>
                </a:cxn>
                <a:cxn ang="0">
                  <a:pos x="51" y="13"/>
                </a:cxn>
                <a:cxn ang="0">
                  <a:pos x="48" y="7"/>
                </a:cxn>
                <a:cxn ang="0">
                  <a:pos x="38" y="2"/>
                </a:cxn>
                <a:cxn ang="0">
                  <a:pos x="29" y="7"/>
                </a:cxn>
                <a:cxn ang="0">
                  <a:pos x="22" y="9"/>
                </a:cxn>
                <a:cxn ang="0">
                  <a:pos x="12" y="9"/>
                </a:cxn>
                <a:cxn ang="0">
                  <a:pos x="4" y="10"/>
                </a:cxn>
                <a:cxn ang="0">
                  <a:pos x="0" y="12"/>
                </a:cxn>
                <a:cxn ang="0">
                  <a:pos x="5" y="18"/>
                </a:cxn>
                <a:cxn ang="0">
                  <a:pos x="10" y="27"/>
                </a:cxn>
                <a:cxn ang="0">
                  <a:pos x="20" y="32"/>
                </a:cxn>
                <a:cxn ang="0">
                  <a:pos x="27" y="34"/>
                </a:cxn>
                <a:cxn ang="0">
                  <a:pos x="31" y="42"/>
                </a:cxn>
                <a:cxn ang="0">
                  <a:pos x="22" y="47"/>
                </a:cxn>
                <a:cxn ang="0">
                  <a:pos x="35" y="58"/>
                </a:cxn>
                <a:cxn ang="0">
                  <a:pos x="40" y="68"/>
                </a:cxn>
                <a:cxn ang="0">
                  <a:pos x="50" y="80"/>
                </a:cxn>
                <a:cxn ang="0">
                  <a:pos x="59" y="89"/>
                </a:cxn>
                <a:cxn ang="0">
                  <a:pos x="61" y="100"/>
                </a:cxn>
                <a:cxn ang="0">
                  <a:pos x="65" y="119"/>
                </a:cxn>
                <a:cxn ang="0">
                  <a:pos x="57" y="132"/>
                </a:cxn>
                <a:cxn ang="0">
                  <a:pos x="47" y="138"/>
                </a:cxn>
                <a:cxn ang="0">
                  <a:pos x="47" y="148"/>
                </a:cxn>
                <a:cxn ang="0">
                  <a:pos x="34" y="148"/>
                </a:cxn>
                <a:cxn ang="0">
                  <a:pos x="27" y="153"/>
                </a:cxn>
                <a:cxn ang="0">
                  <a:pos x="32" y="157"/>
                </a:cxn>
                <a:cxn ang="0">
                  <a:pos x="29" y="167"/>
                </a:cxn>
                <a:cxn ang="0">
                  <a:pos x="34" y="172"/>
                </a:cxn>
                <a:cxn ang="0">
                  <a:pos x="45" y="164"/>
                </a:cxn>
                <a:cxn ang="0">
                  <a:pos x="47" y="159"/>
                </a:cxn>
                <a:cxn ang="0">
                  <a:pos x="50" y="153"/>
                </a:cxn>
                <a:cxn ang="0">
                  <a:pos x="57" y="152"/>
                </a:cxn>
                <a:cxn ang="0">
                  <a:pos x="73" y="145"/>
                </a:cxn>
                <a:cxn ang="0">
                  <a:pos x="81" y="130"/>
                </a:cxn>
                <a:cxn ang="0">
                  <a:pos x="79" y="104"/>
                </a:cxn>
                <a:cxn ang="0">
                  <a:pos x="68" y="86"/>
                </a:cxn>
                <a:cxn ang="0">
                  <a:pos x="50" y="71"/>
                </a:cxn>
                <a:cxn ang="0">
                  <a:pos x="45" y="62"/>
                </a:cxn>
                <a:cxn ang="0">
                  <a:pos x="42" y="47"/>
                </a:cxn>
                <a:cxn ang="0">
                  <a:pos x="50" y="37"/>
                </a:cxn>
                <a:cxn ang="0">
                  <a:pos x="54" y="30"/>
                </a:cxn>
                <a:cxn ang="0">
                  <a:pos x="63" y="24"/>
                </a:cxn>
                <a:cxn ang="0">
                  <a:pos x="64" y="24"/>
                </a:cxn>
                <a:cxn ang="0">
                  <a:pos x="62" y="22"/>
                </a:cxn>
              </a:cxnLst>
              <a:rect l="0" t="0" r="r" b="b"/>
              <a:pathLst>
                <a:path w="84" h="174">
                  <a:moveTo>
                    <a:pt x="62" y="22"/>
                  </a:moveTo>
                  <a:cubicBezTo>
                    <a:pt x="59" y="21"/>
                    <a:pt x="51" y="15"/>
                    <a:pt x="51" y="13"/>
                  </a:cubicBezTo>
                  <a:cubicBezTo>
                    <a:pt x="51" y="11"/>
                    <a:pt x="55" y="7"/>
                    <a:pt x="48" y="7"/>
                  </a:cubicBezTo>
                  <a:cubicBezTo>
                    <a:pt x="40" y="6"/>
                    <a:pt x="40" y="3"/>
                    <a:pt x="38" y="2"/>
                  </a:cubicBezTo>
                  <a:cubicBezTo>
                    <a:pt x="37" y="0"/>
                    <a:pt x="31" y="4"/>
                    <a:pt x="29" y="7"/>
                  </a:cubicBezTo>
                  <a:cubicBezTo>
                    <a:pt x="28" y="11"/>
                    <a:pt x="26" y="7"/>
                    <a:pt x="22" y="9"/>
                  </a:cubicBezTo>
                  <a:cubicBezTo>
                    <a:pt x="18" y="11"/>
                    <a:pt x="14" y="6"/>
                    <a:pt x="12" y="9"/>
                  </a:cubicBezTo>
                  <a:cubicBezTo>
                    <a:pt x="10" y="12"/>
                    <a:pt x="6" y="7"/>
                    <a:pt x="4" y="10"/>
                  </a:cubicBezTo>
                  <a:cubicBezTo>
                    <a:pt x="3" y="11"/>
                    <a:pt x="2" y="11"/>
                    <a:pt x="0" y="12"/>
                  </a:cubicBezTo>
                  <a:cubicBezTo>
                    <a:pt x="2" y="14"/>
                    <a:pt x="5" y="16"/>
                    <a:pt x="5" y="18"/>
                  </a:cubicBezTo>
                  <a:cubicBezTo>
                    <a:pt x="5" y="21"/>
                    <a:pt x="10" y="23"/>
                    <a:pt x="10" y="27"/>
                  </a:cubicBezTo>
                  <a:cubicBezTo>
                    <a:pt x="10" y="30"/>
                    <a:pt x="17" y="33"/>
                    <a:pt x="20" y="32"/>
                  </a:cubicBezTo>
                  <a:cubicBezTo>
                    <a:pt x="22" y="30"/>
                    <a:pt x="27" y="29"/>
                    <a:pt x="27" y="34"/>
                  </a:cubicBezTo>
                  <a:cubicBezTo>
                    <a:pt x="28" y="39"/>
                    <a:pt x="31" y="39"/>
                    <a:pt x="31" y="42"/>
                  </a:cubicBezTo>
                  <a:cubicBezTo>
                    <a:pt x="31" y="46"/>
                    <a:pt x="24" y="44"/>
                    <a:pt x="22" y="47"/>
                  </a:cubicBezTo>
                  <a:cubicBezTo>
                    <a:pt x="21" y="51"/>
                    <a:pt x="35" y="55"/>
                    <a:pt x="35" y="58"/>
                  </a:cubicBezTo>
                  <a:cubicBezTo>
                    <a:pt x="35" y="61"/>
                    <a:pt x="39" y="64"/>
                    <a:pt x="40" y="68"/>
                  </a:cubicBezTo>
                  <a:cubicBezTo>
                    <a:pt x="42" y="72"/>
                    <a:pt x="48" y="76"/>
                    <a:pt x="50" y="80"/>
                  </a:cubicBezTo>
                  <a:cubicBezTo>
                    <a:pt x="51" y="84"/>
                    <a:pt x="57" y="87"/>
                    <a:pt x="59" y="89"/>
                  </a:cubicBezTo>
                  <a:cubicBezTo>
                    <a:pt x="61" y="91"/>
                    <a:pt x="62" y="96"/>
                    <a:pt x="61" y="100"/>
                  </a:cubicBezTo>
                  <a:cubicBezTo>
                    <a:pt x="60" y="104"/>
                    <a:pt x="60" y="112"/>
                    <a:pt x="65" y="119"/>
                  </a:cubicBezTo>
                  <a:cubicBezTo>
                    <a:pt x="69" y="125"/>
                    <a:pt x="60" y="128"/>
                    <a:pt x="57" y="132"/>
                  </a:cubicBezTo>
                  <a:cubicBezTo>
                    <a:pt x="54" y="135"/>
                    <a:pt x="55" y="140"/>
                    <a:pt x="47" y="138"/>
                  </a:cubicBezTo>
                  <a:cubicBezTo>
                    <a:pt x="38" y="136"/>
                    <a:pt x="48" y="145"/>
                    <a:pt x="47" y="148"/>
                  </a:cubicBezTo>
                  <a:cubicBezTo>
                    <a:pt x="45" y="151"/>
                    <a:pt x="34" y="145"/>
                    <a:pt x="34" y="148"/>
                  </a:cubicBezTo>
                  <a:cubicBezTo>
                    <a:pt x="34" y="150"/>
                    <a:pt x="30" y="152"/>
                    <a:pt x="27" y="153"/>
                  </a:cubicBezTo>
                  <a:cubicBezTo>
                    <a:pt x="28" y="155"/>
                    <a:pt x="30" y="156"/>
                    <a:pt x="32" y="157"/>
                  </a:cubicBezTo>
                  <a:cubicBezTo>
                    <a:pt x="35" y="159"/>
                    <a:pt x="29" y="162"/>
                    <a:pt x="29" y="167"/>
                  </a:cubicBezTo>
                  <a:cubicBezTo>
                    <a:pt x="29" y="172"/>
                    <a:pt x="33" y="174"/>
                    <a:pt x="34" y="172"/>
                  </a:cubicBezTo>
                  <a:cubicBezTo>
                    <a:pt x="36" y="169"/>
                    <a:pt x="42" y="165"/>
                    <a:pt x="45" y="164"/>
                  </a:cubicBezTo>
                  <a:cubicBezTo>
                    <a:pt x="47" y="163"/>
                    <a:pt x="45" y="159"/>
                    <a:pt x="47" y="159"/>
                  </a:cubicBezTo>
                  <a:cubicBezTo>
                    <a:pt x="50" y="160"/>
                    <a:pt x="49" y="156"/>
                    <a:pt x="50" y="153"/>
                  </a:cubicBezTo>
                  <a:cubicBezTo>
                    <a:pt x="51" y="151"/>
                    <a:pt x="53" y="152"/>
                    <a:pt x="57" y="152"/>
                  </a:cubicBezTo>
                  <a:cubicBezTo>
                    <a:pt x="61" y="152"/>
                    <a:pt x="67" y="149"/>
                    <a:pt x="73" y="145"/>
                  </a:cubicBezTo>
                  <a:cubicBezTo>
                    <a:pt x="78" y="141"/>
                    <a:pt x="79" y="140"/>
                    <a:pt x="81" y="130"/>
                  </a:cubicBezTo>
                  <a:cubicBezTo>
                    <a:pt x="84" y="119"/>
                    <a:pt x="79" y="107"/>
                    <a:pt x="79" y="104"/>
                  </a:cubicBezTo>
                  <a:cubicBezTo>
                    <a:pt x="79" y="101"/>
                    <a:pt x="71" y="86"/>
                    <a:pt x="68" y="86"/>
                  </a:cubicBezTo>
                  <a:cubicBezTo>
                    <a:pt x="65" y="86"/>
                    <a:pt x="52" y="73"/>
                    <a:pt x="50" y="71"/>
                  </a:cubicBezTo>
                  <a:cubicBezTo>
                    <a:pt x="48" y="69"/>
                    <a:pt x="48" y="65"/>
                    <a:pt x="45" y="62"/>
                  </a:cubicBezTo>
                  <a:cubicBezTo>
                    <a:pt x="42" y="59"/>
                    <a:pt x="41" y="52"/>
                    <a:pt x="42" y="47"/>
                  </a:cubicBezTo>
                  <a:cubicBezTo>
                    <a:pt x="43" y="42"/>
                    <a:pt x="50" y="40"/>
                    <a:pt x="50" y="37"/>
                  </a:cubicBezTo>
                  <a:cubicBezTo>
                    <a:pt x="50" y="33"/>
                    <a:pt x="51" y="30"/>
                    <a:pt x="54" y="30"/>
                  </a:cubicBezTo>
                  <a:cubicBezTo>
                    <a:pt x="58" y="30"/>
                    <a:pt x="62" y="27"/>
                    <a:pt x="63" y="24"/>
                  </a:cubicBezTo>
                  <a:cubicBezTo>
                    <a:pt x="63" y="24"/>
                    <a:pt x="64" y="24"/>
                    <a:pt x="64" y="24"/>
                  </a:cubicBezTo>
                  <a:cubicBezTo>
                    <a:pt x="63" y="22"/>
                    <a:pt x="62" y="22"/>
                    <a:pt x="62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63"/>
            <p:cNvSpPr/>
            <p:nvPr/>
          </p:nvSpPr>
          <p:spPr bwMode="auto">
            <a:xfrm>
              <a:off x="6535738" y="2940050"/>
              <a:ext cx="131763" cy="93663"/>
            </a:xfrm>
            <a:custGeom>
              <a:avLst/>
              <a:gdLst/>
              <a:ahLst/>
              <a:cxnLst>
                <a:cxn ang="0">
                  <a:pos x="34" y="44"/>
                </a:cxn>
                <a:cxn ang="0">
                  <a:pos x="47" y="44"/>
                </a:cxn>
                <a:cxn ang="0">
                  <a:pos x="47" y="34"/>
                </a:cxn>
                <a:cxn ang="0">
                  <a:pos x="57" y="28"/>
                </a:cxn>
                <a:cxn ang="0">
                  <a:pos x="65" y="15"/>
                </a:cxn>
                <a:cxn ang="0">
                  <a:pos x="61" y="1"/>
                </a:cxn>
                <a:cxn ang="0">
                  <a:pos x="53" y="2"/>
                </a:cxn>
                <a:cxn ang="0">
                  <a:pos x="45" y="5"/>
                </a:cxn>
                <a:cxn ang="0">
                  <a:pos x="42" y="8"/>
                </a:cxn>
                <a:cxn ang="0">
                  <a:pos x="35" y="3"/>
                </a:cxn>
                <a:cxn ang="0">
                  <a:pos x="20" y="3"/>
                </a:cxn>
                <a:cxn ang="0">
                  <a:pos x="4" y="10"/>
                </a:cxn>
                <a:cxn ang="0">
                  <a:pos x="5" y="21"/>
                </a:cxn>
                <a:cxn ang="0">
                  <a:pos x="6" y="29"/>
                </a:cxn>
                <a:cxn ang="0">
                  <a:pos x="6" y="30"/>
                </a:cxn>
                <a:cxn ang="0">
                  <a:pos x="9" y="40"/>
                </a:cxn>
                <a:cxn ang="0">
                  <a:pos x="16" y="41"/>
                </a:cxn>
                <a:cxn ang="0">
                  <a:pos x="17" y="47"/>
                </a:cxn>
                <a:cxn ang="0">
                  <a:pos x="26" y="48"/>
                </a:cxn>
                <a:cxn ang="0">
                  <a:pos x="27" y="49"/>
                </a:cxn>
                <a:cxn ang="0">
                  <a:pos x="34" y="44"/>
                </a:cxn>
              </a:cxnLst>
              <a:rect l="0" t="0" r="r" b="b"/>
              <a:pathLst>
                <a:path w="69" h="49">
                  <a:moveTo>
                    <a:pt x="34" y="44"/>
                  </a:moveTo>
                  <a:cubicBezTo>
                    <a:pt x="34" y="41"/>
                    <a:pt x="45" y="47"/>
                    <a:pt x="47" y="44"/>
                  </a:cubicBezTo>
                  <a:cubicBezTo>
                    <a:pt x="48" y="41"/>
                    <a:pt x="38" y="32"/>
                    <a:pt x="47" y="34"/>
                  </a:cubicBezTo>
                  <a:cubicBezTo>
                    <a:pt x="55" y="36"/>
                    <a:pt x="54" y="31"/>
                    <a:pt x="57" y="28"/>
                  </a:cubicBezTo>
                  <a:cubicBezTo>
                    <a:pt x="60" y="24"/>
                    <a:pt x="69" y="21"/>
                    <a:pt x="65" y="15"/>
                  </a:cubicBezTo>
                  <a:cubicBezTo>
                    <a:pt x="61" y="10"/>
                    <a:pt x="61" y="5"/>
                    <a:pt x="61" y="1"/>
                  </a:cubicBezTo>
                  <a:cubicBezTo>
                    <a:pt x="58" y="3"/>
                    <a:pt x="54" y="3"/>
                    <a:pt x="53" y="2"/>
                  </a:cubicBezTo>
                  <a:cubicBezTo>
                    <a:pt x="50" y="1"/>
                    <a:pt x="45" y="1"/>
                    <a:pt x="45" y="5"/>
                  </a:cubicBezTo>
                  <a:cubicBezTo>
                    <a:pt x="45" y="9"/>
                    <a:pt x="41" y="9"/>
                    <a:pt x="42" y="8"/>
                  </a:cubicBezTo>
                  <a:cubicBezTo>
                    <a:pt x="42" y="6"/>
                    <a:pt x="38" y="6"/>
                    <a:pt x="35" y="3"/>
                  </a:cubicBezTo>
                  <a:cubicBezTo>
                    <a:pt x="33" y="0"/>
                    <a:pt x="24" y="4"/>
                    <a:pt x="20" y="3"/>
                  </a:cubicBezTo>
                  <a:cubicBezTo>
                    <a:pt x="16" y="1"/>
                    <a:pt x="9" y="5"/>
                    <a:pt x="4" y="10"/>
                  </a:cubicBezTo>
                  <a:cubicBezTo>
                    <a:pt x="0" y="16"/>
                    <a:pt x="5" y="16"/>
                    <a:pt x="5" y="21"/>
                  </a:cubicBezTo>
                  <a:cubicBezTo>
                    <a:pt x="5" y="25"/>
                    <a:pt x="8" y="25"/>
                    <a:pt x="6" y="29"/>
                  </a:cubicBezTo>
                  <a:cubicBezTo>
                    <a:pt x="6" y="29"/>
                    <a:pt x="6" y="29"/>
                    <a:pt x="6" y="30"/>
                  </a:cubicBezTo>
                  <a:cubicBezTo>
                    <a:pt x="11" y="31"/>
                    <a:pt x="9" y="37"/>
                    <a:pt x="9" y="40"/>
                  </a:cubicBezTo>
                  <a:cubicBezTo>
                    <a:pt x="10" y="43"/>
                    <a:pt x="14" y="41"/>
                    <a:pt x="16" y="41"/>
                  </a:cubicBezTo>
                  <a:cubicBezTo>
                    <a:pt x="19" y="41"/>
                    <a:pt x="15" y="45"/>
                    <a:pt x="17" y="47"/>
                  </a:cubicBezTo>
                  <a:cubicBezTo>
                    <a:pt x="19" y="49"/>
                    <a:pt x="25" y="45"/>
                    <a:pt x="26" y="48"/>
                  </a:cubicBezTo>
                  <a:cubicBezTo>
                    <a:pt x="26" y="48"/>
                    <a:pt x="26" y="49"/>
                    <a:pt x="27" y="49"/>
                  </a:cubicBezTo>
                  <a:cubicBezTo>
                    <a:pt x="30" y="48"/>
                    <a:pt x="34" y="46"/>
                    <a:pt x="34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64"/>
            <p:cNvSpPr/>
            <p:nvPr/>
          </p:nvSpPr>
          <p:spPr bwMode="auto">
            <a:xfrm>
              <a:off x="6492875" y="2762250"/>
              <a:ext cx="160338" cy="195263"/>
            </a:xfrm>
            <a:custGeom>
              <a:avLst/>
              <a:gdLst/>
              <a:ahLst/>
              <a:cxnLst>
                <a:cxn ang="0">
                  <a:pos x="57" y="47"/>
                </a:cxn>
                <a:cxn ang="0">
                  <a:pos x="44" y="36"/>
                </a:cxn>
                <a:cxn ang="0">
                  <a:pos x="53" y="31"/>
                </a:cxn>
                <a:cxn ang="0">
                  <a:pos x="49" y="23"/>
                </a:cxn>
                <a:cxn ang="0">
                  <a:pos x="42" y="21"/>
                </a:cxn>
                <a:cxn ang="0">
                  <a:pos x="32" y="16"/>
                </a:cxn>
                <a:cxn ang="0">
                  <a:pos x="27" y="7"/>
                </a:cxn>
                <a:cxn ang="0">
                  <a:pos x="22" y="1"/>
                </a:cxn>
                <a:cxn ang="0">
                  <a:pos x="18" y="1"/>
                </a:cxn>
                <a:cxn ang="0">
                  <a:pos x="16" y="7"/>
                </a:cxn>
                <a:cxn ang="0">
                  <a:pos x="16" y="16"/>
                </a:cxn>
                <a:cxn ang="0">
                  <a:pos x="10" y="11"/>
                </a:cxn>
                <a:cxn ang="0">
                  <a:pos x="4" y="20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3" y="34"/>
                </a:cxn>
                <a:cxn ang="0">
                  <a:pos x="11" y="37"/>
                </a:cxn>
                <a:cxn ang="0">
                  <a:pos x="10" y="49"/>
                </a:cxn>
                <a:cxn ang="0">
                  <a:pos x="7" y="58"/>
                </a:cxn>
                <a:cxn ang="0">
                  <a:pos x="17" y="54"/>
                </a:cxn>
                <a:cxn ang="0">
                  <a:pos x="26" y="53"/>
                </a:cxn>
                <a:cxn ang="0">
                  <a:pos x="33" y="51"/>
                </a:cxn>
                <a:cxn ang="0">
                  <a:pos x="43" y="51"/>
                </a:cxn>
                <a:cxn ang="0">
                  <a:pos x="52" y="59"/>
                </a:cxn>
                <a:cxn ang="0">
                  <a:pos x="52" y="73"/>
                </a:cxn>
                <a:cxn ang="0">
                  <a:pos x="60" y="85"/>
                </a:cxn>
                <a:cxn ang="0">
                  <a:pos x="59" y="97"/>
                </a:cxn>
                <a:cxn ang="0">
                  <a:pos x="64" y="101"/>
                </a:cxn>
                <a:cxn ang="0">
                  <a:pos x="67" y="98"/>
                </a:cxn>
                <a:cxn ang="0">
                  <a:pos x="75" y="95"/>
                </a:cxn>
                <a:cxn ang="0">
                  <a:pos x="83" y="94"/>
                </a:cxn>
                <a:cxn ang="0">
                  <a:pos x="83" y="89"/>
                </a:cxn>
                <a:cxn ang="0">
                  <a:pos x="81" y="78"/>
                </a:cxn>
                <a:cxn ang="0">
                  <a:pos x="72" y="69"/>
                </a:cxn>
                <a:cxn ang="0">
                  <a:pos x="62" y="57"/>
                </a:cxn>
                <a:cxn ang="0">
                  <a:pos x="57" y="47"/>
                </a:cxn>
              </a:cxnLst>
              <a:rect l="0" t="0" r="r" b="b"/>
              <a:pathLst>
                <a:path w="84" h="102">
                  <a:moveTo>
                    <a:pt x="57" y="47"/>
                  </a:moveTo>
                  <a:cubicBezTo>
                    <a:pt x="57" y="44"/>
                    <a:pt x="43" y="40"/>
                    <a:pt x="44" y="36"/>
                  </a:cubicBezTo>
                  <a:cubicBezTo>
                    <a:pt x="46" y="33"/>
                    <a:pt x="53" y="35"/>
                    <a:pt x="53" y="31"/>
                  </a:cubicBezTo>
                  <a:cubicBezTo>
                    <a:pt x="53" y="28"/>
                    <a:pt x="50" y="28"/>
                    <a:pt x="49" y="23"/>
                  </a:cubicBezTo>
                  <a:cubicBezTo>
                    <a:pt x="49" y="18"/>
                    <a:pt x="44" y="19"/>
                    <a:pt x="42" y="21"/>
                  </a:cubicBezTo>
                  <a:cubicBezTo>
                    <a:pt x="39" y="22"/>
                    <a:pt x="32" y="19"/>
                    <a:pt x="32" y="16"/>
                  </a:cubicBezTo>
                  <a:cubicBezTo>
                    <a:pt x="32" y="12"/>
                    <a:pt x="27" y="10"/>
                    <a:pt x="27" y="7"/>
                  </a:cubicBezTo>
                  <a:cubicBezTo>
                    <a:pt x="27" y="5"/>
                    <a:pt x="24" y="3"/>
                    <a:pt x="22" y="1"/>
                  </a:cubicBezTo>
                  <a:cubicBezTo>
                    <a:pt x="21" y="2"/>
                    <a:pt x="19" y="2"/>
                    <a:pt x="18" y="1"/>
                  </a:cubicBezTo>
                  <a:cubicBezTo>
                    <a:pt x="17" y="0"/>
                    <a:pt x="15" y="6"/>
                    <a:pt x="16" y="7"/>
                  </a:cubicBezTo>
                  <a:cubicBezTo>
                    <a:pt x="18" y="8"/>
                    <a:pt x="19" y="17"/>
                    <a:pt x="16" y="16"/>
                  </a:cubicBezTo>
                  <a:cubicBezTo>
                    <a:pt x="12" y="15"/>
                    <a:pt x="12" y="10"/>
                    <a:pt x="10" y="11"/>
                  </a:cubicBezTo>
                  <a:cubicBezTo>
                    <a:pt x="10" y="11"/>
                    <a:pt x="4" y="17"/>
                    <a:pt x="4" y="20"/>
                  </a:cubicBezTo>
                  <a:cubicBezTo>
                    <a:pt x="4" y="22"/>
                    <a:pt x="2" y="22"/>
                    <a:pt x="0" y="23"/>
                  </a:cubicBezTo>
                  <a:cubicBezTo>
                    <a:pt x="1" y="24"/>
                    <a:pt x="2" y="25"/>
                    <a:pt x="2" y="25"/>
                  </a:cubicBezTo>
                  <a:cubicBezTo>
                    <a:pt x="3" y="27"/>
                    <a:pt x="2" y="31"/>
                    <a:pt x="3" y="34"/>
                  </a:cubicBezTo>
                  <a:cubicBezTo>
                    <a:pt x="5" y="38"/>
                    <a:pt x="10" y="32"/>
                    <a:pt x="11" y="37"/>
                  </a:cubicBezTo>
                  <a:cubicBezTo>
                    <a:pt x="13" y="42"/>
                    <a:pt x="10" y="44"/>
                    <a:pt x="10" y="49"/>
                  </a:cubicBezTo>
                  <a:cubicBezTo>
                    <a:pt x="10" y="54"/>
                    <a:pt x="6" y="53"/>
                    <a:pt x="7" y="58"/>
                  </a:cubicBezTo>
                  <a:cubicBezTo>
                    <a:pt x="8" y="62"/>
                    <a:pt x="14" y="57"/>
                    <a:pt x="17" y="54"/>
                  </a:cubicBezTo>
                  <a:cubicBezTo>
                    <a:pt x="21" y="51"/>
                    <a:pt x="24" y="51"/>
                    <a:pt x="26" y="53"/>
                  </a:cubicBezTo>
                  <a:cubicBezTo>
                    <a:pt x="27" y="55"/>
                    <a:pt x="32" y="54"/>
                    <a:pt x="33" y="51"/>
                  </a:cubicBezTo>
                  <a:cubicBezTo>
                    <a:pt x="34" y="49"/>
                    <a:pt x="41" y="48"/>
                    <a:pt x="43" y="51"/>
                  </a:cubicBezTo>
                  <a:cubicBezTo>
                    <a:pt x="46" y="54"/>
                    <a:pt x="48" y="57"/>
                    <a:pt x="52" y="59"/>
                  </a:cubicBezTo>
                  <a:cubicBezTo>
                    <a:pt x="55" y="61"/>
                    <a:pt x="49" y="72"/>
                    <a:pt x="52" y="73"/>
                  </a:cubicBezTo>
                  <a:cubicBezTo>
                    <a:pt x="56" y="74"/>
                    <a:pt x="61" y="79"/>
                    <a:pt x="60" y="85"/>
                  </a:cubicBezTo>
                  <a:cubicBezTo>
                    <a:pt x="60" y="90"/>
                    <a:pt x="63" y="93"/>
                    <a:pt x="59" y="97"/>
                  </a:cubicBezTo>
                  <a:cubicBezTo>
                    <a:pt x="61" y="99"/>
                    <a:pt x="64" y="99"/>
                    <a:pt x="64" y="101"/>
                  </a:cubicBezTo>
                  <a:cubicBezTo>
                    <a:pt x="63" y="102"/>
                    <a:pt x="67" y="102"/>
                    <a:pt x="67" y="98"/>
                  </a:cubicBezTo>
                  <a:cubicBezTo>
                    <a:pt x="67" y="94"/>
                    <a:pt x="72" y="94"/>
                    <a:pt x="75" y="95"/>
                  </a:cubicBezTo>
                  <a:cubicBezTo>
                    <a:pt x="76" y="96"/>
                    <a:pt x="80" y="96"/>
                    <a:pt x="83" y="94"/>
                  </a:cubicBezTo>
                  <a:cubicBezTo>
                    <a:pt x="83" y="92"/>
                    <a:pt x="83" y="90"/>
                    <a:pt x="83" y="89"/>
                  </a:cubicBezTo>
                  <a:cubicBezTo>
                    <a:pt x="84" y="85"/>
                    <a:pt x="83" y="80"/>
                    <a:pt x="81" y="78"/>
                  </a:cubicBezTo>
                  <a:cubicBezTo>
                    <a:pt x="79" y="76"/>
                    <a:pt x="73" y="73"/>
                    <a:pt x="72" y="69"/>
                  </a:cubicBezTo>
                  <a:cubicBezTo>
                    <a:pt x="70" y="65"/>
                    <a:pt x="64" y="61"/>
                    <a:pt x="62" y="57"/>
                  </a:cubicBezTo>
                  <a:cubicBezTo>
                    <a:pt x="61" y="53"/>
                    <a:pt x="57" y="50"/>
                    <a:pt x="57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65"/>
            <p:cNvSpPr/>
            <p:nvPr/>
          </p:nvSpPr>
          <p:spPr bwMode="auto">
            <a:xfrm>
              <a:off x="6437313" y="2806700"/>
              <a:ext cx="176213" cy="328613"/>
            </a:xfrm>
            <a:custGeom>
              <a:avLst/>
              <a:gdLst/>
              <a:ahLst/>
              <a:cxnLst>
                <a:cxn ang="0">
                  <a:pos x="56" y="91"/>
                </a:cxn>
                <a:cxn ang="0">
                  <a:pos x="55" y="80"/>
                </a:cxn>
                <a:cxn ang="0">
                  <a:pos x="71" y="73"/>
                </a:cxn>
                <a:cxn ang="0">
                  <a:pos x="86" y="73"/>
                </a:cxn>
                <a:cxn ang="0">
                  <a:pos x="88" y="74"/>
                </a:cxn>
                <a:cxn ang="0">
                  <a:pos x="89" y="62"/>
                </a:cxn>
                <a:cxn ang="0">
                  <a:pos x="81" y="50"/>
                </a:cxn>
                <a:cxn ang="0">
                  <a:pos x="81" y="36"/>
                </a:cxn>
                <a:cxn ang="0">
                  <a:pos x="72" y="28"/>
                </a:cxn>
                <a:cxn ang="0">
                  <a:pos x="62" y="28"/>
                </a:cxn>
                <a:cxn ang="0">
                  <a:pos x="55" y="30"/>
                </a:cxn>
                <a:cxn ang="0">
                  <a:pos x="46" y="31"/>
                </a:cxn>
                <a:cxn ang="0">
                  <a:pos x="36" y="35"/>
                </a:cxn>
                <a:cxn ang="0">
                  <a:pos x="39" y="26"/>
                </a:cxn>
                <a:cxn ang="0">
                  <a:pos x="40" y="14"/>
                </a:cxn>
                <a:cxn ang="0">
                  <a:pos x="32" y="11"/>
                </a:cxn>
                <a:cxn ang="0">
                  <a:pos x="31" y="2"/>
                </a:cxn>
                <a:cxn ang="0">
                  <a:pos x="29" y="0"/>
                </a:cxn>
                <a:cxn ang="0">
                  <a:pos x="27" y="2"/>
                </a:cxn>
                <a:cxn ang="0">
                  <a:pos x="17" y="8"/>
                </a:cxn>
                <a:cxn ang="0">
                  <a:pos x="9" y="10"/>
                </a:cxn>
                <a:cxn ang="0">
                  <a:pos x="2" y="14"/>
                </a:cxn>
                <a:cxn ang="0">
                  <a:pos x="0" y="32"/>
                </a:cxn>
                <a:cxn ang="0">
                  <a:pos x="9" y="42"/>
                </a:cxn>
                <a:cxn ang="0">
                  <a:pos x="11" y="50"/>
                </a:cxn>
                <a:cxn ang="0">
                  <a:pos x="10" y="55"/>
                </a:cxn>
                <a:cxn ang="0">
                  <a:pos x="9" y="63"/>
                </a:cxn>
                <a:cxn ang="0">
                  <a:pos x="13" y="75"/>
                </a:cxn>
                <a:cxn ang="0">
                  <a:pos x="17" y="89"/>
                </a:cxn>
                <a:cxn ang="0">
                  <a:pos x="21" y="97"/>
                </a:cxn>
                <a:cxn ang="0">
                  <a:pos x="11" y="116"/>
                </a:cxn>
                <a:cxn ang="0">
                  <a:pos x="8" y="132"/>
                </a:cxn>
                <a:cxn ang="0">
                  <a:pos x="9" y="142"/>
                </a:cxn>
                <a:cxn ang="0">
                  <a:pos x="23" y="157"/>
                </a:cxn>
                <a:cxn ang="0">
                  <a:pos x="27" y="162"/>
                </a:cxn>
                <a:cxn ang="0">
                  <a:pos x="33" y="163"/>
                </a:cxn>
                <a:cxn ang="0">
                  <a:pos x="39" y="170"/>
                </a:cxn>
                <a:cxn ang="0">
                  <a:pos x="48" y="171"/>
                </a:cxn>
                <a:cxn ang="0">
                  <a:pos x="51" y="166"/>
                </a:cxn>
                <a:cxn ang="0">
                  <a:pos x="38" y="159"/>
                </a:cxn>
                <a:cxn ang="0">
                  <a:pos x="30" y="146"/>
                </a:cxn>
                <a:cxn ang="0">
                  <a:pos x="26" y="135"/>
                </a:cxn>
                <a:cxn ang="0">
                  <a:pos x="19" y="130"/>
                </a:cxn>
                <a:cxn ang="0">
                  <a:pos x="20" y="112"/>
                </a:cxn>
                <a:cxn ang="0">
                  <a:pos x="27" y="89"/>
                </a:cxn>
                <a:cxn ang="0">
                  <a:pos x="36" y="86"/>
                </a:cxn>
                <a:cxn ang="0">
                  <a:pos x="45" y="93"/>
                </a:cxn>
                <a:cxn ang="0">
                  <a:pos x="57" y="99"/>
                </a:cxn>
                <a:cxn ang="0">
                  <a:pos x="57" y="100"/>
                </a:cxn>
                <a:cxn ang="0">
                  <a:pos x="57" y="99"/>
                </a:cxn>
                <a:cxn ang="0">
                  <a:pos x="56" y="91"/>
                </a:cxn>
              </a:cxnLst>
              <a:rect l="0" t="0" r="r" b="b"/>
              <a:pathLst>
                <a:path w="92" h="172">
                  <a:moveTo>
                    <a:pt x="56" y="91"/>
                  </a:moveTo>
                  <a:cubicBezTo>
                    <a:pt x="56" y="86"/>
                    <a:pt x="51" y="86"/>
                    <a:pt x="55" y="80"/>
                  </a:cubicBezTo>
                  <a:cubicBezTo>
                    <a:pt x="60" y="75"/>
                    <a:pt x="67" y="71"/>
                    <a:pt x="71" y="73"/>
                  </a:cubicBezTo>
                  <a:cubicBezTo>
                    <a:pt x="75" y="74"/>
                    <a:pt x="84" y="70"/>
                    <a:pt x="86" y="73"/>
                  </a:cubicBezTo>
                  <a:cubicBezTo>
                    <a:pt x="87" y="74"/>
                    <a:pt x="87" y="74"/>
                    <a:pt x="88" y="74"/>
                  </a:cubicBezTo>
                  <a:cubicBezTo>
                    <a:pt x="92" y="70"/>
                    <a:pt x="89" y="67"/>
                    <a:pt x="89" y="62"/>
                  </a:cubicBezTo>
                  <a:cubicBezTo>
                    <a:pt x="90" y="56"/>
                    <a:pt x="85" y="51"/>
                    <a:pt x="81" y="50"/>
                  </a:cubicBezTo>
                  <a:cubicBezTo>
                    <a:pt x="78" y="49"/>
                    <a:pt x="84" y="38"/>
                    <a:pt x="81" y="36"/>
                  </a:cubicBezTo>
                  <a:cubicBezTo>
                    <a:pt x="77" y="34"/>
                    <a:pt x="75" y="31"/>
                    <a:pt x="72" y="28"/>
                  </a:cubicBezTo>
                  <a:cubicBezTo>
                    <a:pt x="70" y="25"/>
                    <a:pt x="63" y="26"/>
                    <a:pt x="62" y="28"/>
                  </a:cubicBezTo>
                  <a:cubicBezTo>
                    <a:pt x="61" y="31"/>
                    <a:pt x="56" y="32"/>
                    <a:pt x="55" y="30"/>
                  </a:cubicBezTo>
                  <a:cubicBezTo>
                    <a:pt x="53" y="28"/>
                    <a:pt x="50" y="28"/>
                    <a:pt x="46" y="31"/>
                  </a:cubicBezTo>
                  <a:cubicBezTo>
                    <a:pt x="43" y="34"/>
                    <a:pt x="37" y="39"/>
                    <a:pt x="36" y="35"/>
                  </a:cubicBezTo>
                  <a:cubicBezTo>
                    <a:pt x="35" y="30"/>
                    <a:pt x="39" y="31"/>
                    <a:pt x="39" y="26"/>
                  </a:cubicBezTo>
                  <a:cubicBezTo>
                    <a:pt x="39" y="21"/>
                    <a:pt x="42" y="19"/>
                    <a:pt x="40" y="14"/>
                  </a:cubicBezTo>
                  <a:cubicBezTo>
                    <a:pt x="39" y="9"/>
                    <a:pt x="34" y="15"/>
                    <a:pt x="32" y="11"/>
                  </a:cubicBezTo>
                  <a:cubicBezTo>
                    <a:pt x="31" y="8"/>
                    <a:pt x="32" y="4"/>
                    <a:pt x="31" y="2"/>
                  </a:cubicBezTo>
                  <a:cubicBezTo>
                    <a:pt x="31" y="2"/>
                    <a:pt x="30" y="1"/>
                    <a:pt x="29" y="0"/>
                  </a:cubicBezTo>
                  <a:cubicBezTo>
                    <a:pt x="28" y="1"/>
                    <a:pt x="28" y="1"/>
                    <a:pt x="27" y="2"/>
                  </a:cubicBezTo>
                  <a:cubicBezTo>
                    <a:pt x="26" y="4"/>
                    <a:pt x="19" y="5"/>
                    <a:pt x="17" y="8"/>
                  </a:cubicBezTo>
                  <a:cubicBezTo>
                    <a:pt x="15" y="11"/>
                    <a:pt x="10" y="10"/>
                    <a:pt x="9" y="10"/>
                  </a:cubicBezTo>
                  <a:cubicBezTo>
                    <a:pt x="7" y="10"/>
                    <a:pt x="3" y="11"/>
                    <a:pt x="2" y="14"/>
                  </a:cubicBezTo>
                  <a:cubicBezTo>
                    <a:pt x="2" y="17"/>
                    <a:pt x="0" y="30"/>
                    <a:pt x="0" y="32"/>
                  </a:cubicBezTo>
                  <a:cubicBezTo>
                    <a:pt x="0" y="34"/>
                    <a:pt x="6" y="41"/>
                    <a:pt x="9" y="42"/>
                  </a:cubicBezTo>
                  <a:cubicBezTo>
                    <a:pt x="11" y="43"/>
                    <a:pt x="8" y="48"/>
                    <a:pt x="11" y="50"/>
                  </a:cubicBezTo>
                  <a:cubicBezTo>
                    <a:pt x="14" y="51"/>
                    <a:pt x="12" y="55"/>
                    <a:pt x="10" y="55"/>
                  </a:cubicBezTo>
                  <a:cubicBezTo>
                    <a:pt x="9" y="54"/>
                    <a:pt x="11" y="61"/>
                    <a:pt x="9" y="63"/>
                  </a:cubicBezTo>
                  <a:cubicBezTo>
                    <a:pt x="6" y="65"/>
                    <a:pt x="8" y="71"/>
                    <a:pt x="13" y="75"/>
                  </a:cubicBezTo>
                  <a:cubicBezTo>
                    <a:pt x="17" y="79"/>
                    <a:pt x="17" y="85"/>
                    <a:pt x="17" y="89"/>
                  </a:cubicBezTo>
                  <a:cubicBezTo>
                    <a:pt x="17" y="92"/>
                    <a:pt x="21" y="93"/>
                    <a:pt x="21" y="97"/>
                  </a:cubicBezTo>
                  <a:cubicBezTo>
                    <a:pt x="21" y="97"/>
                    <a:pt x="15" y="117"/>
                    <a:pt x="11" y="116"/>
                  </a:cubicBezTo>
                  <a:cubicBezTo>
                    <a:pt x="10" y="121"/>
                    <a:pt x="9" y="128"/>
                    <a:pt x="8" y="132"/>
                  </a:cubicBezTo>
                  <a:cubicBezTo>
                    <a:pt x="7" y="138"/>
                    <a:pt x="6" y="142"/>
                    <a:pt x="9" y="142"/>
                  </a:cubicBezTo>
                  <a:cubicBezTo>
                    <a:pt x="12" y="143"/>
                    <a:pt x="18" y="150"/>
                    <a:pt x="23" y="157"/>
                  </a:cubicBezTo>
                  <a:cubicBezTo>
                    <a:pt x="25" y="159"/>
                    <a:pt x="26" y="161"/>
                    <a:pt x="27" y="162"/>
                  </a:cubicBezTo>
                  <a:cubicBezTo>
                    <a:pt x="29" y="162"/>
                    <a:pt x="31" y="162"/>
                    <a:pt x="33" y="163"/>
                  </a:cubicBezTo>
                  <a:cubicBezTo>
                    <a:pt x="38" y="164"/>
                    <a:pt x="39" y="167"/>
                    <a:pt x="39" y="170"/>
                  </a:cubicBezTo>
                  <a:cubicBezTo>
                    <a:pt x="39" y="172"/>
                    <a:pt x="46" y="171"/>
                    <a:pt x="48" y="171"/>
                  </a:cubicBezTo>
                  <a:cubicBezTo>
                    <a:pt x="49" y="170"/>
                    <a:pt x="47" y="167"/>
                    <a:pt x="51" y="166"/>
                  </a:cubicBezTo>
                  <a:cubicBezTo>
                    <a:pt x="49" y="163"/>
                    <a:pt x="43" y="159"/>
                    <a:pt x="38" y="159"/>
                  </a:cubicBezTo>
                  <a:cubicBezTo>
                    <a:pt x="33" y="158"/>
                    <a:pt x="30" y="150"/>
                    <a:pt x="30" y="146"/>
                  </a:cubicBezTo>
                  <a:cubicBezTo>
                    <a:pt x="31" y="142"/>
                    <a:pt x="26" y="139"/>
                    <a:pt x="26" y="135"/>
                  </a:cubicBezTo>
                  <a:cubicBezTo>
                    <a:pt x="26" y="132"/>
                    <a:pt x="23" y="132"/>
                    <a:pt x="19" y="130"/>
                  </a:cubicBezTo>
                  <a:cubicBezTo>
                    <a:pt x="15" y="128"/>
                    <a:pt x="20" y="117"/>
                    <a:pt x="20" y="112"/>
                  </a:cubicBezTo>
                  <a:cubicBezTo>
                    <a:pt x="21" y="107"/>
                    <a:pt x="29" y="93"/>
                    <a:pt x="27" y="89"/>
                  </a:cubicBezTo>
                  <a:cubicBezTo>
                    <a:pt x="24" y="85"/>
                    <a:pt x="35" y="81"/>
                    <a:pt x="36" y="86"/>
                  </a:cubicBezTo>
                  <a:cubicBezTo>
                    <a:pt x="37" y="91"/>
                    <a:pt x="38" y="93"/>
                    <a:pt x="45" y="93"/>
                  </a:cubicBezTo>
                  <a:cubicBezTo>
                    <a:pt x="51" y="93"/>
                    <a:pt x="51" y="98"/>
                    <a:pt x="57" y="99"/>
                  </a:cubicBezTo>
                  <a:cubicBezTo>
                    <a:pt x="57" y="99"/>
                    <a:pt x="57" y="99"/>
                    <a:pt x="57" y="100"/>
                  </a:cubicBezTo>
                  <a:cubicBezTo>
                    <a:pt x="57" y="99"/>
                    <a:pt x="57" y="99"/>
                    <a:pt x="57" y="99"/>
                  </a:cubicBezTo>
                  <a:cubicBezTo>
                    <a:pt x="59" y="95"/>
                    <a:pt x="56" y="95"/>
                    <a:pt x="56" y="9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66"/>
            <p:cNvSpPr/>
            <p:nvPr/>
          </p:nvSpPr>
          <p:spPr bwMode="auto">
            <a:xfrm>
              <a:off x="4665663" y="1922463"/>
              <a:ext cx="207963" cy="169863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2" y="31"/>
                </a:cxn>
                <a:cxn ang="0">
                  <a:pos x="3" y="36"/>
                </a:cxn>
                <a:cxn ang="0">
                  <a:pos x="5" y="41"/>
                </a:cxn>
                <a:cxn ang="0">
                  <a:pos x="7" y="47"/>
                </a:cxn>
                <a:cxn ang="0">
                  <a:pos x="10" y="56"/>
                </a:cxn>
                <a:cxn ang="0">
                  <a:pos x="10" y="61"/>
                </a:cxn>
                <a:cxn ang="0">
                  <a:pos x="16" y="65"/>
                </a:cxn>
                <a:cxn ang="0">
                  <a:pos x="24" y="70"/>
                </a:cxn>
                <a:cxn ang="0">
                  <a:pos x="30" y="73"/>
                </a:cxn>
                <a:cxn ang="0">
                  <a:pos x="36" y="72"/>
                </a:cxn>
                <a:cxn ang="0">
                  <a:pos x="39" y="76"/>
                </a:cxn>
                <a:cxn ang="0">
                  <a:pos x="47" y="78"/>
                </a:cxn>
                <a:cxn ang="0">
                  <a:pos x="52" y="84"/>
                </a:cxn>
                <a:cxn ang="0">
                  <a:pos x="59" y="83"/>
                </a:cxn>
                <a:cxn ang="0">
                  <a:pos x="68" y="85"/>
                </a:cxn>
                <a:cxn ang="0">
                  <a:pos x="77" y="85"/>
                </a:cxn>
                <a:cxn ang="0">
                  <a:pos x="86" y="88"/>
                </a:cxn>
                <a:cxn ang="0">
                  <a:pos x="93" y="89"/>
                </a:cxn>
                <a:cxn ang="0">
                  <a:pos x="93" y="82"/>
                </a:cxn>
                <a:cxn ang="0">
                  <a:pos x="103" y="71"/>
                </a:cxn>
                <a:cxn ang="0">
                  <a:pos x="108" y="67"/>
                </a:cxn>
                <a:cxn ang="0">
                  <a:pos x="104" y="56"/>
                </a:cxn>
                <a:cxn ang="0">
                  <a:pos x="103" y="46"/>
                </a:cxn>
                <a:cxn ang="0">
                  <a:pos x="99" y="40"/>
                </a:cxn>
                <a:cxn ang="0">
                  <a:pos x="106" y="35"/>
                </a:cxn>
                <a:cxn ang="0">
                  <a:pos x="105" y="25"/>
                </a:cxn>
                <a:cxn ang="0">
                  <a:pos x="103" y="16"/>
                </a:cxn>
                <a:cxn ang="0">
                  <a:pos x="95" y="10"/>
                </a:cxn>
                <a:cxn ang="0">
                  <a:pos x="94" y="9"/>
                </a:cxn>
                <a:cxn ang="0">
                  <a:pos x="65" y="8"/>
                </a:cxn>
                <a:cxn ang="0">
                  <a:pos x="59" y="6"/>
                </a:cxn>
                <a:cxn ang="0">
                  <a:pos x="53" y="9"/>
                </a:cxn>
                <a:cxn ang="0">
                  <a:pos x="48" y="2"/>
                </a:cxn>
                <a:cxn ang="0">
                  <a:pos x="23" y="9"/>
                </a:cxn>
                <a:cxn ang="0">
                  <a:pos x="6" y="15"/>
                </a:cxn>
                <a:cxn ang="0">
                  <a:pos x="2" y="18"/>
                </a:cxn>
                <a:cxn ang="0">
                  <a:pos x="2" y="19"/>
                </a:cxn>
              </a:cxnLst>
              <a:rect l="0" t="0" r="r" b="b"/>
              <a:pathLst>
                <a:path w="109" h="89">
                  <a:moveTo>
                    <a:pt x="2" y="19"/>
                  </a:moveTo>
                  <a:cubicBezTo>
                    <a:pt x="3" y="21"/>
                    <a:pt x="4" y="28"/>
                    <a:pt x="2" y="31"/>
                  </a:cubicBezTo>
                  <a:cubicBezTo>
                    <a:pt x="0" y="34"/>
                    <a:pt x="1" y="35"/>
                    <a:pt x="3" y="36"/>
                  </a:cubicBezTo>
                  <a:cubicBezTo>
                    <a:pt x="5" y="37"/>
                    <a:pt x="5" y="39"/>
                    <a:pt x="5" y="41"/>
                  </a:cubicBezTo>
                  <a:cubicBezTo>
                    <a:pt x="5" y="43"/>
                    <a:pt x="7" y="43"/>
                    <a:pt x="7" y="47"/>
                  </a:cubicBezTo>
                  <a:cubicBezTo>
                    <a:pt x="7" y="51"/>
                    <a:pt x="8" y="54"/>
                    <a:pt x="10" y="56"/>
                  </a:cubicBezTo>
                  <a:cubicBezTo>
                    <a:pt x="11" y="57"/>
                    <a:pt x="11" y="59"/>
                    <a:pt x="10" y="61"/>
                  </a:cubicBezTo>
                  <a:cubicBezTo>
                    <a:pt x="12" y="63"/>
                    <a:pt x="14" y="64"/>
                    <a:pt x="16" y="65"/>
                  </a:cubicBezTo>
                  <a:cubicBezTo>
                    <a:pt x="22" y="67"/>
                    <a:pt x="24" y="68"/>
                    <a:pt x="24" y="70"/>
                  </a:cubicBezTo>
                  <a:cubicBezTo>
                    <a:pt x="24" y="72"/>
                    <a:pt x="29" y="75"/>
                    <a:pt x="30" y="73"/>
                  </a:cubicBezTo>
                  <a:cubicBezTo>
                    <a:pt x="31" y="70"/>
                    <a:pt x="34" y="72"/>
                    <a:pt x="36" y="72"/>
                  </a:cubicBezTo>
                  <a:cubicBezTo>
                    <a:pt x="38" y="72"/>
                    <a:pt x="39" y="74"/>
                    <a:pt x="39" y="76"/>
                  </a:cubicBezTo>
                  <a:cubicBezTo>
                    <a:pt x="40" y="77"/>
                    <a:pt x="45" y="76"/>
                    <a:pt x="47" y="78"/>
                  </a:cubicBezTo>
                  <a:cubicBezTo>
                    <a:pt x="48" y="79"/>
                    <a:pt x="49" y="83"/>
                    <a:pt x="52" y="84"/>
                  </a:cubicBezTo>
                  <a:cubicBezTo>
                    <a:pt x="54" y="86"/>
                    <a:pt x="57" y="82"/>
                    <a:pt x="59" y="83"/>
                  </a:cubicBezTo>
                  <a:cubicBezTo>
                    <a:pt x="60" y="85"/>
                    <a:pt x="65" y="86"/>
                    <a:pt x="68" y="85"/>
                  </a:cubicBezTo>
                  <a:cubicBezTo>
                    <a:pt x="71" y="83"/>
                    <a:pt x="73" y="86"/>
                    <a:pt x="77" y="85"/>
                  </a:cubicBezTo>
                  <a:cubicBezTo>
                    <a:pt x="81" y="85"/>
                    <a:pt x="85" y="86"/>
                    <a:pt x="86" y="88"/>
                  </a:cubicBezTo>
                  <a:cubicBezTo>
                    <a:pt x="87" y="88"/>
                    <a:pt x="90" y="89"/>
                    <a:pt x="93" y="89"/>
                  </a:cubicBezTo>
                  <a:cubicBezTo>
                    <a:pt x="94" y="88"/>
                    <a:pt x="92" y="83"/>
                    <a:pt x="93" y="82"/>
                  </a:cubicBezTo>
                  <a:cubicBezTo>
                    <a:pt x="93" y="81"/>
                    <a:pt x="102" y="73"/>
                    <a:pt x="103" y="71"/>
                  </a:cubicBezTo>
                  <a:cubicBezTo>
                    <a:pt x="105" y="69"/>
                    <a:pt x="107" y="69"/>
                    <a:pt x="108" y="67"/>
                  </a:cubicBezTo>
                  <a:cubicBezTo>
                    <a:pt x="109" y="65"/>
                    <a:pt x="105" y="58"/>
                    <a:pt x="104" y="56"/>
                  </a:cubicBezTo>
                  <a:cubicBezTo>
                    <a:pt x="103" y="55"/>
                    <a:pt x="102" y="49"/>
                    <a:pt x="103" y="46"/>
                  </a:cubicBezTo>
                  <a:cubicBezTo>
                    <a:pt x="104" y="44"/>
                    <a:pt x="99" y="42"/>
                    <a:pt x="99" y="40"/>
                  </a:cubicBezTo>
                  <a:cubicBezTo>
                    <a:pt x="99" y="39"/>
                    <a:pt x="103" y="36"/>
                    <a:pt x="106" y="35"/>
                  </a:cubicBezTo>
                  <a:cubicBezTo>
                    <a:pt x="108" y="34"/>
                    <a:pt x="107" y="27"/>
                    <a:pt x="105" y="25"/>
                  </a:cubicBezTo>
                  <a:cubicBezTo>
                    <a:pt x="103" y="23"/>
                    <a:pt x="102" y="20"/>
                    <a:pt x="103" y="16"/>
                  </a:cubicBezTo>
                  <a:cubicBezTo>
                    <a:pt x="105" y="13"/>
                    <a:pt x="96" y="10"/>
                    <a:pt x="95" y="10"/>
                  </a:cubicBezTo>
                  <a:cubicBezTo>
                    <a:pt x="94" y="10"/>
                    <a:pt x="94" y="10"/>
                    <a:pt x="94" y="9"/>
                  </a:cubicBezTo>
                  <a:cubicBezTo>
                    <a:pt x="86" y="11"/>
                    <a:pt x="66" y="9"/>
                    <a:pt x="65" y="8"/>
                  </a:cubicBezTo>
                  <a:cubicBezTo>
                    <a:pt x="64" y="8"/>
                    <a:pt x="61" y="7"/>
                    <a:pt x="59" y="6"/>
                  </a:cubicBezTo>
                  <a:cubicBezTo>
                    <a:pt x="58" y="8"/>
                    <a:pt x="56" y="9"/>
                    <a:pt x="53" y="9"/>
                  </a:cubicBezTo>
                  <a:cubicBezTo>
                    <a:pt x="48" y="9"/>
                    <a:pt x="48" y="5"/>
                    <a:pt x="48" y="2"/>
                  </a:cubicBezTo>
                  <a:cubicBezTo>
                    <a:pt x="48" y="0"/>
                    <a:pt x="28" y="4"/>
                    <a:pt x="23" y="9"/>
                  </a:cubicBezTo>
                  <a:cubicBezTo>
                    <a:pt x="18" y="15"/>
                    <a:pt x="6" y="13"/>
                    <a:pt x="6" y="15"/>
                  </a:cubicBezTo>
                  <a:cubicBezTo>
                    <a:pt x="5" y="17"/>
                    <a:pt x="3" y="18"/>
                    <a:pt x="2" y="18"/>
                  </a:cubicBezTo>
                  <a:cubicBezTo>
                    <a:pt x="2" y="18"/>
                    <a:pt x="2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67"/>
            <p:cNvSpPr/>
            <p:nvPr/>
          </p:nvSpPr>
          <p:spPr bwMode="auto">
            <a:xfrm>
              <a:off x="4695825" y="2198688"/>
              <a:ext cx="79375" cy="74613"/>
            </a:xfrm>
            <a:custGeom>
              <a:avLst/>
              <a:gdLst/>
              <a:ahLst/>
              <a:cxnLst>
                <a:cxn ang="0">
                  <a:pos x="31" y="35"/>
                </a:cxn>
                <a:cxn ang="0">
                  <a:pos x="39" y="23"/>
                </a:cxn>
                <a:cxn ang="0">
                  <a:pos x="40" y="8"/>
                </a:cxn>
                <a:cxn ang="0">
                  <a:pos x="30" y="2"/>
                </a:cxn>
                <a:cxn ang="0">
                  <a:pos x="13" y="1"/>
                </a:cxn>
                <a:cxn ang="0">
                  <a:pos x="6" y="2"/>
                </a:cxn>
                <a:cxn ang="0">
                  <a:pos x="1" y="5"/>
                </a:cxn>
                <a:cxn ang="0">
                  <a:pos x="6" y="13"/>
                </a:cxn>
                <a:cxn ang="0">
                  <a:pos x="15" y="24"/>
                </a:cxn>
                <a:cxn ang="0">
                  <a:pos x="24" y="34"/>
                </a:cxn>
                <a:cxn ang="0">
                  <a:pos x="30" y="39"/>
                </a:cxn>
                <a:cxn ang="0">
                  <a:pos x="31" y="35"/>
                </a:cxn>
              </a:cxnLst>
              <a:rect l="0" t="0" r="r" b="b"/>
              <a:pathLst>
                <a:path w="41" h="39">
                  <a:moveTo>
                    <a:pt x="31" y="35"/>
                  </a:moveTo>
                  <a:cubicBezTo>
                    <a:pt x="30" y="33"/>
                    <a:pt x="37" y="23"/>
                    <a:pt x="39" y="23"/>
                  </a:cubicBezTo>
                  <a:cubicBezTo>
                    <a:pt x="41" y="23"/>
                    <a:pt x="41" y="13"/>
                    <a:pt x="40" y="8"/>
                  </a:cubicBezTo>
                  <a:cubicBezTo>
                    <a:pt x="35" y="4"/>
                    <a:pt x="30" y="2"/>
                    <a:pt x="30" y="2"/>
                  </a:cubicBezTo>
                  <a:cubicBezTo>
                    <a:pt x="30" y="2"/>
                    <a:pt x="15" y="2"/>
                    <a:pt x="13" y="1"/>
                  </a:cubicBezTo>
                  <a:cubicBezTo>
                    <a:pt x="10" y="0"/>
                    <a:pt x="8" y="4"/>
                    <a:pt x="6" y="2"/>
                  </a:cubicBezTo>
                  <a:cubicBezTo>
                    <a:pt x="3" y="0"/>
                    <a:pt x="0" y="3"/>
                    <a:pt x="1" y="5"/>
                  </a:cubicBezTo>
                  <a:cubicBezTo>
                    <a:pt x="1" y="8"/>
                    <a:pt x="6" y="9"/>
                    <a:pt x="6" y="13"/>
                  </a:cubicBezTo>
                  <a:cubicBezTo>
                    <a:pt x="6" y="17"/>
                    <a:pt x="15" y="22"/>
                    <a:pt x="15" y="24"/>
                  </a:cubicBezTo>
                  <a:cubicBezTo>
                    <a:pt x="15" y="25"/>
                    <a:pt x="21" y="29"/>
                    <a:pt x="24" y="34"/>
                  </a:cubicBezTo>
                  <a:cubicBezTo>
                    <a:pt x="26" y="35"/>
                    <a:pt x="28" y="37"/>
                    <a:pt x="30" y="39"/>
                  </a:cubicBezTo>
                  <a:cubicBezTo>
                    <a:pt x="30" y="37"/>
                    <a:pt x="31" y="36"/>
                    <a:pt x="31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68"/>
            <p:cNvSpPr/>
            <p:nvPr/>
          </p:nvSpPr>
          <p:spPr bwMode="auto">
            <a:xfrm>
              <a:off x="4657725" y="2165350"/>
              <a:ext cx="114300" cy="98425"/>
            </a:xfrm>
            <a:custGeom>
              <a:avLst/>
              <a:gdLst/>
              <a:ahLst/>
              <a:cxnLst>
                <a:cxn ang="0">
                  <a:pos x="35" y="42"/>
                </a:cxn>
                <a:cxn ang="0">
                  <a:pos x="26" y="31"/>
                </a:cxn>
                <a:cxn ang="0">
                  <a:pos x="21" y="23"/>
                </a:cxn>
                <a:cxn ang="0">
                  <a:pos x="26" y="20"/>
                </a:cxn>
                <a:cxn ang="0">
                  <a:pos x="33" y="19"/>
                </a:cxn>
                <a:cxn ang="0">
                  <a:pos x="50" y="20"/>
                </a:cxn>
                <a:cxn ang="0">
                  <a:pos x="60" y="26"/>
                </a:cxn>
                <a:cxn ang="0">
                  <a:pos x="60" y="23"/>
                </a:cxn>
                <a:cxn ang="0">
                  <a:pos x="56" y="15"/>
                </a:cxn>
                <a:cxn ang="0">
                  <a:pos x="53" y="8"/>
                </a:cxn>
                <a:cxn ang="0">
                  <a:pos x="50" y="9"/>
                </a:cxn>
                <a:cxn ang="0">
                  <a:pos x="38" y="7"/>
                </a:cxn>
                <a:cxn ang="0">
                  <a:pos x="29" y="0"/>
                </a:cxn>
                <a:cxn ang="0">
                  <a:pos x="22" y="4"/>
                </a:cxn>
                <a:cxn ang="0">
                  <a:pos x="19" y="10"/>
                </a:cxn>
                <a:cxn ang="0">
                  <a:pos x="15" y="15"/>
                </a:cxn>
                <a:cxn ang="0">
                  <a:pos x="8" y="15"/>
                </a:cxn>
                <a:cxn ang="0">
                  <a:pos x="0" y="16"/>
                </a:cxn>
                <a:cxn ang="0">
                  <a:pos x="2" y="21"/>
                </a:cxn>
                <a:cxn ang="0">
                  <a:pos x="11" y="25"/>
                </a:cxn>
                <a:cxn ang="0">
                  <a:pos x="21" y="40"/>
                </a:cxn>
                <a:cxn ang="0">
                  <a:pos x="30" y="45"/>
                </a:cxn>
                <a:cxn ang="0">
                  <a:pos x="40" y="50"/>
                </a:cxn>
                <a:cxn ang="0">
                  <a:pos x="44" y="52"/>
                </a:cxn>
                <a:cxn ang="0">
                  <a:pos x="35" y="42"/>
                </a:cxn>
              </a:cxnLst>
              <a:rect l="0" t="0" r="r" b="b"/>
              <a:pathLst>
                <a:path w="60" h="52">
                  <a:moveTo>
                    <a:pt x="35" y="42"/>
                  </a:moveTo>
                  <a:cubicBezTo>
                    <a:pt x="35" y="40"/>
                    <a:pt x="26" y="35"/>
                    <a:pt x="26" y="31"/>
                  </a:cubicBezTo>
                  <a:cubicBezTo>
                    <a:pt x="26" y="27"/>
                    <a:pt x="21" y="26"/>
                    <a:pt x="21" y="23"/>
                  </a:cubicBezTo>
                  <a:cubicBezTo>
                    <a:pt x="20" y="21"/>
                    <a:pt x="23" y="18"/>
                    <a:pt x="26" y="20"/>
                  </a:cubicBezTo>
                  <a:cubicBezTo>
                    <a:pt x="28" y="22"/>
                    <a:pt x="30" y="18"/>
                    <a:pt x="33" y="19"/>
                  </a:cubicBezTo>
                  <a:cubicBezTo>
                    <a:pt x="35" y="20"/>
                    <a:pt x="50" y="20"/>
                    <a:pt x="50" y="20"/>
                  </a:cubicBezTo>
                  <a:cubicBezTo>
                    <a:pt x="50" y="20"/>
                    <a:pt x="55" y="22"/>
                    <a:pt x="60" y="26"/>
                  </a:cubicBezTo>
                  <a:cubicBezTo>
                    <a:pt x="60" y="24"/>
                    <a:pt x="60" y="24"/>
                    <a:pt x="60" y="23"/>
                  </a:cubicBezTo>
                  <a:cubicBezTo>
                    <a:pt x="59" y="20"/>
                    <a:pt x="60" y="16"/>
                    <a:pt x="56" y="15"/>
                  </a:cubicBezTo>
                  <a:cubicBezTo>
                    <a:pt x="55" y="14"/>
                    <a:pt x="54" y="11"/>
                    <a:pt x="53" y="8"/>
                  </a:cubicBezTo>
                  <a:cubicBezTo>
                    <a:pt x="52" y="9"/>
                    <a:pt x="50" y="9"/>
                    <a:pt x="50" y="9"/>
                  </a:cubicBezTo>
                  <a:cubicBezTo>
                    <a:pt x="47" y="10"/>
                    <a:pt x="40" y="10"/>
                    <a:pt x="38" y="7"/>
                  </a:cubicBezTo>
                  <a:cubicBezTo>
                    <a:pt x="36" y="5"/>
                    <a:pt x="31" y="1"/>
                    <a:pt x="29" y="0"/>
                  </a:cubicBezTo>
                  <a:cubicBezTo>
                    <a:pt x="28" y="1"/>
                    <a:pt x="24" y="4"/>
                    <a:pt x="22" y="4"/>
                  </a:cubicBezTo>
                  <a:cubicBezTo>
                    <a:pt x="20" y="5"/>
                    <a:pt x="21" y="10"/>
                    <a:pt x="19" y="10"/>
                  </a:cubicBezTo>
                  <a:cubicBezTo>
                    <a:pt x="17" y="10"/>
                    <a:pt x="16" y="13"/>
                    <a:pt x="15" y="15"/>
                  </a:cubicBezTo>
                  <a:cubicBezTo>
                    <a:pt x="15" y="16"/>
                    <a:pt x="10" y="14"/>
                    <a:pt x="8" y="15"/>
                  </a:cubicBezTo>
                  <a:cubicBezTo>
                    <a:pt x="7" y="15"/>
                    <a:pt x="2" y="16"/>
                    <a:pt x="0" y="16"/>
                  </a:cubicBezTo>
                  <a:cubicBezTo>
                    <a:pt x="1" y="18"/>
                    <a:pt x="0" y="21"/>
                    <a:pt x="2" y="21"/>
                  </a:cubicBezTo>
                  <a:cubicBezTo>
                    <a:pt x="5" y="21"/>
                    <a:pt x="11" y="21"/>
                    <a:pt x="11" y="25"/>
                  </a:cubicBezTo>
                  <a:cubicBezTo>
                    <a:pt x="11" y="29"/>
                    <a:pt x="18" y="37"/>
                    <a:pt x="21" y="40"/>
                  </a:cubicBezTo>
                  <a:cubicBezTo>
                    <a:pt x="24" y="43"/>
                    <a:pt x="30" y="43"/>
                    <a:pt x="30" y="45"/>
                  </a:cubicBezTo>
                  <a:cubicBezTo>
                    <a:pt x="30" y="48"/>
                    <a:pt x="35" y="50"/>
                    <a:pt x="40" y="50"/>
                  </a:cubicBezTo>
                  <a:cubicBezTo>
                    <a:pt x="41" y="50"/>
                    <a:pt x="43" y="51"/>
                    <a:pt x="44" y="52"/>
                  </a:cubicBezTo>
                  <a:cubicBezTo>
                    <a:pt x="41" y="47"/>
                    <a:pt x="35" y="43"/>
                    <a:pt x="35" y="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69"/>
            <p:cNvSpPr/>
            <p:nvPr/>
          </p:nvSpPr>
          <p:spPr bwMode="auto">
            <a:xfrm>
              <a:off x="4768850" y="2270125"/>
              <a:ext cx="39688" cy="77788"/>
            </a:xfrm>
            <a:custGeom>
              <a:avLst/>
              <a:gdLst/>
              <a:ahLst/>
              <a:cxnLst>
                <a:cxn ang="0">
                  <a:pos x="14" y="35"/>
                </a:cxn>
                <a:cxn ang="0">
                  <a:pos x="17" y="31"/>
                </a:cxn>
                <a:cxn ang="0">
                  <a:pos x="21" y="24"/>
                </a:cxn>
                <a:cxn ang="0">
                  <a:pos x="21" y="24"/>
                </a:cxn>
                <a:cxn ang="0">
                  <a:pos x="15" y="17"/>
                </a:cxn>
                <a:cxn ang="0">
                  <a:pos x="16" y="5"/>
                </a:cxn>
                <a:cxn ang="0">
                  <a:pos x="6" y="0"/>
                </a:cxn>
                <a:cxn ang="0">
                  <a:pos x="1" y="8"/>
                </a:cxn>
                <a:cxn ang="0">
                  <a:pos x="4" y="15"/>
                </a:cxn>
                <a:cxn ang="0">
                  <a:pos x="3" y="32"/>
                </a:cxn>
                <a:cxn ang="0">
                  <a:pos x="11" y="41"/>
                </a:cxn>
                <a:cxn ang="0">
                  <a:pos x="14" y="35"/>
                </a:cxn>
              </a:cxnLst>
              <a:rect l="0" t="0" r="r" b="b"/>
              <a:pathLst>
                <a:path w="21" h="41">
                  <a:moveTo>
                    <a:pt x="14" y="35"/>
                  </a:moveTo>
                  <a:cubicBezTo>
                    <a:pt x="17" y="35"/>
                    <a:pt x="15" y="33"/>
                    <a:pt x="17" y="31"/>
                  </a:cubicBezTo>
                  <a:cubicBezTo>
                    <a:pt x="19" y="29"/>
                    <a:pt x="21" y="26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8" y="21"/>
                    <a:pt x="15" y="20"/>
                    <a:pt x="15" y="17"/>
                  </a:cubicBezTo>
                  <a:cubicBezTo>
                    <a:pt x="14" y="14"/>
                    <a:pt x="15" y="9"/>
                    <a:pt x="16" y="5"/>
                  </a:cubicBezTo>
                  <a:cubicBezTo>
                    <a:pt x="14" y="4"/>
                    <a:pt x="8" y="0"/>
                    <a:pt x="6" y="0"/>
                  </a:cubicBezTo>
                  <a:cubicBezTo>
                    <a:pt x="4" y="0"/>
                    <a:pt x="1" y="4"/>
                    <a:pt x="1" y="8"/>
                  </a:cubicBezTo>
                  <a:cubicBezTo>
                    <a:pt x="5" y="10"/>
                    <a:pt x="7" y="12"/>
                    <a:pt x="4" y="15"/>
                  </a:cubicBezTo>
                  <a:cubicBezTo>
                    <a:pt x="1" y="18"/>
                    <a:pt x="0" y="29"/>
                    <a:pt x="3" y="32"/>
                  </a:cubicBezTo>
                  <a:cubicBezTo>
                    <a:pt x="7" y="34"/>
                    <a:pt x="8" y="40"/>
                    <a:pt x="11" y="41"/>
                  </a:cubicBezTo>
                  <a:cubicBezTo>
                    <a:pt x="12" y="38"/>
                    <a:pt x="12" y="35"/>
                    <a:pt x="14" y="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70"/>
            <p:cNvSpPr/>
            <p:nvPr/>
          </p:nvSpPr>
          <p:spPr bwMode="auto">
            <a:xfrm>
              <a:off x="4570413" y="2095500"/>
              <a:ext cx="160338" cy="71438"/>
            </a:xfrm>
            <a:custGeom>
              <a:avLst/>
              <a:gdLst/>
              <a:ahLst/>
              <a:cxnLst>
                <a:cxn ang="0">
                  <a:pos x="71" y="3"/>
                </a:cxn>
                <a:cxn ang="0">
                  <a:pos x="60" y="0"/>
                </a:cxn>
                <a:cxn ang="0">
                  <a:pos x="58" y="5"/>
                </a:cxn>
                <a:cxn ang="0">
                  <a:pos x="48" y="5"/>
                </a:cxn>
                <a:cxn ang="0">
                  <a:pos x="42" y="10"/>
                </a:cxn>
                <a:cxn ang="0">
                  <a:pos x="38" y="17"/>
                </a:cxn>
                <a:cxn ang="0">
                  <a:pos x="33" y="20"/>
                </a:cxn>
                <a:cxn ang="0">
                  <a:pos x="22" y="22"/>
                </a:cxn>
                <a:cxn ang="0">
                  <a:pos x="15" y="23"/>
                </a:cxn>
                <a:cxn ang="0">
                  <a:pos x="9" y="24"/>
                </a:cxn>
                <a:cxn ang="0">
                  <a:pos x="2" y="22"/>
                </a:cxn>
                <a:cxn ang="0">
                  <a:pos x="1" y="28"/>
                </a:cxn>
                <a:cxn ang="0">
                  <a:pos x="7" y="31"/>
                </a:cxn>
                <a:cxn ang="0">
                  <a:pos x="14" y="32"/>
                </a:cxn>
                <a:cxn ang="0">
                  <a:pos x="21" y="30"/>
                </a:cxn>
                <a:cxn ang="0">
                  <a:pos x="30" y="29"/>
                </a:cxn>
                <a:cxn ang="0">
                  <a:pos x="32" y="34"/>
                </a:cxn>
                <a:cxn ang="0">
                  <a:pos x="42" y="35"/>
                </a:cxn>
                <a:cxn ang="0">
                  <a:pos x="55" y="37"/>
                </a:cxn>
                <a:cxn ang="0">
                  <a:pos x="64" y="34"/>
                </a:cxn>
                <a:cxn ang="0">
                  <a:pos x="72" y="31"/>
                </a:cxn>
                <a:cxn ang="0">
                  <a:pos x="72" y="31"/>
                </a:cxn>
                <a:cxn ang="0">
                  <a:pos x="74" y="29"/>
                </a:cxn>
                <a:cxn ang="0">
                  <a:pos x="76" y="24"/>
                </a:cxn>
                <a:cxn ang="0">
                  <a:pos x="77" y="19"/>
                </a:cxn>
                <a:cxn ang="0">
                  <a:pos x="82" y="16"/>
                </a:cxn>
                <a:cxn ang="0">
                  <a:pos x="84" y="13"/>
                </a:cxn>
                <a:cxn ang="0">
                  <a:pos x="79" y="4"/>
                </a:cxn>
                <a:cxn ang="0">
                  <a:pos x="71" y="3"/>
                </a:cxn>
              </a:cxnLst>
              <a:rect l="0" t="0" r="r" b="b"/>
              <a:pathLst>
                <a:path w="84" h="37">
                  <a:moveTo>
                    <a:pt x="71" y="3"/>
                  </a:moveTo>
                  <a:cubicBezTo>
                    <a:pt x="68" y="0"/>
                    <a:pt x="60" y="0"/>
                    <a:pt x="60" y="0"/>
                  </a:cubicBezTo>
                  <a:cubicBezTo>
                    <a:pt x="60" y="0"/>
                    <a:pt x="59" y="3"/>
                    <a:pt x="58" y="5"/>
                  </a:cubicBezTo>
                  <a:cubicBezTo>
                    <a:pt x="57" y="6"/>
                    <a:pt x="52" y="6"/>
                    <a:pt x="48" y="5"/>
                  </a:cubicBezTo>
                  <a:cubicBezTo>
                    <a:pt x="47" y="7"/>
                    <a:pt x="43" y="8"/>
                    <a:pt x="42" y="10"/>
                  </a:cubicBezTo>
                  <a:cubicBezTo>
                    <a:pt x="42" y="12"/>
                    <a:pt x="36" y="11"/>
                    <a:pt x="38" y="17"/>
                  </a:cubicBezTo>
                  <a:cubicBezTo>
                    <a:pt x="40" y="23"/>
                    <a:pt x="35" y="21"/>
                    <a:pt x="33" y="20"/>
                  </a:cubicBezTo>
                  <a:cubicBezTo>
                    <a:pt x="32" y="19"/>
                    <a:pt x="24" y="20"/>
                    <a:pt x="22" y="22"/>
                  </a:cubicBezTo>
                  <a:cubicBezTo>
                    <a:pt x="20" y="24"/>
                    <a:pt x="17" y="24"/>
                    <a:pt x="15" y="23"/>
                  </a:cubicBezTo>
                  <a:cubicBezTo>
                    <a:pt x="14" y="22"/>
                    <a:pt x="10" y="21"/>
                    <a:pt x="9" y="24"/>
                  </a:cubicBezTo>
                  <a:cubicBezTo>
                    <a:pt x="7" y="26"/>
                    <a:pt x="4" y="22"/>
                    <a:pt x="2" y="22"/>
                  </a:cubicBezTo>
                  <a:cubicBezTo>
                    <a:pt x="0" y="22"/>
                    <a:pt x="1" y="27"/>
                    <a:pt x="1" y="28"/>
                  </a:cubicBezTo>
                  <a:cubicBezTo>
                    <a:pt x="1" y="29"/>
                    <a:pt x="4" y="32"/>
                    <a:pt x="7" y="31"/>
                  </a:cubicBezTo>
                  <a:cubicBezTo>
                    <a:pt x="9" y="30"/>
                    <a:pt x="12" y="31"/>
                    <a:pt x="14" y="32"/>
                  </a:cubicBezTo>
                  <a:cubicBezTo>
                    <a:pt x="16" y="34"/>
                    <a:pt x="19" y="31"/>
                    <a:pt x="21" y="30"/>
                  </a:cubicBezTo>
                  <a:cubicBezTo>
                    <a:pt x="22" y="29"/>
                    <a:pt x="29" y="29"/>
                    <a:pt x="30" y="29"/>
                  </a:cubicBezTo>
                  <a:cubicBezTo>
                    <a:pt x="30" y="29"/>
                    <a:pt x="31" y="33"/>
                    <a:pt x="32" y="34"/>
                  </a:cubicBezTo>
                  <a:cubicBezTo>
                    <a:pt x="33" y="34"/>
                    <a:pt x="38" y="35"/>
                    <a:pt x="42" y="35"/>
                  </a:cubicBezTo>
                  <a:cubicBezTo>
                    <a:pt x="46" y="35"/>
                    <a:pt x="53" y="37"/>
                    <a:pt x="55" y="37"/>
                  </a:cubicBezTo>
                  <a:cubicBezTo>
                    <a:pt x="57" y="37"/>
                    <a:pt x="60" y="34"/>
                    <a:pt x="64" y="34"/>
                  </a:cubicBezTo>
                  <a:cubicBezTo>
                    <a:pt x="69" y="34"/>
                    <a:pt x="71" y="31"/>
                    <a:pt x="72" y="31"/>
                  </a:cubicBezTo>
                  <a:cubicBezTo>
                    <a:pt x="72" y="31"/>
                    <a:pt x="72" y="31"/>
                    <a:pt x="72" y="31"/>
                  </a:cubicBezTo>
                  <a:cubicBezTo>
                    <a:pt x="72" y="30"/>
                    <a:pt x="73" y="29"/>
                    <a:pt x="74" y="29"/>
                  </a:cubicBezTo>
                  <a:cubicBezTo>
                    <a:pt x="76" y="28"/>
                    <a:pt x="74" y="25"/>
                    <a:pt x="76" y="24"/>
                  </a:cubicBezTo>
                  <a:cubicBezTo>
                    <a:pt x="77" y="22"/>
                    <a:pt x="75" y="19"/>
                    <a:pt x="77" y="19"/>
                  </a:cubicBezTo>
                  <a:cubicBezTo>
                    <a:pt x="79" y="20"/>
                    <a:pt x="82" y="20"/>
                    <a:pt x="82" y="16"/>
                  </a:cubicBezTo>
                  <a:cubicBezTo>
                    <a:pt x="82" y="15"/>
                    <a:pt x="83" y="14"/>
                    <a:pt x="84" y="13"/>
                  </a:cubicBezTo>
                  <a:cubicBezTo>
                    <a:pt x="81" y="10"/>
                    <a:pt x="79" y="4"/>
                    <a:pt x="79" y="4"/>
                  </a:cubicBezTo>
                  <a:cubicBezTo>
                    <a:pt x="79" y="4"/>
                    <a:pt x="74" y="6"/>
                    <a:pt x="71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71"/>
            <p:cNvSpPr/>
            <p:nvPr/>
          </p:nvSpPr>
          <p:spPr bwMode="auto">
            <a:xfrm>
              <a:off x="4706938" y="2103438"/>
              <a:ext cx="142875" cy="80963"/>
            </a:xfrm>
            <a:custGeom>
              <a:avLst/>
              <a:gdLst/>
              <a:ahLst/>
              <a:cxnLst>
                <a:cxn ang="0">
                  <a:pos x="71" y="8"/>
                </a:cxn>
                <a:cxn ang="0">
                  <a:pos x="68" y="7"/>
                </a:cxn>
                <a:cxn ang="0">
                  <a:pos x="61" y="4"/>
                </a:cxn>
                <a:cxn ang="0">
                  <a:pos x="51" y="1"/>
                </a:cxn>
                <a:cxn ang="0">
                  <a:pos x="40" y="7"/>
                </a:cxn>
                <a:cxn ang="0">
                  <a:pos x="28" y="11"/>
                </a:cxn>
                <a:cxn ang="0">
                  <a:pos x="13" y="11"/>
                </a:cxn>
                <a:cxn ang="0">
                  <a:pos x="12" y="9"/>
                </a:cxn>
                <a:cxn ang="0">
                  <a:pos x="10" y="12"/>
                </a:cxn>
                <a:cxn ang="0">
                  <a:pos x="5" y="15"/>
                </a:cxn>
                <a:cxn ang="0">
                  <a:pos x="4" y="20"/>
                </a:cxn>
                <a:cxn ang="0">
                  <a:pos x="2" y="25"/>
                </a:cxn>
                <a:cxn ang="0">
                  <a:pos x="0" y="27"/>
                </a:cxn>
                <a:cxn ang="0">
                  <a:pos x="3" y="32"/>
                </a:cxn>
                <a:cxn ang="0">
                  <a:pos x="3" y="32"/>
                </a:cxn>
                <a:cxn ang="0">
                  <a:pos x="12" y="39"/>
                </a:cxn>
                <a:cxn ang="0">
                  <a:pos x="24" y="41"/>
                </a:cxn>
                <a:cxn ang="0">
                  <a:pos x="39" y="37"/>
                </a:cxn>
                <a:cxn ang="0">
                  <a:pos x="44" y="38"/>
                </a:cxn>
                <a:cxn ang="0">
                  <a:pos x="47" y="39"/>
                </a:cxn>
                <a:cxn ang="0">
                  <a:pos x="54" y="34"/>
                </a:cxn>
                <a:cxn ang="0">
                  <a:pos x="64" y="17"/>
                </a:cxn>
                <a:cxn ang="0">
                  <a:pos x="72" y="12"/>
                </a:cxn>
                <a:cxn ang="0">
                  <a:pos x="71" y="8"/>
                </a:cxn>
              </a:cxnLst>
              <a:rect l="0" t="0" r="r" b="b"/>
              <a:pathLst>
                <a:path w="74" h="42">
                  <a:moveTo>
                    <a:pt x="71" y="8"/>
                  </a:moveTo>
                  <a:cubicBezTo>
                    <a:pt x="70" y="8"/>
                    <a:pt x="69" y="7"/>
                    <a:pt x="68" y="7"/>
                  </a:cubicBezTo>
                  <a:cubicBezTo>
                    <a:pt x="65" y="6"/>
                    <a:pt x="62" y="5"/>
                    <a:pt x="61" y="4"/>
                  </a:cubicBezTo>
                  <a:cubicBezTo>
                    <a:pt x="59" y="2"/>
                    <a:pt x="52" y="1"/>
                    <a:pt x="51" y="1"/>
                  </a:cubicBezTo>
                  <a:cubicBezTo>
                    <a:pt x="50" y="0"/>
                    <a:pt x="43" y="7"/>
                    <a:pt x="40" y="7"/>
                  </a:cubicBezTo>
                  <a:cubicBezTo>
                    <a:pt x="38" y="7"/>
                    <a:pt x="28" y="9"/>
                    <a:pt x="28" y="11"/>
                  </a:cubicBezTo>
                  <a:cubicBezTo>
                    <a:pt x="28" y="14"/>
                    <a:pt x="16" y="14"/>
                    <a:pt x="13" y="11"/>
                  </a:cubicBezTo>
                  <a:cubicBezTo>
                    <a:pt x="13" y="11"/>
                    <a:pt x="12" y="10"/>
                    <a:pt x="12" y="9"/>
                  </a:cubicBezTo>
                  <a:cubicBezTo>
                    <a:pt x="11" y="10"/>
                    <a:pt x="10" y="11"/>
                    <a:pt x="10" y="12"/>
                  </a:cubicBezTo>
                  <a:cubicBezTo>
                    <a:pt x="10" y="16"/>
                    <a:pt x="7" y="16"/>
                    <a:pt x="5" y="15"/>
                  </a:cubicBezTo>
                  <a:cubicBezTo>
                    <a:pt x="3" y="15"/>
                    <a:pt x="5" y="18"/>
                    <a:pt x="4" y="20"/>
                  </a:cubicBezTo>
                  <a:cubicBezTo>
                    <a:pt x="2" y="21"/>
                    <a:pt x="4" y="24"/>
                    <a:pt x="2" y="25"/>
                  </a:cubicBezTo>
                  <a:cubicBezTo>
                    <a:pt x="1" y="25"/>
                    <a:pt x="0" y="26"/>
                    <a:pt x="0" y="27"/>
                  </a:cubicBezTo>
                  <a:cubicBezTo>
                    <a:pt x="1" y="28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5" y="33"/>
                    <a:pt x="10" y="37"/>
                    <a:pt x="12" y="39"/>
                  </a:cubicBezTo>
                  <a:cubicBezTo>
                    <a:pt x="14" y="42"/>
                    <a:pt x="21" y="42"/>
                    <a:pt x="24" y="41"/>
                  </a:cubicBezTo>
                  <a:cubicBezTo>
                    <a:pt x="26" y="41"/>
                    <a:pt x="39" y="37"/>
                    <a:pt x="39" y="37"/>
                  </a:cubicBezTo>
                  <a:cubicBezTo>
                    <a:pt x="39" y="37"/>
                    <a:pt x="42" y="38"/>
                    <a:pt x="44" y="38"/>
                  </a:cubicBezTo>
                  <a:cubicBezTo>
                    <a:pt x="44" y="38"/>
                    <a:pt x="46" y="38"/>
                    <a:pt x="47" y="39"/>
                  </a:cubicBezTo>
                  <a:cubicBezTo>
                    <a:pt x="48" y="38"/>
                    <a:pt x="51" y="37"/>
                    <a:pt x="54" y="34"/>
                  </a:cubicBezTo>
                  <a:cubicBezTo>
                    <a:pt x="57" y="30"/>
                    <a:pt x="63" y="18"/>
                    <a:pt x="64" y="17"/>
                  </a:cubicBezTo>
                  <a:cubicBezTo>
                    <a:pt x="66" y="16"/>
                    <a:pt x="70" y="14"/>
                    <a:pt x="72" y="12"/>
                  </a:cubicBezTo>
                  <a:cubicBezTo>
                    <a:pt x="74" y="11"/>
                    <a:pt x="73" y="9"/>
                    <a:pt x="71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72"/>
            <p:cNvSpPr/>
            <p:nvPr/>
          </p:nvSpPr>
          <p:spPr bwMode="auto">
            <a:xfrm>
              <a:off x="4625975" y="2038350"/>
              <a:ext cx="134938" cy="69850"/>
            </a:xfrm>
            <a:custGeom>
              <a:avLst/>
              <a:gdLst/>
              <a:ahLst/>
              <a:cxnLst>
                <a:cxn ang="0">
                  <a:pos x="68" y="17"/>
                </a:cxn>
                <a:cxn ang="0">
                  <a:pos x="60" y="15"/>
                </a:cxn>
                <a:cxn ang="0">
                  <a:pos x="57" y="11"/>
                </a:cxn>
                <a:cxn ang="0">
                  <a:pos x="51" y="12"/>
                </a:cxn>
                <a:cxn ang="0">
                  <a:pos x="45" y="9"/>
                </a:cxn>
                <a:cxn ang="0">
                  <a:pos x="37" y="4"/>
                </a:cxn>
                <a:cxn ang="0">
                  <a:pos x="31" y="0"/>
                </a:cxn>
                <a:cxn ang="0">
                  <a:pos x="30" y="1"/>
                </a:cxn>
                <a:cxn ang="0">
                  <a:pos x="24" y="2"/>
                </a:cxn>
                <a:cxn ang="0">
                  <a:pos x="15" y="6"/>
                </a:cxn>
                <a:cxn ang="0">
                  <a:pos x="3" y="10"/>
                </a:cxn>
                <a:cxn ang="0">
                  <a:pos x="4" y="16"/>
                </a:cxn>
                <a:cxn ang="0">
                  <a:pos x="8" y="26"/>
                </a:cxn>
                <a:cxn ang="0">
                  <a:pos x="20" y="35"/>
                </a:cxn>
                <a:cxn ang="0">
                  <a:pos x="19" y="35"/>
                </a:cxn>
                <a:cxn ang="0">
                  <a:pos x="29" y="35"/>
                </a:cxn>
                <a:cxn ang="0">
                  <a:pos x="31" y="30"/>
                </a:cxn>
                <a:cxn ang="0">
                  <a:pos x="42" y="33"/>
                </a:cxn>
                <a:cxn ang="0">
                  <a:pos x="50" y="34"/>
                </a:cxn>
                <a:cxn ang="0">
                  <a:pos x="51" y="36"/>
                </a:cxn>
                <a:cxn ang="0">
                  <a:pos x="54" y="33"/>
                </a:cxn>
                <a:cxn ang="0">
                  <a:pos x="65" y="27"/>
                </a:cxn>
                <a:cxn ang="0">
                  <a:pos x="71" y="22"/>
                </a:cxn>
                <a:cxn ang="0">
                  <a:pos x="68" y="17"/>
                </a:cxn>
              </a:cxnLst>
              <a:rect l="0" t="0" r="r" b="b"/>
              <a:pathLst>
                <a:path w="71" h="36">
                  <a:moveTo>
                    <a:pt x="68" y="17"/>
                  </a:moveTo>
                  <a:cubicBezTo>
                    <a:pt x="66" y="15"/>
                    <a:pt x="61" y="16"/>
                    <a:pt x="60" y="15"/>
                  </a:cubicBezTo>
                  <a:cubicBezTo>
                    <a:pt x="60" y="13"/>
                    <a:pt x="59" y="11"/>
                    <a:pt x="57" y="11"/>
                  </a:cubicBezTo>
                  <a:cubicBezTo>
                    <a:pt x="55" y="11"/>
                    <a:pt x="52" y="9"/>
                    <a:pt x="51" y="12"/>
                  </a:cubicBezTo>
                  <a:cubicBezTo>
                    <a:pt x="50" y="14"/>
                    <a:pt x="45" y="11"/>
                    <a:pt x="45" y="9"/>
                  </a:cubicBezTo>
                  <a:cubicBezTo>
                    <a:pt x="45" y="7"/>
                    <a:pt x="43" y="6"/>
                    <a:pt x="37" y="4"/>
                  </a:cubicBezTo>
                  <a:cubicBezTo>
                    <a:pt x="35" y="3"/>
                    <a:pt x="33" y="2"/>
                    <a:pt x="31" y="0"/>
                  </a:cubicBezTo>
                  <a:cubicBezTo>
                    <a:pt x="31" y="1"/>
                    <a:pt x="31" y="1"/>
                    <a:pt x="30" y="1"/>
                  </a:cubicBezTo>
                  <a:cubicBezTo>
                    <a:pt x="29" y="3"/>
                    <a:pt x="26" y="0"/>
                    <a:pt x="24" y="2"/>
                  </a:cubicBezTo>
                  <a:cubicBezTo>
                    <a:pt x="23" y="3"/>
                    <a:pt x="18" y="3"/>
                    <a:pt x="15" y="6"/>
                  </a:cubicBezTo>
                  <a:cubicBezTo>
                    <a:pt x="12" y="8"/>
                    <a:pt x="7" y="10"/>
                    <a:pt x="3" y="10"/>
                  </a:cubicBezTo>
                  <a:cubicBezTo>
                    <a:pt x="0" y="11"/>
                    <a:pt x="3" y="14"/>
                    <a:pt x="4" y="16"/>
                  </a:cubicBezTo>
                  <a:cubicBezTo>
                    <a:pt x="5" y="19"/>
                    <a:pt x="5" y="24"/>
                    <a:pt x="8" y="26"/>
                  </a:cubicBezTo>
                  <a:cubicBezTo>
                    <a:pt x="10" y="28"/>
                    <a:pt x="19" y="33"/>
                    <a:pt x="20" y="35"/>
                  </a:cubicBezTo>
                  <a:cubicBezTo>
                    <a:pt x="20" y="35"/>
                    <a:pt x="20" y="35"/>
                    <a:pt x="19" y="35"/>
                  </a:cubicBezTo>
                  <a:cubicBezTo>
                    <a:pt x="23" y="36"/>
                    <a:pt x="28" y="36"/>
                    <a:pt x="29" y="35"/>
                  </a:cubicBezTo>
                  <a:cubicBezTo>
                    <a:pt x="30" y="33"/>
                    <a:pt x="31" y="30"/>
                    <a:pt x="31" y="30"/>
                  </a:cubicBezTo>
                  <a:cubicBezTo>
                    <a:pt x="31" y="30"/>
                    <a:pt x="39" y="30"/>
                    <a:pt x="42" y="33"/>
                  </a:cubicBezTo>
                  <a:cubicBezTo>
                    <a:pt x="45" y="36"/>
                    <a:pt x="50" y="34"/>
                    <a:pt x="50" y="34"/>
                  </a:cubicBezTo>
                  <a:cubicBezTo>
                    <a:pt x="50" y="34"/>
                    <a:pt x="50" y="35"/>
                    <a:pt x="51" y="36"/>
                  </a:cubicBezTo>
                  <a:cubicBezTo>
                    <a:pt x="52" y="34"/>
                    <a:pt x="53" y="33"/>
                    <a:pt x="54" y="33"/>
                  </a:cubicBezTo>
                  <a:cubicBezTo>
                    <a:pt x="57" y="32"/>
                    <a:pt x="62" y="32"/>
                    <a:pt x="65" y="27"/>
                  </a:cubicBezTo>
                  <a:cubicBezTo>
                    <a:pt x="66" y="25"/>
                    <a:pt x="69" y="23"/>
                    <a:pt x="71" y="22"/>
                  </a:cubicBezTo>
                  <a:cubicBezTo>
                    <a:pt x="70" y="20"/>
                    <a:pt x="69" y="17"/>
                    <a:pt x="68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73"/>
            <p:cNvSpPr/>
            <p:nvPr/>
          </p:nvSpPr>
          <p:spPr bwMode="auto">
            <a:xfrm>
              <a:off x="4722813" y="2079625"/>
              <a:ext cx="120650" cy="50800"/>
            </a:xfrm>
            <a:custGeom>
              <a:avLst/>
              <a:gdLst/>
              <a:ahLst/>
              <a:cxnLst>
                <a:cxn ang="0">
                  <a:pos x="47" y="3"/>
                </a:cxn>
                <a:cxn ang="0">
                  <a:pos x="38" y="3"/>
                </a:cxn>
                <a:cxn ang="0">
                  <a:pos x="29" y="1"/>
                </a:cxn>
                <a:cxn ang="0">
                  <a:pos x="22" y="2"/>
                </a:cxn>
                <a:cxn ang="0">
                  <a:pos x="20" y="1"/>
                </a:cxn>
                <a:cxn ang="0">
                  <a:pos x="14" y="6"/>
                </a:cxn>
                <a:cxn ang="0">
                  <a:pos x="3" y="12"/>
                </a:cxn>
                <a:cxn ang="0">
                  <a:pos x="0" y="15"/>
                </a:cxn>
                <a:cxn ang="0">
                  <a:pos x="5" y="24"/>
                </a:cxn>
                <a:cxn ang="0">
                  <a:pos x="20" y="24"/>
                </a:cxn>
                <a:cxn ang="0">
                  <a:pos x="32" y="20"/>
                </a:cxn>
                <a:cxn ang="0">
                  <a:pos x="43" y="14"/>
                </a:cxn>
                <a:cxn ang="0">
                  <a:pos x="53" y="17"/>
                </a:cxn>
                <a:cxn ang="0">
                  <a:pos x="60" y="20"/>
                </a:cxn>
                <a:cxn ang="0">
                  <a:pos x="58" y="16"/>
                </a:cxn>
                <a:cxn ang="0">
                  <a:pos x="63" y="8"/>
                </a:cxn>
                <a:cxn ang="0">
                  <a:pos x="63" y="7"/>
                </a:cxn>
                <a:cxn ang="0">
                  <a:pos x="56" y="6"/>
                </a:cxn>
                <a:cxn ang="0">
                  <a:pos x="47" y="3"/>
                </a:cxn>
              </a:cxnLst>
              <a:rect l="0" t="0" r="r" b="b"/>
              <a:pathLst>
                <a:path w="63" h="27">
                  <a:moveTo>
                    <a:pt x="47" y="3"/>
                  </a:moveTo>
                  <a:cubicBezTo>
                    <a:pt x="43" y="4"/>
                    <a:pt x="41" y="1"/>
                    <a:pt x="38" y="3"/>
                  </a:cubicBezTo>
                  <a:cubicBezTo>
                    <a:pt x="35" y="4"/>
                    <a:pt x="30" y="3"/>
                    <a:pt x="29" y="1"/>
                  </a:cubicBezTo>
                  <a:cubicBezTo>
                    <a:pt x="27" y="0"/>
                    <a:pt x="24" y="4"/>
                    <a:pt x="22" y="2"/>
                  </a:cubicBezTo>
                  <a:cubicBezTo>
                    <a:pt x="21" y="2"/>
                    <a:pt x="21" y="1"/>
                    <a:pt x="20" y="1"/>
                  </a:cubicBezTo>
                  <a:cubicBezTo>
                    <a:pt x="18" y="2"/>
                    <a:pt x="15" y="4"/>
                    <a:pt x="14" y="6"/>
                  </a:cubicBezTo>
                  <a:cubicBezTo>
                    <a:pt x="11" y="11"/>
                    <a:pt x="6" y="11"/>
                    <a:pt x="3" y="12"/>
                  </a:cubicBezTo>
                  <a:cubicBezTo>
                    <a:pt x="2" y="12"/>
                    <a:pt x="1" y="13"/>
                    <a:pt x="0" y="15"/>
                  </a:cubicBezTo>
                  <a:cubicBezTo>
                    <a:pt x="1" y="18"/>
                    <a:pt x="3" y="22"/>
                    <a:pt x="5" y="24"/>
                  </a:cubicBezTo>
                  <a:cubicBezTo>
                    <a:pt x="8" y="27"/>
                    <a:pt x="20" y="27"/>
                    <a:pt x="20" y="24"/>
                  </a:cubicBezTo>
                  <a:cubicBezTo>
                    <a:pt x="20" y="22"/>
                    <a:pt x="30" y="20"/>
                    <a:pt x="32" y="20"/>
                  </a:cubicBezTo>
                  <a:cubicBezTo>
                    <a:pt x="35" y="20"/>
                    <a:pt x="42" y="13"/>
                    <a:pt x="43" y="14"/>
                  </a:cubicBezTo>
                  <a:cubicBezTo>
                    <a:pt x="44" y="14"/>
                    <a:pt x="51" y="15"/>
                    <a:pt x="53" y="17"/>
                  </a:cubicBezTo>
                  <a:cubicBezTo>
                    <a:pt x="54" y="18"/>
                    <a:pt x="57" y="19"/>
                    <a:pt x="60" y="20"/>
                  </a:cubicBezTo>
                  <a:cubicBezTo>
                    <a:pt x="59" y="18"/>
                    <a:pt x="58" y="17"/>
                    <a:pt x="58" y="16"/>
                  </a:cubicBezTo>
                  <a:cubicBezTo>
                    <a:pt x="58" y="14"/>
                    <a:pt x="62" y="9"/>
                    <a:pt x="63" y="8"/>
                  </a:cubicBezTo>
                  <a:cubicBezTo>
                    <a:pt x="63" y="7"/>
                    <a:pt x="63" y="7"/>
                    <a:pt x="63" y="7"/>
                  </a:cubicBezTo>
                  <a:cubicBezTo>
                    <a:pt x="60" y="7"/>
                    <a:pt x="57" y="6"/>
                    <a:pt x="56" y="6"/>
                  </a:cubicBezTo>
                  <a:cubicBezTo>
                    <a:pt x="55" y="4"/>
                    <a:pt x="51" y="3"/>
                    <a:pt x="47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74"/>
            <p:cNvSpPr/>
            <p:nvPr/>
          </p:nvSpPr>
          <p:spPr bwMode="auto">
            <a:xfrm>
              <a:off x="4151313" y="2281238"/>
              <a:ext cx="80963" cy="133350"/>
            </a:xfrm>
            <a:custGeom>
              <a:avLst/>
              <a:gdLst/>
              <a:ahLst/>
              <a:cxnLst>
                <a:cxn ang="0">
                  <a:pos x="30" y="57"/>
                </a:cxn>
                <a:cxn ang="0">
                  <a:pos x="28" y="52"/>
                </a:cxn>
                <a:cxn ang="0">
                  <a:pos x="31" y="45"/>
                </a:cxn>
                <a:cxn ang="0">
                  <a:pos x="27" y="39"/>
                </a:cxn>
                <a:cxn ang="0">
                  <a:pos x="30" y="35"/>
                </a:cxn>
                <a:cxn ang="0">
                  <a:pos x="32" y="27"/>
                </a:cxn>
                <a:cxn ang="0">
                  <a:pos x="31" y="17"/>
                </a:cxn>
                <a:cxn ang="0">
                  <a:pos x="39" y="10"/>
                </a:cxn>
                <a:cxn ang="0">
                  <a:pos x="36" y="6"/>
                </a:cxn>
                <a:cxn ang="0">
                  <a:pos x="29" y="4"/>
                </a:cxn>
                <a:cxn ang="0">
                  <a:pos x="25" y="4"/>
                </a:cxn>
                <a:cxn ang="0">
                  <a:pos x="18" y="3"/>
                </a:cxn>
                <a:cxn ang="0">
                  <a:pos x="14" y="2"/>
                </a:cxn>
                <a:cxn ang="0">
                  <a:pos x="11" y="4"/>
                </a:cxn>
                <a:cxn ang="0">
                  <a:pos x="11" y="11"/>
                </a:cxn>
                <a:cxn ang="0">
                  <a:pos x="4" y="38"/>
                </a:cxn>
                <a:cxn ang="0">
                  <a:pos x="8" y="48"/>
                </a:cxn>
                <a:cxn ang="0">
                  <a:pos x="10" y="67"/>
                </a:cxn>
                <a:cxn ang="0">
                  <a:pos x="18" y="70"/>
                </a:cxn>
                <a:cxn ang="0">
                  <a:pos x="27" y="68"/>
                </a:cxn>
                <a:cxn ang="0">
                  <a:pos x="26" y="64"/>
                </a:cxn>
                <a:cxn ang="0">
                  <a:pos x="30" y="57"/>
                </a:cxn>
              </a:cxnLst>
              <a:rect l="0" t="0" r="r" b="b"/>
              <a:pathLst>
                <a:path w="42" h="70">
                  <a:moveTo>
                    <a:pt x="30" y="57"/>
                  </a:moveTo>
                  <a:cubicBezTo>
                    <a:pt x="35" y="56"/>
                    <a:pt x="29" y="53"/>
                    <a:pt x="28" y="52"/>
                  </a:cubicBezTo>
                  <a:cubicBezTo>
                    <a:pt x="27" y="50"/>
                    <a:pt x="28" y="45"/>
                    <a:pt x="31" y="45"/>
                  </a:cubicBezTo>
                  <a:cubicBezTo>
                    <a:pt x="33" y="45"/>
                    <a:pt x="31" y="43"/>
                    <a:pt x="27" y="39"/>
                  </a:cubicBezTo>
                  <a:cubicBezTo>
                    <a:pt x="24" y="36"/>
                    <a:pt x="27" y="35"/>
                    <a:pt x="30" y="35"/>
                  </a:cubicBezTo>
                  <a:cubicBezTo>
                    <a:pt x="33" y="35"/>
                    <a:pt x="29" y="30"/>
                    <a:pt x="32" y="27"/>
                  </a:cubicBezTo>
                  <a:cubicBezTo>
                    <a:pt x="35" y="24"/>
                    <a:pt x="31" y="19"/>
                    <a:pt x="31" y="17"/>
                  </a:cubicBezTo>
                  <a:cubicBezTo>
                    <a:pt x="31" y="14"/>
                    <a:pt x="35" y="13"/>
                    <a:pt x="39" y="10"/>
                  </a:cubicBezTo>
                  <a:cubicBezTo>
                    <a:pt x="42" y="7"/>
                    <a:pt x="36" y="8"/>
                    <a:pt x="36" y="6"/>
                  </a:cubicBezTo>
                  <a:cubicBezTo>
                    <a:pt x="36" y="3"/>
                    <a:pt x="32" y="2"/>
                    <a:pt x="29" y="4"/>
                  </a:cubicBezTo>
                  <a:cubicBezTo>
                    <a:pt x="26" y="6"/>
                    <a:pt x="27" y="4"/>
                    <a:pt x="25" y="4"/>
                  </a:cubicBezTo>
                  <a:cubicBezTo>
                    <a:pt x="22" y="4"/>
                    <a:pt x="18" y="5"/>
                    <a:pt x="18" y="3"/>
                  </a:cubicBezTo>
                  <a:cubicBezTo>
                    <a:pt x="18" y="0"/>
                    <a:pt x="16" y="0"/>
                    <a:pt x="14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10" y="7"/>
                    <a:pt x="10" y="10"/>
                    <a:pt x="11" y="11"/>
                  </a:cubicBezTo>
                  <a:cubicBezTo>
                    <a:pt x="13" y="15"/>
                    <a:pt x="8" y="33"/>
                    <a:pt x="4" y="38"/>
                  </a:cubicBezTo>
                  <a:cubicBezTo>
                    <a:pt x="0" y="43"/>
                    <a:pt x="4" y="45"/>
                    <a:pt x="8" y="48"/>
                  </a:cubicBezTo>
                  <a:cubicBezTo>
                    <a:pt x="13" y="52"/>
                    <a:pt x="10" y="64"/>
                    <a:pt x="10" y="67"/>
                  </a:cubicBezTo>
                  <a:cubicBezTo>
                    <a:pt x="10" y="70"/>
                    <a:pt x="14" y="70"/>
                    <a:pt x="18" y="70"/>
                  </a:cubicBezTo>
                  <a:cubicBezTo>
                    <a:pt x="21" y="70"/>
                    <a:pt x="24" y="68"/>
                    <a:pt x="27" y="68"/>
                  </a:cubicBezTo>
                  <a:cubicBezTo>
                    <a:pt x="26" y="66"/>
                    <a:pt x="26" y="65"/>
                    <a:pt x="26" y="64"/>
                  </a:cubicBezTo>
                  <a:cubicBezTo>
                    <a:pt x="26" y="62"/>
                    <a:pt x="26" y="58"/>
                    <a:pt x="30" y="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75"/>
            <p:cNvSpPr/>
            <p:nvPr/>
          </p:nvSpPr>
          <p:spPr bwMode="auto">
            <a:xfrm>
              <a:off x="4430713" y="1968500"/>
              <a:ext cx="88900" cy="76200"/>
            </a:xfrm>
            <a:custGeom>
              <a:avLst/>
              <a:gdLst/>
              <a:ahLst/>
              <a:cxnLst>
                <a:cxn ang="0">
                  <a:pos x="15" y="31"/>
                </a:cxn>
                <a:cxn ang="0">
                  <a:pos x="23" y="32"/>
                </a:cxn>
                <a:cxn ang="0">
                  <a:pos x="31" y="38"/>
                </a:cxn>
                <a:cxn ang="0">
                  <a:pos x="33" y="40"/>
                </a:cxn>
                <a:cxn ang="0">
                  <a:pos x="35" y="32"/>
                </a:cxn>
                <a:cxn ang="0">
                  <a:pos x="35" y="26"/>
                </a:cxn>
                <a:cxn ang="0">
                  <a:pos x="42" y="23"/>
                </a:cxn>
                <a:cxn ang="0">
                  <a:pos x="44" y="20"/>
                </a:cxn>
                <a:cxn ang="0">
                  <a:pos x="40" y="14"/>
                </a:cxn>
                <a:cxn ang="0">
                  <a:pos x="46" y="8"/>
                </a:cxn>
                <a:cxn ang="0">
                  <a:pos x="46" y="1"/>
                </a:cxn>
                <a:cxn ang="0">
                  <a:pos x="43" y="2"/>
                </a:cxn>
                <a:cxn ang="0">
                  <a:pos x="32" y="2"/>
                </a:cxn>
                <a:cxn ang="0">
                  <a:pos x="27" y="10"/>
                </a:cxn>
                <a:cxn ang="0">
                  <a:pos x="22" y="10"/>
                </a:cxn>
                <a:cxn ang="0">
                  <a:pos x="16" y="13"/>
                </a:cxn>
                <a:cxn ang="0">
                  <a:pos x="11" y="22"/>
                </a:cxn>
                <a:cxn ang="0">
                  <a:pos x="2" y="33"/>
                </a:cxn>
                <a:cxn ang="0">
                  <a:pos x="0" y="34"/>
                </a:cxn>
                <a:cxn ang="0">
                  <a:pos x="4" y="35"/>
                </a:cxn>
                <a:cxn ang="0">
                  <a:pos x="15" y="31"/>
                </a:cxn>
              </a:cxnLst>
              <a:rect l="0" t="0" r="r" b="b"/>
              <a:pathLst>
                <a:path w="47" h="40">
                  <a:moveTo>
                    <a:pt x="15" y="31"/>
                  </a:moveTo>
                  <a:cubicBezTo>
                    <a:pt x="17" y="29"/>
                    <a:pt x="21" y="30"/>
                    <a:pt x="23" y="32"/>
                  </a:cubicBezTo>
                  <a:cubicBezTo>
                    <a:pt x="25" y="34"/>
                    <a:pt x="28" y="35"/>
                    <a:pt x="31" y="38"/>
                  </a:cubicBezTo>
                  <a:cubicBezTo>
                    <a:pt x="32" y="39"/>
                    <a:pt x="33" y="40"/>
                    <a:pt x="33" y="40"/>
                  </a:cubicBezTo>
                  <a:cubicBezTo>
                    <a:pt x="34" y="38"/>
                    <a:pt x="34" y="34"/>
                    <a:pt x="35" y="32"/>
                  </a:cubicBezTo>
                  <a:cubicBezTo>
                    <a:pt x="36" y="29"/>
                    <a:pt x="34" y="26"/>
                    <a:pt x="35" y="26"/>
                  </a:cubicBezTo>
                  <a:cubicBezTo>
                    <a:pt x="37" y="26"/>
                    <a:pt x="42" y="26"/>
                    <a:pt x="42" y="23"/>
                  </a:cubicBezTo>
                  <a:cubicBezTo>
                    <a:pt x="42" y="20"/>
                    <a:pt x="43" y="21"/>
                    <a:pt x="44" y="20"/>
                  </a:cubicBezTo>
                  <a:cubicBezTo>
                    <a:pt x="45" y="18"/>
                    <a:pt x="41" y="15"/>
                    <a:pt x="40" y="14"/>
                  </a:cubicBezTo>
                  <a:cubicBezTo>
                    <a:pt x="40" y="13"/>
                    <a:pt x="43" y="12"/>
                    <a:pt x="46" y="8"/>
                  </a:cubicBezTo>
                  <a:cubicBezTo>
                    <a:pt x="47" y="7"/>
                    <a:pt x="47" y="4"/>
                    <a:pt x="46" y="1"/>
                  </a:cubicBezTo>
                  <a:cubicBezTo>
                    <a:pt x="45" y="2"/>
                    <a:pt x="44" y="3"/>
                    <a:pt x="43" y="2"/>
                  </a:cubicBezTo>
                  <a:cubicBezTo>
                    <a:pt x="40" y="0"/>
                    <a:pt x="37" y="1"/>
                    <a:pt x="32" y="2"/>
                  </a:cubicBezTo>
                  <a:cubicBezTo>
                    <a:pt x="27" y="3"/>
                    <a:pt x="25" y="8"/>
                    <a:pt x="27" y="10"/>
                  </a:cubicBezTo>
                  <a:cubicBezTo>
                    <a:pt x="29" y="12"/>
                    <a:pt x="22" y="13"/>
                    <a:pt x="22" y="10"/>
                  </a:cubicBezTo>
                  <a:cubicBezTo>
                    <a:pt x="21" y="8"/>
                    <a:pt x="16" y="9"/>
                    <a:pt x="16" y="13"/>
                  </a:cubicBezTo>
                  <a:cubicBezTo>
                    <a:pt x="17" y="16"/>
                    <a:pt x="11" y="18"/>
                    <a:pt x="11" y="22"/>
                  </a:cubicBezTo>
                  <a:cubicBezTo>
                    <a:pt x="12" y="26"/>
                    <a:pt x="6" y="30"/>
                    <a:pt x="2" y="33"/>
                  </a:cubicBezTo>
                  <a:cubicBezTo>
                    <a:pt x="2" y="33"/>
                    <a:pt x="1" y="33"/>
                    <a:pt x="0" y="34"/>
                  </a:cubicBezTo>
                  <a:cubicBezTo>
                    <a:pt x="2" y="34"/>
                    <a:pt x="4" y="35"/>
                    <a:pt x="4" y="35"/>
                  </a:cubicBezTo>
                  <a:cubicBezTo>
                    <a:pt x="8" y="35"/>
                    <a:pt x="13" y="33"/>
                    <a:pt x="15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Freeform 76"/>
            <p:cNvSpPr/>
            <p:nvPr/>
          </p:nvSpPr>
          <p:spPr bwMode="auto">
            <a:xfrm>
              <a:off x="4487863" y="2065338"/>
              <a:ext cx="15875" cy="190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9"/>
                </a:cxn>
                <a:cxn ang="0">
                  <a:pos x="8" y="10"/>
                </a:cxn>
                <a:cxn ang="0">
                  <a:pos x="4" y="1"/>
                </a:cxn>
                <a:cxn ang="0">
                  <a:pos x="4" y="0"/>
                </a:cxn>
              </a:cxnLst>
              <a:rect l="0" t="0" r="r" b="b"/>
              <a:pathLst>
                <a:path w="8" h="10">
                  <a:moveTo>
                    <a:pt x="4" y="0"/>
                  </a:moveTo>
                  <a:cubicBezTo>
                    <a:pt x="2" y="1"/>
                    <a:pt x="0" y="4"/>
                    <a:pt x="0" y="9"/>
                  </a:cubicBezTo>
                  <a:cubicBezTo>
                    <a:pt x="2" y="9"/>
                    <a:pt x="5" y="10"/>
                    <a:pt x="8" y="10"/>
                  </a:cubicBezTo>
                  <a:cubicBezTo>
                    <a:pt x="7" y="4"/>
                    <a:pt x="5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Freeform 77"/>
            <p:cNvSpPr/>
            <p:nvPr/>
          </p:nvSpPr>
          <p:spPr bwMode="auto">
            <a:xfrm>
              <a:off x="4416425" y="2024063"/>
              <a:ext cx="84138" cy="60325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5" y="14"/>
                </a:cxn>
                <a:cxn ang="0">
                  <a:pos x="11" y="17"/>
                </a:cxn>
                <a:cxn ang="0">
                  <a:pos x="18" y="21"/>
                </a:cxn>
                <a:cxn ang="0">
                  <a:pos x="21" y="25"/>
                </a:cxn>
                <a:cxn ang="0">
                  <a:pos x="26" y="23"/>
                </a:cxn>
                <a:cxn ang="0">
                  <a:pos x="30" y="28"/>
                </a:cxn>
                <a:cxn ang="0">
                  <a:pos x="35" y="32"/>
                </a:cxn>
                <a:cxn ang="0">
                  <a:pos x="37" y="31"/>
                </a:cxn>
                <a:cxn ang="0">
                  <a:pos x="41" y="22"/>
                </a:cxn>
                <a:cxn ang="0">
                  <a:pos x="43" y="19"/>
                </a:cxn>
                <a:cxn ang="0">
                  <a:pos x="40" y="12"/>
                </a:cxn>
                <a:cxn ang="0">
                  <a:pos x="40" y="11"/>
                </a:cxn>
                <a:cxn ang="0">
                  <a:pos x="38" y="9"/>
                </a:cxn>
                <a:cxn ang="0">
                  <a:pos x="30" y="3"/>
                </a:cxn>
                <a:cxn ang="0">
                  <a:pos x="22" y="2"/>
                </a:cxn>
                <a:cxn ang="0">
                  <a:pos x="11" y="6"/>
                </a:cxn>
                <a:cxn ang="0">
                  <a:pos x="7" y="5"/>
                </a:cxn>
                <a:cxn ang="0">
                  <a:pos x="0" y="8"/>
                </a:cxn>
                <a:cxn ang="0">
                  <a:pos x="1" y="9"/>
                </a:cxn>
              </a:cxnLst>
              <a:rect l="0" t="0" r="r" b="b"/>
              <a:pathLst>
                <a:path w="44" h="32">
                  <a:moveTo>
                    <a:pt x="1" y="9"/>
                  </a:moveTo>
                  <a:cubicBezTo>
                    <a:pt x="2" y="11"/>
                    <a:pt x="4" y="15"/>
                    <a:pt x="5" y="14"/>
                  </a:cubicBezTo>
                  <a:cubicBezTo>
                    <a:pt x="6" y="12"/>
                    <a:pt x="9" y="16"/>
                    <a:pt x="11" y="17"/>
                  </a:cubicBezTo>
                  <a:cubicBezTo>
                    <a:pt x="13" y="18"/>
                    <a:pt x="18" y="20"/>
                    <a:pt x="18" y="21"/>
                  </a:cubicBezTo>
                  <a:cubicBezTo>
                    <a:pt x="18" y="23"/>
                    <a:pt x="19" y="26"/>
                    <a:pt x="21" y="25"/>
                  </a:cubicBezTo>
                  <a:cubicBezTo>
                    <a:pt x="24" y="24"/>
                    <a:pt x="26" y="21"/>
                    <a:pt x="26" y="23"/>
                  </a:cubicBezTo>
                  <a:cubicBezTo>
                    <a:pt x="26" y="25"/>
                    <a:pt x="27" y="28"/>
                    <a:pt x="30" y="28"/>
                  </a:cubicBezTo>
                  <a:cubicBezTo>
                    <a:pt x="32" y="27"/>
                    <a:pt x="33" y="32"/>
                    <a:pt x="35" y="32"/>
                  </a:cubicBezTo>
                  <a:cubicBezTo>
                    <a:pt x="36" y="31"/>
                    <a:pt x="36" y="31"/>
                    <a:pt x="37" y="31"/>
                  </a:cubicBezTo>
                  <a:cubicBezTo>
                    <a:pt x="37" y="26"/>
                    <a:pt x="39" y="23"/>
                    <a:pt x="41" y="22"/>
                  </a:cubicBezTo>
                  <a:cubicBezTo>
                    <a:pt x="42" y="21"/>
                    <a:pt x="43" y="20"/>
                    <a:pt x="43" y="19"/>
                  </a:cubicBezTo>
                  <a:cubicBezTo>
                    <a:pt x="44" y="17"/>
                    <a:pt x="40" y="14"/>
                    <a:pt x="40" y="12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40" y="11"/>
                    <a:pt x="39" y="10"/>
                    <a:pt x="38" y="9"/>
                  </a:cubicBezTo>
                  <a:cubicBezTo>
                    <a:pt x="35" y="6"/>
                    <a:pt x="32" y="5"/>
                    <a:pt x="30" y="3"/>
                  </a:cubicBezTo>
                  <a:cubicBezTo>
                    <a:pt x="28" y="1"/>
                    <a:pt x="24" y="0"/>
                    <a:pt x="22" y="2"/>
                  </a:cubicBezTo>
                  <a:cubicBezTo>
                    <a:pt x="20" y="4"/>
                    <a:pt x="15" y="6"/>
                    <a:pt x="11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5" y="6"/>
                    <a:pt x="2" y="7"/>
                    <a:pt x="0" y="8"/>
                  </a:cubicBezTo>
                  <a:cubicBezTo>
                    <a:pt x="0" y="8"/>
                    <a:pt x="1" y="8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7" name="Freeform 78"/>
            <p:cNvSpPr/>
            <p:nvPr/>
          </p:nvSpPr>
          <p:spPr bwMode="auto">
            <a:xfrm>
              <a:off x="4797425" y="2112963"/>
              <a:ext cx="195263" cy="128588"/>
            </a:xfrm>
            <a:custGeom>
              <a:avLst/>
              <a:gdLst/>
              <a:ahLst/>
              <a:cxnLst>
                <a:cxn ang="0">
                  <a:pos x="91" y="45"/>
                </a:cxn>
                <a:cxn ang="0">
                  <a:pos x="87" y="42"/>
                </a:cxn>
                <a:cxn ang="0">
                  <a:pos x="87" y="41"/>
                </a:cxn>
                <a:cxn ang="0">
                  <a:pos x="85" y="29"/>
                </a:cxn>
                <a:cxn ang="0">
                  <a:pos x="78" y="13"/>
                </a:cxn>
                <a:cxn ang="0">
                  <a:pos x="70" y="0"/>
                </a:cxn>
                <a:cxn ang="0">
                  <a:pos x="65" y="3"/>
                </a:cxn>
                <a:cxn ang="0">
                  <a:pos x="59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1" y="6"/>
                </a:cxn>
                <a:cxn ang="0">
                  <a:pos x="30" y="4"/>
                </a:cxn>
                <a:cxn ang="0">
                  <a:pos x="26" y="5"/>
                </a:cxn>
                <a:cxn ang="0">
                  <a:pos x="25" y="7"/>
                </a:cxn>
                <a:cxn ang="0">
                  <a:pos x="17" y="12"/>
                </a:cxn>
                <a:cxn ang="0">
                  <a:pos x="7" y="29"/>
                </a:cxn>
                <a:cxn ang="0">
                  <a:pos x="0" y="34"/>
                </a:cxn>
                <a:cxn ang="0">
                  <a:pos x="4" y="41"/>
                </a:cxn>
                <a:cxn ang="0">
                  <a:pos x="8" y="45"/>
                </a:cxn>
                <a:cxn ang="0">
                  <a:pos x="9" y="52"/>
                </a:cxn>
                <a:cxn ang="0">
                  <a:pos x="22" y="55"/>
                </a:cxn>
                <a:cxn ang="0">
                  <a:pos x="22" y="60"/>
                </a:cxn>
                <a:cxn ang="0">
                  <a:pos x="29" y="65"/>
                </a:cxn>
                <a:cxn ang="0">
                  <a:pos x="41" y="66"/>
                </a:cxn>
                <a:cxn ang="0">
                  <a:pos x="53" y="66"/>
                </a:cxn>
                <a:cxn ang="0">
                  <a:pos x="61" y="63"/>
                </a:cxn>
                <a:cxn ang="0">
                  <a:pos x="74" y="61"/>
                </a:cxn>
                <a:cxn ang="0">
                  <a:pos x="83" y="63"/>
                </a:cxn>
                <a:cxn ang="0">
                  <a:pos x="90" y="66"/>
                </a:cxn>
                <a:cxn ang="0">
                  <a:pos x="90" y="61"/>
                </a:cxn>
                <a:cxn ang="0">
                  <a:pos x="96" y="51"/>
                </a:cxn>
                <a:cxn ang="0">
                  <a:pos x="101" y="45"/>
                </a:cxn>
                <a:cxn ang="0">
                  <a:pos x="101" y="45"/>
                </a:cxn>
                <a:cxn ang="0">
                  <a:pos x="97" y="42"/>
                </a:cxn>
                <a:cxn ang="0">
                  <a:pos x="91" y="45"/>
                </a:cxn>
              </a:cxnLst>
              <a:rect l="0" t="0" r="r" b="b"/>
              <a:pathLst>
                <a:path w="102" h="67">
                  <a:moveTo>
                    <a:pt x="91" y="45"/>
                  </a:moveTo>
                  <a:cubicBezTo>
                    <a:pt x="89" y="44"/>
                    <a:pt x="86" y="43"/>
                    <a:pt x="87" y="42"/>
                  </a:cubicBezTo>
                  <a:cubicBezTo>
                    <a:pt x="87" y="42"/>
                    <a:pt x="87" y="42"/>
                    <a:pt x="87" y="41"/>
                  </a:cubicBezTo>
                  <a:cubicBezTo>
                    <a:pt x="84" y="39"/>
                    <a:pt x="83" y="31"/>
                    <a:pt x="85" y="29"/>
                  </a:cubicBezTo>
                  <a:cubicBezTo>
                    <a:pt x="88" y="26"/>
                    <a:pt x="81" y="17"/>
                    <a:pt x="78" y="13"/>
                  </a:cubicBezTo>
                  <a:cubicBezTo>
                    <a:pt x="76" y="11"/>
                    <a:pt x="73" y="6"/>
                    <a:pt x="70" y="0"/>
                  </a:cubicBezTo>
                  <a:cubicBezTo>
                    <a:pt x="68" y="1"/>
                    <a:pt x="65" y="2"/>
                    <a:pt x="65" y="3"/>
                  </a:cubicBezTo>
                  <a:cubicBezTo>
                    <a:pt x="64" y="5"/>
                    <a:pt x="61" y="6"/>
                    <a:pt x="59" y="6"/>
                  </a:cubicBezTo>
                  <a:cubicBezTo>
                    <a:pt x="57" y="6"/>
                    <a:pt x="55" y="5"/>
                    <a:pt x="53" y="7"/>
                  </a:cubicBezTo>
                  <a:cubicBezTo>
                    <a:pt x="51" y="9"/>
                    <a:pt x="49" y="9"/>
                    <a:pt x="48" y="8"/>
                  </a:cubicBezTo>
                  <a:cubicBezTo>
                    <a:pt x="47" y="7"/>
                    <a:pt x="44" y="6"/>
                    <a:pt x="41" y="6"/>
                  </a:cubicBezTo>
                  <a:cubicBezTo>
                    <a:pt x="39" y="6"/>
                    <a:pt x="32" y="4"/>
                    <a:pt x="30" y="4"/>
                  </a:cubicBezTo>
                  <a:cubicBezTo>
                    <a:pt x="29" y="4"/>
                    <a:pt x="27" y="4"/>
                    <a:pt x="26" y="5"/>
                  </a:cubicBezTo>
                  <a:cubicBezTo>
                    <a:pt x="26" y="5"/>
                    <a:pt x="26" y="6"/>
                    <a:pt x="25" y="7"/>
                  </a:cubicBezTo>
                  <a:cubicBezTo>
                    <a:pt x="23" y="9"/>
                    <a:pt x="19" y="11"/>
                    <a:pt x="17" y="12"/>
                  </a:cubicBezTo>
                  <a:cubicBezTo>
                    <a:pt x="16" y="13"/>
                    <a:pt x="10" y="25"/>
                    <a:pt x="7" y="29"/>
                  </a:cubicBezTo>
                  <a:cubicBezTo>
                    <a:pt x="3" y="32"/>
                    <a:pt x="0" y="33"/>
                    <a:pt x="0" y="34"/>
                  </a:cubicBezTo>
                  <a:cubicBezTo>
                    <a:pt x="0" y="35"/>
                    <a:pt x="4" y="39"/>
                    <a:pt x="4" y="41"/>
                  </a:cubicBezTo>
                  <a:cubicBezTo>
                    <a:pt x="4" y="43"/>
                    <a:pt x="5" y="45"/>
                    <a:pt x="8" y="45"/>
                  </a:cubicBezTo>
                  <a:cubicBezTo>
                    <a:pt x="10" y="45"/>
                    <a:pt x="7" y="51"/>
                    <a:pt x="9" y="52"/>
                  </a:cubicBezTo>
                  <a:cubicBezTo>
                    <a:pt x="11" y="52"/>
                    <a:pt x="22" y="53"/>
                    <a:pt x="22" y="55"/>
                  </a:cubicBezTo>
                  <a:cubicBezTo>
                    <a:pt x="22" y="57"/>
                    <a:pt x="23" y="59"/>
                    <a:pt x="22" y="60"/>
                  </a:cubicBezTo>
                  <a:cubicBezTo>
                    <a:pt x="25" y="61"/>
                    <a:pt x="28" y="65"/>
                    <a:pt x="29" y="65"/>
                  </a:cubicBezTo>
                  <a:cubicBezTo>
                    <a:pt x="30" y="64"/>
                    <a:pt x="39" y="66"/>
                    <a:pt x="41" y="66"/>
                  </a:cubicBezTo>
                  <a:cubicBezTo>
                    <a:pt x="42" y="66"/>
                    <a:pt x="50" y="66"/>
                    <a:pt x="53" y="66"/>
                  </a:cubicBezTo>
                  <a:cubicBezTo>
                    <a:pt x="55" y="67"/>
                    <a:pt x="58" y="65"/>
                    <a:pt x="61" y="63"/>
                  </a:cubicBezTo>
                  <a:cubicBezTo>
                    <a:pt x="63" y="61"/>
                    <a:pt x="71" y="60"/>
                    <a:pt x="74" y="61"/>
                  </a:cubicBezTo>
                  <a:cubicBezTo>
                    <a:pt x="77" y="61"/>
                    <a:pt x="82" y="62"/>
                    <a:pt x="83" y="63"/>
                  </a:cubicBezTo>
                  <a:cubicBezTo>
                    <a:pt x="84" y="64"/>
                    <a:pt x="87" y="65"/>
                    <a:pt x="90" y="66"/>
                  </a:cubicBezTo>
                  <a:cubicBezTo>
                    <a:pt x="90" y="65"/>
                    <a:pt x="90" y="63"/>
                    <a:pt x="90" y="61"/>
                  </a:cubicBezTo>
                  <a:cubicBezTo>
                    <a:pt x="90" y="57"/>
                    <a:pt x="92" y="52"/>
                    <a:pt x="96" y="51"/>
                  </a:cubicBezTo>
                  <a:cubicBezTo>
                    <a:pt x="99" y="51"/>
                    <a:pt x="102" y="51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3"/>
                    <a:pt x="98" y="42"/>
                    <a:pt x="97" y="42"/>
                  </a:cubicBezTo>
                  <a:cubicBezTo>
                    <a:pt x="96" y="42"/>
                    <a:pt x="92" y="45"/>
                    <a:pt x="91" y="4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9"/>
            <p:cNvSpPr/>
            <p:nvPr/>
          </p:nvSpPr>
          <p:spPr bwMode="auto">
            <a:xfrm>
              <a:off x="4930775" y="2109788"/>
              <a:ext cx="66675" cy="82550"/>
            </a:xfrm>
            <a:custGeom>
              <a:avLst/>
              <a:gdLst/>
              <a:ahLst/>
              <a:cxnLst>
                <a:cxn ang="0">
                  <a:pos x="26" y="11"/>
                </a:cxn>
                <a:cxn ang="0">
                  <a:pos x="18" y="5"/>
                </a:cxn>
                <a:cxn ang="0">
                  <a:pos x="9" y="0"/>
                </a:cxn>
                <a:cxn ang="0">
                  <a:pos x="0" y="2"/>
                </a:cxn>
                <a:cxn ang="0">
                  <a:pos x="8" y="15"/>
                </a:cxn>
                <a:cxn ang="0">
                  <a:pos x="15" y="31"/>
                </a:cxn>
                <a:cxn ang="0">
                  <a:pos x="17" y="43"/>
                </a:cxn>
                <a:cxn ang="0">
                  <a:pos x="23" y="34"/>
                </a:cxn>
                <a:cxn ang="0">
                  <a:pos x="28" y="29"/>
                </a:cxn>
                <a:cxn ang="0">
                  <a:pos x="35" y="30"/>
                </a:cxn>
                <a:cxn ang="0">
                  <a:pos x="33" y="23"/>
                </a:cxn>
                <a:cxn ang="0">
                  <a:pos x="26" y="11"/>
                </a:cxn>
              </a:cxnLst>
              <a:rect l="0" t="0" r="r" b="b"/>
              <a:pathLst>
                <a:path w="35" h="43">
                  <a:moveTo>
                    <a:pt x="26" y="11"/>
                  </a:moveTo>
                  <a:cubicBezTo>
                    <a:pt x="24" y="7"/>
                    <a:pt x="20" y="5"/>
                    <a:pt x="18" y="5"/>
                  </a:cubicBezTo>
                  <a:cubicBezTo>
                    <a:pt x="15" y="5"/>
                    <a:pt x="11" y="0"/>
                    <a:pt x="9" y="0"/>
                  </a:cubicBezTo>
                  <a:cubicBezTo>
                    <a:pt x="7" y="0"/>
                    <a:pt x="4" y="1"/>
                    <a:pt x="0" y="2"/>
                  </a:cubicBezTo>
                  <a:cubicBezTo>
                    <a:pt x="3" y="8"/>
                    <a:pt x="6" y="13"/>
                    <a:pt x="8" y="15"/>
                  </a:cubicBezTo>
                  <a:cubicBezTo>
                    <a:pt x="11" y="19"/>
                    <a:pt x="18" y="28"/>
                    <a:pt x="15" y="31"/>
                  </a:cubicBezTo>
                  <a:cubicBezTo>
                    <a:pt x="13" y="33"/>
                    <a:pt x="14" y="41"/>
                    <a:pt x="17" y="43"/>
                  </a:cubicBezTo>
                  <a:cubicBezTo>
                    <a:pt x="18" y="42"/>
                    <a:pt x="23" y="35"/>
                    <a:pt x="23" y="34"/>
                  </a:cubicBezTo>
                  <a:cubicBezTo>
                    <a:pt x="23" y="32"/>
                    <a:pt x="24" y="28"/>
                    <a:pt x="28" y="29"/>
                  </a:cubicBezTo>
                  <a:cubicBezTo>
                    <a:pt x="32" y="30"/>
                    <a:pt x="35" y="31"/>
                    <a:pt x="35" y="30"/>
                  </a:cubicBezTo>
                  <a:cubicBezTo>
                    <a:pt x="35" y="29"/>
                    <a:pt x="34" y="24"/>
                    <a:pt x="33" y="23"/>
                  </a:cubicBezTo>
                  <a:cubicBezTo>
                    <a:pt x="31" y="21"/>
                    <a:pt x="27" y="16"/>
                    <a:pt x="26" y="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80"/>
            <p:cNvSpPr/>
            <p:nvPr/>
          </p:nvSpPr>
          <p:spPr bwMode="auto">
            <a:xfrm>
              <a:off x="4833938" y="2227263"/>
              <a:ext cx="134938" cy="74613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42" y="3"/>
                </a:cxn>
                <a:cxn ang="0">
                  <a:pos x="34" y="6"/>
                </a:cxn>
                <a:cxn ang="0">
                  <a:pos x="22" y="6"/>
                </a:cxn>
                <a:cxn ang="0">
                  <a:pos x="10" y="5"/>
                </a:cxn>
                <a:cxn ang="0">
                  <a:pos x="3" y="0"/>
                </a:cxn>
                <a:cxn ang="0">
                  <a:pos x="2" y="1"/>
                </a:cxn>
                <a:cxn ang="0">
                  <a:pos x="2" y="9"/>
                </a:cxn>
                <a:cxn ang="0">
                  <a:pos x="6" y="16"/>
                </a:cxn>
                <a:cxn ang="0">
                  <a:pos x="2" y="21"/>
                </a:cxn>
                <a:cxn ang="0">
                  <a:pos x="2" y="26"/>
                </a:cxn>
                <a:cxn ang="0">
                  <a:pos x="8" y="34"/>
                </a:cxn>
                <a:cxn ang="0">
                  <a:pos x="11" y="37"/>
                </a:cxn>
                <a:cxn ang="0">
                  <a:pos x="26" y="37"/>
                </a:cxn>
                <a:cxn ang="0">
                  <a:pos x="38" y="39"/>
                </a:cxn>
                <a:cxn ang="0">
                  <a:pos x="42" y="36"/>
                </a:cxn>
                <a:cxn ang="0">
                  <a:pos x="47" y="34"/>
                </a:cxn>
                <a:cxn ang="0">
                  <a:pos x="47" y="31"/>
                </a:cxn>
                <a:cxn ang="0">
                  <a:pos x="59" y="31"/>
                </a:cxn>
                <a:cxn ang="0">
                  <a:pos x="63" y="30"/>
                </a:cxn>
                <a:cxn ang="0">
                  <a:pos x="62" y="27"/>
                </a:cxn>
                <a:cxn ang="0">
                  <a:pos x="60" y="19"/>
                </a:cxn>
                <a:cxn ang="0">
                  <a:pos x="69" y="9"/>
                </a:cxn>
                <a:cxn ang="0">
                  <a:pos x="71" y="6"/>
                </a:cxn>
                <a:cxn ang="0">
                  <a:pos x="64" y="3"/>
                </a:cxn>
                <a:cxn ang="0">
                  <a:pos x="55" y="1"/>
                </a:cxn>
              </a:cxnLst>
              <a:rect l="0" t="0" r="r" b="b"/>
              <a:pathLst>
                <a:path w="71" h="39">
                  <a:moveTo>
                    <a:pt x="55" y="1"/>
                  </a:moveTo>
                  <a:cubicBezTo>
                    <a:pt x="52" y="0"/>
                    <a:pt x="44" y="1"/>
                    <a:pt x="42" y="3"/>
                  </a:cubicBezTo>
                  <a:cubicBezTo>
                    <a:pt x="39" y="5"/>
                    <a:pt x="36" y="7"/>
                    <a:pt x="34" y="6"/>
                  </a:cubicBezTo>
                  <a:cubicBezTo>
                    <a:pt x="31" y="6"/>
                    <a:pt x="23" y="6"/>
                    <a:pt x="22" y="6"/>
                  </a:cubicBezTo>
                  <a:cubicBezTo>
                    <a:pt x="20" y="6"/>
                    <a:pt x="11" y="4"/>
                    <a:pt x="10" y="5"/>
                  </a:cubicBezTo>
                  <a:cubicBezTo>
                    <a:pt x="9" y="5"/>
                    <a:pt x="6" y="1"/>
                    <a:pt x="3" y="0"/>
                  </a:cubicBezTo>
                  <a:cubicBezTo>
                    <a:pt x="3" y="1"/>
                    <a:pt x="3" y="1"/>
                    <a:pt x="2" y="1"/>
                  </a:cubicBezTo>
                  <a:cubicBezTo>
                    <a:pt x="0" y="3"/>
                    <a:pt x="0" y="7"/>
                    <a:pt x="2" y="9"/>
                  </a:cubicBezTo>
                  <a:cubicBezTo>
                    <a:pt x="5" y="11"/>
                    <a:pt x="8" y="16"/>
                    <a:pt x="6" y="16"/>
                  </a:cubicBezTo>
                  <a:cubicBezTo>
                    <a:pt x="4" y="16"/>
                    <a:pt x="2" y="19"/>
                    <a:pt x="2" y="21"/>
                  </a:cubicBezTo>
                  <a:cubicBezTo>
                    <a:pt x="2" y="22"/>
                    <a:pt x="1" y="26"/>
                    <a:pt x="2" y="26"/>
                  </a:cubicBezTo>
                  <a:cubicBezTo>
                    <a:pt x="3" y="27"/>
                    <a:pt x="8" y="32"/>
                    <a:pt x="8" y="34"/>
                  </a:cubicBezTo>
                  <a:cubicBezTo>
                    <a:pt x="9" y="35"/>
                    <a:pt x="11" y="36"/>
                    <a:pt x="11" y="37"/>
                  </a:cubicBezTo>
                  <a:cubicBezTo>
                    <a:pt x="15" y="36"/>
                    <a:pt x="24" y="36"/>
                    <a:pt x="26" y="37"/>
                  </a:cubicBezTo>
                  <a:cubicBezTo>
                    <a:pt x="28" y="38"/>
                    <a:pt x="38" y="39"/>
                    <a:pt x="38" y="39"/>
                  </a:cubicBezTo>
                  <a:cubicBezTo>
                    <a:pt x="40" y="39"/>
                    <a:pt x="43" y="38"/>
                    <a:pt x="42" y="36"/>
                  </a:cubicBezTo>
                  <a:cubicBezTo>
                    <a:pt x="41" y="35"/>
                    <a:pt x="45" y="34"/>
                    <a:pt x="47" y="34"/>
                  </a:cubicBezTo>
                  <a:cubicBezTo>
                    <a:pt x="47" y="32"/>
                    <a:pt x="47" y="31"/>
                    <a:pt x="47" y="31"/>
                  </a:cubicBezTo>
                  <a:cubicBezTo>
                    <a:pt x="49" y="30"/>
                    <a:pt x="56" y="29"/>
                    <a:pt x="59" y="31"/>
                  </a:cubicBezTo>
                  <a:cubicBezTo>
                    <a:pt x="60" y="31"/>
                    <a:pt x="62" y="31"/>
                    <a:pt x="63" y="30"/>
                  </a:cubicBezTo>
                  <a:cubicBezTo>
                    <a:pt x="63" y="28"/>
                    <a:pt x="63" y="27"/>
                    <a:pt x="62" y="27"/>
                  </a:cubicBezTo>
                  <a:cubicBezTo>
                    <a:pt x="60" y="27"/>
                    <a:pt x="57" y="19"/>
                    <a:pt x="60" y="19"/>
                  </a:cubicBezTo>
                  <a:cubicBezTo>
                    <a:pt x="62" y="18"/>
                    <a:pt x="65" y="10"/>
                    <a:pt x="69" y="9"/>
                  </a:cubicBezTo>
                  <a:cubicBezTo>
                    <a:pt x="70" y="8"/>
                    <a:pt x="71" y="8"/>
                    <a:pt x="71" y="6"/>
                  </a:cubicBezTo>
                  <a:cubicBezTo>
                    <a:pt x="68" y="5"/>
                    <a:pt x="65" y="4"/>
                    <a:pt x="64" y="3"/>
                  </a:cubicBezTo>
                  <a:cubicBezTo>
                    <a:pt x="63" y="2"/>
                    <a:pt x="58" y="1"/>
                    <a:pt x="55" y="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81"/>
            <p:cNvSpPr/>
            <p:nvPr/>
          </p:nvSpPr>
          <p:spPr bwMode="auto">
            <a:xfrm>
              <a:off x="4795838" y="2273300"/>
              <a:ext cx="58738" cy="42863"/>
            </a:xfrm>
            <a:custGeom>
              <a:avLst/>
              <a:gdLst/>
              <a:ahLst/>
              <a:cxnLst>
                <a:cxn ang="0">
                  <a:pos x="7" y="22"/>
                </a:cxn>
                <a:cxn ang="0">
                  <a:pos x="7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8" y="22"/>
                </a:cxn>
                <a:cxn ang="0">
                  <a:pos x="12" y="22"/>
                </a:cxn>
                <a:cxn ang="0">
                  <a:pos x="12" y="22"/>
                </a:cxn>
                <a:cxn ang="0">
                  <a:pos x="13" y="21"/>
                </a:cxn>
                <a:cxn ang="0">
                  <a:pos x="13" y="21"/>
                </a:cxn>
                <a:cxn ang="0">
                  <a:pos x="15" y="21"/>
                </a:cxn>
                <a:cxn ang="0">
                  <a:pos x="20" y="18"/>
                </a:cxn>
                <a:cxn ang="0">
                  <a:pos x="30" y="13"/>
                </a:cxn>
                <a:cxn ang="0">
                  <a:pos x="31" y="13"/>
                </a:cxn>
                <a:cxn ang="0">
                  <a:pos x="28" y="10"/>
                </a:cxn>
                <a:cxn ang="0">
                  <a:pos x="22" y="2"/>
                </a:cxn>
                <a:cxn ang="0">
                  <a:pos x="22" y="1"/>
                </a:cxn>
                <a:cxn ang="0">
                  <a:pos x="22" y="1"/>
                </a:cxn>
                <a:cxn ang="0">
                  <a:pos x="22" y="0"/>
                </a:cxn>
                <a:cxn ang="0">
                  <a:pos x="2" y="4"/>
                </a:cxn>
                <a:cxn ang="0">
                  <a:pos x="2" y="3"/>
                </a:cxn>
                <a:cxn ang="0">
                  <a:pos x="1" y="15"/>
                </a:cxn>
                <a:cxn ang="0">
                  <a:pos x="7" y="22"/>
                </a:cxn>
              </a:cxnLst>
              <a:rect l="0" t="0" r="r" b="b"/>
              <a:pathLst>
                <a:path w="31" h="22">
                  <a:moveTo>
                    <a:pt x="7" y="22"/>
                  </a:move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3" y="22"/>
                    <a:pt x="13" y="22"/>
                    <a:pt x="13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4" y="21"/>
                    <a:pt x="14" y="21"/>
                    <a:pt x="15" y="21"/>
                  </a:cubicBezTo>
                  <a:cubicBezTo>
                    <a:pt x="18" y="21"/>
                    <a:pt x="18" y="17"/>
                    <a:pt x="20" y="18"/>
                  </a:cubicBezTo>
                  <a:cubicBezTo>
                    <a:pt x="21" y="19"/>
                    <a:pt x="29" y="15"/>
                    <a:pt x="30" y="13"/>
                  </a:cubicBezTo>
                  <a:cubicBezTo>
                    <a:pt x="30" y="13"/>
                    <a:pt x="31" y="13"/>
                    <a:pt x="31" y="13"/>
                  </a:cubicBezTo>
                  <a:cubicBezTo>
                    <a:pt x="31" y="12"/>
                    <a:pt x="29" y="11"/>
                    <a:pt x="28" y="10"/>
                  </a:cubicBezTo>
                  <a:cubicBezTo>
                    <a:pt x="28" y="8"/>
                    <a:pt x="23" y="3"/>
                    <a:pt x="22" y="2"/>
                  </a:cubicBezTo>
                  <a:cubicBezTo>
                    <a:pt x="22" y="2"/>
                    <a:pt x="22" y="2"/>
                    <a:pt x="22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1"/>
                    <a:pt x="22" y="1"/>
                    <a:pt x="22" y="0"/>
                  </a:cubicBezTo>
                  <a:cubicBezTo>
                    <a:pt x="14" y="1"/>
                    <a:pt x="2" y="4"/>
                    <a:pt x="2" y="4"/>
                  </a:cubicBezTo>
                  <a:cubicBezTo>
                    <a:pt x="2" y="4"/>
                    <a:pt x="2" y="4"/>
                    <a:pt x="2" y="3"/>
                  </a:cubicBezTo>
                  <a:cubicBezTo>
                    <a:pt x="1" y="7"/>
                    <a:pt x="0" y="12"/>
                    <a:pt x="1" y="15"/>
                  </a:cubicBezTo>
                  <a:cubicBezTo>
                    <a:pt x="1" y="18"/>
                    <a:pt x="4" y="19"/>
                    <a:pt x="7" y="2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82"/>
            <p:cNvSpPr/>
            <p:nvPr/>
          </p:nvSpPr>
          <p:spPr bwMode="auto">
            <a:xfrm>
              <a:off x="4833938" y="1998663"/>
              <a:ext cx="384175" cy="223838"/>
            </a:xfrm>
            <a:custGeom>
              <a:avLst/>
              <a:gdLst/>
              <a:ahLst/>
              <a:cxnLst>
                <a:cxn ang="0">
                  <a:pos x="187" y="67"/>
                </a:cxn>
                <a:cxn ang="0">
                  <a:pos x="199" y="60"/>
                </a:cxn>
                <a:cxn ang="0">
                  <a:pos x="200" y="53"/>
                </a:cxn>
                <a:cxn ang="0">
                  <a:pos x="201" y="45"/>
                </a:cxn>
                <a:cxn ang="0">
                  <a:pos x="185" y="39"/>
                </a:cxn>
                <a:cxn ang="0">
                  <a:pos x="170" y="31"/>
                </a:cxn>
                <a:cxn ang="0">
                  <a:pos x="158" y="32"/>
                </a:cxn>
                <a:cxn ang="0">
                  <a:pos x="149" y="28"/>
                </a:cxn>
                <a:cxn ang="0">
                  <a:pos x="135" y="17"/>
                </a:cxn>
                <a:cxn ang="0">
                  <a:pos x="131" y="2"/>
                </a:cxn>
                <a:cxn ang="0">
                  <a:pos x="115" y="1"/>
                </a:cxn>
                <a:cxn ang="0">
                  <a:pos x="106" y="3"/>
                </a:cxn>
                <a:cxn ang="0">
                  <a:pos x="92" y="12"/>
                </a:cxn>
                <a:cxn ang="0">
                  <a:pos x="80" y="15"/>
                </a:cxn>
                <a:cxn ang="0">
                  <a:pos x="65" y="12"/>
                </a:cxn>
                <a:cxn ang="0">
                  <a:pos x="47" y="9"/>
                </a:cxn>
                <a:cxn ang="0">
                  <a:pos x="21" y="11"/>
                </a:cxn>
                <a:cxn ang="0">
                  <a:pos x="16" y="16"/>
                </a:cxn>
                <a:cxn ang="0">
                  <a:pos x="15" y="31"/>
                </a:cxn>
                <a:cxn ang="0">
                  <a:pos x="5" y="50"/>
                </a:cxn>
                <a:cxn ang="0">
                  <a:pos x="5" y="63"/>
                </a:cxn>
                <a:cxn ang="0">
                  <a:pos x="11" y="64"/>
                </a:cxn>
                <a:cxn ang="0">
                  <a:pos x="29" y="68"/>
                </a:cxn>
                <a:cxn ang="0">
                  <a:pos x="40" y="66"/>
                </a:cxn>
                <a:cxn ang="0">
                  <a:pos x="60" y="58"/>
                </a:cxn>
                <a:cxn ang="0">
                  <a:pos x="77" y="69"/>
                </a:cxn>
                <a:cxn ang="0">
                  <a:pos x="86" y="88"/>
                </a:cxn>
                <a:cxn ang="0">
                  <a:pos x="74" y="92"/>
                </a:cxn>
                <a:cxn ang="0">
                  <a:pos x="72" y="105"/>
                </a:cxn>
                <a:cxn ang="0">
                  <a:pos x="82" y="105"/>
                </a:cxn>
                <a:cxn ang="0">
                  <a:pos x="97" y="85"/>
                </a:cxn>
                <a:cxn ang="0">
                  <a:pos x="111" y="90"/>
                </a:cxn>
                <a:cxn ang="0">
                  <a:pos x="114" y="101"/>
                </a:cxn>
                <a:cxn ang="0">
                  <a:pos x="126" y="115"/>
                </a:cxn>
                <a:cxn ang="0">
                  <a:pos x="146" y="108"/>
                </a:cxn>
                <a:cxn ang="0">
                  <a:pos x="150" y="103"/>
                </a:cxn>
                <a:cxn ang="0">
                  <a:pos x="155" y="85"/>
                </a:cxn>
                <a:cxn ang="0">
                  <a:pos x="178" y="78"/>
                </a:cxn>
              </a:cxnLst>
              <a:rect l="0" t="0" r="r" b="b"/>
              <a:pathLst>
                <a:path w="201" h="117">
                  <a:moveTo>
                    <a:pt x="179" y="73"/>
                  </a:moveTo>
                  <a:cubicBezTo>
                    <a:pt x="180" y="73"/>
                    <a:pt x="186" y="67"/>
                    <a:pt x="187" y="67"/>
                  </a:cubicBezTo>
                  <a:cubicBezTo>
                    <a:pt x="189" y="67"/>
                    <a:pt x="197" y="68"/>
                    <a:pt x="197" y="67"/>
                  </a:cubicBezTo>
                  <a:cubicBezTo>
                    <a:pt x="197" y="66"/>
                    <a:pt x="199" y="62"/>
                    <a:pt x="199" y="60"/>
                  </a:cubicBezTo>
                  <a:cubicBezTo>
                    <a:pt x="198" y="59"/>
                    <a:pt x="196" y="57"/>
                    <a:pt x="196" y="56"/>
                  </a:cubicBezTo>
                  <a:cubicBezTo>
                    <a:pt x="197" y="55"/>
                    <a:pt x="200" y="55"/>
                    <a:pt x="200" y="53"/>
                  </a:cubicBezTo>
                  <a:cubicBezTo>
                    <a:pt x="200" y="52"/>
                    <a:pt x="197" y="51"/>
                    <a:pt x="197" y="50"/>
                  </a:cubicBezTo>
                  <a:cubicBezTo>
                    <a:pt x="197" y="49"/>
                    <a:pt x="201" y="47"/>
                    <a:pt x="201" y="45"/>
                  </a:cubicBezTo>
                  <a:cubicBezTo>
                    <a:pt x="200" y="43"/>
                    <a:pt x="197" y="43"/>
                    <a:pt x="194" y="41"/>
                  </a:cubicBezTo>
                  <a:cubicBezTo>
                    <a:pt x="191" y="40"/>
                    <a:pt x="188" y="40"/>
                    <a:pt x="185" y="39"/>
                  </a:cubicBezTo>
                  <a:cubicBezTo>
                    <a:pt x="182" y="37"/>
                    <a:pt x="175" y="38"/>
                    <a:pt x="175" y="37"/>
                  </a:cubicBezTo>
                  <a:cubicBezTo>
                    <a:pt x="175" y="36"/>
                    <a:pt x="171" y="33"/>
                    <a:pt x="170" y="31"/>
                  </a:cubicBezTo>
                  <a:cubicBezTo>
                    <a:pt x="169" y="30"/>
                    <a:pt x="166" y="31"/>
                    <a:pt x="164" y="32"/>
                  </a:cubicBezTo>
                  <a:cubicBezTo>
                    <a:pt x="162" y="33"/>
                    <a:pt x="160" y="34"/>
                    <a:pt x="158" y="32"/>
                  </a:cubicBezTo>
                  <a:cubicBezTo>
                    <a:pt x="156" y="31"/>
                    <a:pt x="155" y="29"/>
                    <a:pt x="153" y="30"/>
                  </a:cubicBezTo>
                  <a:cubicBezTo>
                    <a:pt x="151" y="31"/>
                    <a:pt x="148" y="30"/>
                    <a:pt x="149" y="28"/>
                  </a:cubicBezTo>
                  <a:cubicBezTo>
                    <a:pt x="149" y="25"/>
                    <a:pt x="145" y="20"/>
                    <a:pt x="144" y="19"/>
                  </a:cubicBezTo>
                  <a:cubicBezTo>
                    <a:pt x="142" y="18"/>
                    <a:pt x="137" y="19"/>
                    <a:pt x="135" y="17"/>
                  </a:cubicBezTo>
                  <a:cubicBezTo>
                    <a:pt x="134" y="14"/>
                    <a:pt x="132" y="12"/>
                    <a:pt x="133" y="11"/>
                  </a:cubicBezTo>
                  <a:cubicBezTo>
                    <a:pt x="134" y="9"/>
                    <a:pt x="133" y="4"/>
                    <a:pt x="131" y="2"/>
                  </a:cubicBezTo>
                  <a:cubicBezTo>
                    <a:pt x="130" y="0"/>
                    <a:pt x="124" y="0"/>
                    <a:pt x="122" y="1"/>
                  </a:cubicBezTo>
                  <a:cubicBezTo>
                    <a:pt x="120" y="2"/>
                    <a:pt x="116" y="0"/>
                    <a:pt x="115" y="1"/>
                  </a:cubicBezTo>
                  <a:cubicBezTo>
                    <a:pt x="113" y="2"/>
                    <a:pt x="112" y="4"/>
                    <a:pt x="109" y="4"/>
                  </a:cubicBezTo>
                  <a:cubicBezTo>
                    <a:pt x="108" y="4"/>
                    <a:pt x="107" y="4"/>
                    <a:pt x="106" y="3"/>
                  </a:cubicBezTo>
                  <a:cubicBezTo>
                    <a:pt x="104" y="4"/>
                    <a:pt x="99" y="4"/>
                    <a:pt x="99" y="4"/>
                  </a:cubicBezTo>
                  <a:cubicBezTo>
                    <a:pt x="99" y="4"/>
                    <a:pt x="92" y="10"/>
                    <a:pt x="92" y="12"/>
                  </a:cubicBezTo>
                  <a:cubicBezTo>
                    <a:pt x="92" y="14"/>
                    <a:pt x="92" y="17"/>
                    <a:pt x="90" y="15"/>
                  </a:cubicBezTo>
                  <a:cubicBezTo>
                    <a:pt x="89" y="14"/>
                    <a:pt x="82" y="14"/>
                    <a:pt x="80" y="15"/>
                  </a:cubicBezTo>
                  <a:cubicBezTo>
                    <a:pt x="78" y="16"/>
                    <a:pt x="76" y="11"/>
                    <a:pt x="73" y="12"/>
                  </a:cubicBezTo>
                  <a:cubicBezTo>
                    <a:pt x="70" y="14"/>
                    <a:pt x="66" y="10"/>
                    <a:pt x="65" y="12"/>
                  </a:cubicBezTo>
                  <a:cubicBezTo>
                    <a:pt x="65" y="13"/>
                    <a:pt x="61" y="12"/>
                    <a:pt x="58" y="11"/>
                  </a:cubicBezTo>
                  <a:cubicBezTo>
                    <a:pt x="55" y="9"/>
                    <a:pt x="49" y="11"/>
                    <a:pt x="47" y="9"/>
                  </a:cubicBezTo>
                  <a:cubicBezTo>
                    <a:pt x="45" y="7"/>
                    <a:pt x="32" y="7"/>
                    <a:pt x="28" y="7"/>
                  </a:cubicBezTo>
                  <a:cubicBezTo>
                    <a:pt x="24" y="7"/>
                    <a:pt x="23" y="9"/>
                    <a:pt x="21" y="11"/>
                  </a:cubicBezTo>
                  <a:cubicBezTo>
                    <a:pt x="19" y="13"/>
                    <a:pt x="17" y="12"/>
                    <a:pt x="15" y="12"/>
                  </a:cubicBezTo>
                  <a:cubicBezTo>
                    <a:pt x="15" y="14"/>
                    <a:pt x="15" y="15"/>
                    <a:pt x="16" y="16"/>
                  </a:cubicBezTo>
                  <a:cubicBezTo>
                    <a:pt x="17" y="18"/>
                    <a:pt x="21" y="25"/>
                    <a:pt x="20" y="27"/>
                  </a:cubicBezTo>
                  <a:cubicBezTo>
                    <a:pt x="19" y="29"/>
                    <a:pt x="17" y="29"/>
                    <a:pt x="15" y="31"/>
                  </a:cubicBezTo>
                  <a:cubicBezTo>
                    <a:pt x="14" y="33"/>
                    <a:pt x="5" y="41"/>
                    <a:pt x="5" y="42"/>
                  </a:cubicBezTo>
                  <a:cubicBezTo>
                    <a:pt x="4" y="43"/>
                    <a:pt x="6" y="49"/>
                    <a:pt x="5" y="50"/>
                  </a:cubicBezTo>
                  <a:cubicBezTo>
                    <a:pt x="4" y="51"/>
                    <a:pt x="0" y="56"/>
                    <a:pt x="0" y="58"/>
                  </a:cubicBezTo>
                  <a:cubicBezTo>
                    <a:pt x="0" y="60"/>
                    <a:pt x="3" y="63"/>
                    <a:pt x="5" y="63"/>
                  </a:cubicBezTo>
                  <a:cubicBezTo>
                    <a:pt x="6" y="64"/>
                    <a:pt x="6" y="64"/>
                    <a:pt x="7" y="65"/>
                  </a:cubicBezTo>
                  <a:cubicBezTo>
                    <a:pt x="8" y="64"/>
                    <a:pt x="10" y="64"/>
                    <a:pt x="11" y="64"/>
                  </a:cubicBezTo>
                  <a:cubicBezTo>
                    <a:pt x="13" y="64"/>
                    <a:pt x="20" y="66"/>
                    <a:pt x="22" y="66"/>
                  </a:cubicBezTo>
                  <a:cubicBezTo>
                    <a:pt x="25" y="66"/>
                    <a:pt x="28" y="67"/>
                    <a:pt x="29" y="68"/>
                  </a:cubicBezTo>
                  <a:cubicBezTo>
                    <a:pt x="30" y="69"/>
                    <a:pt x="32" y="69"/>
                    <a:pt x="34" y="67"/>
                  </a:cubicBezTo>
                  <a:cubicBezTo>
                    <a:pt x="36" y="65"/>
                    <a:pt x="38" y="66"/>
                    <a:pt x="40" y="66"/>
                  </a:cubicBezTo>
                  <a:cubicBezTo>
                    <a:pt x="42" y="66"/>
                    <a:pt x="45" y="65"/>
                    <a:pt x="46" y="63"/>
                  </a:cubicBezTo>
                  <a:cubicBezTo>
                    <a:pt x="47" y="61"/>
                    <a:pt x="57" y="59"/>
                    <a:pt x="60" y="58"/>
                  </a:cubicBezTo>
                  <a:cubicBezTo>
                    <a:pt x="62" y="58"/>
                    <a:pt x="66" y="63"/>
                    <a:pt x="69" y="63"/>
                  </a:cubicBezTo>
                  <a:cubicBezTo>
                    <a:pt x="71" y="63"/>
                    <a:pt x="75" y="65"/>
                    <a:pt x="77" y="69"/>
                  </a:cubicBezTo>
                  <a:cubicBezTo>
                    <a:pt x="78" y="74"/>
                    <a:pt x="82" y="79"/>
                    <a:pt x="84" y="81"/>
                  </a:cubicBezTo>
                  <a:cubicBezTo>
                    <a:pt x="85" y="82"/>
                    <a:pt x="86" y="87"/>
                    <a:pt x="86" y="88"/>
                  </a:cubicBezTo>
                  <a:cubicBezTo>
                    <a:pt x="86" y="89"/>
                    <a:pt x="83" y="88"/>
                    <a:pt x="79" y="87"/>
                  </a:cubicBezTo>
                  <a:cubicBezTo>
                    <a:pt x="75" y="86"/>
                    <a:pt x="74" y="90"/>
                    <a:pt x="74" y="92"/>
                  </a:cubicBezTo>
                  <a:cubicBezTo>
                    <a:pt x="74" y="94"/>
                    <a:pt x="69" y="101"/>
                    <a:pt x="68" y="102"/>
                  </a:cubicBezTo>
                  <a:cubicBezTo>
                    <a:pt x="67" y="103"/>
                    <a:pt x="70" y="104"/>
                    <a:pt x="72" y="105"/>
                  </a:cubicBezTo>
                  <a:cubicBezTo>
                    <a:pt x="73" y="105"/>
                    <a:pt x="77" y="102"/>
                    <a:pt x="78" y="102"/>
                  </a:cubicBezTo>
                  <a:cubicBezTo>
                    <a:pt x="79" y="102"/>
                    <a:pt x="81" y="103"/>
                    <a:pt x="82" y="105"/>
                  </a:cubicBezTo>
                  <a:cubicBezTo>
                    <a:pt x="82" y="99"/>
                    <a:pt x="83" y="100"/>
                    <a:pt x="88" y="96"/>
                  </a:cubicBezTo>
                  <a:cubicBezTo>
                    <a:pt x="93" y="93"/>
                    <a:pt x="93" y="86"/>
                    <a:pt x="97" y="85"/>
                  </a:cubicBezTo>
                  <a:cubicBezTo>
                    <a:pt x="102" y="84"/>
                    <a:pt x="104" y="82"/>
                    <a:pt x="110" y="83"/>
                  </a:cubicBezTo>
                  <a:cubicBezTo>
                    <a:pt x="116" y="84"/>
                    <a:pt x="107" y="88"/>
                    <a:pt x="111" y="90"/>
                  </a:cubicBezTo>
                  <a:cubicBezTo>
                    <a:pt x="115" y="93"/>
                    <a:pt x="129" y="90"/>
                    <a:pt x="129" y="93"/>
                  </a:cubicBezTo>
                  <a:cubicBezTo>
                    <a:pt x="130" y="96"/>
                    <a:pt x="114" y="100"/>
                    <a:pt x="114" y="101"/>
                  </a:cubicBezTo>
                  <a:cubicBezTo>
                    <a:pt x="115" y="103"/>
                    <a:pt x="123" y="105"/>
                    <a:pt x="126" y="107"/>
                  </a:cubicBezTo>
                  <a:cubicBezTo>
                    <a:pt x="129" y="108"/>
                    <a:pt x="125" y="114"/>
                    <a:pt x="126" y="115"/>
                  </a:cubicBezTo>
                  <a:cubicBezTo>
                    <a:pt x="128" y="117"/>
                    <a:pt x="132" y="116"/>
                    <a:pt x="135" y="113"/>
                  </a:cubicBezTo>
                  <a:cubicBezTo>
                    <a:pt x="139" y="111"/>
                    <a:pt x="142" y="111"/>
                    <a:pt x="146" y="108"/>
                  </a:cubicBezTo>
                  <a:cubicBezTo>
                    <a:pt x="151" y="105"/>
                    <a:pt x="160" y="108"/>
                    <a:pt x="161" y="106"/>
                  </a:cubicBezTo>
                  <a:cubicBezTo>
                    <a:pt x="162" y="104"/>
                    <a:pt x="159" y="103"/>
                    <a:pt x="150" y="103"/>
                  </a:cubicBezTo>
                  <a:cubicBezTo>
                    <a:pt x="141" y="104"/>
                    <a:pt x="141" y="96"/>
                    <a:pt x="141" y="94"/>
                  </a:cubicBezTo>
                  <a:cubicBezTo>
                    <a:pt x="141" y="92"/>
                    <a:pt x="150" y="86"/>
                    <a:pt x="155" y="85"/>
                  </a:cubicBezTo>
                  <a:cubicBezTo>
                    <a:pt x="160" y="85"/>
                    <a:pt x="164" y="83"/>
                    <a:pt x="169" y="81"/>
                  </a:cubicBezTo>
                  <a:cubicBezTo>
                    <a:pt x="171" y="80"/>
                    <a:pt x="175" y="79"/>
                    <a:pt x="178" y="78"/>
                  </a:cubicBezTo>
                  <a:cubicBezTo>
                    <a:pt x="178" y="76"/>
                    <a:pt x="177" y="73"/>
                    <a:pt x="179" y="7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83"/>
            <p:cNvSpPr/>
            <p:nvPr/>
          </p:nvSpPr>
          <p:spPr bwMode="auto">
            <a:xfrm>
              <a:off x="4854575" y="1884363"/>
              <a:ext cx="203200" cy="146050"/>
            </a:xfrm>
            <a:custGeom>
              <a:avLst/>
              <a:gdLst/>
              <a:ahLst/>
              <a:cxnLst>
                <a:cxn ang="0">
                  <a:pos x="99" y="38"/>
                </a:cxn>
                <a:cxn ang="0">
                  <a:pos x="93" y="32"/>
                </a:cxn>
                <a:cxn ang="0">
                  <a:pos x="88" y="25"/>
                </a:cxn>
                <a:cxn ang="0">
                  <a:pos x="86" y="17"/>
                </a:cxn>
                <a:cxn ang="0">
                  <a:pos x="85" y="9"/>
                </a:cxn>
                <a:cxn ang="0">
                  <a:pos x="75" y="6"/>
                </a:cxn>
                <a:cxn ang="0">
                  <a:pos x="69" y="6"/>
                </a:cxn>
                <a:cxn ang="0">
                  <a:pos x="63" y="3"/>
                </a:cxn>
                <a:cxn ang="0">
                  <a:pos x="57" y="1"/>
                </a:cxn>
                <a:cxn ang="0">
                  <a:pos x="57" y="0"/>
                </a:cxn>
                <a:cxn ang="0">
                  <a:pos x="53" y="2"/>
                </a:cxn>
                <a:cxn ang="0">
                  <a:pos x="49" y="6"/>
                </a:cxn>
                <a:cxn ang="0">
                  <a:pos x="41" y="7"/>
                </a:cxn>
                <a:cxn ang="0">
                  <a:pos x="38" y="13"/>
                </a:cxn>
                <a:cxn ang="0">
                  <a:pos x="37" y="17"/>
                </a:cxn>
                <a:cxn ang="0">
                  <a:pos x="33" y="20"/>
                </a:cxn>
                <a:cxn ang="0">
                  <a:pos x="27" y="26"/>
                </a:cxn>
                <a:cxn ang="0">
                  <a:pos x="26" y="31"/>
                </a:cxn>
                <a:cxn ang="0">
                  <a:pos x="18" y="33"/>
                </a:cxn>
                <a:cxn ang="0">
                  <a:pos x="13" y="36"/>
                </a:cxn>
                <a:cxn ang="0">
                  <a:pos x="4" y="35"/>
                </a:cxn>
                <a:cxn ang="0">
                  <a:pos x="4" y="36"/>
                </a:cxn>
                <a:cxn ang="0">
                  <a:pos x="6" y="45"/>
                </a:cxn>
                <a:cxn ang="0">
                  <a:pos x="7" y="55"/>
                </a:cxn>
                <a:cxn ang="0">
                  <a:pos x="0" y="60"/>
                </a:cxn>
                <a:cxn ang="0">
                  <a:pos x="4" y="66"/>
                </a:cxn>
                <a:cxn ang="0">
                  <a:pos x="4" y="72"/>
                </a:cxn>
                <a:cxn ang="0">
                  <a:pos x="10" y="71"/>
                </a:cxn>
                <a:cxn ang="0">
                  <a:pos x="17" y="67"/>
                </a:cxn>
                <a:cxn ang="0">
                  <a:pos x="36" y="69"/>
                </a:cxn>
                <a:cxn ang="0">
                  <a:pos x="47" y="71"/>
                </a:cxn>
                <a:cxn ang="0">
                  <a:pos x="54" y="72"/>
                </a:cxn>
                <a:cxn ang="0">
                  <a:pos x="62" y="72"/>
                </a:cxn>
                <a:cxn ang="0">
                  <a:pos x="69" y="75"/>
                </a:cxn>
                <a:cxn ang="0">
                  <a:pos x="79" y="75"/>
                </a:cxn>
                <a:cxn ang="0">
                  <a:pos x="81" y="72"/>
                </a:cxn>
                <a:cxn ang="0">
                  <a:pos x="88" y="64"/>
                </a:cxn>
                <a:cxn ang="0">
                  <a:pos x="95" y="63"/>
                </a:cxn>
                <a:cxn ang="0">
                  <a:pos x="94" y="58"/>
                </a:cxn>
                <a:cxn ang="0">
                  <a:pos x="92" y="48"/>
                </a:cxn>
                <a:cxn ang="0">
                  <a:pos x="100" y="49"/>
                </a:cxn>
                <a:cxn ang="0">
                  <a:pos x="106" y="44"/>
                </a:cxn>
                <a:cxn ang="0">
                  <a:pos x="99" y="38"/>
                </a:cxn>
              </a:cxnLst>
              <a:rect l="0" t="0" r="r" b="b"/>
              <a:pathLst>
                <a:path w="106" h="77">
                  <a:moveTo>
                    <a:pt x="99" y="38"/>
                  </a:moveTo>
                  <a:cubicBezTo>
                    <a:pt x="97" y="37"/>
                    <a:pt x="96" y="33"/>
                    <a:pt x="93" y="32"/>
                  </a:cubicBezTo>
                  <a:cubicBezTo>
                    <a:pt x="90" y="30"/>
                    <a:pt x="90" y="26"/>
                    <a:pt x="88" y="25"/>
                  </a:cubicBezTo>
                  <a:cubicBezTo>
                    <a:pt x="85" y="23"/>
                    <a:pt x="87" y="19"/>
                    <a:pt x="86" y="17"/>
                  </a:cubicBezTo>
                  <a:cubicBezTo>
                    <a:pt x="86" y="14"/>
                    <a:pt x="87" y="10"/>
                    <a:pt x="85" y="9"/>
                  </a:cubicBezTo>
                  <a:cubicBezTo>
                    <a:pt x="84" y="8"/>
                    <a:pt x="78" y="5"/>
                    <a:pt x="75" y="6"/>
                  </a:cubicBezTo>
                  <a:cubicBezTo>
                    <a:pt x="72" y="7"/>
                    <a:pt x="70" y="8"/>
                    <a:pt x="69" y="6"/>
                  </a:cubicBezTo>
                  <a:cubicBezTo>
                    <a:pt x="68" y="4"/>
                    <a:pt x="66" y="2"/>
                    <a:pt x="63" y="3"/>
                  </a:cubicBezTo>
                  <a:cubicBezTo>
                    <a:pt x="60" y="4"/>
                    <a:pt x="59" y="3"/>
                    <a:pt x="57" y="1"/>
                  </a:cubicBezTo>
                  <a:cubicBezTo>
                    <a:pt x="57" y="1"/>
                    <a:pt x="57" y="1"/>
                    <a:pt x="57" y="0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3"/>
                    <a:pt x="51" y="6"/>
                    <a:pt x="49" y="6"/>
                  </a:cubicBezTo>
                  <a:cubicBezTo>
                    <a:pt x="46" y="6"/>
                    <a:pt x="44" y="5"/>
                    <a:pt x="41" y="7"/>
                  </a:cubicBezTo>
                  <a:cubicBezTo>
                    <a:pt x="38" y="9"/>
                    <a:pt x="38" y="11"/>
                    <a:pt x="38" y="13"/>
                  </a:cubicBezTo>
                  <a:cubicBezTo>
                    <a:pt x="38" y="15"/>
                    <a:pt x="39" y="17"/>
                    <a:pt x="37" y="17"/>
                  </a:cubicBezTo>
                  <a:cubicBezTo>
                    <a:pt x="35" y="17"/>
                    <a:pt x="35" y="20"/>
                    <a:pt x="33" y="20"/>
                  </a:cubicBezTo>
                  <a:cubicBezTo>
                    <a:pt x="31" y="21"/>
                    <a:pt x="28" y="24"/>
                    <a:pt x="27" y="26"/>
                  </a:cubicBezTo>
                  <a:cubicBezTo>
                    <a:pt x="27" y="27"/>
                    <a:pt x="27" y="31"/>
                    <a:pt x="26" y="31"/>
                  </a:cubicBezTo>
                  <a:cubicBezTo>
                    <a:pt x="24" y="31"/>
                    <a:pt x="20" y="32"/>
                    <a:pt x="18" y="33"/>
                  </a:cubicBezTo>
                  <a:cubicBezTo>
                    <a:pt x="17" y="35"/>
                    <a:pt x="15" y="37"/>
                    <a:pt x="13" y="36"/>
                  </a:cubicBezTo>
                  <a:cubicBezTo>
                    <a:pt x="11" y="36"/>
                    <a:pt x="8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40"/>
                    <a:pt x="4" y="43"/>
                    <a:pt x="6" y="45"/>
                  </a:cubicBezTo>
                  <a:cubicBezTo>
                    <a:pt x="8" y="47"/>
                    <a:pt x="9" y="54"/>
                    <a:pt x="7" y="55"/>
                  </a:cubicBezTo>
                  <a:cubicBezTo>
                    <a:pt x="4" y="56"/>
                    <a:pt x="0" y="59"/>
                    <a:pt x="0" y="60"/>
                  </a:cubicBezTo>
                  <a:cubicBezTo>
                    <a:pt x="0" y="62"/>
                    <a:pt x="5" y="64"/>
                    <a:pt x="4" y="66"/>
                  </a:cubicBezTo>
                  <a:cubicBezTo>
                    <a:pt x="3" y="67"/>
                    <a:pt x="3" y="70"/>
                    <a:pt x="4" y="72"/>
                  </a:cubicBezTo>
                  <a:cubicBezTo>
                    <a:pt x="6" y="72"/>
                    <a:pt x="8" y="73"/>
                    <a:pt x="10" y="71"/>
                  </a:cubicBezTo>
                  <a:cubicBezTo>
                    <a:pt x="12" y="69"/>
                    <a:pt x="13" y="67"/>
                    <a:pt x="17" y="67"/>
                  </a:cubicBezTo>
                  <a:cubicBezTo>
                    <a:pt x="21" y="67"/>
                    <a:pt x="34" y="67"/>
                    <a:pt x="36" y="69"/>
                  </a:cubicBezTo>
                  <a:cubicBezTo>
                    <a:pt x="38" y="71"/>
                    <a:pt x="44" y="69"/>
                    <a:pt x="47" y="71"/>
                  </a:cubicBezTo>
                  <a:cubicBezTo>
                    <a:pt x="50" y="72"/>
                    <a:pt x="54" y="73"/>
                    <a:pt x="54" y="72"/>
                  </a:cubicBezTo>
                  <a:cubicBezTo>
                    <a:pt x="55" y="70"/>
                    <a:pt x="59" y="74"/>
                    <a:pt x="62" y="72"/>
                  </a:cubicBezTo>
                  <a:cubicBezTo>
                    <a:pt x="65" y="71"/>
                    <a:pt x="67" y="76"/>
                    <a:pt x="69" y="75"/>
                  </a:cubicBezTo>
                  <a:cubicBezTo>
                    <a:pt x="71" y="74"/>
                    <a:pt x="78" y="74"/>
                    <a:pt x="79" y="75"/>
                  </a:cubicBezTo>
                  <a:cubicBezTo>
                    <a:pt x="81" y="77"/>
                    <a:pt x="81" y="74"/>
                    <a:pt x="81" y="72"/>
                  </a:cubicBezTo>
                  <a:cubicBezTo>
                    <a:pt x="81" y="70"/>
                    <a:pt x="88" y="64"/>
                    <a:pt x="88" y="64"/>
                  </a:cubicBezTo>
                  <a:cubicBezTo>
                    <a:pt x="88" y="64"/>
                    <a:pt x="93" y="64"/>
                    <a:pt x="95" y="63"/>
                  </a:cubicBezTo>
                  <a:cubicBezTo>
                    <a:pt x="95" y="62"/>
                    <a:pt x="94" y="60"/>
                    <a:pt x="94" y="58"/>
                  </a:cubicBezTo>
                  <a:cubicBezTo>
                    <a:pt x="92" y="53"/>
                    <a:pt x="90" y="49"/>
                    <a:pt x="92" y="48"/>
                  </a:cubicBezTo>
                  <a:cubicBezTo>
                    <a:pt x="93" y="46"/>
                    <a:pt x="98" y="50"/>
                    <a:pt x="100" y="49"/>
                  </a:cubicBezTo>
                  <a:cubicBezTo>
                    <a:pt x="102" y="48"/>
                    <a:pt x="106" y="46"/>
                    <a:pt x="106" y="44"/>
                  </a:cubicBezTo>
                  <a:cubicBezTo>
                    <a:pt x="105" y="41"/>
                    <a:pt x="101" y="38"/>
                    <a:pt x="99" y="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84"/>
            <p:cNvSpPr/>
            <p:nvPr/>
          </p:nvSpPr>
          <p:spPr bwMode="auto">
            <a:xfrm>
              <a:off x="4803775" y="1827213"/>
              <a:ext cx="160338" cy="74613"/>
            </a:xfrm>
            <a:custGeom>
              <a:avLst/>
              <a:gdLst/>
              <a:ahLst/>
              <a:cxnLst>
                <a:cxn ang="0">
                  <a:pos x="29" y="27"/>
                </a:cxn>
                <a:cxn ang="0">
                  <a:pos x="43" y="27"/>
                </a:cxn>
                <a:cxn ang="0">
                  <a:pos x="49" y="30"/>
                </a:cxn>
                <a:cxn ang="0">
                  <a:pos x="60" y="36"/>
                </a:cxn>
                <a:cxn ang="0">
                  <a:pos x="66" y="39"/>
                </a:cxn>
                <a:cxn ang="0">
                  <a:pos x="68" y="37"/>
                </a:cxn>
                <a:cxn ang="0">
                  <a:pos x="76" y="36"/>
                </a:cxn>
                <a:cxn ang="0">
                  <a:pos x="80" y="32"/>
                </a:cxn>
                <a:cxn ang="0">
                  <a:pos x="84" y="30"/>
                </a:cxn>
                <a:cxn ang="0">
                  <a:pos x="81" y="24"/>
                </a:cxn>
                <a:cxn ang="0">
                  <a:pos x="78" y="17"/>
                </a:cxn>
                <a:cxn ang="0">
                  <a:pos x="76" y="11"/>
                </a:cxn>
                <a:cxn ang="0">
                  <a:pos x="74" y="8"/>
                </a:cxn>
                <a:cxn ang="0">
                  <a:pos x="64" y="7"/>
                </a:cxn>
                <a:cxn ang="0">
                  <a:pos x="52" y="1"/>
                </a:cxn>
                <a:cxn ang="0">
                  <a:pos x="40" y="1"/>
                </a:cxn>
                <a:cxn ang="0">
                  <a:pos x="39" y="12"/>
                </a:cxn>
                <a:cxn ang="0">
                  <a:pos x="30" y="16"/>
                </a:cxn>
                <a:cxn ang="0">
                  <a:pos x="20" y="5"/>
                </a:cxn>
                <a:cxn ang="0">
                  <a:pos x="9" y="10"/>
                </a:cxn>
                <a:cxn ang="0">
                  <a:pos x="5" y="19"/>
                </a:cxn>
                <a:cxn ang="0">
                  <a:pos x="3" y="29"/>
                </a:cxn>
                <a:cxn ang="0">
                  <a:pos x="3" y="30"/>
                </a:cxn>
                <a:cxn ang="0">
                  <a:pos x="12" y="27"/>
                </a:cxn>
                <a:cxn ang="0">
                  <a:pos x="29" y="27"/>
                </a:cxn>
              </a:cxnLst>
              <a:rect l="0" t="0" r="r" b="b"/>
              <a:pathLst>
                <a:path w="84" h="39">
                  <a:moveTo>
                    <a:pt x="29" y="27"/>
                  </a:moveTo>
                  <a:cubicBezTo>
                    <a:pt x="32" y="27"/>
                    <a:pt x="39" y="29"/>
                    <a:pt x="43" y="27"/>
                  </a:cubicBezTo>
                  <a:cubicBezTo>
                    <a:pt x="47" y="26"/>
                    <a:pt x="47" y="31"/>
                    <a:pt x="49" y="30"/>
                  </a:cubicBezTo>
                  <a:cubicBezTo>
                    <a:pt x="52" y="29"/>
                    <a:pt x="57" y="33"/>
                    <a:pt x="60" y="36"/>
                  </a:cubicBezTo>
                  <a:cubicBezTo>
                    <a:pt x="62" y="37"/>
                    <a:pt x="64" y="38"/>
                    <a:pt x="66" y="39"/>
                  </a:cubicBezTo>
                  <a:cubicBezTo>
                    <a:pt x="66" y="38"/>
                    <a:pt x="67" y="38"/>
                    <a:pt x="68" y="37"/>
                  </a:cubicBezTo>
                  <a:cubicBezTo>
                    <a:pt x="71" y="35"/>
                    <a:pt x="73" y="36"/>
                    <a:pt x="76" y="36"/>
                  </a:cubicBezTo>
                  <a:cubicBezTo>
                    <a:pt x="78" y="36"/>
                    <a:pt x="78" y="33"/>
                    <a:pt x="80" y="32"/>
                  </a:cubicBezTo>
                  <a:cubicBezTo>
                    <a:pt x="81" y="31"/>
                    <a:pt x="82" y="31"/>
                    <a:pt x="84" y="30"/>
                  </a:cubicBezTo>
                  <a:cubicBezTo>
                    <a:pt x="83" y="29"/>
                    <a:pt x="83" y="25"/>
                    <a:pt x="81" y="24"/>
                  </a:cubicBezTo>
                  <a:cubicBezTo>
                    <a:pt x="79" y="22"/>
                    <a:pt x="77" y="19"/>
                    <a:pt x="78" y="17"/>
                  </a:cubicBezTo>
                  <a:cubicBezTo>
                    <a:pt x="78" y="15"/>
                    <a:pt x="78" y="13"/>
                    <a:pt x="76" y="11"/>
                  </a:cubicBezTo>
                  <a:cubicBezTo>
                    <a:pt x="75" y="10"/>
                    <a:pt x="75" y="9"/>
                    <a:pt x="74" y="8"/>
                  </a:cubicBezTo>
                  <a:cubicBezTo>
                    <a:pt x="70" y="7"/>
                    <a:pt x="65" y="7"/>
                    <a:pt x="64" y="7"/>
                  </a:cubicBezTo>
                  <a:cubicBezTo>
                    <a:pt x="62" y="8"/>
                    <a:pt x="54" y="2"/>
                    <a:pt x="52" y="1"/>
                  </a:cubicBezTo>
                  <a:cubicBezTo>
                    <a:pt x="51" y="0"/>
                    <a:pt x="46" y="0"/>
                    <a:pt x="40" y="1"/>
                  </a:cubicBezTo>
                  <a:cubicBezTo>
                    <a:pt x="37" y="4"/>
                    <a:pt x="39" y="7"/>
                    <a:pt x="39" y="12"/>
                  </a:cubicBezTo>
                  <a:cubicBezTo>
                    <a:pt x="39" y="17"/>
                    <a:pt x="33" y="16"/>
                    <a:pt x="30" y="16"/>
                  </a:cubicBezTo>
                  <a:cubicBezTo>
                    <a:pt x="27" y="16"/>
                    <a:pt x="22" y="7"/>
                    <a:pt x="20" y="5"/>
                  </a:cubicBezTo>
                  <a:cubicBezTo>
                    <a:pt x="18" y="2"/>
                    <a:pt x="13" y="7"/>
                    <a:pt x="9" y="10"/>
                  </a:cubicBezTo>
                  <a:cubicBezTo>
                    <a:pt x="5" y="12"/>
                    <a:pt x="7" y="16"/>
                    <a:pt x="5" y="19"/>
                  </a:cubicBezTo>
                  <a:cubicBezTo>
                    <a:pt x="2" y="21"/>
                    <a:pt x="0" y="24"/>
                    <a:pt x="3" y="29"/>
                  </a:cubicBezTo>
                  <a:cubicBezTo>
                    <a:pt x="3" y="29"/>
                    <a:pt x="3" y="30"/>
                    <a:pt x="3" y="30"/>
                  </a:cubicBezTo>
                  <a:cubicBezTo>
                    <a:pt x="7" y="30"/>
                    <a:pt x="10" y="29"/>
                    <a:pt x="12" y="27"/>
                  </a:cubicBezTo>
                  <a:cubicBezTo>
                    <a:pt x="16" y="25"/>
                    <a:pt x="25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85"/>
            <p:cNvSpPr/>
            <p:nvPr/>
          </p:nvSpPr>
          <p:spPr bwMode="auto">
            <a:xfrm>
              <a:off x="4803775" y="1874838"/>
              <a:ext cx="125413" cy="79375"/>
            </a:xfrm>
            <a:custGeom>
              <a:avLst/>
              <a:gdLst/>
              <a:ahLst/>
              <a:cxnLst>
                <a:cxn ang="0">
                  <a:pos x="10" y="21"/>
                </a:cxn>
                <a:cxn ang="0">
                  <a:pos x="16" y="23"/>
                </a:cxn>
                <a:cxn ang="0">
                  <a:pos x="23" y="27"/>
                </a:cxn>
                <a:cxn ang="0">
                  <a:pos x="23" y="35"/>
                </a:cxn>
                <a:cxn ang="0">
                  <a:pos x="31" y="40"/>
                </a:cxn>
                <a:cxn ang="0">
                  <a:pos x="40" y="41"/>
                </a:cxn>
                <a:cxn ang="0">
                  <a:pos x="45" y="38"/>
                </a:cxn>
                <a:cxn ang="0">
                  <a:pos x="53" y="36"/>
                </a:cxn>
                <a:cxn ang="0">
                  <a:pos x="54" y="31"/>
                </a:cxn>
                <a:cxn ang="0">
                  <a:pos x="60" y="25"/>
                </a:cxn>
                <a:cxn ang="0">
                  <a:pos x="64" y="22"/>
                </a:cxn>
                <a:cxn ang="0">
                  <a:pos x="65" y="18"/>
                </a:cxn>
                <a:cxn ang="0">
                  <a:pos x="66" y="14"/>
                </a:cxn>
                <a:cxn ang="0">
                  <a:pos x="60" y="11"/>
                </a:cxn>
                <a:cxn ang="0">
                  <a:pos x="49" y="5"/>
                </a:cxn>
                <a:cxn ang="0">
                  <a:pos x="43" y="2"/>
                </a:cxn>
                <a:cxn ang="0">
                  <a:pos x="29" y="2"/>
                </a:cxn>
                <a:cxn ang="0">
                  <a:pos x="12" y="2"/>
                </a:cxn>
                <a:cxn ang="0">
                  <a:pos x="3" y="5"/>
                </a:cxn>
                <a:cxn ang="0">
                  <a:pos x="2" y="17"/>
                </a:cxn>
                <a:cxn ang="0">
                  <a:pos x="3" y="20"/>
                </a:cxn>
                <a:cxn ang="0">
                  <a:pos x="10" y="21"/>
                </a:cxn>
              </a:cxnLst>
              <a:rect l="0" t="0" r="r" b="b"/>
              <a:pathLst>
                <a:path w="66" h="42">
                  <a:moveTo>
                    <a:pt x="10" y="21"/>
                  </a:moveTo>
                  <a:cubicBezTo>
                    <a:pt x="11" y="23"/>
                    <a:pt x="15" y="24"/>
                    <a:pt x="16" y="23"/>
                  </a:cubicBezTo>
                  <a:cubicBezTo>
                    <a:pt x="18" y="23"/>
                    <a:pt x="23" y="25"/>
                    <a:pt x="23" y="27"/>
                  </a:cubicBezTo>
                  <a:cubicBezTo>
                    <a:pt x="23" y="29"/>
                    <a:pt x="21" y="35"/>
                    <a:pt x="23" y="35"/>
                  </a:cubicBezTo>
                  <a:cubicBezTo>
                    <a:pt x="24" y="35"/>
                    <a:pt x="31" y="37"/>
                    <a:pt x="31" y="40"/>
                  </a:cubicBezTo>
                  <a:cubicBezTo>
                    <a:pt x="35" y="40"/>
                    <a:pt x="38" y="41"/>
                    <a:pt x="40" y="41"/>
                  </a:cubicBezTo>
                  <a:cubicBezTo>
                    <a:pt x="42" y="42"/>
                    <a:pt x="44" y="40"/>
                    <a:pt x="45" y="38"/>
                  </a:cubicBezTo>
                  <a:cubicBezTo>
                    <a:pt x="47" y="37"/>
                    <a:pt x="51" y="36"/>
                    <a:pt x="53" y="36"/>
                  </a:cubicBezTo>
                  <a:cubicBezTo>
                    <a:pt x="54" y="36"/>
                    <a:pt x="54" y="32"/>
                    <a:pt x="54" y="31"/>
                  </a:cubicBezTo>
                  <a:cubicBezTo>
                    <a:pt x="55" y="29"/>
                    <a:pt x="58" y="26"/>
                    <a:pt x="60" y="25"/>
                  </a:cubicBezTo>
                  <a:cubicBezTo>
                    <a:pt x="62" y="25"/>
                    <a:pt x="62" y="22"/>
                    <a:pt x="64" y="22"/>
                  </a:cubicBezTo>
                  <a:cubicBezTo>
                    <a:pt x="66" y="22"/>
                    <a:pt x="65" y="20"/>
                    <a:pt x="65" y="18"/>
                  </a:cubicBezTo>
                  <a:cubicBezTo>
                    <a:pt x="65" y="17"/>
                    <a:pt x="65" y="16"/>
                    <a:pt x="66" y="14"/>
                  </a:cubicBezTo>
                  <a:cubicBezTo>
                    <a:pt x="64" y="13"/>
                    <a:pt x="62" y="12"/>
                    <a:pt x="60" y="11"/>
                  </a:cubicBezTo>
                  <a:cubicBezTo>
                    <a:pt x="57" y="8"/>
                    <a:pt x="52" y="4"/>
                    <a:pt x="49" y="5"/>
                  </a:cubicBezTo>
                  <a:cubicBezTo>
                    <a:pt x="47" y="6"/>
                    <a:pt x="47" y="1"/>
                    <a:pt x="43" y="2"/>
                  </a:cubicBezTo>
                  <a:cubicBezTo>
                    <a:pt x="39" y="4"/>
                    <a:pt x="32" y="2"/>
                    <a:pt x="29" y="2"/>
                  </a:cubicBezTo>
                  <a:cubicBezTo>
                    <a:pt x="25" y="2"/>
                    <a:pt x="16" y="0"/>
                    <a:pt x="12" y="2"/>
                  </a:cubicBezTo>
                  <a:cubicBezTo>
                    <a:pt x="10" y="4"/>
                    <a:pt x="7" y="5"/>
                    <a:pt x="3" y="5"/>
                  </a:cubicBezTo>
                  <a:cubicBezTo>
                    <a:pt x="6" y="9"/>
                    <a:pt x="5" y="14"/>
                    <a:pt x="2" y="17"/>
                  </a:cubicBezTo>
                  <a:cubicBezTo>
                    <a:pt x="0" y="19"/>
                    <a:pt x="1" y="19"/>
                    <a:pt x="3" y="20"/>
                  </a:cubicBezTo>
                  <a:cubicBezTo>
                    <a:pt x="5" y="20"/>
                    <a:pt x="9" y="19"/>
                    <a:pt x="10" y="2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86"/>
            <p:cNvSpPr/>
            <p:nvPr/>
          </p:nvSpPr>
          <p:spPr bwMode="auto">
            <a:xfrm>
              <a:off x="4495800" y="2132013"/>
              <a:ext cx="96838" cy="55563"/>
            </a:xfrm>
            <a:custGeom>
              <a:avLst/>
              <a:gdLst/>
              <a:ahLst/>
              <a:cxnLst>
                <a:cxn ang="0">
                  <a:pos x="46" y="12"/>
                </a:cxn>
                <a:cxn ang="0">
                  <a:pos x="40" y="9"/>
                </a:cxn>
                <a:cxn ang="0">
                  <a:pos x="40" y="4"/>
                </a:cxn>
                <a:cxn ang="0">
                  <a:pos x="33" y="1"/>
                </a:cxn>
                <a:cxn ang="0">
                  <a:pos x="26" y="2"/>
                </a:cxn>
                <a:cxn ang="0">
                  <a:pos x="16" y="2"/>
                </a:cxn>
                <a:cxn ang="0">
                  <a:pos x="15" y="4"/>
                </a:cxn>
                <a:cxn ang="0">
                  <a:pos x="9" y="8"/>
                </a:cxn>
                <a:cxn ang="0">
                  <a:pos x="2" y="17"/>
                </a:cxn>
                <a:cxn ang="0">
                  <a:pos x="3" y="21"/>
                </a:cxn>
                <a:cxn ang="0">
                  <a:pos x="8" y="22"/>
                </a:cxn>
                <a:cxn ang="0">
                  <a:pos x="10" y="27"/>
                </a:cxn>
                <a:cxn ang="0">
                  <a:pos x="10" y="27"/>
                </a:cxn>
                <a:cxn ang="0">
                  <a:pos x="20" y="27"/>
                </a:cxn>
                <a:cxn ang="0">
                  <a:pos x="25" y="19"/>
                </a:cxn>
                <a:cxn ang="0">
                  <a:pos x="32" y="26"/>
                </a:cxn>
                <a:cxn ang="0">
                  <a:pos x="35" y="22"/>
                </a:cxn>
                <a:cxn ang="0">
                  <a:pos x="39" y="20"/>
                </a:cxn>
                <a:cxn ang="0">
                  <a:pos x="44" y="19"/>
                </a:cxn>
                <a:cxn ang="0">
                  <a:pos x="47" y="17"/>
                </a:cxn>
                <a:cxn ang="0">
                  <a:pos x="49" y="15"/>
                </a:cxn>
                <a:cxn ang="0">
                  <a:pos x="51" y="12"/>
                </a:cxn>
                <a:cxn ang="0">
                  <a:pos x="46" y="12"/>
                </a:cxn>
              </a:cxnLst>
              <a:rect l="0" t="0" r="r" b="b"/>
              <a:pathLst>
                <a:path w="51" h="29">
                  <a:moveTo>
                    <a:pt x="46" y="12"/>
                  </a:moveTo>
                  <a:cubicBezTo>
                    <a:pt x="43" y="13"/>
                    <a:pt x="40" y="10"/>
                    <a:pt x="40" y="9"/>
                  </a:cubicBezTo>
                  <a:cubicBezTo>
                    <a:pt x="40" y="8"/>
                    <a:pt x="39" y="6"/>
                    <a:pt x="40" y="4"/>
                  </a:cubicBezTo>
                  <a:cubicBezTo>
                    <a:pt x="38" y="3"/>
                    <a:pt x="35" y="2"/>
                    <a:pt x="33" y="1"/>
                  </a:cubicBezTo>
                  <a:cubicBezTo>
                    <a:pt x="30" y="0"/>
                    <a:pt x="28" y="0"/>
                    <a:pt x="26" y="2"/>
                  </a:cubicBezTo>
                  <a:cubicBezTo>
                    <a:pt x="24" y="2"/>
                    <a:pt x="19" y="2"/>
                    <a:pt x="16" y="2"/>
                  </a:cubicBezTo>
                  <a:cubicBezTo>
                    <a:pt x="16" y="3"/>
                    <a:pt x="15" y="4"/>
                    <a:pt x="15" y="4"/>
                  </a:cubicBezTo>
                  <a:cubicBezTo>
                    <a:pt x="12" y="4"/>
                    <a:pt x="9" y="6"/>
                    <a:pt x="9" y="8"/>
                  </a:cubicBezTo>
                  <a:cubicBezTo>
                    <a:pt x="8" y="11"/>
                    <a:pt x="3" y="13"/>
                    <a:pt x="2" y="17"/>
                  </a:cubicBezTo>
                  <a:cubicBezTo>
                    <a:pt x="0" y="22"/>
                    <a:pt x="1" y="24"/>
                    <a:pt x="3" y="21"/>
                  </a:cubicBezTo>
                  <a:cubicBezTo>
                    <a:pt x="5" y="18"/>
                    <a:pt x="8" y="19"/>
                    <a:pt x="8" y="22"/>
                  </a:cubicBezTo>
                  <a:cubicBezTo>
                    <a:pt x="8" y="24"/>
                    <a:pt x="11" y="24"/>
                    <a:pt x="10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3" y="27"/>
                    <a:pt x="18" y="27"/>
                    <a:pt x="20" y="27"/>
                  </a:cubicBezTo>
                  <a:cubicBezTo>
                    <a:pt x="22" y="27"/>
                    <a:pt x="24" y="19"/>
                    <a:pt x="25" y="19"/>
                  </a:cubicBezTo>
                  <a:cubicBezTo>
                    <a:pt x="26" y="18"/>
                    <a:pt x="29" y="24"/>
                    <a:pt x="32" y="26"/>
                  </a:cubicBezTo>
                  <a:cubicBezTo>
                    <a:pt x="34" y="29"/>
                    <a:pt x="35" y="24"/>
                    <a:pt x="35" y="22"/>
                  </a:cubicBezTo>
                  <a:cubicBezTo>
                    <a:pt x="35" y="20"/>
                    <a:pt x="37" y="20"/>
                    <a:pt x="39" y="20"/>
                  </a:cubicBezTo>
                  <a:cubicBezTo>
                    <a:pt x="40" y="20"/>
                    <a:pt x="44" y="21"/>
                    <a:pt x="44" y="19"/>
                  </a:cubicBezTo>
                  <a:cubicBezTo>
                    <a:pt x="44" y="16"/>
                    <a:pt x="46" y="17"/>
                    <a:pt x="47" y="17"/>
                  </a:cubicBezTo>
                  <a:cubicBezTo>
                    <a:pt x="49" y="17"/>
                    <a:pt x="49" y="15"/>
                    <a:pt x="49" y="15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9" y="12"/>
                    <a:pt x="47" y="11"/>
                    <a:pt x="46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87"/>
            <p:cNvSpPr/>
            <p:nvPr/>
          </p:nvSpPr>
          <p:spPr bwMode="auto">
            <a:xfrm>
              <a:off x="4494213" y="1927225"/>
              <a:ext cx="192088" cy="219075"/>
            </a:xfrm>
            <a:custGeom>
              <a:avLst/>
              <a:gdLst/>
              <a:ahLst/>
              <a:cxnLst>
                <a:cxn ang="0">
                  <a:pos x="13" y="29"/>
                </a:cxn>
                <a:cxn ang="0">
                  <a:pos x="7" y="35"/>
                </a:cxn>
                <a:cxn ang="0">
                  <a:pos x="11" y="41"/>
                </a:cxn>
                <a:cxn ang="0">
                  <a:pos x="9" y="44"/>
                </a:cxn>
                <a:cxn ang="0">
                  <a:pos x="2" y="47"/>
                </a:cxn>
                <a:cxn ang="0">
                  <a:pos x="2" y="53"/>
                </a:cxn>
                <a:cxn ang="0">
                  <a:pos x="0" y="62"/>
                </a:cxn>
                <a:cxn ang="0">
                  <a:pos x="3" y="69"/>
                </a:cxn>
                <a:cxn ang="0">
                  <a:pos x="1" y="73"/>
                </a:cxn>
                <a:cxn ang="0">
                  <a:pos x="5" y="82"/>
                </a:cxn>
                <a:cxn ang="0">
                  <a:pos x="7" y="84"/>
                </a:cxn>
                <a:cxn ang="0">
                  <a:pos x="14" y="87"/>
                </a:cxn>
                <a:cxn ang="0">
                  <a:pos x="20" y="89"/>
                </a:cxn>
                <a:cxn ang="0">
                  <a:pos x="23" y="93"/>
                </a:cxn>
                <a:cxn ang="0">
                  <a:pos x="18" y="102"/>
                </a:cxn>
                <a:cxn ang="0">
                  <a:pos x="17" y="109"/>
                </a:cxn>
                <a:cxn ang="0">
                  <a:pos x="27" y="109"/>
                </a:cxn>
                <a:cxn ang="0">
                  <a:pos x="34" y="108"/>
                </a:cxn>
                <a:cxn ang="0">
                  <a:pos x="41" y="111"/>
                </a:cxn>
                <a:cxn ang="0">
                  <a:pos x="42" y="110"/>
                </a:cxn>
                <a:cxn ang="0">
                  <a:pos x="49" y="112"/>
                </a:cxn>
                <a:cxn ang="0">
                  <a:pos x="55" y="111"/>
                </a:cxn>
                <a:cxn ang="0">
                  <a:pos x="62" y="110"/>
                </a:cxn>
                <a:cxn ang="0">
                  <a:pos x="73" y="108"/>
                </a:cxn>
                <a:cxn ang="0">
                  <a:pos x="78" y="105"/>
                </a:cxn>
                <a:cxn ang="0">
                  <a:pos x="82" y="98"/>
                </a:cxn>
                <a:cxn ang="0">
                  <a:pos x="89" y="93"/>
                </a:cxn>
                <a:cxn ang="0">
                  <a:pos x="77" y="84"/>
                </a:cxn>
                <a:cxn ang="0">
                  <a:pos x="73" y="74"/>
                </a:cxn>
                <a:cxn ang="0">
                  <a:pos x="72" y="68"/>
                </a:cxn>
                <a:cxn ang="0">
                  <a:pos x="84" y="64"/>
                </a:cxn>
                <a:cxn ang="0">
                  <a:pos x="93" y="60"/>
                </a:cxn>
                <a:cxn ang="0">
                  <a:pos x="99" y="59"/>
                </a:cxn>
                <a:cxn ang="0">
                  <a:pos x="100" y="53"/>
                </a:cxn>
                <a:cxn ang="0">
                  <a:pos x="97" y="44"/>
                </a:cxn>
                <a:cxn ang="0">
                  <a:pos x="95" y="38"/>
                </a:cxn>
                <a:cxn ang="0">
                  <a:pos x="93" y="33"/>
                </a:cxn>
                <a:cxn ang="0">
                  <a:pos x="92" y="28"/>
                </a:cxn>
                <a:cxn ang="0">
                  <a:pos x="92" y="16"/>
                </a:cxn>
                <a:cxn ang="0">
                  <a:pos x="92" y="15"/>
                </a:cxn>
                <a:cxn ang="0">
                  <a:pos x="91" y="14"/>
                </a:cxn>
                <a:cxn ang="0">
                  <a:pos x="85" y="10"/>
                </a:cxn>
                <a:cxn ang="0">
                  <a:pos x="86" y="3"/>
                </a:cxn>
                <a:cxn ang="0">
                  <a:pos x="76" y="6"/>
                </a:cxn>
                <a:cxn ang="0">
                  <a:pos x="63" y="13"/>
                </a:cxn>
                <a:cxn ang="0">
                  <a:pos x="57" y="9"/>
                </a:cxn>
                <a:cxn ang="0">
                  <a:pos x="53" y="7"/>
                </a:cxn>
                <a:cxn ang="0">
                  <a:pos x="45" y="3"/>
                </a:cxn>
                <a:cxn ang="0">
                  <a:pos x="44" y="0"/>
                </a:cxn>
                <a:cxn ang="0">
                  <a:pos x="40" y="1"/>
                </a:cxn>
                <a:cxn ang="0">
                  <a:pos x="30" y="0"/>
                </a:cxn>
                <a:cxn ang="0">
                  <a:pos x="32" y="5"/>
                </a:cxn>
                <a:cxn ang="0">
                  <a:pos x="35" y="15"/>
                </a:cxn>
                <a:cxn ang="0">
                  <a:pos x="30" y="19"/>
                </a:cxn>
                <a:cxn ang="0">
                  <a:pos x="22" y="18"/>
                </a:cxn>
                <a:cxn ang="0">
                  <a:pos x="13" y="19"/>
                </a:cxn>
                <a:cxn ang="0">
                  <a:pos x="13" y="22"/>
                </a:cxn>
                <a:cxn ang="0">
                  <a:pos x="13" y="29"/>
                </a:cxn>
              </a:cxnLst>
              <a:rect l="0" t="0" r="r" b="b"/>
              <a:pathLst>
                <a:path w="101" h="114">
                  <a:moveTo>
                    <a:pt x="13" y="29"/>
                  </a:moveTo>
                  <a:cubicBezTo>
                    <a:pt x="10" y="33"/>
                    <a:pt x="7" y="34"/>
                    <a:pt x="7" y="35"/>
                  </a:cubicBezTo>
                  <a:cubicBezTo>
                    <a:pt x="8" y="36"/>
                    <a:pt x="12" y="39"/>
                    <a:pt x="11" y="41"/>
                  </a:cubicBezTo>
                  <a:cubicBezTo>
                    <a:pt x="10" y="42"/>
                    <a:pt x="9" y="41"/>
                    <a:pt x="9" y="44"/>
                  </a:cubicBezTo>
                  <a:cubicBezTo>
                    <a:pt x="9" y="47"/>
                    <a:pt x="4" y="47"/>
                    <a:pt x="2" y="47"/>
                  </a:cubicBezTo>
                  <a:cubicBezTo>
                    <a:pt x="1" y="47"/>
                    <a:pt x="3" y="50"/>
                    <a:pt x="2" y="53"/>
                  </a:cubicBezTo>
                  <a:cubicBezTo>
                    <a:pt x="1" y="55"/>
                    <a:pt x="1" y="60"/>
                    <a:pt x="0" y="62"/>
                  </a:cubicBezTo>
                  <a:cubicBezTo>
                    <a:pt x="0" y="64"/>
                    <a:pt x="4" y="67"/>
                    <a:pt x="3" y="69"/>
                  </a:cubicBezTo>
                  <a:cubicBezTo>
                    <a:pt x="3" y="70"/>
                    <a:pt x="0" y="72"/>
                    <a:pt x="1" y="73"/>
                  </a:cubicBezTo>
                  <a:cubicBezTo>
                    <a:pt x="2" y="74"/>
                    <a:pt x="4" y="76"/>
                    <a:pt x="5" y="82"/>
                  </a:cubicBezTo>
                  <a:cubicBezTo>
                    <a:pt x="6" y="83"/>
                    <a:pt x="7" y="83"/>
                    <a:pt x="7" y="84"/>
                  </a:cubicBezTo>
                  <a:cubicBezTo>
                    <a:pt x="9" y="86"/>
                    <a:pt x="11" y="87"/>
                    <a:pt x="14" y="87"/>
                  </a:cubicBezTo>
                  <a:cubicBezTo>
                    <a:pt x="18" y="87"/>
                    <a:pt x="19" y="89"/>
                    <a:pt x="20" y="89"/>
                  </a:cubicBezTo>
                  <a:cubicBezTo>
                    <a:pt x="22" y="89"/>
                    <a:pt x="26" y="90"/>
                    <a:pt x="23" y="93"/>
                  </a:cubicBezTo>
                  <a:cubicBezTo>
                    <a:pt x="19" y="96"/>
                    <a:pt x="19" y="99"/>
                    <a:pt x="18" y="102"/>
                  </a:cubicBezTo>
                  <a:cubicBezTo>
                    <a:pt x="18" y="104"/>
                    <a:pt x="18" y="107"/>
                    <a:pt x="17" y="109"/>
                  </a:cubicBezTo>
                  <a:cubicBezTo>
                    <a:pt x="20" y="109"/>
                    <a:pt x="25" y="109"/>
                    <a:pt x="27" y="109"/>
                  </a:cubicBezTo>
                  <a:cubicBezTo>
                    <a:pt x="29" y="107"/>
                    <a:pt x="31" y="107"/>
                    <a:pt x="34" y="108"/>
                  </a:cubicBezTo>
                  <a:cubicBezTo>
                    <a:pt x="36" y="109"/>
                    <a:pt x="39" y="110"/>
                    <a:pt x="41" y="111"/>
                  </a:cubicBezTo>
                  <a:cubicBezTo>
                    <a:pt x="41" y="110"/>
                    <a:pt x="41" y="110"/>
                    <a:pt x="42" y="110"/>
                  </a:cubicBezTo>
                  <a:cubicBezTo>
                    <a:pt x="44" y="110"/>
                    <a:pt x="47" y="114"/>
                    <a:pt x="49" y="112"/>
                  </a:cubicBezTo>
                  <a:cubicBezTo>
                    <a:pt x="50" y="109"/>
                    <a:pt x="54" y="110"/>
                    <a:pt x="55" y="111"/>
                  </a:cubicBezTo>
                  <a:cubicBezTo>
                    <a:pt x="57" y="112"/>
                    <a:pt x="60" y="112"/>
                    <a:pt x="62" y="110"/>
                  </a:cubicBezTo>
                  <a:cubicBezTo>
                    <a:pt x="64" y="108"/>
                    <a:pt x="72" y="107"/>
                    <a:pt x="73" y="108"/>
                  </a:cubicBezTo>
                  <a:cubicBezTo>
                    <a:pt x="75" y="109"/>
                    <a:pt x="80" y="111"/>
                    <a:pt x="78" y="105"/>
                  </a:cubicBezTo>
                  <a:cubicBezTo>
                    <a:pt x="76" y="99"/>
                    <a:pt x="82" y="100"/>
                    <a:pt x="82" y="98"/>
                  </a:cubicBezTo>
                  <a:cubicBezTo>
                    <a:pt x="83" y="95"/>
                    <a:pt x="90" y="94"/>
                    <a:pt x="89" y="93"/>
                  </a:cubicBezTo>
                  <a:cubicBezTo>
                    <a:pt x="88" y="91"/>
                    <a:pt x="79" y="86"/>
                    <a:pt x="77" y="84"/>
                  </a:cubicBezTo>
                  <a:cubicBezTo>
                    <a:pt x="74" y="82"/>
                    <a:pt x="74" y="77"/>
                    <a:pt x="73" y="74"/>
                  </a:cubicBezTo>
                  <a:cubicBezTo>
                    <a:pt x="72" y="72"/>
                    <a:pt x="69" y="69"/>
                    <a:pt x="72" y="68"/>
                  </a:cubicBezTo>
                  <a:cubicBezTo>
                    <a:pt x="76" y="68"/>
                    <a:pt x="81" y="66"/>
                    <a:pt x="84" y="64"/>
                  </a:cubicBezTo>
                  <a:cubicBezTo>
                    <a:pt x="87" y="61"/>
                    <a:pt x="92" y="61"/>
                    <a:pt x="93" y="60"/>
                  </a:cubicBezTo>
                  <a:cubicBezTo>
                    <a:pt x="95" y="58"/>
                    <a:pt x="98" y="61"/>
                    <a:pt x="99" y="59"/>
                  </a:cubicBezTo>
                  <a:cubicBezTo>
                    <a:pt x="100" y="58"/>
                    <a:pt x="101" y="55"/>
                    <a:pt x="100" y="53"/>
                  </a:cubicBezTo>
                  <a:cubicBezTo>
                    <a:pt x="98" y="51"/>
                    <a:pt x="97" y="48"/>
                    <a:pt x="97" y="44"/>
                  </a:cubicBezTo>
                  <a:cubicBezTo>
                    <a:pt x="97" y="40"/>
                    <a:pt x="95" y="40"/>
                    <a:pt x="95" y="38"/>
                  </a:cubicBezTo>
                  <a:cubicBezTo>
                    <a:pt x="95" y="36"/>
                    <a:pt x="95" y="34"/>
                    <a:pt x="93" y="33"/>
                  </a:cubicBezTo>
                  <a:cubicBezTo>
                    <a:pt x="91" y="32"/>
                    <a:pt x="90" y="31"/>
                    <a:pt x="92" y="28"/>
                  </a:cubicBezTo>
                  <a:cubicBezTo>
                    <a:pt x="94" y="25"/>
                    <a:pt x="93" y="18"/>
                    <a:pt x="92" y="16"/>
                  </a:cubicBezTo>
                  <a:cubicBezTo>
                    <a:pt x="92" y="16"/>
                    <a:pt x="92" y="15"/>
                    <a:pt x="92" y="15"/>
                  </a:cubicBezTo>
                  <a:cubicBezTo>
                    <a:pt x="92" y="15"/>
                    <a:pt x="91" y="14"/>
                    <a:pt x="91" y="14"/>
                  </a:cubicBezTo>
                  <a:cubicBezTo>
                    <a:pt x="91" y="11"/>
                    <a:pt x="89" y="10"/>
                    <a:pt x="85" y="10"/>
                  </a:cubicBezTo>
                  <a:cubicBezTo>
                    <a:pt x="80" y="10"/>
                    <a:pt x="87" y="6"/>
                    <a:pt x="86" y="3"/>
                  </a:cubicBezTo>
                  <a:cubicBezTo>
                    <a:pt x="84" y="1"/>
                    <a:pt x="80" y="7"/>
                    <a:pt x="76" y="6"/>
                  </a:cubicBezTo>
                  <a:cubicBezTo>
                    <a:pt x="72" y="5"/>
                    <a:pt x="67" y="11"/>
                    <a:pt x="63" y="13"/>
                  </a:cubicBezTo>
                  <a:cubicBezTo>
                    <a:pt x="60" y="16"/>
                    <a:pt x="55" y="13"/>
                    <a:pt x="57" y="9"/>
                  </a:cubicBezTo>
                  <a:cubicBezTo>
                    <a:pt x="60" y="5"/>
                    <a:pt x="57" y="6"/>
                    <a:pt x="53" y="7"/>
                  </a:cubicBezTo>
                  <a:cubicBezTo>
                    <a:pt x="49" y="9"/>
                    <a:pt x="44" y="7"/>
                    <a:pt x="45" y="3"/>
                  </a:cubicBezTo>
                  <a:cubicBezTo>
                    <a:pt x="45" y="2"/>
                    <a:pt x="45" y="1"/>
                    <a:pt x="44" y="0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38" y="0"/>
                    <a:pt x="34" y="0"/>
                    <a:pt x="30" y="0"/>
                  </a:cubicBezTo>
                  <a:cubicBezTo>
                    <a:pt x="31" y="1"/>
                    <a:pt x="32" y="3"/>
                    <a:pt x="32" y="5"/>
                  </a:cubicBezTo>
                  <a:cubicBezTo>
                    <a:pt x="30" y="8"/>
                    <a:pt x="33" y="10"/>
                    <a:pt x="35" y="15"/>
                  </a:cubicBezTo>
                  <a:cubicBezTo>
                    <a:pt x="37" y="19"/>
                    <a:pt x="30" y="16"/>
                    <a:pt x="30" y="19"/>
                  </a:cubicBezTo>
                  <a:cubicBezTo>
                    <a:pt x="30" y="22"/>
                    <a:pt x="24" y="19"/>
                    <a:pt x="22" y="18"/>
                  </a:cubicBezTo>
                  <a:cubicBezTo>
                    <a:pt x="20" y="17"/>
                    <a:pt x="13" y="18"/>
                    <a:pt x="13" y="19"/>
                  </a:cubicBezTo>
                  <a:cubicBezTo>
                    <a:pt x="13" y="20"/>
                    <a:pt x="13" y="21"/>
                    <a:pt x="13" y="22"/>
                  </a:cubicBezTo>
                  <a:cubicBezTo>
                    <a:pt x="14" y="25"/>
                    <a:pt x="14" y="28"/>
                    <a:pt x="13" y="2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88"/>
            <p:cNvSpPr/>
            <p:nvPr/>
          </p:nvSpPr>
          <p:spPr bwMode="auto">
            <a:xfrm>
              <a:off x="4808538" y="1404938"/>
              <a:ext cx="225425" cy="360363"/>
            </a:xfrm>
            <a:custGeom>
              <a:avLst/>
              <a:gdLst/>
              <a:ahLst/>
              <a:cxnLst>
                <a:cxn ang="0">
                  <a:pos x="100" y="158"/>
                </a:cxn>
                <a:cxn ang="0">
                  <a:pos x="117" y="142"/>
                </a:cxn>
                <a:cxn ang="0">
                  <a:pos x="114" y="133"/>
                </a:cxn>
                <a:cxn ang="0">
                  <a:pos x="100" y="122"/>
                </a:cxn>
                <a:cxn ang="0">
                  <a:pos x="107" y="116"/>
                </a:cxn>
                <a:cxn ang="0">
                  <a:pos x="101" y="110"/>
                </a:cxn>
                <a:cxn ang="0">
                  <a:pos x="102" y="104"/>
                </a:cxn>
                <a:cxn ang="0">
                  <a:pos x="97" y="101"/>
                </a:cxn>
                <a:cxn ang="0">
                  <a:pos x="99" y="97"/>
                </a:cxn>
                <a:cxn ang="0">
                  <a:pos x="98" y="89"/>
                </a:cxn>
                <a:cxn ang="0">
                  <a:pos x="101" y="82"/>
                </a:cxn>
                <a:cxn ang="0">
                  <a:pos x="91" y="65"/>
                </a:cxn>
                <a:cxn ang="0">
                  <a:pos x="94" y="58"/>
                </a:cxn>
                <a:cxn ang="0">
                  <a:pos x="101" y="50"/>
                </a:cxn>
                <a:cxn ang="0">
                  <a:pos x="93" y="42"/>
                </a:cxn>
                <a:cxn ang="0">
                  <a:pos x="86" y="38"/>
                </a:cxn>
                <a:cxn ang="0">
                  <a:pos x="84" y="31"/>
                </a:cxn>
                <a:cxn ang="0">
                  <a:pos x="86" y="25"/>
                </a:cxn>
                <a:cxn ang="0">
                  <a:pos x="90" y="22"/>
                </a:cxn>
                <a:cxn ang="0">
                  <a:pos x="93" y="18"/>
                </a:cxn>
                <a:cxn ang="0">
                  <a:pos x="93" y="11"/>
                </a:cxn>
                <a:cxn ang="0">
                  <a:pos x="81" y="3"/>
                </a:cxn>
                <a:cxn ang="0">
                  <a:pos x="72" y="3"/>
                </a:cxn>
                <a:cxn ang="0">
                  <a:pos x="61" y="6"/>
                </a:cxn>
                <a:cxn ang="0">
                  <a:pos x="54" y="14"/>
                </a:cxn>
                <a:cxn ang="0">
                  <a:pos x="52" y="23"/>
                </a:cxn>
                <a:cxn ang="0">
                  <a:pos x="47" y="30"/>
                </a:cxn>
                <a:cxn ang="0">
                  <a:pos x="40" y="28"/>
                </a:cxn>
                <a:cxn ang="0">
                  <a:pos x="32" y="28"/>
                </a:cxn>
                <a:cxn ang="0">
                  <a:pos x="19" y="27"/>
                </a:cxn>
                <a:cxn ang="0">
                  <a:pos x="7" y="18"/>
                </a:cxn>
                <a:cxn ang="0">
                  <a:pos x="0" y="23"/>
                </a:cxn>
                <a:cxn ang="0">
                  <a:pos x="12" y="32"/>
                </a:cxn>
                <a:cxn ang="0">
                  <a:pos x="28" y="42"/>
                </a:cxn>
                <a:cxn ang="0">
                  <a:pos x="29" y="53"/>
                </a:cxn>
                <a:cxn ang="0">
                  <a:pos x="31" y="63"/>
                </a:cxn>
                <a:cxn ang="0">
                  <a:pos x="31" y="73"/>
                </a:cxn>
                <a:cxn ang="0">
                  <a:pos x="33" y="78"/>
                </a:cxn>
                <a:cxn ang="0">
                  <a:pos x="34" y="84"/>
                </a:cxn>
                <a:cxn ang="0">
                  <a:pos x="44" y="88"/>
                </a:cxn>
                <a:cxn ang="0">
                  <a:pos x="48" y="96"/>
                </a:cxn>
                <a:cxn ang="0">
                  <a:pos x="46" y="100"/>
                </a:cxn>
                <a:cxn ang="0">
                  <a:pos x="39" y="105"/>
                </a:cxn>
                <a:cxn ang="0">
                  <a:pos x="28" y="117"/>
                </a:cxn>
                <a:cxn ang="0">
                  <a:pos x="21" y="122"/>
                </a:cxn>
                <a:cxn ang="0">
                  <a:pos x="15" y="128"/>
                </a:cxn>
                <a:cxn ang="0">
                  <a:pos x="7" y="132"/>
                </a:cxn>
                <a:cxn ang="0">
                  <a:pos x="2" y="139"/>
                </a:cxn>
                <a:cxn ang="0">
                  <a:pos x="3" y="146"/>
                </a:cxn>
                <a:cxn ang="0">
                  <a:pos x="4" y="153"/>
                </a:cxn>
                <a:cxn ang="0">
                  <a:pos x="6" y="166"/>
                </a:cxn>
                <a:cxn ang="0">
                  <a:pos x="3" y="178"/>
                </a:cxn>
                <a:cxn ang="0">
                  <a:pos x="13" y="182"/>
                </a:cxn>
                <a:cxn ang="0">
                  <a:pos x="20" y="186"/>
                </a:cxn>
                <a:cxn ang="0">
                  <a:pos x="33" y="188"/>
                </a:cxn>
                <a:cxn ang="0">
                  <a:pos x="68" y="180"/>
                </a:cxn>
                <a:cxn ang="0">
                  <a:pos x="78" y="179"/>
                </a:cxn>
                <a:cxn ang="0">
                  <a:pos x="83" y="172"/>
                </a:cxn>
                <a:cxn ang="0">
                  <a:pos x="100" y="158"/>
                </a:cxn>
              </a:cxnLst>
              <a:rect l="0" t="0" r="r" b="b"/>
              <a:pathLst>
                <a:path w="118" h="189">
                  <a:moveTo>
                    <a:pt x="100" y="158"/>
                  </a:moveTo>
                  <a:cubicBezTo>
                    <a:pt x="103" y="152"/>
                    <a:pt x="115" y="148"/>
                    <a:pt x="117" y="142"/>
                  </a:cubicBezTo>
                  <a:cubicBezTo>
                    <a:pt x="118" y="140"/>
                    <a:pt x="118" y="138"/>
                    <a:pt x="114" y="133"/>
                  </a:cubicBezTo>
                  <a:cubicBezTo>
                    <a:pt x="110" y="128"/>
                    <a:pt x="100" y="125"/>
                    <a:pt x="100" y="122"/>
                  </a:cubicBezTo>
                  <a:cubicBezTo>
                    <a:pt x="99" y="120"/>
                    <a:pt x="107" y="119"/>
                    <a:pt x="107" y="116"/>
                  </a:cubicBezTo>
                  <a:cubicBezTo>
                    <a:pt x="106" y="113"/>
                    <a:pt x="102" y="113"/>
                    <a:pt x="101" y="110"/>
                  </a:cubicBezTo>
                  <a:cubicBezTo>
                    <a:pt x="99" y="107"/>
                    <a:pt x="103" y="106"/>
                    <a:pt x="102" y="104"/>
                  </a:cubicBezTo>
                  <a:cubicBezTo>
                    <a:pt x="102" y="103"/>
                    <a:pt x="97" y="102"/>
                    <a:pt x="97" y="101"/>
                  </a:cubicBezTo>
                  <a:cubicBezTo>
                    <a:pt x="96" y="99"/>
                    <a:pt x="100" y="99"/>
                    <a:pt x="99" y="97"/>
                  </a:cubicBezTo>
                  <a:cubicBezTo>
                    <a:pt x="99" y="95"/>
                    <a:pt x="95" y="92"/>
                    <a:pt x="98" y="89"/>
                  </a:cubicBezTo>
                  <a:cubicBezTo>
                    <a:pt x="100" y="86"/>
                    <a:pt x="105" y="89"/>
                    <a:pt x="101" y="82"/>
                  </a:cubicBezTo>
                  <a:cubicBezTo>
                    <a:pt x="98" y="75"/>
                    <a:pt x="92" y="67"/>
                    <a:pt x="91" y="65"/>
                  </a:cubicBezTo>
                  <a:cubicBezTo>
                    <a:pt x="89" y="63"/>
                    <a:pt x="92" y="60"/>
                    <a:pt x="94" y="58"/>
                  </a:cubicBezTo>
                  <a:cubicBezTo>
                    <a:pt x="96" y="57"/>
                    <a:pt x="101" y="52"/>
                    <a:pt x="101" y="50"/>
                  </a:cubicBezTo>
                  <a:cubicBezTo>
                    <a:pt x="101" y="48"/>
                    <a:pt x="95" y="43"/>
                    <a:pt x="93" y="42"/>
                  </a:cubicBezTo>
                  <a:cubicBezTo>
                    <a:pt x="91" y="41"/>
                    <a:pt x="88" y="41"/>
                    <a:pt x="86" y="38"/>
                  </a:cubicBezTo>
                  <a:cubicBezTo>
                    <a:pt x="84" y="34"/>
                    <a:pt x="83" y="33"/>
                    <a:pt x="84" y="31"/>
                  </a:cubicBezTo>
                  <a:cubicBezTo>
                    <a:pt x="86" y="29"/>
                    <a:pt x="86" y="27"/>
                    <a:pt x="86" y="25"/>
                  </a:cubicBezTo>
                  <a:cubicBezTo>
                    <a:pt x="86" y="23"/>
                    <a:pt x="90" y="25"/>
                    <a:pt x="90" y="22"/>
                  </a:cubicBezTo>
                  <a:cubicBezTo>
                    <a:pt x="91" y="20"/>
                    <a:pt x="92" y="19"/>
                    <a:pt x="93" y="18"/>
                  </a:cubicBezTo>
                  <a:cubicBezTo>
                    <a:pt x="93" y="15"/>
                    <a:pt x="93" y="13"/>
                    <a:pt x="93" y="11"/>
                  </a:cubicBezTo>
                  <a:cubicBezTo>
                    <a:pt x="92" y="8"/>
                    <a:pt x="83" y="7"/>
                    <a:pt x="81" y="3"/>
                  </a:cubicBezTo>
                  <a:cubicBezTo>
                    <a:pt x="79" y="0"/>
                    <a:pt x="74" y="1"/>
                    <a:pt x="72" y="3"/>
                  </a:cubicBezTo>
                  <a:cubicBezTo>
                    <a:pt x="70" y="6"/>
                    <a:pt x="61" y="3"/>
                    <a:pt x="61" y="6"/>
                  </a:cubicBezTo>
                  <a:cubicBezTo>
                    <a:pt x="61" y="9"/>
                    <a:pt x="54" y="10"/>
                    <a:pt x="54" y="14"/>
                  </a:cubicBezTo>
                  <a:cubicBezTo>
                    <a:pt x="54" y="17"/>
                    <a:pt x="57" y="24"/>
                    <a:pt x="52" y="23"/>
                  </a:cubicBezTo>
                  <a:cubicBezTo>
                    <a:pt x="46" y="23"/>
                    <a:pt x="50" y="25"/>
                    <a:pt x="47" y="30"/>
                  </a:cubicBezTo>
                  <a:cubicBezTo>
                    <a:pt x="44" y="34"/>
                    <a:pt x="44" y="27"/>
                    <a:pt x="40" y="28"/>
                  </a:cubicBezTo>
                  <a:cubicBezTo>
                    <a:pt x="37" y="29"/>
                    <a:pt x="33" y="25"/>
                    <a:pt x="32" y="28"/>
                  </a:cubicBezTo>
                  <a:cubicBezTo>
                    <a:pt x="30" y="30"/>
                    <a:pt x="25" y="28"/>
                    <a:pt x="19" y="27"/>
                  </a:cubicBezTo>
                  <a:cubicBezTo>
                    <a:pt x="14" y="26"/>
                    <a:pt x="11" y="18"/>
                    <a:pt x="7" y="18"/>
                  </a:cubicBezTo>
                  <a:cubicBezTo>
                    <a:pt x="4" y="18"/>
                    <a:pt x="1" y="20"/>
                    <a:pt x="0" y="23"/>
                  </a:cubicBezTo>
                  <a:cubicBezTo>
                    <a:pt x="4" y="26"/>
                    <a:pt x="7" y="30"/>
                    <a:pt x="12" y="32"/>
                  </a:cubicBezTo>
                  <a:cubicBezTo>
                    <a:pt x="18" y="35"/>
                    <a:pt x="29" y="38"/>
                    <a:pt x="28" y="42"/>
                  </a:cubicBezTo>
                  <a:cubicBezTo>
                    <a:pt x="28" y="46"/>
                    <a:pt x="26" y="51"/>
                    <a:pt x="29" y="53"/>
                  </a:cubicBezTo>
                  <a:cubicBezTo>
                    <a:pt x="31" y="54"/>
                    <a:pt x="28" y="61"/>
                    <a:pt x="31" y="63"/>
                  </a:cubicBezTo>
                  <a:cubicBezTo>
                    <a:pt x="34" y="64"/>
                    <a:pt x="33" y="73"/>
                    <a:pt x="31" y="73"/>
                  </a:cubicBezTo>
                  <a:cubicBezTo>
                    <a:pt x="28" y="73"/>
                    <a:pt x="31" y="77"/>
                    <a:pt x="33" y="78"/>
                  </a:cubicBezTo>
                  <a:cubicBezTo>
                    <a:pt x="34" y="79"/>
                    <a:pt x="34" y="81"/>
                    <a:pt x="34" y="84"/>
                  </a:cubicBezTo>
                  <a:cubicBezTo>
                    <a:pt x="38" y="85"/>
                    <a:pt x="41" y="86"/>
                    <a:pt x="44" y="88"/>
                  </a:cubicBezTo>
                  <a:cubicBezTo>
                    <a:pt x="48" y="90"/>
                    <a:pt x="47" y="93"/>
                    <a:pt x="48" y="96"/>
                  </a:cubicBezTo>
                  <a:cubicBezTo>
                    <a:pt x="48" y="100"/>
                    <a:pt x="48" y="102"/>
                    <a:pt x="46" y="100"/>
                  </a:cubicBezTo>
                  <a:cubicBezTo>
                    <a:pt x="43" y="99"/>
                    <a:pt x="41" y="100"/>
                    <a:pt x="39" y="105"/>
                  </a:cubicBezTo>
                  <a:cubicBezTo>
                    <a:pt x="38" y="110"/>
                    <a:pt x="32" y="116"/>
                    <a:pt x="28" y="117"/>
                  </a:cubicBezTo>
                  <a:cubicBezTo>
                    <a:pt x="24" y="117"/>
                    <a:pt x="24" y="121"/>
                    <a:pt x="21" y="122"/>
                  </a:cubicBezTo>
                  <a:cubicBezTo>
                    <a:pt x="18" y="123"/>
                    <a:pt x="15" y="125"/>
                    <a:pt x="15" y="128"/>
                  </a:cubicBezTo>
                  <a:cubicBezTo>
                    <a:pt x="15" y="132"/>
                    <a:pt x="11" y="132"/>
                    <a:pt x="7" y="132"/>
                  </a:cubicBezTo>
                  <a:cubicBezTo>
                    <a:pt x="4" y="132"/>
                    <a:pt x="5" y="138"/>
                    <a:pt x="2" y="139"/>
                  </a:cubicBezTo>
                  <a:cubicBezTo>
                    <a:pt x="0" y="141"/>
                    <a:pt x="0" y="143"/>
                    <a:pt x="3" y="146"/>
                  </a:cubicBezTo>
                  <a:cubicBezTo>
                    <a:pt x="5" y="149"/>
                    <a:pt x="3" y="151"/>
                    <a:pt x="4" y="153"/>
                  </a:cubicBezTo>
                  <a:cubicBezTo>
                    <a:pt x="5" y="156"/>
                    <a:pt x="8" y="161"/>
                    <a:pt x="6" y="166"/>
                  </a:cubicBezTo>
                  <a:cubicBezTo>
                    <a:pt x="3" y="172"/>
                    <a:pt x="1" y="178"/>
                    <a:pt x="3" y="178"/>
                  </a:cubicBezTo>
                  <a:cubicBezTo>
                    <a:pt x="5" y="177"/>
                    <a:pt x="10" y="182"/>
                    <a:pt x="13" y="182"/>
                  </a:cubicBezTo>
                  <a:cubicBezTo>
                    <a:pt x="17" y="182"/>
                    <a:pt x="17" y="187"/>
                    <a:pt x="20" y="186"/>
                  </a:cubicBezTo>
                  <a:cubicBezTo>
                    <a:pt x="23" y="185"/>
                    <a:pt x="23" y="189"/>
                    <a:pt x="33" y="188"/>
                  </a:cubicBezTo>
                  <a:cubicBezTo>
                    <a:pt x="42" y="188"/>
                    <a:pt x="60" y="180"/>
                    <a:pt x="68" y="180"/>
                  </a:cubicBezTo>
                  <a:cubicBezTo>
                    <a:pt x="72" y="180"/>
                    <a:pt x="75" y="180"/>
                    <a:pt x="78" y="179"/>
                  </a:cubicBezTo>
                  <a:cubicBezTo>
                    <a:pt x="79" y="177"/>
                    <a:pt x="81" y="174"/>
                    <a:pt x="83" y="172"/>
                  </a:cubicBezTo>
                  <a:cubicBezTo>
                    <a:pt x="88" y="168"/>
                    <a:pt x="98" y="164"/>
                    <a:pt x="100" y="15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89"/>
            <p:cNvSpPr/>
            <p:nvPr/>
          </p:nvSpPr>
          <p:spPr bwMode="auto">
            <a:xfrm>
              <a:off x="5097463" y="2533650"/>
              <a:ext cx="455613" cy="363538"/>
            </a:xfrm>
            <a:custGeom>
              <a:avLst/>
              <a:gdLst/>
              <a:ahLst/>
              <a:cxnLst>
                <a:cxn ang="0">
                  <a:pos x="142" y="40"/>
                </a:cxn>
                <a:cxn ang="0">
                  <a:pos x="122" y="38"/>
                </a:cxn>
                <a:cxn ang="0">
                  <a:pos x="109" y="33"/>
                </a:cxn>
                <a:cxn ang="0">
                  <a:pos x="82" y="13"/>
                </a:cxn>
                <a:cxn ang="0">
                  <a:pos x="59" y="0"/>
                </a:cxn>
                <a:cxn ang="0">
                  <a:pos x="50" y="0"/>
                </a:cxn>
                <a:cxn ang="0">
                  <a:pos x="38" y="4"/>
                </a:cxn>
                <a:cxn ang="0">
                  <a:pos x="27" y="11"/>
                </a:cxn>
                <a:cxn ang="0">
                  <a:pos x="36" y="21"/>
                </a:cxn>
                <a:cxn ang="0">
                  <a:pos x="29" y="26"/>
                </a:cxn>
                <a:cxn ang="0">
                  <a:pos x="22" y="29"/>
                </a:cxn>
                <a:cxn ang="0">
                  <a:pos x="13" y="36"/>
                </a:cxn>
                <a:cxn ang="0">
                  <a:pos x="2" y="31"/>
                </a:cxn>
                <a:cxn ang="0">
                  <a:pos x="1" y="34"/>
                </a:cxn>
                <a:cxn ang="0">
                  <a:pos x="0" y="37"/>
                </a:cxn>
                <a:cxn ang="0">
                  <a:pos x="2" y="50"/>
                </a:cxn>
                <a:cxn ang="0">
                  <a:pos x="11" y="61"/>
                </a:cxn>
                <a:cxn ang="0">
                  <a:pos x="28" y="87"/>
                </a:cxn>
                <a:cxn ang="0">
                  <a:pos x="36" y="99"/>
                </a:cxn>
                <a:cxn ang="0">
                  <a:pos x="47" y="112"/>
                </a:cxn>
                <a:cxn ang="0">
                  <a:pos x="49" y="124"/>
                </a:cxn>
                <a:cxn ang="0">
                  <a:pos x="59" y="143"/>
                </a:cxn>
                <a:cxn ang="0">
                  <a:pos x="72" y="158"/>
                </a:cxn>
                <a:cxn ang="0">
                  <a:pos x="82" y="175"/>
                </a:cxn>
                <a:cxn ang="0">
                  <a:pos x="86" y="184"/>
                </a:cxn>
                <a:cxn ang="0">
                  <a:pos x="89" y="190"/>
                </a:cxn>
                <a:cxn ang="0">
                  <a:pos x="95" y="188"/>
                </a:cxn>
                <a:cxn ang="0">
                  <a:pos x="94" y="181"/>
                </a:cxn>
                <a:cxn ang="0">
                  <a:pos x="99" y="177"/>
                </a:cxn>
                <a:cxn ang="0">
                  <a:pos x="107" y="179"/>
                </a:cxn>
                <a:cxn ang="0">
                  <a:pos x="121" y="180"/>
                </a:cxn>
                <a:cxn ang="0">
                  <a:pos x="137" y="182"/>
                </a:cxn>
                <a:cxn ang="0">
                  <a:pos x="145" y="179"/>
                </a:cxn>
                <a:cxn ang="0">
                  <a:pos x="162" y="164"/>
                </a:cxn>
                <a:cxn ang="0">
                  <a:pos x="184" y="163"/>
                </a:cxn>
                <a:cxn ang="0">
                  <a:pos x="230" y="148"/>
                </a:cxn>
                <a:cxn ang="0">
                  <a:pos x="238" y="125"/>
                </a:cxn>
                <a:cxn ang="0">
                  <a:pos x="232" y="117"/>
                </a:cxn>
                <a:cxn ang="0">
                  <a:pos x="203" y="113"/>
                </a:cxn>
                <a:cxn ang="0">
                  <a:pos x="195" y="101"/>
                </a:cxn>
                <a:cxn ang="0">
                  <a:pos x="190" y="94"/>
                </a:cxn>
                <a:cxn ang="0">
                  <a:pos x="181" y="88"/>
                </a:cxn>
                <a:cxn ang="0">
                  <a:pos x="175" y="76"/>
                </a:cxn>
                <a:cxn ang="0">
                  <a:pos x="170" y="63"/>
                </a:cxn>
                <a:cxn ang="0">
                  <a:pos x="158" y="50"/>
                </a:cxn>
                <a:cxn ang="0">
                  <a:pos x="157" y="45"/>
                </a:cxn>
                <a:cxn ang="0">
                  <a:pos x="148" y="45"/>
                </a:cxn>
                <a:cxn ang="0">
                  <a:pos x="142" y="40"/>
                </a:cxn>
              </a:cxnLst>
              <a:rect l="0" t="0" r="r" b="b"/>
              <a:pathLst>
                <a:path w="238" h="190">
                  <a:moveTo>
                    <a:pt x="142" y="40"/>
                  </a:moveTo>
                  <a:cubicBezTo>
                    <a:pt x="142" y="40"/>
                    <a:pt x="125" y="38"/>
                    <a:pt x="122" y="38"/>
                  </a:cubicBezTo>
                  <a:cubicBezTo>
                    <a:pt x="119" y="38"/>
                    <a:pt x="113" y="37"/>
                    <a:pt x="109" y="33"/>
                  </a:cubicBezTo>
                  <a:cubicBezTo>
                    <a:pt x="105" y="30"/>
                    <a:pt x="85" y="15"/>
                    <a:pt x="82" y="13"/>
                  </a:cubicBezTo>
                  <a:cubicBezTo>
                    <a:pt x="78" y="11"/>
                    <a:pt x="63" y="1"/>
                    <a:pt x="59" y="0"/>
                  </a:cubicBezTo>
                  <a:cubicBezTo>
                    <a:pt x="55" y="0"/>
                    <a:pt x="55" y="0"/>
                    <a:pt x="50" y="0"/>
                  </a:cubicBezTo>
                  <a:cubicBezTo>
                    <a:pt x="45" y="0"/>
                    <a:pt x="47" y="3"/>
                    <a:pt x="38" y="4"/>
                  </a:cubicBezTo>
                  <a:cubicBezTo>
                    <a:pt x="30" y="4"/>
                    <a:pt x="25" y="10"/>
                    <a:pt x="27" y="11"/>
                  </a:cubicBezTo>
                  <a:cubicBezTo>
                    <a:pt x="30" y="12"/>
                    <a:pt x="38" y="19"/>
                    <a:pt x="36" y="21"/>
                  </a:cubicBezTo>
                  <a:cubicBezTo>
                    <a:pt x="33" y="22"/>
                    <a:pt x="33" y="26"/>
                    <a:pt x="29" y="26"/>
                  </a:cubicBezTo>
                  <a:cubicBezTo>
                    <a:pt x="26" y="26"/>
                    <a:pt x="22" y="27"/>
                    <a:pt x="22" y="29"/>
                  </a:cubicBezTo>
                  <a:cubicBezTo>
                    <a:pt x="22" y="32"/>
                    <a:pt x="17" y="36"/>
                    <a:pt x="13" y="36"/>
                  </a:cubicBezTo>
                  <a:cubicBezTo>
                    <a:pt x="11" y="36"/>
                    <a:pt x="6" y="33"/>
                    <a:pt x="2" y="31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" y="40"/>
                    <a:pt x="0" y="49"/>
                    <a:pt x="2" y="50"/>
                  </a:cubicBezTo>
                  <a:cubicBezTo>
                    <a:pt x="5" y="51"/>
                    <a:pt x="6" y="55"/>
                    <a:pt x="11" y="61"/>
                  </a:cubicBezTo>
                  <a:cubicBezTo>
                    <a:pt x="17" y="67"/>
                    <a:pt x="28" y="83"/>
                    <a:pt x="28" y="87"/>
                  </a:cubicBezTo>
                  <a:cubicBezTo>
                    <a:pt x="28" y="90"/>
                    <a:pt x="30" y="95"/>
                    <a:pt x="36" y="99"/>
                  </a:cubicBezTo>
                  <a:cubicBezTo>
                    <a:pt x="43" y="104"/>
                    <a:pt x="43" y="109"/>
                    <a:pt x="47" y="112"/>
                  </a:cubicBezTo>
                  <a:cubicBezTo>
                    <a:pt x="50" y="114"/>
                    <a:pt x="49" y="118"/>
                    <a:pt x="49" y="124"/>
                  </a:cubicBezTo>
                  <a:cubicBezTo>
                    <a:pt x="50" y="131"/>
                    <a:pt x="53" y="140"/>
                    <a:pt x="59" y="143"/>
                  </a:cubicBezTo>
                  <a:cubicBezTo>
                    <a:pt x="65" y="147"/>
                    <a:pt x="69" y="151"/>
                    <a:pt x="72" y="158"/>
                  </a:cubicBezTo>
                  <a:cubicBezTo>
                    <a:pt x="74" y="165"/>
                    <a:pt x="78" y="171"/>
                    <a:pt x="82" y="175"/>
                  </a:cubicBezTo>
                  <a:cubicBezTo>
                    <a:pt x="86" y="179"/>
                    <a:pt x="84" y="181"/>
                    <a:pt x="86" y="184"/>
                  </a:cubicBezTo>
                  <a:cubicBezTo>
                    <a:pt x="87" y="185"/>
                    <a:pt x="88" y="188"/>
                    <a:pt x="89" y="190"/>
                  </a:cubicBezTo>
                  <a:cubicBezTo>
                    <a:pt x="92" y="189"/>
                    <a:pt x="94" y="188"/>
                    <a:pt x="95" y="188"/>
                  </a:cubicBezTo>
                  <a:cubicBezTo>
                    <a:pt x="95" y="186"/>
                    <a:pt x="93" y="183"/>
                    <a:pt x="94" y="181"/>
                  </a:cubicBezTo>
                  <a:cubicBezTo>
                    <a:pt x="95" y="180"/>
                    <a:pt x="97" y="178"/>
                    <a:pt x="99" y="177"/>
                  </a:cubicBezTo>
                  <a:cubicBezTo>
                    <a:pt x="101" y="177"/>
                    <a:pt x="103" y="179"/>
                    <a:pt x="107" y="179"/>
                  </a:cubicBezTo>
                  <a:cubicBezTo>
                    <a:pt x="112" y="178"/>
                    <a:pt x="120" y="179"/>
                    <a:pt x="121" y="180"/>
                  </a:cubicBezTo>
                  <a:cubicBezTo>
                    <a:pt x="122" y="181"/>
                    <a:pt x="134" y="180"/>
                    <a:pt x="137" y="182"/>
                  </a:cubicBezTo>
                  <a:cubicBezTo>
                    <a:pt x="140" y="185"/>
                    <a:pt x="143" y="184"/>
                    <a:pt x="145" y="179"/>
                  </a:cubicBezTo>
                  <a:cubicBezTo>
                    <a:pt x="147" y="175"/>
                    <a:pt x="160" y="165"/>
                    <a:pt x="162" y="164"/>
                  </a:cubicBezTo>
                  <a:cubicBezTo>
                    <a:pt x="164" y="163"/>
                    <a:pt x="179" y="164"/>
                    <a:pt x="184" y="163"/>
                  </a:cubicBezTo>
                  <a:cubicBezTo>
                    <a:pt x="190" y="162"/>
                    <a:pt x="228" y="150"/>
                    <a:pt x="230" y="148"/>
                  </a:cubicBezTo>
                  <a:cubicBezTo>
                    <a:pt x="231" y="147"/>
                    <a:pt x="238" y="127"/>
                    <a:pt x="238" y="125"/>
                  </a:cubicBezTo>
                  <a:cubicBezTo>
                    <a:pt x="238" y="122"/>
                    <a:pt x="235" y="116"/>
                    <a:pt x="232" y="117"/>
                  </a:cubicBezTo>
                  <a:cubicBezTo>
                    <a:pt x="229" y="117"/>
                    <a:pt x="205" y="114"/>
                    <a:pt x="203" y="113"/>
                  </a:cubicBezTo>
                  <a:cubicBezTo>
                    <a:pt x="202" y="113"/>
                    <a:pt x="196" y="108"/>
                    <a:pt x="195" y="101"/>
                  </a:cubicBezTo>
                  <a:cubicBezTo>
                    <a:pt x="193" y="100"/>
                    <a:pt x="191" y="97"/>
                    <a:pt x="190" y="94"/>
                  </a:cubicBezTo>
                  <a:cubicBezTo>
                    <a:pt x="188" y="95"/>
                    <a:pt x="183" y="94"/>
                    <a:pt x="181" y="88"/>
                  </a:cubicBezTo>
                  <a:cubicBezTo>
                    <a:pt x="179" y="86"/>
                    <a:pt x="173" y="78"/>
                    <a:pt x="175" y="76"/>
                  </a:cubicBezTo>
                  <a:cubicBezTo>
                    <a:pt x="177" y="73"/>
                    <a:pt x="174" y="67"/>
                    <a:pt x="170" y="63"/>
                  </a:cubicBezTo>
                  <a:cubicBezTo>
                    <a:pt x="166" y="60"/>
                    <a:pt x="159" y="54"/>
                    <a:pt x="158" y="50"/>
                  </a:cubicBezTo>
                  <a:cubicBezTo>
                    <a:pt x="158" y="49"/>
                    <a:pt x="158" y="47"/>
                    <a:pt x="157" y="45"/>
                  </a:cubicBezTo>
                  <a:cubicBezTo>
                    <a:pt x="148" y="45"/>
                    <a:pt x="148" y="45"/>
                    <a:pt x="148" y="45"/>
                  </a:cubicBezTo>
                  <a:lnTo>
                    <a:pt x="142" y="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90"/>
            <p:cNvSpPr/>
            <p:nvPr/>
          </p:nvSpPr>
          <p:spPr bwMode="auto">
            <a:xfrm>
              <a:off x="5470525" y="2700338"/>
              <a:ext cx="174625" cy="192088"/>
            </a:xfrm>
            <a:custGeom>
              <a:avLst/>
              <a:gdLst/>
              <a:ahLst/>
              <a:cxnLst>
                <a:cxn ang="0">
                  <a:pos x="45" y="3"/>
                </a:cxn>
                <a:cxn ang="0">
                  <a:pos x="45" y="11"/>
                </a:cxn>
                <a:cxn ang="0">
                  <a:pos x="38" y="20"/>
                </a:cxn>
                <a:cxn ang="0">
                  <a:pos x="35" y="30"/>
                </a:cxn>
                <a:cxn ang="0">
                  <a:pos x="37" y="30"/>
                </a:cxn>
                <a:cxn ang="0">
                  <a:pos x="43" y="38"/>
                </a:cxn>
                <a:cxn ang="0">
                  <a:pos x="35" y="61"/>
                </a:cxn>
                <a:cxn ang="0">
                  <a:pos x="0" y="73"/>
                </a:cxn>
                <a:cxn ang="0">
                  <a:pos x="14" y="101"/>
                </a:cxn>
                <a:cxn ang="0">
                  <a:pos x="17" y="100"/>
                </a:cxn>
                <a:cxn ang="0">
                  <a:pos x="35" y="97"/>
                </a:cxn>
                <a:cxn ang="0">
                  <a:pos x="40" y="88"/>
                </a:cxn>
                <a:cxn ang="0">
                  <a:pos x="52" y="86"/>
                </a:cxn>
                <a:cxn ang="0">
                  <a:pos x="59" y="76"/>
                </a:cxn>
                <a:cxn ang="0">
                  <a:pos x="67" y="72"/>
                </a:cxn>
                <a:cxn ang="0">
                  <a:pos x="70" y="57"/>
                </a:cxn>
                <a:cxn ang="0">
                  <a:pos x="80" y="51"/>
                </a:cxn>
                <a:cxn ang="0">
                  <a:pos x="89" y="37"/>
                </a:cxn>
                <a:cxn ang="0">
                  <a:pos x="88" y="31"/>
                </a:cxn>
                <a:cxn ang="0">
                  <a:pos x="79" y="19"/>
                </a:cxn>
                <a:cxn ang="0">
                  <a:pos x="60" y="12"/>
                </a:cxn>
                <a:cxn ang="0">
                  <a:pos x="54" y="0"/>
                </a:cxn>
                <a:cxn ang="0">
                  <a:pos x="50" y="3"/>
                </a:cxn>
                <a:cxn ang="0">
                  <a:pos x="45" y="3"/>
                </a:cxn>
              </a:cxnLst>
              <a:rect l="0" t="0" r="r" b="b"/>
              <a:pathLst>
                <a:path w="91" h="101">
                  <a:moveTo>
                    <a:pt x="45" y="3"/>
                  </a:moveTo>
                  <a:cubicBezTo>
                    <a:pt x="45" y="11"/>
                    <a:pt x="45" y="11"/>
                    <a:pt x="45" y="1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5" y="30"/>
                    <a:pt x="35" y="30"/>
                    <a:pt x="35" y="30"/>
                  </a:cubicBezTo>
                  <a:cubicBezTo>
                    <a:pt x="36" y="30"/>
                    <a:pt x="36" y="30"/>
                    <a:pt x="37" y="30"/>
                  </a:cubicBezTo>
                  <a:cubicBezTo>
                    <a:pt x="40" y="29"/>
                    <a:pt x="43" y="35"/>
                    <a:pt x="43" y="38"/>
                  </a:cubicBezTo>
                  <a:cubicBezTo>
                    <a:pt x="43" y="40"/>
                    <a:pt x="36" y="60"/>
                    <a:pt x="35" y="61"/>
                  </a:cubicBezTo>
                  <a:cubicBezTo>
                    <a:pt x="34" y="62"/>
                    <a:pt x="14" y="69"/>
                    <a:pt x="0" y="73"/>
                  </a:cubicBezTo>
                  <a:cubicBezTo>
                    <a:pt x="3" y="79"/>
                    <a:pt x="9" y="91"/>
                    <a:pt x="14" y="101"/>
                  </a:cubicBezTo>
                  <a:cubicBezTo>
                    <a:pt x="15" y="101"/>
                    <a:pt x="16" y="101"/>
                    <a:pt x="17" y="100"/>
                  </a:cubicBezTo>
                  <a:cubicBezTo>
                    <a:pt x="23" y="96"/>
                    <a:pt x="31" y="98"/>
                    <a:pt x="35" y="97"/>
                  </a:cubicBezTo>
                  <a:cubicBezTo>
                    <a:pt x="40" y="96"/>
                    <a:pt x="36" y="92"/>
                    <a:pt x="40" y="88"/>
                  </a:cubicBezTo>
                  <a:cubicBezTo>
                    <a:pt x="44" y="85"/>
                    <a:pt x="50" y="87"/>
                    <a:pt x="52" y="86"/>
                  </a:cubicBezTo>
                  <a:cubicBezTo>
                    <a:pt x="54" y="85"/>
                    <a:pt x="56" y="77"/>
                    <a:pt x="59" y="76"/>
                  </a:cubicBezTo>
                  <a:cubicBezTo>
                    <a:pt x="63" y="74"/>
                    <a:pt x="67" y="75"/>
                    <a:pt x="67" y="72"/>
                  </a:cubicBezTo>
                  <a:cubicBezTo>
                    <a:pt x="66" y="69"/>
                    <a:pt x="67" y="58"/>
                    <a:pt x="70" y="57"/>
                  </a:cubicBezTo>
                  <a:cubicBezTo>
                    <a:pt x="74" y="56"/>
                    <a:pt x="79" y="53"/>
                    <a:pt x="80" y="51"/>
                  </a:cubicBezTo>
                  <a:cubicBezTo>
                    <a:pt x="80" y="49"/>
                    <a:pt x="87" y="41"/>
                    <a:pt x="89" y="37"/>
                  </a:cubicBezTo>
                  <a:cubicBezTo>
                    <a:pt x="91" y="34"/>
                    <a:pt x="91" y="32"/>
                    <a:pt x="88" y="31"/>
                  </a:cubicBezTo>
                  <a:cubicBezTo>
                    <a:pt x="85" y="31"/>
                    <a:pt x="80" y="22"/>
                    <a:pt x="79" y="19"/>
                  </a:cubicBezTo>
                  <a:cubicBezTo>
                    <a:pt x="77" y="17"/>
                    <a:pt x="68" y="19"/>
                    <a:pt x="60" y="12"/>
                  </a:cubicBezTo>
                  <a:cubicBezTo>
                    <a:pt x="57" y="10"/>
                    <a:pt x="55" y="5"/>
                    <a:pt x="54" y="0"/>
                  </a:cubicBezTo>
                  <a:cubicBezTo>
                    <a:pt x="50" y="3"/>
                    <a:pt x="50" y="3"/>
                    <a:pt x="50" y="3"/>
                  </a:cubicBezTo>
                  <a:lnTo>
                    <a:pt x="45" y="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91"/>
            <p:cNvSpPr/>
            <p:nvPr/>
          </p:nvSpPr>
          <p:spPr bwMode="auto">
            <a:xfrm>
              <a:off x="5443538" y="2676525"/>
              <a:ext cx="25400" cy="38100"/>
            </a:xfrm>
            <a:custGeom>
              <a:avLst/>
              <a:gdLst/>
              <a:ahLst/>
              <a:cxnLst>
                <a:cxn ang="0">
                  <a:pos x="9" y="19"/>
                </a:cxn>
                <a:cxn ang="0">
                  <a:pos x="10" y="16"/>
                </a:cxn>
                <a:cxn ang="0">
                  <a:pos x="8" y="2"/>
                </a:cxn>
                <a:cxn ang="0">
                  <a:pos x="1" y="13"/>
                </a:cxn>
                <a:cxn ang="0">
                  <a:pos x="0" y="13"/>
                </a:cxn>
                <a:cxn ang="0">
                  <a:pos x="9" y="19"/>
                </a:cxn>
              </a:cxnLst>
              <a:rect l="0" t="0" r="r" b="b"/>
              <a:pathLst>
                <a:path w="13" h="20">
                  <a:moveTo>
                    <a:pt x="9" y="19"/>
                  </a:moveTo>
                  <a:cubicBezTo>
                    <a:pt x="9" y="18"/>
                    <a:pt x="9" y="17"/>
                    <a:pt x="10" y="16"/>
                  </a:cubicBezTo>
                  <a:cubicBezTo>
                    <a:pt x="12" y="12"/>
                    <a:pt x="13" y="3"/>
                    <a:pt x="8" y="2"/>
                  </a:cubicBezTo>
                  <a:cubicBezTo>
                    <a:pt x="3" y="0"/>
                    <a:pt x="1" y="10"/>
                    <a:pt x="1" y="13"/>
                  </a:cubicBezTo>
                  <a:cubicBezTo>
                    <a:pt x="1" y="13"/>
                    <a:pt x="0" y="13"/>
                    <a:pt x="0" y="13"/>
                  </a:cubicBezTo>
                  <a:cubicBezTo>
                    <a:pt x="2" y="19"/>
                    <a:pt x="7" y="20"/>
                    <a:pt x="9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92"/>
            <p:cNvSpPr/>
            <p:nvPr/>
          </p:nvSpPr>
          <p:spPr bwMode="auto">
            <a:xfrm>
              <a:off x="5470525" y="2673350"/>
              <a:ext cx="103188" cy="84138"/>
            </a:xfrm>
            <a:custGeom>
              <a:avLst/>
              <a:gdLst/>
              <a:ahLst/>
              <a:cxnLst>
                <a:cxn ang="0">
                  <a:pos x="8" y="40"/>
                </a:cxn>
                <a:cxn ang="0">
                  <a:pos x="35" y="44"/>
                </a:cxn>
                <a:cxn ang="0">
                  <a:pos x="38" y="34"/>
                </a:cxn>
                <a:cxn ang="0">
                  <a:pos x="45" y="25"/>
                </a:cxn>
                <a:cxn ang="0">
                  <a:pos x="45" y="17"/>
                </a:cxn>
                <a:cxn ang="0">
                  <a:pos x="50" y="17"/>
                </a:cxn>
                <a:cxn ang="0">
                  <a:pos x="54" y="14"/>
                </a:cxn>
                <a:cxn ang="0">
                  <a:pos x="51" y="0"/>
                </a:cxn>
                <a:cxn ang="0">
                  <a:pos x="37" y="16"/>
                </a:cxn>
                <a:cxn ang="0">
                  <a:pos x="16" y="26"/>
                </a:cxn>
                <a:cxn ang="0">
                  <a:pos x="2" y="29"/>
                </a:cxn>
                <a:cxn ang="0">
                  <a:pos x="0" y="28"/>
                </a:cxn>
                <a:cxn ang="0">
                  <a:pos x="8" y="40"/>
                </a:cxn>
              </a:cxnLst>
              <a:rect l="0" t="0" r="r" b="b"/>
              <a:pathLst>
                <a:path w="54" h="44">
                  <a:moveTo>
                    <a:pt x="8" y="40"/>
                  </a:moveTo>
                  <a:cubicBezTo>
                    <a:pt x="10" y="41"/>
                    <a:pt x="28" y="43"/>
                    <a:pt x="35" y="44"/>
                  </a:cubicBezTo>
                  <a:cubicBezTo>
                    <a:pt x="38" y="34"/>
                    <a:pt x="38" y="34"/>
                    <a:pt x="38" y="3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54" y="14"/>
                    <a:pt x="54" y="14"/>
                    <a:pt x="54" y="14"/>
                  </a:cubicBezTo>
                  <a:cubicBezTo>
                    <a:pt x="52" y="7"/>
                    <a:pt x="52" y="0"/>
                    <a:pt x="51" y="0"/>
                  </a:cubicBezTo>
                  <a:cubicBezTo>
                    <a:pt x="49" y="0"/>
                    <a:pt x="40" y="9"/>
                    <a:pt x="37" y="16"/>
                  </a:cubicBezTo>
                  <a:cubicBezTo>
                    <a:pt x="34" y="22"/>
                    <a:pt x="24" y="27"/>
                    <a:pt x="16" y="26"/>
                  </a:cubicBezTo>
                  <a:cubicBezTo>
                    <a:pt x="7" y="24"/>
                    <a:pt x="5" y="28"/>
                    <a:pt x="2" y="29"/>
                  </a:cubicBezTo>
                  <a:cubicBezTo>
                    <a:pt x="2" y="29"/>
                    <a:pt x="1" y="29"/>
                    <a:pt x="0" y="28"/>
                  </a:cubicBezTo>
                  <a:cubicBezTo>
                    <a:pt x="1" y="35"/>
                    <a:pt x="7" y="40"/>
                    <a:pt x="8" y="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93"/>
            <p:cNvSpPr>
              <a:spLocks noEditPoints="1"/>
            </p:cNvSpPr>
            <p:nvPr/>
          </p:nvSpPr>
          <p:spPr bwMode="auto">
            <a:xfrm>
              <a:off x="6489700" y="3114675"/>
              <a:ext cx="419100" cy="130175"/>
            </a:xfrm>
            <a:custGeom>
              <a:avLst/>
              <a:gdLst/>
              <a:ahLst/>
              <a:cxnLst>
                <a:cxn ang="0">
                  <a:pos x="39" y="24"/>
                </a:cxn>
                <a:cxn ang="0">
                  <a:pos x="31" y="12"/>
                </a:cxn>
                <a:cxn ang="0">
                  <a:pos x="25" y="7"/>
                </a:cxn>
                <a:cxn ang="0">
                  <a:pos x="24" y="5"/>
                </a:cxn>
                <a:cxn ang="0">
                  <a:pos x="21" y="10"/>
                </a:cxn>
                <a:cxn ang="0">
                  <a:pos x="12" y="9"/>
                </a:cxn>
                <a:cxn ang="0">
                  <a:pos x="6" y="2"/>
                </a:cxn>
                <a:cxn ang="0">
                  <a:pos x="0" y="1"/>
                </a:cxn>
                <a:cxn ang="0">
                  <a:pos x="3" y="19"/>
                </a:cxn>
                <a:cxn ang="0">
                  <a:pos x="14" y="40"/>
                </a:cxn>
                <a:cxn ang="0">
                  <a:pos x="25" y="51"/>
                </a:cxn>
                <a:cxn ang="0">
                  <a:pos x="47" y="62"/>
                </a:cxn>
                <a:cxn ang="0">
                  <a:pos x="39" y="46"/>
                </a:cxn>
                <a:cxn ang="0">
                  <a:pos x="39" y="24"/>
                </a:cxn>
                <a:cxn ang="0">
                  <a:pos x="210" y="11"/>
                </a:cxn>
                <a:cxn ang="0">
                  <a:pos x="200" y="9"/>
                </a:cxn>
                <a:cxn ang="0">
                  <a:pos x="189" y="0"/>
                </a:cxn>
                <a:cxn ang="0">
                  <a:pos x="180" y="11"/>
                </a:cxn>
                <a:cxn ang="0">
                  <a:pos x="174" y="19"/>
                </a:cxn>
                <a:cxn ang="0">
                  <a:pos x="172" y="22"/>
                </a:cxn>
                <a:cxn ang="0">
                  <a:pos x="172" y="29"/>
                </a:cxn>
                <a:cxn ang="0">
                  <a:pos x="165" y="31"/>
                </a:cxn>
                <a:cxn ang="0">
                  <a:pos x="159" y="23"/>
                </a:cxn>
                <a:cxn ang="0">
                  <a:pos x="158" y="23"/>
                </a:cxn>
                <a:cxn ang="0">
                  <a:pos x="148" y="39"/>
                </a:cxn>
                <a:cxn ang="0">
                  <a:pos x="132" y="44"/>
                </a:cxn>
                <a:cxn ang="0">
                  <a:pos x="125" y="58"/>
                </a:cxn>
                <a:cxn ang="0">
                  <a:pos x="108" y="54"/>
                </a:cxn>
                <a:cxn ang="0">
                  <a:pos x="111" y="61"/>
                </a:cxn>
                <a:cxn ang="0">
                  <a:pos x="121" y="66"/>
                </a:cxn>
                <a:cxn ang="0">
                  <a:pos x="135" y="65"/>
                </a:cxn>
                <a:cxn ang="0">
                  <a:pos x="147" y="60"/>
                </a:cxn>
                <a:cxn ang="0">
                  <a:pos x="157" y="62"/>
                </a:cxn>
                <a:cxn ang="0">
                  <a:pos x="167" y="55"/>
                </a:cxn>
                <a:cxn ang="0">
                  <a:pos x="171" y="45"/>
                </a:cxn>
                <a:cxn ang="0">
                  <a:pos x="177" y="35"/>
                </a:cxn>
                <a:cxn ang="0">
                  <a:pos x="195" y="27"/>
                </a:cxn>
                <a:cxn ang="0">
                  <a:pos x="200" y="29"/>
                </a:cxn>
                <a:cxn ang="0">
                  <a:pos x="207" y="22"/>
                </a:cxn>
                <a:cxn ang="0">
                  <a:pos x="217" y="18"/>
                </a:cxn>
                <a:cxn ang="0">
                  <a:pos x="210" y="11"/>
                </a:cxn>
              </a:cxnLst>
              <a:rect l="0" t="0" r="r" b="b"/>
              <a:pathLst>
                <a:path w="219" h="68">
                  <a:moveTo>
                    <a:pt x="39" y="24"/>
                  </a:moveTo>
                  <a:cubicBezTo>
                    <a:pt x="39" y="17"/>
                    <a:pt x="32" y="17"/>
                    <a:pt x="31" y="12"/>
                  </a:cubicBezTo>
                  <a:cubicBezTo>
                    <a:pt x="29" y="7"/>
                    <a:pt x="26" y="10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0" y="6"/>
                    <a:pt x="22" y="9"/>
                    <a:pt x="21" y="10"/>
                  </a:cubicBezTo>
                  <a:cubicBezTo>
                    <a:pt x="19" y="10"/>
                    <a:pt x="12" y="11"/>
                    <a:pt x="12" y="9"/>
                  </a:cubicBezTo>
                  <a:cubicBezTo>
                    <a:pt x="12" y="6"/>
                    <a:pt x="11" y="3"/>
                    <a:pt x="6" y="2"/>
                  </a:cubicBezTo>
                  <a:cubicBezTo>
                    <a:pt x="4" y="1"/>
                    <a:pt x="2" y="1"/>
                    <a:pt x="0" y="1"/>
                  </a:cubicBezTo>
                  <a:cubicBezTo>
                    <a:pt x="2" y="7"/>
                    <a:pt x="3" y="14"/>
                    <a:pt x="3" y="19"/>
                  </a:cubicBezTo>
                  <a:cubicBezTo>
                    <a:pt x="3" y="25"/>
                    <a:pt x="13" y="36"/>
                    <a:pt x="14" y="40"/>
                  </a:cubicBezTo>
                  <a:cubicBezTo>
                    <a:pt x="16" y="45"/>
                    <a:pt x="19" y="46"/>
                    <a:pt x="25" y="51"/>
                  </a:cubicBezTo>
                  <a:cubicBezTo>
                    <a:pt x="32" y="55"/>
                    <a:pt x="44" y="63"/>
                    <a:pt x="47" y="62"/>
                  </a:cubicBezTo>
                  <a:cubicBezTo>
                    <a:pt x="49" y="61"/>
                    <a:pt x="43" y="50"/>
                    <a:pt x="39" y="46"/>
                  </a:cubicBezTo>
                  <a:cubicBezTo>
                    <a:pt x="36" y="42"/>
                    <a:pt x="39" y="32"/>
                    <a:pt x="39" y="24"/>
                  </a:cubicBezTo>
                  <a:close/>
                  <a:moveTo>
                    <a:pt x="210" y="11"/>
                  </a:moveTo>
                  <a:cubicBezTo>
                    <a:pt x="207" y="12"/>
                    <a:pt x="200" y="12"/>
                    <a:pt x="200" y="9"/>
                  </a:cubicBezTo>
                  <a:cubicBezTo>
                    <a:pt x="200" y="6"/>
                    <a:pt x="193" y="0"/>
                    <a:pt x="189" y="0"/>
                  </a:cubicBezTo>
                  <a:cubicBezTo>
                    <a:pt x="185" y="0"/>
                    <a:pt x="181" y="8"/>
                    <a:pt x="180" y="11"/>
                  </a:cubicBezTo>
                  <a:cubicBezTo>
                    <a:pt x="180" y="15"/>
                    <a:pt x="174" y="14"/>
                    <a:pt x="174" y="19"/>
                  </a:cubicBezTo>
                  <a:cubicBezTo>
                    <a:pt x="175" y="21"/>
                    <a:pt x="173" y="21"/>
                    <a:pt x="172" y="22"/>
                  </a:cubicBezTo>
                  <a:cubicBezTo>
                    <a:pt x="173" y="26"/>
                    <a:pt x="174" y="29"/>
                    <a:pt x="172" y="29"/>
                  </a:cubicBezTo>
                  <a:cubicBezTo>
                    <a:pt x="169" y="28"/>
                    <a:pt x="169" y="31"/>
                    <a:pt x="165" y="31"/>
                  </a:cubicBezTo>
                  <a:cubicBezTo>
                    <a:pt x="163" y="31"/>
                    <a:pt x="161" y="28"/>
                    <a:pt x="159" y="23"/>
                  </a:cubicBezTo>
                  <a:cubicBezTo>
                    <a:pt x="159" y="23"/>
                    <a:pt x="158" y="23"/>
                    <a:pt x="158" y="23"/>
                  </a:cubicBezTo>
                  <a:cubicBezTo>
                    <a:pt x="156" y="23"/>
                    <a:pt x="150" y="33"/>
                    <a:pt x="148" y="39"/>
                  </a:cubicBezTo>
                  <a:cubicBezTo>
                    <a:pt x="147" y="45"/>
                    <a:pt x="141" y="43"/>
                    <a:pt x="132" y="44"/>
                  </a:cubicBezTo>
                  <a:cubicBezTo>
                    <a:pt x="123" y="45"/>
                    <a:pt x="127" y="54"/>
                    <a:pt x="125" y="58"/>
                  </a:cubicBezTo>
                  <a:cubicBezTo>
                    <a:pt x="123" y="62"/>
                    <a:pt x="113" y="55"/>
                    <a:pt x="108" y="54"/>
                  </a:cubicBezTo>
                  <a:cubicBezTo>
                    <a:pt x="109" y="58"/>
                    <a:pt x="110" y="61"/>
                    <a:pt x="111" y="61"/>
                  </a:cubicBezTo>
                  <a:cubicBezTo>
                    <a:pt x="114" y="61"/>
                    <a:pt x="118" y="68"/>
                    <a:pt x="121" y="66"/>
                  </a:cubicBezTo>
                  <a:cubicBezTo>
                    <a:pt x="123" y="64"/>
                    <a:pt x="131" y="66"/>
                    <a:pt x="135" y="65"/>
                  </a:cubicBezTo>
                  <a:cubicBezTo>
                    <a:pt x="139" y="63"/>
                    <a:pt x="140" y="60"/>
                    <a:pt x="147" y="60"/>
                  </a:cubicBezTo>
                  <a:cubicBezTo>
                    <a:pt x="153" y="60"/>
                    <a:pt x="151" y="65"/>
                    <a:pt x="157" y="62"/>
                  </a:cubicBezTo>
                  <a:cubicBezTo>
                    <a:pt x="164" y="59"/>
                    <a:pt x="168" y="61"/>
                    <a:pt x="167" y="55"/>
                  </a:cubicBezTo>
                  <a:cubicBezTo>
                    <a:pt x="167" y="49"/>
                    <a:pt x="171" y="49"/>
                    <a:pt x="171" y="45"/>
                  </a:cubicBezTo>
                  <a:cubicBezTo>
                    <a:pt x="170" y="40"/>
                    <a:pt x="178" y="43"/>
                    <a:pt x="177" y="35"/>
                  </a:cubicBezTo>
                  <a:cubicBezTo>
                    <a:pt x="177" y="26"/>
                    <a:pt x="189" y="27"/>
                    <a:pt x="195" y="27"/>
                  </a:cubicBezTo>
                  <a:cubicBezTo>
                    <a:pt x="196" y="27"/>
                    <a:pt x="198" y="28"/>
                    <a:pt x="200" y="29"/>
                  </a:cubicBezTo>
                  <a:cubicBezTo>
                    <a:pt x="204" y="27"/>
                    <a:pt x="210" y="24"/>
                    <a:pt x="207" y="22"/>
                  </a:cubicBezTo>
                  <a:cubicBezTo>
                    <a:pt x="204" y="20"/>
                    <a:pt x="216" y="22"/>
                    <a:pt x="217" y="18"/>
                  </a:cubicBezTo>
                  <a:cubicBezTo>
                    <a:pt x="219" y="14"/>
                    <a:pt x="213" y="11"/>
                    <a:pt x="210" y="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94"/>
            <p:cNvSpPr/>
            <p:nvPr/>
          </p:nvSpPr>
          <p:spPr bwMode="auto">
            <a:xfrm>
              <a:off x="6792913" y="3155950"/>
              <a:ext cx="28575" cy="17463"/>
            </a:xfrm>
            <a:custGeom>
              <a:avLst/>
              <a:gdLst/>
              <a:ahLst/>
              <a:cxnLst>
                <a:cxn ang="0">
                  <a:pos x="6" y="9"/>
                </a:cxn>
                <a:cxn ang="0">
                  <a:pos x="13" y="7"/>
                </a:cxn>
                <a:cxn ang="0">
                  <a:pos x="13" y="0"/>
                </a:cxn>
                <a:cxn ang="0">
                  <a:pos x="7" y="3"/>
                </a:cxn>
                <a:cxn ang="0">
                  <a:pos x="0" y="1"/>
                </a:cxn>
                <a:cxn ang="0">
                  <a:pos x="6" y="9"/>
                </a:cxn>
              </a:cxnLst>
              <a:rect l="0" t="0" r="r" b="b"/>
              <a:pathLst>
                <a:path w="15" h="9">
                  <a:moveTo>
                    <a:pt x="6" y="9"/>
                  </a:moveTo>
                  <a:cubicBezTo>
                    <a:pt x="10" y="9"/>
                    <a:pt x="10" y="6"/>
                    <a:pt x="13" y="7"/>
                  </a:cubicBezTo>
                  <a:cubicBezTo>
                    <a:pt x="15" y="7"/>
                    <a:pt x="14" y="4"/>
                    <a:pt x="13" y="0"/>
                  </a:cubicBezTo>
                  <a:cubicBezTo>
                    <a:pt x="11" y="1"/>
                    <a:pt x="7" y="1"/>
                    <a:pt x="7" y="3"/>
                  </a:cubicBezTo>
                  <a:cubicBezTo>
                    <a:pt x="7" y="5"/>
                    <a:pt x="2" y="1"/>
                    <a:pt x="0" y="1"/>
                  </a:cubicBezTo>
                  <a:cubicBezTo>
                    <a:pt x="2" y="6"/>
                    <a:pt x="4" y="9"/>
                    <a:pt x="6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95"/>
            <p:cNvSpPr/>
            <p:nvPr/>
          </p:nvSpPr>
          <p:spPr bwMode="auto">
            <a:xfrm>
              <a:off x="5187950" y="2401888"/>
              <a:ext cx="209550" cy="206375"/>
            </a:xfrm>
            <a:custGeom>
              <a:avLst/>
              <a:gdLst/>
              <a:ahLst/>
              <a:cxnLst>
                <a:cxn ang="0">
                  <a:pos x="93" y="98"/>
                </a:cxn>
                <a:cxn ang="0">
                  <a:pos x="98" y="94"/>
                </a:cxn>
                <a:cxn ang="0">
                  <a:pos x="106" y="98"/>
                </a:cxn>
                <a:cxn ang="0">
                  <a:pos x="110" y="95"/>
                </a:cxn>
                <a:cxn ang="0">
                  <a:pos x="104" y="87"/>
                </a:cxn>
                <a:cxn ang="0">
                  <a:pos x="100" y="79"/>
                </a:cxn>
                <a:cxn ang="0">
                  <a:pos x="101" y="71"/>
                </a:cxn>
                <a:cxn ang="0">
                  <a:pos x="96" y="65"/>
                </a:cxn>
                <a:cxn ang="0">
                  <a:pos x="83" y="56"/>
                </a:cxn>
                <a:cxn ang="0">
                  <a:pos x="78" y="50"/>
                </a:cxn>
                <a:cxn ang="0">
                  <a:pos x="76" y="40"/>
                </a:cxn>
                <a:cxn ang="0">
                  <a:pos x="81" y="31"/>
                </a:cxn>
                <a:cxn ang="0">
                  <a:pos x="82" y="24"/>
                </a:cxn>
                <a:cxn ang="0">
                  <a:pos x="78" y="20"/>
                </a:cxn>
                <a:cxn ang="0">
                  <a:pos x="72" y="14"/>
                </a:cxn>
                <a:cxn ang="0">
                  <a:pos x="68" y="5"/>
                </a:cxn>
                <a:cxn ang="0">
                  <a:pos x="56" y="3"/>
                </a:cxn>
                <a:cxn ang="0">
                  <a:pos x="46" y="1"/>
                </a:cxn>
                <a:cxn ang="0">
                  <a:pos x="41" y="5"/>
                </a:cxn>
                <a:cxn ang="0">
                  <a:pos x="41" y="5"/>
                </a:cxn>
                <a:cxn ang="0">
                  <a:pos x="34" y="10"/>
                </a:cxn>
                <a:cxn ang="0">
                  <a:pos x="27" y="15"/>
                </a:cxn>
                <a:cxn ang="0">
                  <a:pos x="28" y="24"/>
                </a:cxn>
                <a:cxn ang="0">
                  <a:pos x="27" y="33"/>
                </a:cxn>
                <a:cxn ang="0">
                  <a:pos x="24" y="40"/>
                </a:cxn>
                <a:cxn ang="0">
                  <a:pos x="0" y="53"/>
                </a:cxn>
                <a:cxn ang="0">
                  <a:pos x="1" y="58"/>
                </a:cxn>
                <a:cxn ang="0">
                  <a:pos x="4" y="69"/>
                </a:cxn>
                <a:cxn ang="0">
                  <a:pos x="12" y="69"/>
                </a:cxn>
                <a:cxn ang="0">
                  <a:pos x="35" y="82"/>
                </a:cxn>
                <a:cxn ang="0">
                  <a:pos x="62" y="102"/>
                </a:cxn>
                <a:cxn ang="0">
                  <a:pos x="75" y="107"/>
                </a:cxn>
                <a:cxn ang="0">
                  <a:pos x="88" y="108"/>
                </a:cxn>
                <a:cxn ang="0">
                  <a:pos x="93" y="98"/>
                </a:cxn>
              </a:cxnLst>
              <a:rect l="0" t="0" r="r" b="b"/>
              <a:pathLst>
                <a:path w="110" h="108">
                  <a:moveTo>
                    <a:pt x="93" y="98"/>
                  </a:moveTo>
                  <a:cubicBezTo>
                    <a:pt x="94" y="97"/>
                    <a:pt x="95" y="94"/>
                    <a:pt x="98" y="94"/>
                  </a:cubicBezTo>
                  <a:cubicBezTo>
                    <a:pt x="101" y="94"/>
                    <a:pt x="103" y="95"/>
                    <a:pt x="106" y="98"/>
                  </a:cubicBezTo>
                  <a:cubicBezTo>
                    <a:pt x="107" y="97"/>
                    <a:pt x="109" y="96"/>
                    <a:pt x="110" y="95"/>
                  </a:cubicBezTo>
                  <a:cubicBezTo>
                    <a:pt x="107" y="92"/>
                    <a:pt x="104" y="89"/>
                    <a:pt x="104" y="87"/>
                  </a:cubicBezTo>
                  <a:cubicBezTo>
                    <a:pt x="105" y="83"/>
                    <a:pt x="101" y="81"/>
                    <a:pt x="100" y="79"/>
                  </a:cubicBezTo>
                  <a:cubicBezTo>
                    <a:pt x="100" y="77"/>
                    <a:pt x="103" y="73"/>
                    <a:pt x="101" y="71"/>
                  </a:cubicBezTo>
                  <a:cubicBezTo>
                    <a:pt x="99" y="70"/>
                    <a:pt x="99" y="65"/>
                    <a:pt x="96" y="65"/>
                  </a:cubicBezTo>
                  <a:cubicBezTo>
                    <a:pt x="93" y="64"/>
                    <a:pt x="83" y="59"/>
                    <a:pt x="83" y="56"/>
                  </a:cubicBezTo>
                  <a:cubicBezTo>
                    <a:pt x="84" y="53"/>
                    <a:pt x="80" y="51"/>
                    <a:pt x="78" y="50"/>
                  </a:cubicBezTo>
                  <a:cubicBezTo>
                    <a:pt x="76" y="49"/>
                    <a:pt x="74" y="41"/>
                    <a:pt x="76" y="40"/>
                  </a:cubicBezTo>
                  <a:cubicBezTo>
                    <a:pt x="79" y="39"/>
                    <a:pt x="78" y="31"/>
                    <a:pt x="81" y="31"/>
                  </a:cubicBezTo>
                  <a:cubicBezTo>
                    <a:pt x="84" y="31"/>
                    <a:pt x="81" y="27"/>
                    <a:pt x="82" y="24"/>
                  </a:cubicBezTo>
                  <a:cubicBezTo>
                    <a:pt x="83" y="22"/>
                    <a:pt x="80" y="20"/>
                    <a:pt x="78" y="20"/>
                  </a:cubicBezTo>
                  <a:cubicBezTo>
                    <a:pt x="76" y="20"/>
                    <a:pt x="72" y="17"/>
                    <a:pt x="72" y="14"/>
                  </a:cubicBezTo>
                  <a:cubicBezTo>
                    <a:pt x="72" y="11"/>
                    <a:pt x="67" y="6"/>
                    <a:pt x="68" y="5"/>
                  </a:cubicBezTo>
                  <a:cubicBezTo>
                    <a:pt x="67" y="11"/>
                    <a:pt x="58" y="2"/>
                    <a:pt x="56" y="3"/>
                  </a:cubicBezTo>
                  <a:cubicBezTo>
                    <a:pt x="53" y="4"/>
                    <a:pt x="51" y="0"/>
                    <a:pt x="46" y="1"/>
                  </a:cubicBezTo>
                  <a:cubicBezTo>
                    <a:pt x="42" y="1"/>
                    <a:pt x="42" y="3"/>
                    <a:pt x="41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28" y="11"/>
                    <a:pt x="27" y="15"/>
                  </a:cubicBezTo>
                  <a:cubicBezTo>
                    <a:pt x="26" y="19"/>
                    <a:pt x="30" y="22"/>
                    <a:pt x="28" y="24"/>
                  </a:cubicBezTo>
                  <a:cubicBezTo>
                    <a:pt x="26" y="27"/>
                    <a:pt x="27" y="31"/>
                    <a:pt x="27" y="33"/>
                  </a:cubicBezTo>
                  <a:cubicBezTo>
                    <a:pt x="28" y="35"/>
                    <a:pt x="24" y="40"/>
                    <a:pt x="24" y="40"/>
                  </a:cubicBezTo>
                  <a:cubicBezTo>
                    <a:pt x="24" y="40"/>
                    <a:pt x="11" y="47"/>
                    <a:pt x="0" y="53"/>
                  </a:cubicBezTo>
                  <a:cubicBezTo>
                    <a:pt x="0" y="55"/>
                    <a:pt x="1" y="57"/>
                    <a:pt x="1" y="58"/>
                  </a:cubicBezTo>
                  <a:cubicBezTo>
                    <a:pt x="2" y="61"/>
                    <a:pt x="3" y="65"/>
                    <a:pt x="4" y="69"/>
                  </a:cubicBezTo>
                  <a:cubicBezTo>
                    <a:pt x="8" y="69"/>
                    <a:pt x="9" y="69"/>
                    <a:pt x="12" y="69"/>
                  </a:cubicBezTo>
                  <a:cubicBezTo>
                    <a:pt x="16" y="70"/>
                    <a:pt x="31" y="80"/>
                    <a:pt x="35" y="82"/>
                  </a:cubicBezTo>
                  <a:cubicBezTo>
                    <a:pt x="38" y="84"/>
                    <a:pt x="58" y="99"/>
                    <a:pt x="62" y="102"/>
                  </a:cubicBezTo>
                  <a:cubicBezTo>
                    <a:pt x="66" y="106"/>
                    <a:pt x="72" y="107"/>
                    <a:pt x="75" y="107"/>
                  </a:cubicBezTo>
                  <a:cubicBezTo>
                    <a:pt x="77" y="107"/>
                    <a:pt x="83" y="107"/>
                    <a:pt x="88" y="108"/>
                  </a:cubicBezTo>
                  <a:cubicBezTo>
                    <a:pt x="90" y="104"/>
                    <a:pt x="92" y="99"/>
                    <a:pt x="93" y="9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96"/>
            <p:cNvSpPr/>
            <p:nvPr/>
          </p:nvSpPr>
          <p:spPr bwMode="auto">
            <a:xfrm>
              <a:off x="5356225" y="2581275"/>
              <a:ext cx="41275" cy="38100"/>
            </a:xfrm>
            <a:custGeom>
              <a:avLst/>
              <a:gdLst/>
              <a:ahLst/>
              <a:cxnLst>
                <a:cxn ang="0">
                  <a:pos x="7" y="15"/>
                </a:cxn>
                <a:cxn ang="0">
                  <a:pos x="13" y="20"/>
                </a:cxn>
                <a:cxn ang="0">
                  <a:pos x="22" y="20"/>
                </a:cxn>
                <a:cxn ang="0">
                  <a:pos x="17" y="6"/>
                </a:cxn>
                <a:cxn ang="0">
                  <a:pos x="18" y="4"/>
                </a:cxn>
                <a:cxn ang="0">
                  <a:pos x="10" y="0"/>
                </a:cxn>
                <a:cxn ang="0">
                  <a:pos x="5" y="4"/>
                </a:cxn>
                <a:cxn ang="0">
                  <a:pos x="0" y="14"/>
                </a:cxn>
                <a:cxn ang="0">
                  <a:pos x="7" y="15"/>
                </a:cxn>
              </a:cxnLst>
              <a:rect l="0" t="0" r="r" b="b"/>
              <a:pathLst>
                <a:path w="22" h="20">
                  <a:moveTo>
                    <a:pt x="7" y="15"/>
                  </a:moveTo>
                  <a:cubicBezTo>
                    <a:pt x="13" y="20"/>
                    <a:pt x="13" y="20"/>
                    <a:pt x="13" y="20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0" y="15"/>
                    <a:pt x="17" y="8"/>
                    <a:pt x="17" y="6"/>
                  </a:cubicBezTo>
                  <a:cubicBezTo>
                    <a:pt x="17" y="5"/>
                    <a:pt x="17" y="5"/>
                    <a:pt x="18" y="4"/>
                  </a:cubicBezTo>
                  <a:cubicBezTo>
                    <a:pt x="15" y="1"/>
                    <a:pt x="13" y="0"/>
                    <a:pt x="10" y="0"/>
                  </a:cubicBezTo>
                  <a:cubicBezTo>
                    <a:pt x="7" y="0"/>
                    <a:pt x="6" y="3"/>
                    <a:pt x="5" y="4"/>
                  </a:cubicBezTo>
                  <a:cubicBezTo>
                    <a:pt x="4" y="5"/>
                    <a:pt x="2" y="10"/>
                    <a:pt x="0" y="14"/>
                  </a:cubicBezTo>
                  <a:cubicBezTo>
                    <a:pt x="4" y="14"/>
                    <a:pt x="7" y="15"/>
                    <a:pt x="7" y="1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97"/>
            <p:cNvSpPr>
              <a:spLocks noEditPoints="1"/>
            </p:cNvSpPr>
            <p:nvPr/>
          </p:nvSpPr>
          <p:spPr bwMode="auto">
            <a:xfrm>
              <a:off x="4256088" y="2038350"/>
              <a:ext cx="315913" cy="261938"/>
            </a:xfrm>
            <a:custGeom>
              <a:avLst/>
              <a:gdLst/>
              <a:ahLst/>
              <a:cxnLst>
                <a:cxn ang="0">
                  <a:pos x="144" y="31"/>
                </a:cxn>
                <a:cxn ang="0">
                  <a:pos x="138" y="29"/>
                </a:cxn>
                <a:cxn ang="0">
                  <a:pos x="131" y="26"/>
                </a:cxn>
                <a:cxn ang="0">
                  <a:pos x="119" y="24"/>
                </a:cxn>
                <a:cxn ang="0">
                  <a:pos x="114" y="20"/>
                </a:cxn>
                <a:cxn ang="0">
                  <a:pos x="110" y="15"/>
                </a:cxn>
                <a:cxn ang="0">
                  <a:pos x="105" y="17"/>
                </a:cxn>
                <a:cxn ang="0">
                  <a:pos x="102" y="13"/>
                </a:cxn>
                <a:cxn ang="0">
                  <a:pos x="95" y="9"/>
                </a:cxn>
                <a:cxn ang="0">
                  <a:pos x="89" y="6"/>
                </a:cxn>
                <a:cxn ang="0">
                  <a:pos x="85" y="1"/>
                </a:cxn>
                <a:cxn ang="0">
                  <a:pos x="84" y="0"/>
                </a:cxn>
                <a:cxn ang="0">
                  <a:pos x="81" y="0"/>
                </a:cxn>
                <a:cxn ang="0">
                  <a:pos x="75" y="10"/>
                </a:cxn>
                <a:cxn ang="0">
                  <a:pos x="63" y="18"/>
                </a:cxn>
                <a:cxn ang="0">
                  <a:pos x="56" y="26"/>
                </a:cxn>
                <a:cxn ang="0">
                  <a:pos x="41" y="21"/>
                </a:cxn>
                <a:cxn ang="0">
                  <a:pos x="35" y="25"/>
                </a:cxn>
                <a:cxn ang="0">
                  <a:pos x="36" y="37"/>
                </a:cxn>
                <a:cxn ang="0">
                  <a:pos x="27" y="37"/>
                </a:cxn>
                <a:cxn ang="0">
                  <a:pos x="20" y="33"/>
                </a:cxn>
                <a:cxn ang="0">
                  <a:pos x="9" y="34"/>
                </a:cxn>
                <a:cxn ang="0">
                  <a:pos x="2" y="40"/>
                </a:cxn>
                <a:cxn ang="0">
                  <a:pos x="3" y="47"/>
                </a:cxn>
                <a:cxn ang="0">
                  <a:pos x="18" y="52"/>
                </a:cxn>
                <a:cxn ang="0">
                  <a:pos x="28" y="54"/>
                </a:cxn>
                <a:cxn ang="0">
                  <a:pos x="32" y="59"/>
                </a:cxn>
                <a:cxn ang="0">
                  <a:pos x="40" y="69"/>
                </a:cxn>
                <a:cxn ang="0">
                  <a:pos x="43" y="78"/>
                </a:cxn>
                <a:cxn ang="0">
                  <a:pos x="42" y="91"/>
                </a:cxn>
                <a:cxn ang="0">
                  <a:pos x="36" y="112"/>
                </a:cxn>
                <a:cxn ang="0">
                  <a:pos x="36" y="112"/>
                </a:cxn>
                <a:cxn ang="0">
                  <a:pos x="42" y="115"/>
                </a:cxn>
                <a:cxn ang="0">
                  <a:pos x="53" y="120"/>
                </a:cxn>
                <a:cxn ang="0">
                  <a:pos x="62" y="119"/>
                </a:cxn>
                <a:cxn ang="0">
                  <a:pos x="67" y="121"/>
                </a:cxn>
                <a:cxn ang="0">
                  <a:pos x="81" y="124"/>
                </a:cxn>
                <a:cxn ang="0">
                  <a:pos x="92" y="124"/>
                </a:cxn>
                <a:cxn ang="0">
                  <a:pos x="92" y="121"/>
                </a:cxn>
                <a:cxn ang="0">
                  <a:pos x="101" y="110"/>
                </a:cxn>
                <a:cxn ang="0">
                  <a:pos x="122" y="115"/>
                </a:cxn>
                <a:cxn ang="0">
                  <a:pos x="135" y="110"/>
                </a:cxn>
                <a:cxn ang="0">
                  <a:pos x="142" y="106"/>
                </a:cxn>
                <a:cxn ang="0">
                  <a:pos x="143" y="102"/>
                </a:cxn>
                <a:cxn ang="0">
                  <a:pos x="138" y="100"/>
                </a:cxn>
                <a:cxn ang="0">
                  <a:pos x="135" y="95"/>
                </a:cxn>
                <a:cxn ang="0">
                  <a:pos x="132" y="89"/>
                </a:cxn>
                <a:cxn ang="0">
                  <a:pos x="134" y="86"/>
                </a:cxn>
                <a:cxn ang="0">
                  <a:pos x="136" y="82"/>
                </a:cxn>
                <a:cxn ang="0">
                  <a:pos x="135" y="76"/>
                </a:cxn>
                <a:cxn ang="0">
                  <a:pos x="133" y="71"/>
                </a:cxn>
                <a:cxn ang="0">
                  <a:pos x="128" y="70"/>
                </a:cxn>
                <a:cxn ang="0">
                  <a:pos x="127" y="66"/>
                </a:cxn>
                <a:cxn ang="0">
                  <a:pos x="134" y="57"/>
                </a:cxn>
                <a:cxn ang="0">
                  <a:pos x="140" y="53"/>
                </a:cxn>
                <a:cxn ang="0">
                  <a:pos x="142" y="44"/>
                </a:cxn>
                <a:cxn ang="0">
                  <a:pos x="147" y="35"/>
                </a:cxn>
                <a:cxn ang="0">
                  <a:pos x="144" y="31"/>
                </a:cxn>
                <a:cxn ang="0">
                  <a:pos x="162" y="116"/>
                </a:cxn>
                <a:cxn ang="0">
                  <a:pos x="155" y="122"/>
                </a:cxn>
                <a:cxn ang="0">
                  <a:pos x="160" y="137"/>
                </a:cxn>
                <a:cxn ang="0">
                  <a:pos x="162" y="116"/>
                </a:cxn>
              </a:cxnLst>
              <a:rect l="0" t="0" r="r" b="b"/>
              <a:pathLst>
                <a:path w="165" h="137">
                  <a:moveTo>
                    <a:pt x="144" y="31"/>
                  </a:moveTo>
                  <a:cubicBezTo>
                    <a:pt x="143" y="31"/>
                    <a:pt x="142" y="29"/>
                    <a:pt x="138" y="29"/>
                  </a:cubicBezTo>
                  <a:cubicBezTo>
                    <a:pt x="135" y="29"/>
                    <a:pt x="133" y="28"/>
                    <a:pt x="131" y="26"/>
                  </a:cubicBezTo>
                  <a:cubicBezTo>
                    <a:pt x="130" y="24"/>
                    <a:pt x="122" y="23"/>
                    <a:pt x="119" y="24"/>
                  </a:cubicBezTo>
                  <a:cubicBezTo>
                    <a:pt x="117" y="24"/>
                    <a:pt x="116" y="19"/>
                    <a:pt x="114" y="20"/>
                  </a:cubicBezTo>
                  <a:cubicBezTo>
                    <a:pt x="111" y="20"/>
                    <a:pt x="110" y="17"/>
                    <a:pt x="110" y="15"/>
                  </a:cubicBezTo>
                  <a:cubicBezTo>
                    <a:pt x="110" y="13"/>
                    <a:pt x="108" y="16"/>
                    <a:pt x="105" y="17"/>
                  </a:cubicBezTo>
                  <a:cubicBezTo>
                    <a:pt x="103" y="18"/>
                    <a:pt x="102" y="15"/>
                    <a:pt x="102" y="13"/>
                  </a:cubicBezTo>
                  <a:cubicBezTo>
                    <a:pt x="102" y="12"/>
                    <a:pt x="97" y="10"/>
                    <a:pt x="95" y="9"/>
                  </a:cubicBezTo>
                  <a:cubicBezTo>
                    <a:pt x="93" y="8"/>
                    <a:pt x="90" y="4"/>
                    <a:pt x="89" y="6"/>
                  </a:cubicBezTo>
                  <a:cubicBezTo>
                    <a:pt x="88" y="7"/>
                    <a:pt x="86" y="3"/>
                    <a:pt x="85" y="1"/>
                  </a:cubicBezTo>
                  <a:cubicBezTo>
                    <a:pt x="85" y="0"/>
                    <a:pt x="84" y="0"/>
                    <a:pt x="84" y="0"/>
                  </a:cubicBezTo>
                  <a:cubicBezTo>
                    <a:pt x="83" y="0"/>
                    <a:pt x="82" y="0"/>
                    <a:pt x="81" y="0"/>
                  </a:cubicBezTo>
                  <a:cubicBezTo>
                    <a:pt x="77" y="0"/>
                    <a:pt x="74" y="3"/>
                    <a:pt x="75" y="10"/>
                  </a:cubicBezTo>
                  <a:cubicBezTo>
                    <a:pt x="75" y="16"/>
                    <a:pt x="70" y="17"/>
                    <a:pt x="63" y="18"/>
                  </a:cubicBezTo>
                  <a:cubicBezTo>
                    <a:pt x="56" y="18"/>
                    <a:pt x="58" y="23"/>
                    <a:pt x="56" y="26"/>
                  </a:cubicBezTo>
                  <a:cubicBezTo>
                    <a:pt x="53" y="28"/>
                    <a:pt x="43" y="24"/>
                    <a:pt x="41" y="21"/>
                  </a:cubicBezTo>
                  <a:cubicBezTo>
                    <a:pt x="40" y="17"/>
                    <a:pt x="31" y="21"/>
                    <a:pt x="35" y="25"/>
                  </a:cubicBezTo>
                  <a:cubicBezTo>
                    <a:pt x="39" y="29"/>
                    <a:pt x="39" y="35"/>
                    <a:pt x="36" y="37"/>
                  </a:cubicBezTo>
                  <a:cubicBezTo>
                    <a:pt x="34" y="39"/>
                    <a:pt x="30" y="34"/>
                    <a:pt x="27" y="37"/>
                  </a:cubicBezTo>
                  <a:cubicBezTo>
                    <a:pt x="24" y="39"/>
                    <a:pt x="23" y="35"/>
                    <a:pt x="20" y="33"/>
                  </a:cubicBezTo>
                  <a:cubicBezTo>
                    <a:pt x="16" y="32"/>
                    <a:pt x="15" y="35"/>
                    <a:pt x="9" y="34"/>
                  </a:cubicBezTo>
                  <a:cubicBezTo>
                    <a:pt x="3" y="34"/>
                    <a:pt x="0" y="37"/>
                    <a:pt x="2" y="40"/>
                  </a:cubicBezTo>
                  <a:cubicBezTo>
                    <a:pt x="4" y="42"/>
                    <a:pt x="1" y="45"/>
                    <a:pt x="3" y="47"/>
                  </a:cubicBezTo>
                  <a:cubicBezTo>
                    <a:pt x="5" y="49"/>
                    <a:pt x="12" y="49"/>
                    <a:pt x="18" y="52"/>
                  </a:cubicBezTo>
                  <a:cubicBezTo>
                    <a:pt x="24" y="55"/>
                    <a:pt x="25" y="52"/>
                    <a:pt x="28" y="54"/>
                  </a:cubicBezTo>
                  <a:cubicBezTo>
                    <a:pt x="31" y="56"/>
                    <a:pt x="31" y="55"/>
                    <a:pt x="32" y="59"/>
                  </a:cubicBezTo>
                  <a:cubicBezTo>
                    <a:pt x="32" y="63"/>
                    <a:pt x="35" y="67"/>
                    <a:pt x="40" y="69"/>
                  </a:cubicBezTo>
                  <a:cubicBezTo>
                    <a:pt x="46" y="70"/>
                    <a:pt x="42" y="74"/>
                    <a:pt x="43" y="78"/>
                  </a:cubicBezTo>
                  <a:cubicBezTo>
                    <a:pt x="45" y="81"/>
                    <a:pt x="41" y="87"/>
                    <a:pt x="42" y="91"/>
                  </a:cubicBezTo>
                  <a:cubicBezTo>
                    <a:pt x="43" y="96"/>
                    <a:pt x="39" y="110"/>
                    <a:pt x="36" y="112"/>
                  </a:cubicBezTo>
                  <a:cubicBezTo>
                    <a:pt x="36" y="112"/>
                    <a:pt x="36" y="112"/>
                    <a:pt x="36" y="112"/>
                  </a:cubicBezTo>
                  <a:cubicBezTo>
                    <a:pt x="38" y="113"/>
                    <a:pt x="41" y="114"/>
                    <a:pt x="42" y="115"/>
                  </a:cubicBezTo>
                  <a:cubicBezTo>
                    <a:pt x="45" y="116"/>
                    <a:pt x="50" y="118"/>
                    <a:pt x="53" y="120"/>
                  </a:cubicBezTo>
                  <a:cubicBezTo>
                    <a:pt x="56" y="122"/>
                    <a:pt x="62" y="122"/>
                    <a:pt x="62" y="119"/>
                  </a:cubicBezTo>
                  <a:cubicBezTo>
                    <a:pt x="62" y="117"/>
                    <a:pt x="65" y="118"/>
                    <a:pt x="67" y="121"/>
                  </a:cubicBezTo>
                  <a:cubicBezTo>
                    <a:pt x="69" y="123"/>
                    <a:pt x="77" y="123"/>
                    <a:pt x="81" y="124"/>
                  </a:cubicBezTo>
                  <a:cubicBezTo>
                    <a:pt x="84" y="124"/>
                    <a:pt x="88" y="124"/>
                    <a:pt x="92" y="124"/>
                  </a:cubicBezTo>
                  <a:cubicBezTo>
                    <a:pt x="92" y="123"/>
                    <a:pt x="92" y="122"/>
                    <a:pt x="92" y="121"/>
                  </a:cubicBezTo>
                  <a:cubicBezTo>
                    <a:pt x="90" y="115"/>
                    <a:pt x="95" y="111"/>
                    <a:pt x="101" y="110"/>
                  </a:cubicBezTo>
                  <a:cubicBezTo>
                    <a:pt x="106" y="109"/>
                    <a:pt x="118" y="113"/>
                    <a:pt x="122" y="115"/>
                  </a:cubicBezTo>
                  <a:cubicBezTo>
                    <a:pt x="125" y="117"/>
                    <a:pt x="129" y="116"/>
                    <a:pt x="135" y="110"/>
                  </a:cubicBezTo>
                  <a:cubicBezTo>
                    <a:pt x="137" y="107"/>
                    <a:pt x="140" y="106"/>
                    <a:pt x="142" y="106"/>
                  </a:cubicBezTo>
                  <a:cubicBezTo>
                    <a:pt x="142" y="104"/>
                    <a:pt x="142" y="103"/>
                    <a:pt x="143" y="102"/>
                  </a:cubicBezTo>
                  <a:cubicBezTo>
                    <a:pt x="144" y="100"/>
                    <a:pt x="140" y="100"/>
                    <a:pt x="138" y="100"/>
                  </a:cubicBezTo>
                  <a:cubicBezTo>
                    <a:pt x="135" y="100"/>
                    <a:pt x="133" y="97"/>
                    <a:pt x="135" y="95"/>
                  </a:cubicBezTo>
                  <a:cubicBezTo>
                    <a:pt x="137" y="92"/>
                    <a:pt x="134" y="92"/>
                    <a:pt x="132" y="89"/>
                  </a:cubicBezTo>
                  <a:cubicBezTo>
                    <a:pt x="130" y="86"/>
                    <a:pt x="133" y="87"/>
                    <a:pt x="134" y="86"/>
                  </a:cubicBezTo>
                  <a:cubicBezTo>
                    <a:pt x="136" y="85"/>
                    <a:pt x="138" y="82"/>
                    <a:pt x="136" y="82"/>
                  </a:cubicBezTo>
                  <a:cubicBezTo>
                    <a:pt x="135" y="81"/>
                    <a:pt x="134" y="79"/>
                    <a:pt x="135" y="76"/>
                  </a:cubicBezTo>
                  <a:cubicBezTo>
                    <a:pt x="136" y="73"/>
                    <a:pt x="133" y="73"/>
                    <a:pt x="133" y="71"/>
                  </a:cubicBezTo>
                  <a:cubicBezTo>
                    <a:pt x="133" y="68"/>
                    <a:pt x="130" y="67"/>
                    <a:pt x="128" y="70"/>
                  </a:cubicBezTo>
                  <a:cubicBezTo>
                    <a:pt x="126" y="73"/>
                    <a:pt x="125" y="71"/>
                    <a:pt x="127" y="66"/>
                  </a:cubicBezTo>
                  <a:cubicBezTo>
                    <a:pt x="128" y="62"/>
                    <a:pt x="133" y="60"/>
                    <a:pt x="134" y="57"/>
                  </a:cubicBezTo>
                  <a:cubicBezTo>
                    <a:pt x="134" y="55"/>
                    <a:pt x="137" y="53"/>
                    <a:pt x="140" y="53"/>
                  </a:cubicBezTo>
                  <a:cubicBezTo>
                    <a:pt x="142" y="53"/>
                    <a:pt x="141" y="47"/>
                    <a:pt x="142" y="44"/>
                  </a:cubicBezTo>
                  <a:cubicBezTo>
                    <a:pt x="143" y="41"/>
                    <a:pt x="143" y="38"/>
                    <a:pt x="147" y="35"/>
                  </a:cubicBezTo>
                  <a:cubicBezTo>
                    <a:pt x="150" y="32"/>
                    <a:pt x="146" y="31"/>
                    <a:pt x="144" y="31"/>
                  </a:cubicBezTo>
                  <a:close/>
                  <a:moveTo>
                    <a:pt x="162" y="116"/>
                  </a:moveTo>
                  <a:cubicBezTo>
                    <a:pt x="160" y="116"/>
                    <a:pt x="160" y="119"/>
                    <a:pt x="155" y="122"/>
                  </a:cubicBezTo>
                  <a:cubicBezTo>
                    <a:pt x="151" y="125"/>
                    <a:pt x="155" y="137"/>
                    <a:pt x="160" y="137"/>
                  </a:cubicBezTo>
                  <a:cubicBezTo>
                    <a:pt x="165" y="136"/>
                    <a:pt x="164" y="116"/>
                    <a:pt x="162" y="11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98"/>
            <p:cNvSpPr/>
            <p:nvPr/>
          </p:nvSpPr>
          <p:spPr bwMode="auto">
            <a:xfrm>
              <a:off x="2403475" y="2941638"/>
              <a:ext cx="50800" cy="26988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14" y="2"/>
                </a:cxn>
                <a:cxn ang="0">
                  <a:pos x="9" y="0"/>
                </a:cxn>
                <a:cxn ang="0">
                  <a:pos x="8" y="0"/>
                </a:cxn>
                <a:cxn ang="0">
                  <a:pos x="0" y="7"/>
                </a:cxn>
                <a:cxn ang="0">
                  <a:pos x="22" y="14"/>
                </a:cxn>
                <a:cxn ang="0">
                  <a:pos x="26" y="13"/>
                </a:cxn>
                <a:cxn ang="0">
                  <a:pos x="26" y="5"/>
                </a:cxn>
              </a:cxnLst>
              <a:rect l="0" t="0" r="r" b="b"/>
              <a:pathLst>
                <a:path w="26" h="14">
                  <a:moveTo>
                    <a:pt x="26" y="5"/>
                  </a:moveTo>
                  <a:cubicBezTo>
                    <a:pt x="24" y="3"/>
                    <a:pt x="19" y="6"/>
                    <a:pt x="14" y="2"/>
                  </a:cubicBezTo>
                  <a:cubicBezTo>
                    <a:pt x="12" y="1"/>
                    <a:pt x="10" y="1"/>
                    <a:pt x="9" y="0"/>
                  </a:cubicBezTo>
                  <a:cubicBezTo>
                    <a:pt x="9" y="0"/>
                    <a:pt x="8" y="0"/>
                    <a:pt x="8" y="0"/>
                  </a:cubicBezTo>
                  <a:cubicBezTo>
                    <a:pt x="7" y="0"/>
                    <a:pt x="4" y="4"/>
                    <a:pt x="0" y="7"/>
                  </a:cubicBezTo>
                  <a:cubicBezTo>
                    <a:pt x="4" y="10"/>
                    <a:pt x="18" y="14"/>
                    <a:pt x="22" y="14"/>
                  </a:cubicBezTo>
                  <a:cubicBezTo>
                    <a:pt x="24" y="14"/>
                    <a:pt x="25" y="13"/>
                    <a:pt x="26" y="13"/>
                  </a:cubicBezTo>
                  <a:cubicBezTo>
                    <a:pt x="26" y="9"/>
                    <a:pt x="26" y="6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99"/>
            <p:cNvSpPr/>
            <p:nvPr/>
          </p:nvSpPr>
          <p:spPr bwMode="auto">
            <a:xfrm>
              <a:off x="2420938" y="2901950"/>
              <a:ext cx="131763" cy="73025"/>
            </a:xfrm>
            <a:custGeom>
              <a:avLst/>
              <a:gdLst/>
              <a:ahLst/>
              <a:cxnLst>
                <a:cxn ang="0">
                  <a:pos x="29" y="34"/>
                </a:cxn>
                <a:cxn ang="0">
                  <a:pos x="32" y="27"/>
                </a:cxn>
                <a:cxn ang="0">
                  <a:pos x="45" y="22"/>
                </a:cxn>
                <a:cxn ang="0">
                  <a:pos x="55" y="19"/>
                </a:cxn>
                <a:cxn ang="0">
                  <a:pos x="69" y="14"/>
                </a:cxn>
                <a:cxn ang="0">
                  <a:pos x="56" y="5"/>
                </a:cxn>
                <a:cxn ang="0">
                  <a:pos x="32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5" y="12"/>
                </a:cxn>
                <a:cxn ang="0">
                  <a:pos x="0" y="21"/>
                </a:cxn>
                <a:cxn ang="0">
                  <a:pos x="5" y="23"/>
                </a:cxn>
                <a:cxn ang="0">
                  <a:pos x="17" y="26"/>
                </a:cxn>
                <a:cxn ang="0">
                  <a:pos x="17" y="34"/>
                </a:cxn>
                <a:cxn ang="0">
                  <a:pos x="20" y="34"/>
                </a:cxn>
                <a:cxn ang="0">
                  <a:pos x="21" y="38"/>
                </a:cxn>
                <a:cxn ang="0">
                  <a:pos x="25" y="37"/>
                </a:cxn>
                <a:cxn ang="0">
                  <a:pos x="29" y="34"/>
                </a:cxn>
              </a:cxnLst>
              <a:rect l="0" t="0" r="r" b="b"/>
              <a:pathLst>
                <a:path w="69" h="38">
                  <a:moveTo>
                    <a:pt x="29" y="34"/>
                  </a:moveTo>
                  <a:cubicBezTo>
                    <a:pt x="29" y="33"/>
                    <a:pt x="26" y="27"/>
                    <a:pt x="32" y="27"/>
                  </a:cubicBezTo>
                  <a:cubicBezTo>
                    <a:pt x="39" y="26"/>
                    <a:pt x="44" y="26"/>
                    <a:pt x="45" y="22"/>
                  </a:cubicBezTo>
                  <a:cubicBezTo>
                    <a:pt x="46" y="17"/>
                    <a:pt x="53" y="19"/>
                    <a:pt x="55" y="19"/>
                  </a:cubicBezTo>
                  <a:cubicBezTo>
                    <a:pt x="57" y="19"/>
                    <a:pt x="63" y="14"/>
                    <a:pt x="69" y="14"/>
                  </a:cubicBezTo>
                  <a:cubicBezTo>
                    <a:pt x="69" y="8"/>
                    <a:pt x="61" y="10"/>
                    <a:pt x="56" y="5"/>
                  </a:cubicBezTo>
                  <a:cubicBezTo>
                    <a:pt x="51" y="0"/>
                    <a:pt x="39" y="2"/>
                    <a:pt x="32" y="5"/>
                  </a:cubicBezTo>
                  <a:cubicBezTo>
                    <a:pt x="26" y="7"/>
                    <a:pt x="18" y="2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9" y="8"/>
                    <a:pt x="7" y="10"/>
                    <a:pt x="5" y="12"/>
                  </a:cubicBezTo>
                  <a:cubicBezTo>
                    <a:pt x="0" y="16"/>
                    <a:pt x="1" y="20"/>
                    <a:pt x="0" y="21"/>
                  </a:cubicBezTo>
                  <a:cubicBezTo>
                    <a:pt x="1" y="22"/>
                    <a:pt x="3" y="22"/>
                    <a:pt x="5" y="23"/>
                  </a:cubicBezTo>
                  <a:cubicBezTo>
                    <a:pt x="10" y="27"/>
                    <a:pt x="15" y="24"/>
                    <a:pt x="17" y="26"/>
                  </a:cubicBezTo>
                  <a:cubicBezTo>
                    <a:pt x="17" y="27"/>
                    <a:pt x="17" y="30"/>
                    <a:pt x="17" y="34"/>
                  </a:cubicBezTo>
                  <a:cubicBezTo>
                    <a:pt x="18" y="33"/>
                    <a:pt x="18" y="32"/>
                    <a:pt x="20" y="34"/>
                  </a:cubicBezTo>
                  <a:cubicBezTo>
                    <a:pt x="22" y="35"/>
                    <a:pt x="21" y="37"/>
                    <a:pt x="21" y="38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25" y="37"/>
                    <a:pt x="28" y="35"/>
                    <a:pt x="29" y="3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100"/>
            <p:cNvSpPr/>
            <p:nvPr/>
          </p:nvSpPr>
          <p:spPr bwMode="auto">
            <a:xfrm>
              <a:off x="1820863" y="2522538"/>
              <a:ext cx="657225" cy="406400"/>
            </a:xfrm>
            <a:custGeom>
              <a:avLst/>
              <a:gdLst/>
              <a:ahLst/>
              <a:cxnLst>
                <a:cxn ang="0">
                  <a:pos x="301" y="199"/>
                </a:cxn>
                <a:cxn ang="0">
                  <a:pos x="296" y="180"/>
                </a:cxn>
                <a:cxn ang="0">
                  <a:pos x="324" y="173"/>
                </a:cxn>
                <a:cxn ang="0">
                  <a:pos x="334" y="161"/>
                </a:cxn>
                <a:cxn ang="0">
                  <a:pos x="343" y="139"/>
                </a:cxn>
                <a:cxn ang="0">
                  <a:pos x="315" y="137"/>
                </a:cxn>
                <a:cxn ang="0">
                  <a:pos x="297" y="161"/>
                </a:cxn>
                <a:cxn ang="0">
                  <a:pos x="281" y="170"/>
                </a:cxn>
                <a:cxn ang="0">
                  <a:pos x="242" y="169"/>
                </a:cxn>
                <a:cxn ang="0">
                  <a:pos x="224" y="143"/>
                </a:cxn>
                <a:cxn ang="0">
                  <a:pos x="223" y="90"/>
                </a:cxn>
                <a:cxn ang="0">
                  <a:pos x="219" y="83"/>
                </a:cxn>
                <a:cxn ang="0">
                  <a:pos x="200" y="71"/>
                </a:cxn>
                <a:cxn ang="0">
                  <a:pos x="187" y="47"/>
                </a:cxn>
                <a:cxn ang="0">
                  <a:pos x="158" y="46"/>
                </a:cxn>
                <a:cxn ang="0">
                  <a:pos x="141" y="32"/>
                </a:cxn>
                <a:cxn ang="0">
                  <a:pos x="121" y="11"/>
                </a:cxn>
                <a:cxn ang="0">
                  <a:pos x="100" y="16"/>
                </a:cxn>
                <a:cxn ang="0">
                  <a:pos x="39" y="6"/>
                </a:cxn>
                <a:cxn ang="0">
                  <a:pos x="0" y="3"/>
                </a:cxn>
                <a:cxn ang="0">
                  <a:pos x="16" y="35"/>
                </a:cxn>
                <a:cxn ang="0">
                  <a:pos x="35" y="61"/>
                </a:cxn>
                <a:cxn ang="0">
                  <a:pos x="40" y="72"/>
                </a:cxn>
                <a:cxn ang="0">
                  <a:pos x="56" y="94"/>
                </a:cxn>
                <a:cxn ang="0">
                  <a:pos x="81" y="120"/>
                </a:cxn>
                <a:cxn ang="0">
                  <a:pos x="84" y="107"/>
                </a:cxn>
                <a:cxn ang="0">
                  <a:pos x="71" y="93"/>
                </a:cxn>
                <a:cxn ang="0">
                  <a:pos x="52" y="60"/>
                </a:cxn>
                <a:cxn ang="0">
                  <a:pos x="44" y="42"/>
                </a:cxn>
                <a:cxn ang="0">
                  <a:pos x="29" y="29"/>
                </a:cxn>
                <a:cxn ang="0">
                  <a:pos x="29" y="11"/>
                </a:cxn>
                <a:cxn ang="0">
                  <a:pos x="39" y="16"/>
                </a:cxn>
                <a:cxn ang="0">
                  <a:pos x="49" y="32"/>
                </a:cxn>
                <a:cxn ang="0">
                  <a:pos x="56" y="47"/>
                </a:cxn>
                <a:cxn ang="0">
                  <a:pos x="73" y="60"/>
                </a:cxn>
                <a:cxn ang="0">
                  <a:pos x="87" y="74"/>
                </a:cxn>
                <a:cxn ang="0">
                  <a:pos x="95" y="89"/>
                </a:cxn>
                <a:cxn ang="0">
                  <a:pos x="129" y="125"/>
                </a:cxn>
                <a:cxn ang="0">
                  <a:pos x="134" y="145"/>
                </a:cxn>
                <a:cxn ang="0">
                  <a:pos x="139" y="163"/>
                </a:cxn>
                <a:cxn ang="0">
                  <a:pos x="174" y="180"/>
                </a:cxn>
                <a:cxn ang="0">
                  <a:pos x="221" y="202"/>
                </a:cxn>
                <a:cxn ang="0">
                  <a:pos x="265" y="204"/>
                </a:cxn>
                <a:cxn ang="0">
                  <a:pos x="286" y="201"/>
                </a:cxn>
              </a:cxnLst>
              <a:rect l="0" t="0" r="r" b="b"/>
              <a:pathLst>
                <a:path w="344" h="213">
                  <a:moveTo>
                    <a:pt x="286" y="201"/>
                  </a:moveTo>
                  <a:cubicBezTo>
                    <a:pt x="287" y="201"/>
                    <a:pt x="300" y="202"/>
                    <a:pt x="301" y="199"/>
                  </a:cubicBezTo>
                  <a:cubicBezTo>
                    <a:pt x="302" y="196"/>
                    <a:pt x="292" y="189"/>
                    <a:pt x="293" y="188"/>
                  </a:cubicBezTo>
                  <a:cubicBezTo>
                    <a:pt x="294" y="188"/>
                    <a:pt x="294" y="180"/>
                    <a:pt x="296" y="180"/>
                  </a:cubicBezTo>
                  <a:cubicBezTo>
                    <a:pt x="298" y="180"/>
                    <a:pt x="316" y="181"/>
                    <a:pt x="317" y="180"/>
                  </a:cubicBezTo>
                  <a:cubicBezTo>
                    <a:pt x="318" y="180"/>
                    <a:pt x="321" y="173"/>
                    <a:pt x="324" y="173"/>
                  </a:cubicBezTo>
                  <a:cubicBezTo>
                    <a:pt x="325" y="173"/>
                    <a:pt x="327" y="175"/>
                    <a:pt x="329" y="176"/>
                  </a:cubicBezTo>
                  <a:cubicBezTo>
                    <a:pt x="333" y="173"/>
                    <a:pt x="334" y="167"/>
                    <a:pt x="334" y="161"/>
                  </a:cubicBezTo>
                  <a:cubicBezTo>
                    <a:pt x="335" y="154"/>
                    <a:pt x="333" y="152"/>
                    <a:pt x="336" y="148"/>
                  </a:cubicBezTo>
                  <a:cubicBezTo>
                    <a:pt x="340" y="145"/>
                    <a:pt x="344" y="144"/>
                    <a:pt x="343" y="139"/>
                  </a:cubicBezTo>
                  <a:cubicBezTo>
                    <a:pt x="342" y="134"/>
                    <a:pt x="337" y="139"/>
                    <a:pt x="333" y="137"/>
                  </a:cubicBezTo>
                  <a:cubicBezTo>
                    <a:pt x="329" y="134"/>
                    <a:pt x="325" y="136"/>
                    <a:pt x="315" y="137"/>
                  </a:cubicBezTo>
                  <a:cubicBezTo>
                    <a:pt x="305" y="139"/>
                    <a:pt x="300" y="143"/>
                    <a:pt x="301" y="150"/>
                  </a:cubicBezTo>
                  <a:cubicBezTo>
                    <a:pt x="301" y="158"/>
                    <a:pt x="297" y="154"/>
                    <a:pt x="297" y="161"/>
                  </a:cubicBezTo>
                  <a:cubicBezTo>
                    <a:pt x="298" y="167"/>
                    <a:pt x="289" y="167"/>
                    <a:pt x="290" y="171"/>
                  </a:cubicBezTo>
                  <a:cubicBezTo>
                    <a:pt x="290" y="175"/>
                    <a:pt x="283" y="171"/>
                    <a:pt x="281" y="170"/>
                  </a:cubicBezTo>
                  <a:cubicBezTo>
                    <a:pt x="279" y="168"/>
                    <a:pt x="258" y="175"/>
                    <a:pt x="255" y="175"/>
                  </a:cubicBezTo>
                  <a:cubicBezTo>
                    <a:pt x="252" y="176"/>
                    <a:pt x="246" y="169"/>
                    <a:pt x="242" y="169"/>
                  </a:cubicBezTo>
                  <a:cubicBezTo>
                    <a:pt x="238" y="170"/>
                    <a:pt x="236" y="163"/>
                    <a:pt x="236" y="158"/>
                  </a:cubicBezTo>
                  <a:cubicBezTo>
                    <a:pt x="235" y="153"/>
                    <a:pt x="227" y="148"/>
                    <a:pt x="224" y="143"/>
                  </a:cubicBezTo>
                  <a:cubicBezTo>
                    <a:pt x="220" y="138"/>
                    <a:pt x="220" y="128"/>
                    <a:pt x="219" y="121"/>
                  </a:cubicBezTo>
                  <a:cubicBezTo>
                    <a:pt x="219" y="114"/>
                    <a:pt x="218" y="103"/>
                    <a:pt x="223" y="90"/>
                  </a:cubicBezTo>
                  <a:cubicBezTo>
                    <a:pt x="224" y="88"/>
                    <a:pt x="224" y="86"/>
                    <a:pt x="224" y="85"/>
                  </a:cubicBezTo>
                  <a:cubicBezTo>
                    <a:pt x="222" y="84"/>
                    <a:pt x="221" y="83"/>
                    <a:pt x="219" y="83"/>
                  </a:cubicBezTo>
                  <a:cubicBezTo>
                    <a:pt x="215" y="83"/>
                    <a:pt x="206" y="77"/>
                    <a:pt x="204" y="77"/>
                  </a:cubicBezTo>
                  <a:cubicBezTo>
                    <a:pt x="202" y="77"/>
                    <a:pt x="202" y="73"/>
                    <a:pt x="200" y="71"/>
                  </a:cubicBezTo>
                  <a:cubicBezTo>
                    <a:pt x="199" y="68"/>
                    <a:pt x="200" y="64"/>
                    <a:pt x="198" y="62"/>
                  </a:cubicBezTo>
                  <a:cubicBezTo>
                    <a:pt x="196" y="60"/>
                    <a:pt x="189" y="54"/>
                    <a:pt x="187" y="47"/>
                  </a:cubicBezTo>
                  <a:cubicBezTo>
                    <a:pt x="185" y="39"/>
                    <a:pt x="172" y="36"/>
                    <a:pt x="167" y="35"/>
                  </a:cubicBezTo>
                  <a:cubicBezTo>
                    <a:pt x="162" y="35"/>
                    <a:pt x="160" y="45"/>
                    <a:pt x="158" y="46"/>
                  </a:cubicBezTo>
                  <a:cubicBezTo>
                    <a:pt x="157" y="46"/>
                    <a:pt x="148" y="40"/>
                    <a:pt x="145" y="39"/>
                  </a:cubicBezTo>
                  <a:cubicBezTo>
                    <a:pt x="143" y="38"/>
                    <a:pt x="141" y="35"/>
                    <a:pt x="141" y="32"/>
                  </a:cubicBezTo>
                  <a:cubicBezTo>
                    <a:pt x="141" y="29"/>
                    <a:pt x="136" y="24"/>
                    <a:pt x="134" y="23"/>
                  </a:cubicBezTo>
                  <a:cubicBezTo>
                    <a:pt x="132" y="22"/>
                    <a:pt x="121" y="11"/>
                    <a:pt x="121" y="11"/>
                  </a:cubicBezTo>
                  <a:cubicBezTo>
                    <a:pt x="104" y="11"/>
                    <a:pt x="104" y="11"/>
                    <a:pt x="104" y="11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43" y="7"/>
                    <a:pt x="39" y="6"/>
                  </a:cubicBezTo>
                  <a:cubicBezTo>
                    <a:pt x="34" y="5"/>
                    <a:pt x="26" y="0"/>
                    <a:pt x="26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6"/>
                    <a:pt x="3" y="9"/>
                    <a:pt x="6" y="13"/>
                  </a:cubicBezTo>
                  <a:cubicBezTo>
                    <a:pt x="11" y="19"/>
                    <a:pt x="15" y="31"/>
                    <a:pt x="16" y="35"/>
                  </a:cubicBezTo>
                  <a:cubicBezTo>
                    <a:pt x="16" y="39"/>
                    <a:pt x="23" y="42"/>
                    <a:pt x="30" y="46"/>
                  </a:cubicBezTo>
                  <a:cubicBezTo>
                    <a:pt x="36" y="50"/>
                    <a:pt x="36" y="59"/>
                    <a:pt x="35" y="61"/>
                  </a:cubicBezTo>
                  <a:cubicBezTo>
                    <a:pt x="34" y="63"/>
                    <a:pt x="27" y="59"/>
                    <a:pt x="26" y="62"/>
                  </a:cubicBezTo>
                  <a:cubicBezTo>
                    <a:pt x="26" y="64"/>
                    <a:pt x="36" y="73"/>
                    <a:pt x="40" y="72"/>
                  </a:cubicBezTo>
                  <a:cubicBezTo>
                    <a:pt x="44" y="72"/>
                    <a:pt x="46" y="74"/>
                    <a:pt x="52" y="80"/>
                  </a:cubicBezTo>
                  <a:cubicBezTo>
                    <a:pt x="59" y="85"/>
                    <a:pt x="58" y="92"/>
                    <a:pt x="56" y="94"/>
                  </a:cubicBezTo>
                  <a:cubicBezTo>
                    <a:pt x="53" y="96"/>
                    <a:pt x="61" y="100"/>
                    <a:pt x="69" y="105"/>
                  </a:cubicBezTo>
                  <a:cubicBezTo>
                    <a:pt x="77" y="110"/>
                    <a:pt x="80" y="117"/>
                    <a:pt x="81" y="120"/>
                  </a:cubicBezTo>
                  <a:cubicBezTo>
                    <a:pt x="81" y="122"/>
                    <a:pt x="85" y="120"/>
                    <a:pt x="86" y="116"/>
                  </a:cubicBezTo>
                  <a:cubicBezTo>
                    <a:pt x="87" y="112"/>
                    <a:pt x="84" y="111"/>
                    <a:pt x="84" y="107"/>
                  </a:cubicBezTo>
                  <a:cubicBezTo>
                    <a:pt x="84" y="103"/>
                    <a:pt x="77" y="104"/>
                    <a:pt x="74" y="103"/>
                  </a:cubicBezTo>
                  <a:cubicBezTo>
                    <a:pt x="71" y="103"/>
                    <a:pt x="74" y="96"/>
                    <a:pt x="71" y="93"/>
                  </a:cubicBezTo>
                  <a:cubicBezTo>
                    <a:pt x="68" y="90"/>
                    <a:pt x="66" y="83"/>
                    <a:pt x="64" y="77"/>
                  </a:cubicBezTo>
                  <a:cubicBezTo>
                    <a:pt x="63" y="72"/>
                    <a:pt x="55" y="66"/>
                    <a:pt x="52" y="60"/>
                  </a:cubicBezTo>
                  <a:cubicBezTo>
                    <a:pt x="48" y="54"/>
                    <a:pt x="45" y="49"/>
                    <a:pt x="43" y="48"/>
                  </a:cubicBezTo>
                  <a:cubicBezTo>
                    <a:pt x="40" y="46"/>
                    <a:pt x="46" y="44"/>
                    <a:pt x="44" y="42"/>
                  </a:cubicBezTo>
                  <a:cubicBezTo>
                    <a:pt x="42" y="40"/>
                    <a:pt x="39" y="40"/>
                    <a:pt x="35" y="38"/>
                  </a:cubicBezTo>
                  <a:cubicBezTo>
                    <a:pt x="31" y="36"/>
                    <a:pt x="29" y="33"/>
                    <a:pt x="29" y="29"/>
                  </a:cubicBezTo>
                  <a:cubicBezTo>
                    <a:pt x="29" y="25"/>
                    <a:pt x="26" y="16"/>
                    <a:pt x="25" y="13"/>
                  </a:cubicBezTo>
                  <a:cubicBezTo>
                    <a:pt x="24" y="9"/>
                    <a:pt x="28" y="10"/>
                    <a:pt x="29" y="11"/>
                  </a:cubicBezTo>
                  <a:cubicBezTo>
                    <a:pt x="30" y="13"/>
                    <a:pt x="31" y="14"/>
                    <a:pt x="33" y="13"/>
                  </a:cubicBezTo>
                  <a:cubicBezTo>
                    <a:pt x="35" y="12"/>
                    <a:pt x="38" y="13"/>
                    <a:pt x="39" y="16"/>
                  </a:cubicBezTo>
                  <a:cubicBezTo>
                    <a:pt x="40" y="19"/>
                    <a:pt x="45" y="16"/>
                    <a:pt x="47" y="17"/>
                  </a:cubicBezTo>
                  <a:cubicBezTo>
                    <a:pt x="49" y="19"/>
                    <a:pt x="42" y="20"/>
                    <a:pt x="49" y="32"/>
                  </a:cubicBezTo>
                  <a:cubicBezTo>
                    <a:pt x="55" y="43"/>
                    <a:pt x="51" y="37"/>
                    <a:pt x="51" y="44"/>
                  </a:cubicBezTo>
                  <a:cubicBezTo>
                    <a:pt x="51" y="52"/>
                    <a:pt x="55" y="49"/>
                    <a:pt x="56" y="47"/>
                  </a:cubicBezTo>
                  <a:cubicBezTo>
                    <a:pt x="57" y="46"/>
                    <a:pt x="61" y="50"/>
                    <a:pt x="64" y="54"/>
                  </a:cubicBezTo>
                  <a:cubicBezTo>
                    <a:pt x="67" y="58"/>
                    <a:pt x="73" y="58"/>
                    <a:pt x="73" y="60"/>
                  </a:cubicBezTo>
                  <a:cubicBezTo>
                    <a:pt x="73" y="63"/>
                    <a:pt x="75" y="67"/>
                    <a:pt x="79" y="68"/>
                  </a:cubicBezTo>
                  <a:cubicBezTo>
                    <a:pt x="83" y="69"/>
                    <a:pt x="84" y="73"/>
                    <a:pt x="87" y="74"/>
                  </a:cubicBezTo>
                  <a:cubicBezTo>
                    <a:pt x="89" y="74"/>
                    <a:pt x="90" y="77"/>
                    <a:pt x="88" y="81"/>
                  </a:cubicBezTo>
                  <a:cubicBezTo>
                    <a:pt x="87" y="84"/>
                    <a:pt x="88" y="87"/>
                    <a:pt x="95" y="89"/>
                  </a:cubicBezTo>
                  <a:cubicBezTo>
                    <a:pt x="102" y="92"/>
                    <a:pt x="99" y="93"/>
                    <a:pt x="105" y="98"/>
                  </a:cubicBezTo>
                  <a:cubicBezTo>
                    <a:pt x="110" y="103"/>
                    <a:pt x="126" y="120"/>
                    <a:pt x="129" y="125"/>
                  </a:cubicBezTo>
                  <a:cubicBezTo>
                    <a:pt x="132" y="130"/>
                    <a:pt x="133" y="134"/>
                    <a:pt x="134" y="137"/>
                  </a:cubicBezTo>
                  <a:cubicBezTo>
                    <a:pt x="136" y="141"/>
                    <a:pt x="132" y="142"/>
                    <a:pt x="134" y="145"/>
                  </a:cubicBezTo>
                  <a:cubicBezTo>
                    <a:pt x="136" y="148"/>
                    <a:pt x="130" y="147"/>
                    <a:pt x="130" y="149"/>
                  </a:cubicBezTo>
                  <a:cubicBezTo>
                    <a:pt x="131" y="152"/>
                    <a:pt x="134" y="163"/>
                    <a:pt x="139" y="163"/>
                  </a:cubicBezTo>
                  <a:cubicBezTo>
                    <a:pt x="145" y="164"/>
                    <a:pt x="151" y="171"/>
                    <a:pt x="156" y="174"/>
                  </a:cubicBezTo>
                  <a:cubicBezTo>
                    <a:pt x="160" y="178"/>
                    <a:pt x="167" y="177"/>
                    <a:pt x="174" y="180"/>
                  </a:cubicBezTo>
                  <a:cubicBezTo>
                    <a:pt x="180" y="182"/>
                    <a:pt x="186" y="188"/>
                    <a:pt x="196" y="191"/>
                  </a:cubicBezTo>
                  <a:cubicBezTo>
                    <a:pt x="206" y="194"/>
                    <a:pt x="215" y="198"/>
                    <a:pt x="221" y="202"/>
                  </a:cubicBezTo>
                  <a:cubicBezTo>
                    <a:pt x="228" y="206"/>
                    <a:pt x="235" y="204"/>
                    <a:pt x="244" y="201"/>
                  </a:cubicBezTo>
                  <a:cubicBezTo>
                    <a:pt x="253" y="197"/>
                    <a:pt x="260" y="202"/>
                    <a:pt x="265" y="204"/>
                  </a:cubicBezTo>
                  <a:cubicBezTo>
                    <a:pt x="267" y="205"/>
                    <a:pt x="272" y="209"/>
                    <a:pt x="277" y="213"/>
                  </a:cubicBezTo>
                  <a:cubicBezTo>
                    <a:pt x="281" y="207"/>
                    <a:pt x="285" y="201"/>
                    <a:pt x="286" y="2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101"/>
            <p:cNvSpPr/>
            <p:nvPr/>
          </p:nvSpPr>
          <p:spPr bwMode="auto">
            <a:xfrm>
              <a:off x="2349500" y="2865438"/>
              <a:ext cx="92075" cy="90488"/>
            </a:xfrm>
            <a:custGeom>
              <a:avLst/>
              <a:gdLst/>
              <a:ahLst/>
              <a:cxnLst>
                <a:cxn ang="0">
                  <a:pos x="42" y="31"/>
                </a:cxn>
                <a:cxn ang="0">
                  <a:pos x="48" y="25"/>
                </a:cxn>
                <a:cxn ang="0">
                  <a:pos x="43" y="22"/>
                </a:cxn>
                <a:cxn ang="0">
                  <a:pos x="38" y="23"/>
                </a:cxn>
                <a:cxn ang="0">
                  <a:pos x="38" y="0"/>
                </a:cxn>
                <a:cxn ang="0">
                  <a:pos x="19" y="0"/>
                </a:cxn>
                <a:cxn ang="0">
                  <a:pos x="16" y="8"/>
                </a:cxn>
                <a:cxn ang="0">
                  <a:pos x="24" y="19"/>
                </a:cxn>
                <a:cxn ang="0">
                  <a:pos x="9" y="21"/>
                </a:cxn>
                <a:cxn ang="0">
                  <a:pos x="0" y="33"/>
                </a:cxn>
                <a:cxn ang="0">
                  <a:pos x="12" y="44"/>
                </a:cxn>
                <a:cxn ang="0">
                  <a:pos x="28" y="47"/>
                </a:cxn>
                <a:cxn ang="0">
                  <a:pos x="28" y="47"/>
                </a:cxn>
                <a:cxn ang="0">
                  <a:pos x="36" y="40"/>
                </a:cxn>
                <a:cxn ang="0">
                  <a:pos x="42" y="31"/>
                </a:cxn>
              </a:cxnLst>
              <a:rect l="0" t="0" r="r" b="b"/>
              <a:pathLst>
                <a:path w="48" h="47">
                  <a:moveTo>
                    <a:pt x="42" y="31"/>
                  </a:moveTo>
                  <a:cubicBezTo>
                    <a:pt x="44" y="29"/>
                    <a:pt x="46" y="27"/>
                    <a:pt x="48" y="25"/>
                  </a:cubicBezTo>
                  <a:cubicBezTo>
                    <a:pt x="44" y="27"/>
                    <a:pt x="43" y="25"/>
                    <a:pt x="43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4" y="0"/>
                    <a:pt x="21" y="0"/>
                    <a:pt x="19" y="0"/>
                  </a:cubicBezTo>
                  <a:cubicBezTo>
                    <a:pt x="17" y="0"/>
                    <a:pt x="17" y="8"/>
                    <a:pt x="16" y="8"/>
                  </a:cubicBezTo>
                  <a:cubicBezTo>
                    <a:pt x="15" y="9"/>
                    <a:pt x="25" y="16"/>
                    <a:pt x="24" y="19"/>
                  </a:cubicBezTo>
                  <a:cubicBezTo>
                    <a:pt x="23" y="22"/>
                    <a:pt x="10" y="21"/>
                    <a:pt x="9" y="21"/>
                  </a:cubicBezTo>
                  <a:cubicBezTo>
                    <a:pt x="8" y="21"/>
                    <a:pt x="4" y="27"/>
                    <a:pt x="0" y="33"/>
                  </a:cubicBezTo>
                  <a:cubicBezTo>
                    <a:pt x="5" y="38"/>
                    <a:pt x="10" y="42"/>
                    <a:pt x="12" y="44"/>
                  </a:cubicBezTo>
                  <a:cubicBezTo>
                    <a:pt x="17" y="47"/>
                    <a:pt x="25" y="44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32" y="44"/>
                    <a:pt x="35" y="40"/>
                    <a:pt x="36" y="40"/>
                  </a:cubicBezTo>
                  <a:cubicBezTo>
                    <a:pt x="39" y="39"/>
                    <a:pt x="37" y="35"/>
                    <a:pt x="42" y="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102"/>
            <p:cNvSpPr/>
            <p:nvPr/>
          </p:nvSpPr>
          <p:spPr bwMode="auto">
            <a:xfrm>
              <a:off x="2422525" y="2852738"/>
              <a:ext cx="26988" cy="57150"/>
            </a:xfrm>
            <a:custGeom>
              <a:avLst/>
              <a:gdLst/>
              <a:ahLst/>
              <a:cxnLst>
                <a:cxn ang="0">
                  <a:pos x="2" y="7"/>
                </a:cxn>
                <a:cxn ang="0">
                  <a:pos x="0" y="7"/>
                </a:cxn>
                <a:cxn ang="0">
                  <a:pos x="0" y="30"/>
                </a:cxn>
                <a:cxn ang="0">
                  <a:pos x="5" y="29"/>
                </a:cxn>
                <a:cxn ang="0">
                  <a:pos x="9" y="24"/>
                </a:cxn>
                <a:cxn ang="0">
                  <a:pos x="12" y="5"/>
                </a:cxn>
                <a:cxn ang="0">
                  <a:pos x="14" y="3"/>
                </a:cxn>
                <a:cxn ang="0">
                  <a:pos x="9" y="0"/>
                </a:cxn>
                <a:cxn ang="0">
                  <a:pos x="2" y="7"/>
                </a:cxn>
              </a:cxnLst>
              <a:rect l="0" t="0" r="r" b="b"/>
              <a:pathLst>
                <a:path w="14" h="30">
                  <a:moveTo>
                    <a:pt x="2" y="7"/>
                  </a:moveTo>
                  <a:cubicBezTo>
                    <a:pt x="2" y="7"/>
                    <a:pt x="1" y="7"/>
                    <a:pt x="0" y="7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27"/>
                    <a:pt x="7" y="25"/>
                    <a:pt x="9" y="24"/>
                  </a:cubicBezTo>
                  <a:cubicBezTo>
                    <a:pt x="13" y="20"/>
                    <a:pt x="7" y="6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2" y="2"/>
                    <a:pt x="10" y="0"/>
                    <a:pt x="9" y="0"/>
                  </a:cubicBezTo>
                  <a:cubicBezTo>
                    <a:pt x="6" y="0"/>
                    <a:pt x="3" y="7"/>
                    <a:pt x="2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103"/>
            <p:cNvSpPr/>
            <p:nvPr/>
          </p:nvSpPr>
          <p:spPr bwMode="auto">
            <a:xfrm>
              <a:off x="2738438" y="2809875"/>
              <a:ext cx="65088" cy="55563"/>
            </a:xfrm>
            <a:custGeom>
              <a:avLst/>
              <a:gdLst/>
              <a:ahLst/>
              <a:cxnLst>
                <a:cxn ang="0">
                  <a:pos x="16" y="3"/>
                </a:cxn>
                <a:cxn ang="0">
                  <a:pos x="23" y="19"/>
                </a:cxn>
                <a:cxn ang="0">
                  <a:pos x="1" y="23"/>
                </a:cxn>
                <a:cxn ang="0">
                  <a:pos x="16" y="26"/>
                </a:cxn>
                <a:cxn ang="0">
                  <a:pos x="31" y="28"/>
                </a:cxn>
                <a:cxn ang="0">
                  <a:pos x="34" y="6"/>
                </a:cxn>
                <a:cxn ang="0">
                  <a:pos x="16" y="3"/>
                </a:cxn>
              </a:cxnLst>
              <a:rect l="0" t="0" r="r" b="b"/>
              <a:pathLst>
                <a:path w="34" h="29">
                  <a:moveTo>
                    <a:pt x="16" y="3"/>
                  </a:moveTo>
                  <a:cubicBezTo>
                    <a:pt x="11" y="7"/>
                    <a:pt x="23" y="14"/>
                    <a:pt x="23" y="19"/>
                  </a:cubicBezTo>
                  <a:cubicBezTo>
                    <a:pt x="23" y="23"/>
                    <a:pt x="3" y="18"/>
                    <a:pt x="1" y="23"/>
                  </a:cubicBezTo>
                  <a:cubicBezTo>
                    <a:pt x="0" y="25"/>
                    <a:pt x="8" y="29"/>
                    <a:pt x="16" y="26"/>
                  </a:cubicBezTo>
                  <a:cubicBezTo>
                    <a:pt x="23" y="24"/>
                    <a:pt x="28" y="26"/>
                    <a:pt x="31" y="28"/>
                  </a:cubicBezTo>
                  <a:cubicBezTo>
                    <a:pt x="32" y="21"/>
                    <a:pt x="33" y="12"/>
                    <a:pt x="34" y="6"/>
                  </a:cubicBezTo>
                  <a:cubicBezTo>
                    <a:pt x="27" y="5"/>
                    <a:pt x="19" y="0"/>
                    <a:pt x="16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104"/>
            <p:cNvSpPr/>
            <p:nvPr/>
          </p:nvSpPr>
          <p:spPr bwMode="auto">
            <a:xfrm>
              <a:off x="2797175" y="2819400"/>
              <a:ext cx="74613" cy="50800"/>
            </a:xfrm>
            <a:custGeom>
              <a:avLst/>
              <a:gdLst/>
              <a:ahLst/>
              <a:cxnLst>
                <a:cxn ang="0">
                  <a:pos x="15" y="19"/>
                </a:cxn>
                <a:cxn ang="0">
                  <a:pos x="39" y="14"/>
                </a:cxn>
                <a:cxn ang="0">
                  <a:pos x="9" y="2"/>
                </a:cxn>
                <a:cxn ang="0">
                  <a:pos x="3" y="1"/>
                </a:cxn>
                <a:cxn ang="0">
                  <a:pos x="0" y="23"/>
                </a:cxn>
                <a:cxn ang="0">
                  <a:pos x="1" y="24"/>
                </a:cxn>
                <a:cxn ang="0">
                  <a:pos x="15" y="19"/>
                </a:cxn>
              </a:cxnLst>
              <a:rect l="0" t="0" r="r" b="b"/>
              <a:pathLst>
                <a:path w="39" h="26">
                  <a:moveTo>
                    <a:pt x="15" y="19"/>
                  </a:moveTo>
                  <a:cubicBezTo>
                    <a:pt x="24" y="16"/>
                    <a:pt x="39" y="21"/>
                    <a:pt x="39" y="14"/>
                  </a:cubicBezTo>
                  <a:cubicBezTo>
                    <a:pt x="39" y="7"/>
                    <a:pt x="15" y="0"/>
                    <a:pt x="9" y="2"/>
                  </a:cubicBezTo>
                  <a:cubicBezTo>
                    <a:pt x="7" y="2"/>
                    <a:pt x="5" y="2"/>
                    <a:pt x="3" y="1"/>
                  </a:cubicBezTo>
                  <a:cubicBezTo>
                    <a:pt x="2" y="7"/>
                    <a:pt x="1" y="16"/>
                    <a:pt x="0" y="23"/>
                  </a:cubicBezTo>
                  <a:cubicBezTo>
                    <a:pt x="1" y="23"/>
                    <a:pt x="1" y="23"/>
                    <a:pt x="1" y="24"/>
                  </a:cubicBezTo>
                  <a:cubicBezTo>
                    <a:pt x="5" y="26"/>
                    <a:pt x="6" y="22"/>
                    <a:pt x="15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105"/>
            <p:cNvSpPr/>
            <p:nvPr/>
          </p:nvSpPr>
          <p:spPr bwMode="auto">
            <a:xfrm>
              <a:off x="2460625" y="2928938"/>
              <a:ext cx="92075" cy="93663"/>
            </a:xfrm>
            <a:custGeom>
              <a:avLst/>
              <a:gdLst/>
              <a:ahLst/>
              <a:cxnLst>
                <a:cxn ang="0">
                  <a:pos x="26" y="46"/>
                </a:cxn>
                <a:cxn ang="0">
                  <a:pos x="37" y="48"/>
                </a:cxn>
                <a:cxn ang="0">
                  <a:pos x="42" y="49"/>
                </a:cxn>
                <a:cxn ang="0">
                  <a:pos x="41" y="47"/>
                </a:cxn>
                <a:cxn ang="0">
                  <a:pos x="44" y="32"/>
                </a:cxn>
                <a:cxn ang="0">
                  <a:pos x="45" y="13"/>
                </a:cxn>
                <a:cxn ang="0">
                  <a:pos x="48" y="1"/>
                </a:cxn>
                <a:cxn ang="0">
                  <a:pos x="48" y="0"/>
                </a:cxn>
                <a:cxn ang="0">
                  <a:pos x="34" y="5"/>
                </a:cxn>
                <a:cxn ang="0">
                  <a:pos x="24" y="8"/>
                </a:cxn>
                <a:cxn ang="0">
                  <a:pos x="11" y="13"/>
                </a:cxn>
                <a:cxn ang="0">
                  <a:pos x="8" y="20"/>
                </a:cxn>
                <a:cxn ang="0">
                  <a:pos x="4" y="23"/>
                </a:cxn>
                <a:cxn ang="0">
                  <a:pos x="0" y="24"/>
                </a:cxn>
                <a:cxn ang="0">
                  <a:pos x="2" y="28"/>
                </a:cxn>
                <a:cxn ang="0">
                  <a:pos x="16" y="42"/>
                </a:cxn>
                <a:cxn ang="0">
                  <a:pos x="19" y="46"/>
                </a:cxn>
                <a:cxn ang="0">
                  <a:pos x="26" y="46"/>
                </a:cxn>
              </a:cxnLst>
              <a:rect l="0" t="0" r="r" b="b"/>
              <a:pathLst>
                <a:path w="48" h="49">
                  <a:moveTo>
                    <a:pt x="26" y="46"/>
                  </a:moveTo>
                  <a:cubicBezTo>
                    <a:pt x="28" y="48"/>
                    <a:pt x="34" y="46"/>
                    <a:pt x="37" y="48"/>
                  </a:cubicBezTo>
                  <a:cubicBezTo>
                    <a:pt x="38" y="49"/>
                    <a:pt x="40" y="49"/>
                    <a:pt x="42" y="49"/>
                  </a:cubicBezTo>
                  <a:cubicBezTo>
                    <a:pt x="42" y="48"/>
                    <a:pt x="41" y="47"/>
                    <a:pt x="41" y="47"/>
                  </a:cubicBezTo>
                  <a:cubicBezTo>
                    <a:pt x="39" y="43"/>
                    <a:pt x="42" y="37"/>
                    <a:pt x="44" y="32"/>
                  </a:cubicBezTo>
                  <a:cubicBezTo>
                    <a:pt x="45" y="27"/>
                    <a:pt x="42" y="16"/>
                    <a:pt x="45" y="13"/>
                  </a:cubicBezTo>
                  <a:cubicBezTo>
                    <a:pt x="48" y="10"/>
                    <a:pt x="46" y="8"/>
                    <a:pt x="48" y="1"/>
                  </a:cubicBezTo>
                  <a:cubicBezTo>
                    <a:pt x="48" y="1"/>
                    <a:pt x="48" y="0"/>
                    <a:pt x="48" y="0"/>
                  </a:cubicBezTo>
                  <a:cubicBezTo>
                    <a:pt x="42" y="0"/>
                    <a:pt x="36" y="5"/>
                    <a:pt x="34" y="5"/>
                  </a:cubicBezTo>
                  <a:cubicBezTo>
                    <a:pt x="32" y="5"/>
                    <a:pt x="25" y="3"/>
                    <a:pt x="24" y="8"/>
                  </a:cubicBezTo>
                  <a:cubicBezTo>
                    <a:pt x="23" y="12"/>
                    <a:pt x="18" y="12"/>
                    <a:pt x="11" y="13"/>
                  </a:cubicBezTo>
                  <a:cubicBezTo>
                    <a:pt x="5" y="13"/>
                    <a:pt x="8" y="19"/>
                    <a:pt x="8" y="20"/>
                  </a:cubicBezTo>
                  <a:cubicBezTo>
                    <a:pt x="7" y="21"/>
                    <a:pt x="4" y="23"/>
                    <a:pt x="4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6"/>
                    <a:pt x="0" y="27"/>
                    <a:pt x="2" y="28"/>
                  </a:cubicBezTo>
                  <a:cubicBezTo>
                    <a:pt x="6" y="31"/>
                    <a:pt x="11" y="39"/>
                    <a:pt x="16" y="42"/>
                  </a:cubicBezTo>
                  <a:cubicBezTo>
                    <a:pt x="18" y="43"/>
                    <a:pt x="19" y="44"/>
                    <a:pt x="19" y="46"/>
                  </a:cubicBezTo>
                  <a:cubicBezTo>
                    <a:pt x="22" y="46"/>
                    <a:pt x="24" y="46"/>
                    <a:pt x="26" y="4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106"/>
            <p:cNvSpPr/>
            <p:nvPr/>
          </p:nvSpPr>
          <p:spPr bwMode="auto">
            <a:xfrm>
              <a:off x="2751138" y="3143250"/>
              <a:ext cx="860425" cy="877888"/>
            </a:xfrm>
            <a:custGeom>
              <a:avLst/>
              <a:gdLst/>
              <a:ahLst/>
              <a:cxnLst>
                <a:cxn ang="0">
                  <a:pos x="253" y="427"/>
                </a:cxn>
                <a:cxn ang="0">
                  <a:pos x="260" y="429"/>
                </a:cxn>
                <a:cxn ang="0">
                  <a:pos x="289" y="379"/>
                </a:cxn>
                <a:cxn ang="0">
                  <a:pos x="307" y="343"/>
                </a:cxn>
                <a:cxn ang="0">
                  <a:pos x="337" y="326"/>
                </a:cxn>
                <a:cxn ang="0">
                  <a:pos x="372" y="316"/>
                </a:cxn>
                <a:cxn ang="0">
                  <a:pos x="386" y="290"/>
                </a:cxn>
                <a:cxn ang="0">
                  <a:pos x="397" y="264"/>
                </a:cxn>
                <a:cxn ang="0">
                  <a:pos x="401" y="211"/>
                </a:cxn>
                <a:cxn ang="0">
                  <a:pos x="409" y="206"/>
                </a:cxn>
                <a:cxn ang="0">
                  <a:pos x="445" y="158"/>
                </a:cxn>
                <a:cxn ang="0">
                  <a:pos x="406" y="104"/>
                </a:cxn>
                <a:cxn ang="0">
                  <a:pos x="336" y="96"/>
                </a:cxn>
                <a:cxn ang="0">
                  <a:pos x="295" y="74"/>
                </a:cxn>
                <a:cxn ang="0">
                  <a:pos x="291" y="67"/>
                </a:cxn>
                <a:cxn ang="0">
                  <a:pos x="264" y="60"/>
                </a:cxn>
                <a:cxn ang="0">
                  <a:pos x="258" y="13"/>
                </a:cxn>
                <a:cxn ang="0">
                  <a:pos x="222" y="32"/>
                </a:cxn>
                <a:cxn ang="0">
                  <a:pos x="191" y="39"/>
                </a:cxn>
                <a:cxn ang="0">
                  <a:pos x="165" y="40"/>
                </a:cxn>
                <a:cxn ang="0">
                  <a:pos x="157" y="1"/>
                </a:cxn>
                <a:cxn ang="0">
                  <a:pos x="129" y="17"/>
                </a:cxn>
                <a:cxn ang="0">
                  <a:pos x="107" y="15"/>
                </a:cxn>
                <a:cxn ang="0">
                  <a:pos x="120" y="32"/>
                </a:cxn>
                <a:cxn ang="0">
                  <a:pos x="105" y="46"/>
                </a:cxn>
                <a:cxn ang="0">
                  <a:pos x="84" y="49"/>
                </a:cxn>
                <a:cxn ang="0">
                  <a:pos x="48" y="42"/>
                </a:cxn>
                <a:cxn ang="0">
                  <a:pos x="45" y="59"/>
                </a:cxn>
                <a:cxn ang="0">
                  <a:pos x="46" y="108"/>
                </a:cxn>
                <a:cxn ang="0">
                  <a:pos x="12" y="120"/>
                </a:cxn>
                <a:cxn ang="0">
                  <a:pos x="2" y="144"/>
                </a:cxn>
                <a:cxn ang="0">
                  <a:pos x="15" y="168"/>
                </a:cxn>
                <a:cxn ang="0">
                  <a:pos x="38" y="172"/>
                </a:cxn>
                <a:cxn ang="0">
                  <a:pos x="65" y="184"/>
                </a:cxn>
                <a:cxn ang="0">
                  <a:pos x="99" y="174"/>
                </a:cxn>
                <a:cxn ang="0">
                  <a:pos x="124" y="206"/>
                </a:cxn>
                <a:cxn ang="0">
                  <a:pos x="150" y="217"/>
                </a:cxn>
                <a:cxn ang="0">
                  <a:pos x="158" y="242"/>
                </a:cxn>
                <a:cxn ang="0">
                  <a:pos x="186" y="265"/>
                </a:cxn>
                <a:cxn ang="0">
                  <a:pos x="182" y="293"/>
                </a:cxn>
                <a:cxn ang="0">
                  <a:pos x="199" y="317"/>
                </a:cxn>
                <a:cxn ang="0">
                  <a:pos x="222" y="337"/>
                </a:cxn>
                <a:cxn ang="0">
                  <a:pos x="230" y="375"/>
                </a:cxn>
                <a:cxn ang="0">
                  <a:pos x="187" y="415"/>
                </a:cxn>
                <a:cxn ang="0">
                  <a:pos x="205" y="426"/>
                </a:cxn>
                <a:cxn ang="0">
                  <a:pos x="232" y="443"/>
                </a:cxn>
              </a:cxnLst>
              <a:rect l="0" t="0" r="r" b="b"/>
              <a:pathLst>
                <a:path w="450" h="460">
                  <a:moveTo>
                    <a:pt x="238" y="455"/>
                  </a:moveTo>
                  <a:cubicBezTo>
                    <a:pt x="245" y="450"/>
                    <a:pt x="244" y="447"/>
                    <a:pt x="247" y="441"/>
                  </a:cubicBezTo>
                  <a:cubicBezTo>
                    <a:pt x="250" y="435"/>
                    <a:pt x="247" y="432"/>
                    <a:pt x="253" y="427"/>
                  </a:cubicBezTo>
                  <a:cubicBezTo>
                    <a:pt x="258" y="422"/>
                    <a:pt x="252" y="418"/>
                    <a:pt x="259" y="415"/>
                  </a:cubicBezTo>
                  <a:cubicBezTo>
                    <a:pt x="266" y="412"/>
                    <a:pt x="265" y="418"/>
                    <a:pt x="259" y="425"/>
                  </a:cubicBezTo>
                  <a:cubicBezTo>
                    <a:pt x="253" y="432"/>
                    <a:pt x="252" y="434"/>
                    <a:pt x="260" y="429"/>
                  </a:cubicBezTo>
                  <a:cubicBezTo>
                    <a:pt x="267" y="423"/>
                    <a:pt x="270" y="416"/>
                    <a:pt x="274" y="407"/>
                  </a:cubicBezTo>
                  <a:cubicBezTo>
                    <a:pt x="279" y="398"/>
                    <a:pt x="282" y="395"/>
                    <a:pt x="286" y="395"/>
                  </a:cubicBezTo>
                  <a:cubicBezTo>
                    <a:pt x="289" y="394"/>
                    <a:pt x="289" y="385"/>
                    <a:pt x="289" y="379"/>
                  </a:cubicBezTo>
                  <a:cubicBezTo>
                    <a:pt x="288" y="372"/>
                    <a:pt x="286" y="366"/>
                    <a:pt x="289" y="362"/>
                  </a:cubicBezTo>
                  <a:cubicBezTo>
                    <a:pt x="292" y="358"/>
                    <a:pt x="289" y="354"/>
                    <a:pt x="293" y="354"/>
                  </a:cubicBezTo>
                  <a:cubicBezTo>
                    <a:pt x="296" y="354"/>
                    <a:pt x="301" y="348"/>
                    <a:pt x="307" y="343"/>
                  </a:cubicBezTo>
                  <a:cubicBezTo>
                    <a:pt x="312" y="337"/>
                    <a:pt x="316" y="337"/>
                    <a:pt x="322" y="336"/>
                  </a:cubicBezTo>
                  <a:cubicBezTo>
                    <a:pt x="327" y="336"/>
                    <a:pt x="324" y="334"/>
                    <a:pt x="328" y="333"/>
                  </a:cubicBezTo>
                  <a:cubicBezTo>
                    <a:pt x="332" y="332"/>
                    <a:pt x="334" y="328"/>
                    <a:pt x="337" y="326"/>
                  </a:cubicBezTo>
                  <a:cubicBezTo>
                    <a:pt x="339" y="324"/>
                    <a:pt x="349" y="326"/>
                    <a:pt x="355" y="326"/>
                  </a:cubicBezTo>
                  <a:cubicBezTo>
                    <a:pt x="361" y="326"/>
                    <a:pt x="365" y="327"/>
                    <a:pt x="365" y="323"/>
                  </a:cubicBezTo>
                  <a:cubicBezTo>
                    <a:pt x="365" y="319"/>
                    <a:pt x="368" y="316"/>
                    <a:pt x="372" y="316"/>
                  </a:cubicBezTo>
                  <a:cubicBezTo>
                    <a:pt x="375" y="316"/>
                    <a:pt x="377" y="315"/>
                    <a:pt x="377" y="310"/>
                  </a:cubicBezTo>
                  <a:cubicBezTo>
                    <a:pt x="377" y="305"/>
                    <a:pt x="378" y="302"/>
                    <a:pt x="381" y="300"/>
                  </a:cubicBezTo>
                  <a:cubicBezTo>
                    <a:pt x="384" y="298"/>
                    <a:pt x="385" y="293"/>
                    <a:pt x="386" y="290"/>
                  </a:cubicBezTo>
                  <a:cubicBezTo>
                    <a:pt x="387" y="286"/>
                    <a:pt x="390" y="288"/>
                    <a:pt x="390" y="284"/>
                  </a:cubicBezTo>
                  <a:cubicBezTo>
                    <a:pt x="390" y="279"/>
                    <a:pt x="392" y="274"/>
                    <a:pt x="392" y="270"/>
                  </a:cubicBezTo>
                  <a:cubicBezTo>
                    <a:pt x="392" y="266"/>
                    <a:pt x="396" y="267"/>
                    <a:pt x="397" y="264"/>
                  </a:cubicBezTo>
                  <a:cubicBezTo>
                    <a:pt x="399" y="261"/>
                    <a:pt x="396" y="258"/>
                    <a:pt x="399" y="250"/>
                  </a:cubicBezTo>
                  <a:cubicBezTo>
                    <a:pt x="401" y="242"/>
                    <a:pt x="399" y="235"/>
                    <a:pt x="399" y="228"/>
                  </a:cubicBezTo>
                  <a:cubicBezTo>
                    <a:pt x="399" y="221"/>
                    <a:pt x="399" y="214"/>
                    <a:pt x="401" y="211"/>
                  </a:cubicBezTo>
                  <a:cubicBezTo>
                    <a:pt x="404" y="209"/>
                    <a:pt x="402" y="208"/>
                    <a:pt x="400" y="207"/>
                  </a:cubicBezTo>
                  <a:cubicBezTo>
                    <a:pt x="398" y="206"/>
                    <a:pt x="401" y="203"/>
                    <a:pt x="402" y="204"/>
                  </a:cubicBezTo>
                  <a:cubicBezTo>
                    <a:pt x="404" y="204"/>
                    <a:pt x="406" y="208"/>
                    <a:pt x="409" y="206"/>
                  </a:cubicBezTo>
                  <a:cubicBezTo>
                    <a:pt x="413" y="204"/>
                    <a:pt x="416" y="195"/>
                    <a:pt x="418" y="188"/>
                  </a:cubicBezTo>
                  <a:cubicBezTo>
                    <a:pt x="421" y="181"/>
                    <a:pt x="426" y="182"/>
                    <a:pt x="429" y="180"/>
                  </a:cubicBezTo>
                  <a:cubicBezTo>
                    <a:pt x="433" y="179"/>
                    <a:pt x="440" y="170"/>
                    <a:pt x="445" y="158"/>
                  </a:cubicBezTo>
                  <a:cubicBezTo>
                    <a:pt x="450" y="146"/>
                    <a:pt x="445" y="134"/>
                    <a:pt x="443" y="125"/>
                  </a:cubicBezTo>
                  <a:cubicBezTo>
                    <a:pt x="441" y="117"/>
                    <a:pt x="438" y="118"/>
                    <a:pt x="433" y="119"/>
                  </a:cubicBezTo>
                  <a:cubicBezTo>
                    <a:pt x="428" y="119"/>
                    <a:pt x="418" y="118"/>
                    <a:pt x="406" y="104"/>
                  </a:cubicBezTo>
                  <a:cubicBezTo>
                    <a:pt x="393" y="91"/>
                    <a:pt x="381" y="92"/>
                    <a:pt x="373" y="94"/>
                  </a:cubicBezTo>
                  <a:cubicBezTo>
                    <a:pt x="365" y="96"/>
                    <a:pt x="356" y="90"/>
                    <a:pt x="351" y="89"/>
                  </a:cubicBezTo>
                  <a:cubicBezTo>
                    <a:pt x="345" y="87"/>
                    <a:pt x="340" y="94"/>
                    <a:pt x="336" y="96"/>
                  </a:cubicBezTo>
                  <a:cubicBezTo>
                    <a:pt x="332" y="97"/>
                    <a:pt x="338" y="90"/>
                    <a:pt x="338" y="85"/>
                  </a:cubicBezTo>
                  <a:cubicBezTo>
                    <a:pt x="338" y="80"/>
                    <a:pt x="323" y="74"/>
                    <a:pt x="312" y="69"/>
                  </a:cubicBezTo>
                  <a:cubicBezTo>
                    <a:pt x="300" y="65"/>
                    <a:pt x="295" y="67"/>
                    <a:pt x="295" y="74"/>
                  </a:cubicBezTo>
                  <a:cubicBezTo>
                    <a:pt x="295" y="81"/>
                    <a:pt x="291" y="72"/>
                    <a:pt x="287" y="80"/>
                  </a:cubicBezTo>
                  <a:cubicBezTo>
                    <a:pt x="284" y="87"/>
                    <a:pt x="277" y="82"/>
                    <a:pt x="281" y="80"/>
                  </a:cubicBezTo>
                  <a:cubicBezTo>
                    <a:pt x="286" y="77"/>
                    <a:pt x="290" y="72"/>
                    <a:pt x="291" y="67"/>
                  </a:cubicBezTo>
                  <a:cubicBezTo>
                    <a:pt x="293" y="62"/>
                    <a:pt x="275" y="58"/>
                    <a:pt x="268" y="61"/>
                  </a:cubicBezTo>
                  <a:cubicBezTo>
                    <a:pt x="262" y="63"/>
                    <a:pt x="266" y="72"/>
                    <a:pt x="261" y="70"/>
                  </a:cubicBezTo>
                  <a:cubicBezTo>
                    <a:pt x="256" y="67"/>
                    <a:pt x="260" y="60"/>
                    <a:pt x="264" y="60"/>
                  </a:cubicBezTo>
                  <a:cubicBezTo>
                    <a:pt x="268" y="61"/>
                    <a:pt x="273" y="52"/>
                    <a:pt x="275" y="46"/>
                  </a:cubicBezTo>
                  <a:cubicBezTo>
                    <a:pt x="278" y="40"/>
                    <a:pt x="271" y="39"/>
                    <a:pt x="266" y="34"/>
                  </a:cubicBezTo>
                  <a:cubicBezTo>
                    <a:pt x="262" y="29"/>
                    <a:pt x="263" y="15"/>
                    <a:pt x="258" y="13"/>
                  </a:cubicBezTo>
                  <a:cubicBezTo>
                    <a:pt x="253" y="17"/>
                    <a:pt x="247" y="25"/>
                    <a:pt x="245" y="31"/>
                  </a:cubicBezTo>
                  <a:cubicBezTo>
                    <a:pt x="242" y="38"/>
                    <a:pt x="239" y="34"/>
                    <a:pt x="233" y="36"/>
                  </a:cubicBezTo>
                  <a:cubicBezTo>
                    <a:pt x="226" y="38"/>
                    <a:pt x="223" y="35"/>
                    <a:pt x="222" y="32"/>
                  </a:cubicBezTo>
                  <a:cubicBezTo>
                    <a:pt x="220" y="30"/>
                    <a:pt x="214" y="32"/>
                    <a:pt x="209" y="32"/>
                  </a:cubicBezTo>
                  <a:cubicBezTo>
                    <a:pt x="205" y="32"/>
                    <a:pt x="207" y="37"/>
                    <a:pt x="204" y="39"/>
                  </a:cubicBezTo>
                  <a:cubicBezTo>
                    <a:pt x="201" y="41"/>
                    <a:pt x="194" y="36"/>
                    <a:pt x="191" y="39"/>
                  </a:cubicBezTo>
                  <a:cubicBezTo>
                    <a:pt x="188" y="42"/>
                    <a:pt x="186" y="39"/>
                    <a:pt x="185" y="41"/>
                  </a:cubicBezTo>
                  <a:cubicBezTo>
                    <a:pt x="184" y="44"/>
                    <a:pt x="179" y="42"/>
                    <a:pt x="178" y="44"/>
                  </a:cubicBezTo>
                  <a:cubicBezTo>
                    <a:pt x="176" y="46"/>
                    <a:pt x="172" y="47"/>
                    <a:pt x="165" y="40"/>
                  </a:cubicBezTo>
                  <a:cubicBezTo>
                    <a:pt x="159" y="33"/>
                    <a:pt x="160" y="22"/>
                    <a:pt x="163" y="20"/>
                  </a:cubicBezTo>
                  <a:cubicBezTo>
                    <a:pt x="166" y="18"/>
                    <a:pt x="166" y="12"/>
                    <a:pt x="162" y="11"/>
                  </a:cubicBezTo>
                  <a:cubicBezTo>
                    <a:pt x="158" y="9"/>
                    <a:pt x="162" y="2"/>
                    <a:pt x="157" y="1"/>
                  </a:cubicBezTo>
                  <a:cubicBezTo>
                    <a:pt x="153" y="0"/>
                    <a:pt x="153" y="7"/>
                    <a:pt x="150" y="8"/>
                  </a:cubicBezTo>
                  <a:cubicBezTo>
                    <a:pt x="147" y="9"/>
                    <a:pt x="140" y="14"/>
                    <a:pt x="136" y="13"/>
                  </a:cubicBezTo>
                  <a:cubicBezTo>
                    <a:pt x="133" y="12"/>
                    <a:pt x="129" y="14"/>
                    <a:pt x="129" y="17"/>
                  </a:cubicBezTo>
                  <a:cubicBezTo>
                    <a:pt x="129" y="21"/>
                    <a:pt x="125" y="20"/>
                    <a:pt x="124" y="17"/>
                  </a:cubicBezTo>
                  <a:cubicBezTo>
                    <a:pt x="124" y="14"/>
                    <a:pt x="116" y="16"/>
                    <a:pt x="114" y="14"/>
                  </a:cubicBezTo>
                  <a:cubicBezTo>
                    <a:pt x="112" y="12"/>
                    <a:pt x="103" y="13"/>
                    <a:pt x="107" y="15"/>
                  </a:cubicBezTo>
                  <a:cubicBezTo>
                    <a:pt x="111" y="17"/>
                    <a:pt x="111" y="20"/>
                    <a:pt x="111" y="23"/>
                  </a:cubicBezTo>
                  <a:cubicBezTo>
                    <a:pt x="111" y="27"/>
                    <a:pt x="114" y="26"/>
                    <a:pt x="114" y="31"/>
                  </a:cubicBezTo>
                  <a:cubicBezTo>
                    <a:pt x="114" y="35"/>
                    <a:pt x="118" y="32"/>
                    <a:pt x="120" y="32"/>
                  </a:cubicBezTo>
                  <a:cubicBezTo>
                    <a:pt x="123" y="32"/>
                    <a:pt x="123" y="36"/>
                    <a:pt x="119" y="37"/>
                  </a:cubicBezTo>
                  <a:cubicBezTo>
                    <a:pt x="115" y="37"/>
                    <a:pt x="113" y="39"/>
                    <a:pt x="112" y="43"/>
                  </a:cubicBezTo>
                  <a:cubicBezTo>
                    <a:pt x="111" y="46"/>
                    <a:pt x="108" y="44"/>
                    <a:pt x="105" y="46"/>
                  </a:cubicBezTo>
                  <a:cubicBezTo>
                    <a:pt x="102" y="49"/>
                    <a:pt x="99" y="52"/>
                    <a:pt x="97" y="51"/>
                  </a:cubicBezTo>
                  <a:cubicBezTo>
                    <a:pt x="95" y="49"/>
                    <a:pt x="93" y="50"/>
                    <a:pt x="91" y="52"/>
                  </a:cubicBezTo>
                  <a:cubicBezTo>
                    <a:pt x="89" y="53"/>
                    <a:pt x="88" y="52"/>
                    <a:pt x="84" y="49"/>
                  </a:cubicBezTo>
                  <a:cubicBezTo>
                    <a:pt x="82" y="47"/>
                    <a:pt x="80" y="42"/>
                    <a:pt x="76" y="37"/>
                  </a:cubicBezTo>
                  <a:cubicBezTo>
                    <a:pt x="73" y="39"/>
                    <a:pt x="68" y="41"/>
                    <a:pt x="65" y="41"/>
                  </a:cubicBezTo>
                  <a:cubicBezTo>
                    <a:pt x="61" y="41"/>
                    <a:pt x="48" y="40"/>
                    <a:pt x="48" y="42"/>
                  </a:cubicBezTo>
                  <a:cubicBezTo>
                    <a:pt x="47" y="44"/>
                    <a:pt x="49" y="48"/>
                    <a:pt x="51" y="48"/>
                  </a:cubicBezTo>
                  <a:cubicBezTo>
                    <a:pt x="53" y="49"/>
                    <a:pt x="57" y="50"/>
                    <a:pt x="53" y="53"/>
                  </a:cubicBezTo>
                  <a:cubicBezTo>
                    <a:pt x="49" y="56"/>
                    <a:pt x="45" y="52"/>
                    <a:pt x="45" y="59"/>
                  </a:cubicBezTo>
                  <a:cubicBezTo>
                    <a:pt x="45" y="66"/>
                    <a:pt x="54" y="71"/>
                    <a:pt x="52" y="77"/>
                  </a:cubicBezTo>
                  <a:cubicBezTo>
                    <a:pt x="51" y="81"/>
                    <a:pt x="50" y="89"/>
                    <a:pt x="50" y="93"/>
                  </a:cubicBezTo>
                  <a:cubicBezTo>
                    <a:pt x="50" y="96"/>
                    <a:pt x="49" y="107"/>
                    <a:pt x="46" y="108"/>
                  </a:cubicBezTo>
                  <a:cubicBezTo>
                    <a:pt x="43" y="109"/>
                    <a:pt x="40" y="105"/>
                    <a:pt x="36" y="109"/>
                  </a:cubicBezTo>
                  <a:cubicBezTo>
                    <a:pt x="32" y="112"/>
                    <a:pt x="27" y="110"/>
                    <a:pt x="22" y="114"/>
                  </a:cubicBezTo>
                  <a:cubicBezTo>
                    <a:pt x="18" y="117"/>
                    <a:pt x="13" y="116"/>
                    <a:pt x="12" y="120"/>
                  </a:cubicBezTo>
                  <a:cubicBezTo>
                    <a:pt x="12" y="125"/>
                    <a:pt x="8" y="127"/>
                    <a:pt x="9" y="131"/>
                  </a:cubicBezTo>
                  <a:cubicBezTo>
                    <a:pt x="10" y="135"/>
                    <a:pt x="7" y="134"/>
                    <a:pt x="4" y="137"/>
                  </a:cubicBezTo>
                  <a:cubicBezTo>
                    <a:pt x="1" y="140"/>
                    <a:pt x="4" y="142"/>
                    <a:pt x="2" y="144"/>
                  </a:cubicBezTo>
                  <a:cubicBezTo>
                    <a:pt x="0" y="147"/>
                    <a:pt x="3" y="150"/>
                    <a:pt x="5" y="154"/>
                  </a:cubicBezTo>
                  <a:cubicBezTo>
                    <a:pt x="7" y="158"/>
                    <a:pt x="10" y="160"/>
                    <a:pt x="10" y="164"/>
                  </a:cubicBezTo>
                  <a:cubicBezTo>
                    <a:pt x="9" y="167"/>
                    <a:pt x="12" y="168"/>
                    <a:pt x="15" y="168"/>
                  </a:cubicBezTo>
                  <a:cubicBezTo>
                    <a:pt x="19" y="168"/>
                    <a:pt x="16" y="174"/>
                    <a:pt x="21" y="174"/>
                  </a:cubicBezTo>
                  <a:cubicBezTo>
                    <a:pt x="27" y="174"/>
                    <a:pt x="32" y="176"/>
                    <a:pt x="33" y="173"/>
                  </a:cubicBezTo>
                  <a:cubicBezTo>
                    <a:pt x="35" y="170"/>
                    <a:pt x="38" y="167"/>
                    <a:pt x="38" y="172"/>
                  </a:cubicBezTo>
                  <a:cubicBezTo>
                    <a:pt x="38" y="176"/>
                    <a:pt x="37" y="188"/>
                    <a:pt x="41" y="186"/>
                  </a:cubicBezTo>
                  <a:cubicBezTo>
                    <a:pt x="45" y="185"/>
                    <a:pt x="52" y="185"/>
                    <a:pt x="56" y="187"/>
                  </a:cubicBezTo>
                  <a:cubicBezTo>
                    <a:pt x="59" y="188"/>
                    <a:pt x="63" y="187"/>
                    <a:pt x="65" y="184"/>
                  </a:cubicBezTo>
                  <a:cubicBezTo>
                    <a:pt x="68" y="182"/>
                    <a:pt x="70" y="182"/>
                    <a:pt x="75" y="179"/>
                  </a:cubicBezTo>
                  <a:cubicBezTo>
                    <a:pt x="80" y="177"/>
                    <a:pt x="84" y="173"/>
                    <a:pt x="88" y="173"/>
                  </a:cubicBezTo>
                  <a:cubicBezTo>
                    <a:pt x="93" y="173"/>
                    <a:pt x="100" y="171"/>
                    <a:pt x="99" y="174"/>
                  </a:cubicBezTo>
                  <a:cubicBezTo>
                    <a:pt x="98" y="177"/>
                    <a:pt x="97" y="190"/>
                    <a:pt x="103" y="196"/>
                  </a:cubicBezTo>
                  <a:cubicBezTo>
                    <a:pt x="108" y="202"/>
                    <a:pt x="111" y="205"/>
                    <a:pt x="116" y="204"/>
                  </a:cubicBezTo>
                  <a:cubicBezTo>
                    <a:pt x="121" y="203"/>
                    <a:pt x="120" y="206"/>
                    <a:pt x="124" y="206"/>
                  </a:cubicBezTo>
                  <a:cubicBezTo>
                    <a:pt x="128" y="205"/>
                    <a:pt x="125" y="210"/>
                    <a:pt x="129" y="210"/>
                  </a:cubicBezTo>
                  <a:cubicBezTo>
                    <a:pt x="132" y="210"/>
                    <a:pt x="138" y="210"/>
                    <a:pt x="138" y="214"/>
                  </a:cubicBezTo>
                  <a:cubicBezTo>
                    <a:pt x="138" y="218"/>
                    <a:pt x="148" y="215"/>
                    <a:pt x="150" y="217"/>
                  </a:cubicBezTo>
                  <a:cubicBezTo>
                    <a:pt x="153" y="219"/>
                    <a:pt x="155" y="220"/>
                    <a:pt x="155" y="224"/>
                  </a:cubicBezTo>
                  <a:cubicBezTo>
                    <a:pt x="154" y="228"/>
                    <a:pt x="160" y="231"/>
                    <a:pt x="156" y="233"/>
                  </a:cubicBezTo>
                  <a:cubicBezTo>
                    <a:pt x="153" y="235"/>
                    <a:pt x="157" y="238"/>
                    <a:pt x="158" y="242"/>
                  </a:cubicBezTo>
                  <a:cubicBezTo>
                    <a:pt x="158" y="247"/>
                    <a:pt x="163" y="248"/>
                    <a:pt x="170" y="248"/>
                  </a:cubicBezTo>
                  <a:cubicBezTo>
                    <a:pt x="177" y="248"/>
                    <a:pt x="179" y="248"/>
                    <a:pt x="179" y="254"/>
                  </a:cubicBezTo>
                  <a:cubicBezTo>
                    <a:pt x="179" y="259"/>
                    <a:pt x="184" y="260"/>
                    <a:pt x="186" y="265"/>
                  </a:cubicBezTo>
                  <a:cubicBezTo>
                    <a:pt x="188" y="270"/>
                    <a:pt x="184" y="275"/>
                    <a:pt x="185" y="279"/>
                  </a:cubicBezTo>
                  <a:cubicBezTo>
                    <a:pt x="185" y="282"/>
                    <a:pt x="183" y="286"/>
                    <a:pt x="181" y="287"/>
                  </a:cubicBezTo>
                  <a:cubicBezTo>
                    <a:pt x="184" y="290"/>
                    <a:pt x="184" y="292"/>
                    <a:pt x="182" y="293"/>
                  </a:cubicBezTo>
                  <a:cubicBezTo>
                    <a:pt x="179" y="295"/>
                    <a:pt x="185" y="299"/>
                    <a:pt x="184" y="307"/>
                  </a:cubicBezTo>
                  <a:cubicBezTo>
                    <a:pt x="182" y="314"/>
                    <a:pt x="182" y="316"/>
                    <a:pt x="190" y="316"/>
                  </a:cubicBezTo>
                  <a:cubicBezTo>
                    <a:pt x="197" y="316"/>
                    <a:pt x="197" y="319"/>
                    <a:pt x="199" y="317"/>
                  </a:cubicBezTo>
                  <a:cubicBezTo>
                    <a:pt x="202" y="315"/>
                    <a:pt x="206" y="323"/>
                    <a:pt x="207" y="326"/>
                  </a:cubicBezTo>
                  <a:cubicBezTo>
                    <a:pt x="208" y="330"/>
                    <a:pt x="211" y="339"/>
                    <a:pt x="213" y="339"/>
                  </a:cubicBezTo>
                  <a:cubicBezTo>
                    <a:pt x="214" y="339"/>
                    <a:pt x="218" y="335"/>
                    <a:pt x="222" y="337"/>
                  </a:cubicBezTo>
                  <a:cubicBezTo>
                    <a:pt x="226" y="339"/>
                    <a:pt x="221" y="351"/>
                    <a:pt x="221" y="357"/>
                  </a:cubicBezTo>
                  <a:cubicBezTo>
                    <a:pt x="224" y="357"/>
                    <a:pt x="227" y="357"/>
                    <a:pt x="228" y="358"/>
                  </a:cubicBezTo>
                  <a:cubicBezTo>
                    <a:pt x="230" y="359"/>
                    <a:pt x="231" y="372"/>
                    <a:pt x="230" y="375"/>
                  </a:cubicBezTo>
                  <a:cubicBezTo>
                    <a:pt x="229" y="377"/>
                    <a:pt x="221" y="380"/>
                    <a:pt x="217" y="382"/>
                  </a:cubicBezTo>
                  <a:cubicBezTo>
                    <a:pt x="212" y="385"/>
                    <a:pt x="202" y="395"/>
                    <a:pt x="197" y="403"/>
                  </a:cubicBezTo>
                  <a:cubicBezTo>
                    <a:pt x="194" y="408"/>
                    <a:pt x="190" y="411"/>
                    <a:pt x="187" y="415"/>
                  </a:cubicBezTo>
                  <a:cubicBezTo>
                    <a:pt x="189" y="415"/>
                    <a:pt x="190" y="415"/>
                    <a:pt x="191" y="415"/>
                  </a:cubicBezTo>
                  <a:cubicBezTo>
                    <a:pt x="193" y="413"/>
                    <a:pt x="196" y="413"/>
                    <a:pt x="200" y="418"/>
                  </a:cubicBezTo>
                  <a:cubicBezTo>
                    <a:pt x="204" y="423"/>
                    <a:pt x="204" y="426"/>
                    <a:pt x="205" y="426"/>
                  </a:cubicBezTo>
                  <a:cubicBezTo>
                    <a:pt x="207" y="426"/>
                    <a:pt x="209" y="420"/>
                    <a:pt x="212" y="424"/>
                  </a:cubicBezTo>
                  <a:cubicBezTo>
                    <a:pt x="215" y="428"/>
                    <a:pt x="223" y="432"/>
                    <a:pt x="224" y="434"/>
                  </a:cubicBezTo>
                  <a:cubicBezTo>
                    <a:pt x="226" y="436"/>
                    <a:pt x="232" y="437"/>
                    <a:pt x="232" y="443"/>
                  </a:cubicBezTo>
                  <a:cubicBezTo>
                    <a:pt x="232" y="446"/>
                    <a:pt x="230" y="454"/>
                    <a:pt x="233" y="460"/>
                  </a:cubicBezTo>
                  <a:cubicBezTo>
                    <a:pt x="235" y="458"/>
                    <a:pt x="236" y="456"/>
                    <a:pt x="238" y="4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107"/>
            <p:cNvSpPr/>
            <p:nvPr/>
          </p:nvSpPr>
          <p:spPr bwMode="auto">
            <a:xfrm>
              <a:off x="3090863" y="3932238"/>
              <a:ext cx="106363" cy="117475"/>
            </a:xfrm>
            <a:custGeom>
              <a:avLst/>
              <a:gdLst/>
              <a:ahLst/>
              <a:cxnLst>
                <a:cxn ang="0">
                  <a:pos x="55" y="30"/>
                </a:cxn>
                <a:cxn ang="0">
                  <a:pos x="47" y="21"/>
                </a:cxn>
                <a:cxn ang="0">
                  <a:pos x="35" y="11"/>
                </a:cxn>
                <a:cxn ang="0">
                  <a:pos x="28" y="13"/>
                </a:cxn>
                <a:cxn ang="0">
                  <a:pos x="23" y="5"/>
                </a:cxn>
                <a:cxn ang="0">
                  <a:pos x="14" y="2"/>
                </a:cxn>
                <a:cxn ang="0">
                  <a:pos x="10" y="2"/>
                </a:cxn>
                <a:cxn ang="0">
                  <a:pos x="7" y="8"/>
                </a:cxn>
                <a:cxn ang="0">
                  <a:pos x="3" y="27"/>
                </a:cxn>
                <a:cxn ang="0">
                  <a:pos x="0" y="42"/>
                </a:cxn>
                <a:cxn ang="0">
                  <a:pos x="3" y="49"/>
                </a:cxn>
                <a:cxn ang="0">
                  <a:pos x="2" y="54"/>
                </a:cxn>
                <a:cxn ang="0">
                  <a:pos x="7" y="56"/>
                </a:cxn>
                <a:cxn ang="0">
                  <a:pos x="21" y="60"/>
                </a:cxn>
                <a:cxn ang="0">
                  <a:pos x="30" y="60"/>
                </a:cxn>
                <a:cxn ang="0">
                  <a:pos x="47" y="57"/>
                </a:cxn>
                <a:cxn ang="0">
                  <a:pos x="56" y="47"/>
                </a:cxn>
                <a:cxn ang="0">
                  <a:pos x="55" y="30"/>
                </a:cxn>
              </a:cxnLst>
              <a:rect l="0" t="0" r="r" b="b"/>
              <a:pathLst>
                <a:path w="56" h="62">
                  <a:moveTo>
                    <a:pt x="55" y="30"/>
                  </a:moveTo>
                  <a:cubicBezTo>
                    <a:pt x="55" y="24"/>
                    <a:pt x="49" y="23"/>
                    <a:pt x="47" y="21"/>
                  </a:cubicBezTo>
                  <a:cubicBezTo>
                    <a:pt x="46" y="19"/>
                    <a:pt x="38" y="15"/>
                    <a:pt x="35" y="11"/>
                  </a:cubicBezTo>
                  <a:cubicBezTo>
                    <a:pt x="32" y="7"/>
                    <a:pt x="30" y="13"/>
                    <a:pt x="28" y="13"/>
                  </a:cubicBezTo>
                  <a:cubicBezTo>
                    <a:pt x="27" y="13"/>
                    <a:pt x="27" y="10"/>
                    <a:pt x="23" y="5"/>
                  </a:cubicBezTo>
                  <a:cubicBezTo>
                    <a:pt x="19" y="0"/>
                    <a:pt x="16" y="0"/>
                    <a:pt x="14" y="2"/>
                  </a:cubicBezTo>
                  <a:cubicBezTo>
                    <a:pt x="13" y="2"/>
                    <a:pt x="12" y="2"/>
                    <a:pt x="10" y="2"/>
                  </a:cubicBezTo>
                  <a:cubicBezTo>
                    <a:pt x="8" y="4"/>
                    <a:pt x="7" y="6"/>
                    <a:pt x="7" y="8"/>
                  </a:cubicBezTo>
                  <a:cubicBezTo>
                    <a:pt x="7" y="13"/>
                    <a:pt x="3" y="18"/>
                    <a:pt x="3" y="27"/>
                  </a:cubicBezTo>
                  <a:cubicBezTo>
                    <a:pt x="3" y="36"/>
                    <a:pt x="0" y="35"/>
                    <a:pt x="0" y="42"/>
                  </a:cubicBezTo>
                  <a:cubicBezTo>
                    <a:pt x="0" y="49"/>
                    <a:pt x="2" y="48"/>
                    <a:pt x="3" y="49"/>
                  </a:cubicBezTo>
                  <a:cubicBezTo>
                    <a:pt x="4" y="49"/>
                    <a:pt x="3" y="52"/>
                    <a:pt x="2" y="54"/>
                  </a:cubicBezTo>
                  <a:cubicBezTo>
                    <a:pt x="3" y="55"/>
                    <a:pt x="5" y="56"/>
                    <a:pt x="7" y="56"/>
                  </a:cubicBezTo>
                  <a:cubicBezTo>
                    <a:pt x="11" y="55"/>
                    <a:pt x="16" y="57"/>
                    <a:pt x="21" y="60"/>
                  </a:cubicBezTo>
                  <a:cubicBezTo>
                    <a:pt x="27" y="62"/>
                    <a:pt x="25" y="59"/>
                    <a:pt x="30" y="60"/>
                  </a:cubicBezTo>
                  <a:cubicBezTo>
                    <a:pt x="35" y="60"/>
                    <a:pt x="41" y="61"/>
                    <a:pt x="47" y="57"/>
                  </a:cubicBezTo>
                  <a:cubicBezTo>
                    <a:pt x="51" y="55"/>
                    <a:pt x="53" y="51"/>
                    <a:pt x="56" y="47"/>
                  </a:cubicBezTo>
                  <a:cubicBezTo>
                    <a:pt x="53" y="41"/>
                    <a:pt x="55" y="33"/>
                    <a:pt x="55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108"/>
            <p:cNvSpPr>
              <a:spLocks noEditPoints="1"/>
            </p:cNvSpPr>
            <p:nvPr/>
          </p:nvSpPr>
          <p:spPr bwMode="auto">
            <a:xfrm>
              <a:off x="2757488" y="3736975"/>
              <a:ext cx="436563" cy="860425"/>
            </a:xfrm>
            <a:custGeom>
              <a:avLst/>
              <a:gdLst/>
              <a:ahLst/>
              <a:cxnLst>
                <a:cxn ang="0">
                  <a:pos x="65" y="427"/>
                </a:cxn>
                <a:cxn ang="0">
                  <a:pos x="60" y="417"/>
                </a:cxn>
                <a:cxn ang="0">
                  <a:pos x="56" y="448"/>
                </a:cxn>
                <a:cxn ang="0">
                  <a:pos x="80" y="449"/>
                </a:cxn>
                <a:cxn ang="0">
                  <a:pos x="87" y="441"/>
                </a:cxn>
                <a:cxn ang="0">
                  <a:pos x="218" y="46"/>
                </a:cxn>
                <a:cxn ang="0">
                  <a:pos x="212" y="64"/>
                </a:cxn>
                <a:cxn ang="0">
                  <a:pos x="194" y="70"/>
                </a:cxn>
                <a:cxn ang="0">
                  <a:pos x="172" y="67"/>
                </a:cxn>
                <a:cxn ang="0">
                  <a:pos x="185" y="44"/>
                </a:cxn>
                <a:cxn ang="0">
                  <a:pos x="151" y="27"/>
                </a:cxn>
                <a:cxn ang="0">
                  <a:pos x="123" y="3"/>
                </a:cxn>
                <a:cxn ang="0">
                  <a:pos x="105" y="10"/>
                </a:cxn>
                <a:cxn ang="0">
                  <a:pos x="82" y="5"/>
                </a:cxn>
                <a:cxn ang="0">
                  <a:pos x="72" y="25"/>
                </a:cxn>
                <a:cxn ang="0">
                  <a:pos x="58" y="43"/>
                </a:cxn>
                <a:cxn ang="0">
                  <a:pos x="60" y="63"/>
                </a:cxn>
                <a:cxn ang="0">
                  <a:pos x="49" y="78"/>
                </a:cxn>
                <a:cxn ang="0">
                  <a:pos x="41" y="94"/>
                </a:cxn>
                <a:cxn ang="0">
                  <a:pos x="37" y="115"/>
                </a:cxn>
                <a:cxn ang="0">
                  <a:pos x="40" y="138"/>
                </a:cxn>
                <a:cxn ang="0">
                  <a:pos x="40" y="157"/>
                </a:cxn>
                <a:cxn ang="0">
                  <a:pos x="37" y="180"/>
                </a:cxn>
                <a:cxn ang="0">
                  <a:pos x="28" y="206"/>
                </a:cxn>
                <a:cxn ang="0">
                  <a:pos x="25" y="216"/>
                </a:cxn>
                <a:cxn ang="0">
                  <a:pos x="21" y="232"/>
                </a:cxn>
                <a:cxn ang="0">
                  <a:pos x="20" y="248"/>
                </a:cxn>
                <a:cxn ang="0">
                  <a:pos x="18" y="272"/>
                </a:cxn>
                <a:cxn ang="0">
                  <a:pos x="21" y="285"/>
                </a:cxn>
                <a:cxn ang="0">
                  <a:pos x="26" y="296"/>
                </a:cxn>
                <a:cxn ang="0">
                  <a:pos x="23" y="305"/>
                </a:cxn>
                <a:cxn ang="0">
                  <a:pos x="21" y="323"/>
                </a:cxn>
                <a:cxn ang="0">
                  <a:pos x="13" y="338"/>
                </a:cxn>
                <a:cxn ang="0">
                  <a:pos x="9" y="355"/>
                </a:cxn>
                <a:cxn ang="0">
                  <a:pos x="3" y="373"/>
                </a:cxn>
                <a:cxn ang="0">
                  <a:pos x="15" y="384"/>
                </a:cxn>
                <a:cxn ang="0">
                  <a:pos x="21" y="401"/>
                </a:cxn>
                <a:cxn ang="0">
                  <a:pos x="47" y="404"/>
                </a:cxn>
                <a:cxn ang="0">
                  <a:pos x="52" y="395"/>
                </a:cxn>
                <a:cxn ang="0">
                  <a:pos x="53" y="376"/>
                </a:cxn>
                <a:cxn ang="0">
                  <a:pos x="66" y="364"/>
                </a:cxn>
                <a:cxn ang="0">
                  <a:pos x="87" y="340"/>
                </a:cxn>
                <a:cxn ang="0">
                  <a:pos x="78" y="326"/>
                </a:cxn>
                <a:cxn ang="0">
                  <a:pos x="89" y="299"/>
                </a:cxn>
                <a:cxn ang="0">
                  <a:pos x="95" y="285"/>
                </a:cxn>
                <a:cxn ang="0">
                  <a:pos x="102" y="270"/>
                </a:cxn>
                <a:cxn ang="0">
                  <a:pos x="109" y="269"/>
                </a:cxn>
                <a:cxn ang="0">
                  <a:pos x="106" y="262"/>
                </a:cxn>
                <a:cxn ang="0">
                  <a:pos x="98" y="251"/>
                </a:cxn>
                <a:cxn ang="0">
                  <a:pos x="115" y="245"/>
                </a:cxn>
                <a:cxn ang="0">
                  <a:pos x="129" y="228"/>
                </a:cxn>
                <a:cxn ang="0">
                  <a:pos x="133" y="215"/>
                </a:cxn>
                <a:cxn ang="0">
                  <a:pos x="183" y="203"/>
                </a:cxn>
                <a:cxn ang="0">
                  <a:pos x="189" y="181"/>
                </a:cxn>
                <a:cxn ang="0">
                  <a:pos x="180" y="164"/>
                </a:cxn>
                <a:cxn ang="0">
                  <a:pos x="176" y="156"/>
                </a:cxn>
                <a:cxn ang="0">
                  <a:pos x="174" y="144"/>
                </a:cxn>
                <a:cxn ang="0">
                  <a:pos x="181" y="110"/>
                </a:cxn>
                <a:cxn ang="0">
                  <a:pos x="214" y="71"/>
                </a:cxn>
                <a:cxn ang="0">
                  <a:pos x="225" y="47"/>
                </a:cxn>
              </a:cxnLst>
              <a:rect l="0" t="0" r="r" b="b"/>
              <a:pathLst>
                <a:path w="228" h="450">
                  <a:moveTo>
                    <a:pt x="87" y="441"/>
                  </a:moveTo>
                  <a:cubicBezTo>
                    <a:pt x="81" y="441"/>
                    <a:pt x="68" y="430"/>
                    <a:pt x="65" y="427"/>
                  </a:cubicBezTo>
                  <a:cubicBezTo>
                    <a:pt x="61" y="424"/>
                    <a:pt x="64" y="421"/>
                    <a:pt x="59" y="421"/>
                  </a:cubicBezTo>
                  <a:cubicBezTo>
                    <a:pt x="55" y="422"/>
                    <a:pt x="58" y="418"/>
                    <a:pt x="60" y="417"/>
                  </a:cubicBezTo>
                  <a:cubicBezTo>
                    <a:pt x="62" y="415"/>
                    <a:pt x="59" y="411"/>
                    <a:pt x="56" y="410"/>
                  </a:cubicBezTo>
                  <a:cubicBezTo>
                    <a:pt x="56" y="417"/>
                    <a:pt x="54" y="447"/>
                    <a:pt x="56" y="448"/>
                  </a:cubicBezTo>
                  <a:cubicBezTo>
                    <a:pt x="58" y="448"/>
                    <a:pt x="71" y="446"/>
                    <a:pt x="75" y="449"/>
                  </a:cubicBezTo>
                  <a:cubicBezTo>
                    <a:pt x="77" y="449"/>
                    <a:pt x="79" y="450"/>
                    <a:pt x="80" y="449"/>
                  </a:cubicBezTo>
                  <a:cubicBezTo>
                    <a:pt x="83" y="446"/>
                    <a:pt x="90" y="447"/>
                    <a:pt x="94" y="445"/>
                  </a:cubicBezTo>
                  <a:cubicBezTo>
                    <a:pt x="98" y="442"/>
                    <a:pt x="93" y="442"/>
                    <a:pt x="87" y="441"/>
                  </a:cubicBezTo>
                  <a:close/>
                  <a:moveTo>
                    <a:pt x="225" y="47"/>
                  </a:moveTo>
                  <a:cubicBezTo>
                    <a:pt x="224" y="46"/>
                    <a:pt x="221" y="46"/>
                    <a:pt x="218" y="46"/>
                  </a:cubicBezTo>
                  <a:cubicBezTo>
                    <a:pt x="218" y="46"/>
                    <a:pt x="218" y="47"/>
                    <a:pt x="218" y="47"/>
                  </a:cubicBezTo>
                  <a:cubicBezTo>
                    <a:pt x="219" y="52"/>
                    <a:pt x="216" y="64"/>
                    <a:pt x="212" y="64"/>
                  </a:cubicBezTo>
                  <a:cubicBezTo>
                    <a:pt x="209" y="63"/>
                    <a:pt x="206" y="69"/>
                    <a:pt x="203" y="68"/>
                  </a:cubicBezTo>
                  <a:cubicBezTo>
                    <a:pt x="201" y="67"/>
                    <a:pt x="197" y="72"/>
                    <a:pt x="194" y="70"/>
                  </a:cubicBezTo>
                  <a:cubicBezTo>
                    <a:pt x="190" y="68"/>
                    <a:pt x="186" y="71"/>
                    <a:pt x="183" y="69"/>
                  </a:cubicBezTo>
                  <a:cubicBezTo>
                    <a:pt x="180" y="67"/>
                    <a:pt x="172" y="69"/>
                    <a:pt x="172" y="67"/>
                  </a:cubicBezTo>
                  <a:cubicBezTo>
                    <a:pt x="172" y="65"/>
                    <a:pt x="176" y="65"/>
                    <a:pt x="176" y="59"/>
                  </a:cubicBezTo>
                  <a:cubicBezTo>
                    <a:pt x="176" y="53"/>
                    <a:pt x="186" y="47"/>
                    <a:pt x="185" y="44"/>
                  </a:cubicBezTo>
                  <a:cubicBezTo>
                    <a:pt x="183" y="42"/>
                    <a:pt x="166" y="37"/>
                    <a:pt x="164" y="34"/>
                  </a:cubicBezTo>
                  <a:cubicBezTo>
                    <a:pt x="161" y="31"/>
                    <a:pt x="158" y="28"/>
                    <a:pt x="151" y="27"/>
                  </a:cubicBezTo>
                  <a:cubicBezTo>
                    <a:pt x="145" y="27"/>
                    <a:pt x="145" y="23"/>
                    <a:pt x="139" y="19"/>
                  </a:cubicBezTo>
                  <a:cubicBezTo>
                    <a:pt x="134" y="16"/>
                    <a:pt x="126" y="8"/>
                    <a:pt x="123" y="3"/>
                  </a:cubicBezTo>
                  <a:cubicBezTo>
                    <a:pt x="119" y="3"/>
                    <a:pt x="113" y="2"/>
                    <a:pt x="112" y="4"/>
                  </a:cubicBezTo>
                  <a:cubicBezTo>
                    <a:pt x="110" y="6"/>
                    <a:pt x="108" y="15"/>
                    <a:pt x="105" y="10"/>
                  </a:cubicBezTo>
                  <a:cubicBezTo>
                    <a:pt x="103" y="6"/>
                    <a:pt x="97" y="6"/>
                    <a:pt x="92" y="5"/>
                  </a:cubicBezTo>
                  <a:cubicBezTo>
                    <a:pt x="87" y="4"/>
                    <a:pt x="88" y="0"/>
                    <a:pt x="82" y="5"/>
                  </a:cubicBezTo>
                  <a:cubicBezTo>
                    <a:pt x="80" y="8"/>
                    <a:pt x="77" y="10"/>
                    <a:pt x="74" y="12"/>
                  </a:cubicBezTo>
                  <a:cubicBezTo>
                    <a:pt x="74" y="17"/>
                    <a:pt x="73" y="23"/>
                    <a:pt x="72" y="25"/>
                  </a:cubicBezTo>
                  <a:cubicBezTo>
                    <a:pt x="70" y="28"/>
                    <a:pt x="59" y="33"/>
                    <a:pt x="59" y="35"/>
                  </a:cubicBezTo>
                  <a:cubicBezTo>
                    <a:pt x="59" y="38"/>
                    <a:pt x="60" y="42"/>
                    <a:pt x="58" y="43"/>
                  </a:cubicBezTo>
                  <a:cubicBezTo>
                    <a:pt x="56" y="45"/>
                    <a:pt x="63" y="54"/>
                    <a:pt x="59" y="56"/>
                  </a:cubicBezTo>
                  <a:cubicBezTo>
                    <a:pt x="56" y="58"/>
                    <a:pt x="62" y="61"/>
                    <a:pt x="60" y="63"/>
                  </a:cubicBezTo>
                  <a:cubicBezTo>
                    <a:pt x="57" y="65"/>
                    <a:pt x="53" y="66"/>
                    <a:pt x="53" y="69"/>
                  </a:cubicBezTo>
                  <a:cubicBezTo>
                    <a:pt x="53" y="71"/>
                    <a:pt x="53" y="77"/>
                    <a:pt x="49" y="78"/>
                  </a:cubicBezTo>
                  <a:cubicBezTo>
                    <a:pt x="46" y="79"/>
                    <a:pt x="44" y="84"/>
                    <a:pt x="44" y="88"/>
                  </a:cubicBezTo>
                  <a:cubicBezTo>
                    <a:pt x="44" y="92"/>
                    <a:pt x="40" y="89"/>
                    <a:pt x="41" y="94"/>
                  </a:cubicBezTo>
                  <a:cubicBezTo>
                    <a:pt x="43" y="99"/>
                    <a:pt x="45" y="105"/>
                    <a:pt x="41" y="106"/>
                  </a:cubicBezTo>
                  <a:cubicBezTo>
                    <a:pt x="38" y="107"/>
                    <a:pt x="39" y="115"/>
                    <a:pt x="37" y="115"/>
                  </a:cubicBezTo>
                  <a:cubicBezTo>
                    <a:pt x="35" y="115"/>
                    <a:pt x="34" y="123"/>
                    <a:pt x="37" y="127"/>
                  </a:cubicBezTo>
                  <a:cubicBezTo>
                    <a:pt x="40" y="131"/>
                    <a:pt x="40" y="134"/>
                    <a:pt x="40" y="138"/>
                  </a:cubicBezTo>
                  <a:cubicBezTo>
                    <a:pt x="40" y="142"/>
                    <a:pt x="44" y="144"/>
                    <a:pt x="43" y="148"/>
                  </a:cubicBezTo>
                  <a:cubicBezTo>
                    <a:pt x="42" y="152"/>
                    <a:pt x="42" y="155"/>
                    <a:pt x="40" y="157"/>
                  </a:cubicBezTo>
                  <a:cubicBezTo>
                    <a:pt x="38" y="159"/>
                    <a:pt x="40" y="164"/>
                    <a:pt x="37" y="165"/>
                  </a:cubicBezTo>
                  <a:cubicBezTo>
                    <a:pt x="34" y="167"/>
                    <a:pt x="39" y="177"/>
                    <a:pt x="37" y="180"/>
                  </a:cubicBezTo>
                  <a:cubicBezTo>
                    <a:pt x="34" y="182"/>
                    <a:pt x="28" y="183"/>
                    <a:pt x="28" y="191"/>
                  </a:cubicBezTo>
                  <a:cubicBezTo>
                    <a:pt x="28" y="198"/>
                    <a:pt x="29" y="202"/>
                    <a:pt x="28" y="206"/>
                  </a:cubicBezTo>
                  <a:cubicBezTo>
                    <a:pt x="28" y="208"/>
                    <a:pt x="32" y="208"/>
                    <a:pt x="31" y="212"/>
                  </a:cubicBezTo>
                  <a:cubicBezTo>
                    <a:pt x="31" y="216"/>
                    <a:pt x="25" y="214"/>
                    <a:pt x="25" y="216"/>
                  </a:cubicBezTo>
                  <a:cubicBezTo>
                    <a:pt x="24" y="219"/>
                    <a:pt x="26" y="225"/>
                    <a:pt x="24" y="225"/>
                  </a:cubicBezTo>
                  <a:cubicBezTo>
                    <a:pt x="22" y="225"/>
                    <a:pt x="21" y="227"/>
                    <a:pt x="21" y="232"/>
                  </a:cubicBezTo>
                  <a:cubicBezTo>
                    <a:pt x="21" y="237"/>
                    <a:pt x="18" y="237"/>
                    <a:pt x="18" y="240"/>
                  </a:cubicBezTo>
                  <a:cubicBezTo>
                    <a:pt x="18" y="242"/>
                    <a:pt x="20" y="245"/>
                    <a:pt x="20" y="248"/>
                  </a:cubicBezTo>
                  <a:cubicBezTo>
                    <a:pt x="20" y="250"/>
                    <a:pt x="22" y="259"/>
                    <a:pt x="20" y="260"/>
                  </a:cubicBezTo>
                  <a:cubicBezTo>
                    <a:pt x="17" y="260"/>
                    <a:pt x="16" y="270"/>
                    <a:pt x="18" y="272"/>
                  </a:cubicBezTo>
                  <a:cubicBezTo>
                    <a:pt x="20" y="273"/>
                    <a:pt x="20" y="276"/>
                    <a:pt x="19" y="278"/>
                  </a:cubicBezTo>
                  <a:cubicBezTo>
                    <a:pt x="18" y="280"/>
                    <a:pt x="24" y="282"/>
                    <a:pt x="21" y="285"/>
                  </a:cubicBezTo>
                  <a:cubicBezTo>
                    <a:pt x="18" y="288"/>
                    <a:pt x="20" y="292"/>
                    <a:pt x="24" y="291"/>
                  </a:cubicBezTo>
                  <a:cubicBezTo>
                    <a:pt x="27" y="290"/>
                    <a:pt x="29" y="296"/>
                    <a:pt x="26" y="296"/>
                  </a:cubicBezTo>
                  <a:cubicBezTo>
                    <a:pt x="22" y="296"/>
                    <a:pt x="18" y="296"/>
                    <a:pt x="21" y="298"/>
                  </a:cubicBezTo>
                  <a:cubicBezTo>
                    <a:pt x="24" y="300"/>
                    <a:pt x="27" y="304"/>
                    <a:pt x="23" y="305"/>
                  </a:cubicBezTo>
                  <a:cubicBezTo>
                    <a:pt x="19" y="307"/>
                    <a:pt x="22" y="310"/>
                    <a:pt x="21" y="314"/>
                  </a:cubicBezTo>
                  <a:cubicBezTo>
                    <a:pt x="20" y="318"/>
                    <a:pt x="24" y="322"/>
                    <a:pt x="21" y="323"/>
                  </a:cubicBezTo>
                  <a:cubicBezTo>
                    <a:pt x="18" y="324"/>
                    <a:pt x="22" y="330"/>
                    <a:pt x="18" y="331"/>
                  </a:cubicBezTo>
                  <a:cubicBezTo>
                    <a:pt x="13" y="331"/>
                    <a:pt x="16" y="336"/>
                    <a:pt x="13" y="338"/>
                  </a:cubicBezTo>
                  <a:cubicBezTo>
                    <a:pt x="10" y="341"/>
                    <a:pt x="17" y="345"/>
                    <a:pt x="13" y="347"/>
                  </a:cubicBezTo>
                  <a:cubicBezTo>
                    <a:pt x="10" y="349"/>
                    <a:pt x="12" y="355"/>
                    <a:pt x="9" y="355"/>
                  </a:cubicBezTo>
                  <a:cubicBezTo>
                    <a:pt x="5" y="355"/>
                    <a:pt x="3" y="360"/>
                    <a:pt x="2" y="362"/>
                  </a:cubicBezTo>
                  <a:cubicBezTo>
                    <a:pt x="2" y="365"/>
                    <a:pt x="0" y="369"/>
                    <a:pt x="3" y="373"/>
                  </a:cubicBezTo>
                  <a:cubicBezTo>
                    <a:pt x="6" y="376"/>
                    <a:pt x="2" y="379"/>
                    <a:pt x="5" y="380"/>
                  </a:cubicBezTo>
                  <a:cubicBezTo>
                    <a:pt x="7" y="382"/>
                    <a:pt x="17" y="380"/>
                    <a:pt x="15" y="384"/>
                  </a:cubicBezTo>
                  <a:cubicBezTo>
                    <a:pt x="14" y="388"/>
                    <a:pt x="14" y="396"/>
                    <a:pt x="16" y="396"/>
                  </a:cubicBezTo>
                  <a:cubicBezTo>
                    <a:pt x="18" y="396"/>
                    <a:pt x="19" y="402"/>
                    <a:pt x="21" y="401"/>
                  </a:cubicBezTo>
                  <a:cubicBezTo>
                    <a:pt x="24" y="401"/>
                    <a:pt x="36" y="399"/>
                    <a:pt x="41" y="401"/>
                  </a:cubicBezTo>
                  <a:cubicBezTo>
                    <a:pt x="44" y="402"/>
                    <a:pt x="46" y="403"/>
                    <a:pt x="47" y="404"/>
                  </a:cubicBezTo>
                  <a:cubicBezTo>
                    <a:pt x="50" y="403"/>
                    <a:pt x="57" y="407"/>
                    <a:pt x="58" y="406"/>
                  </a:cubicBezTo>
                  <a:cubicBezTo>
                    <a:pt x="60" y="404"/>
                    <a:pt x="52" y="398"/>
                    <a:pt x="52" y="395"/>
                  </a:cubicBezTo>
                  <a:cubicBezTo>
                    <a:pt x="52" y="393"/>
                    <a:pt x="51" y="389"/>
                    <a:pt x="51" y="387"/>
                  </a:cubicBezTo>
                  <a:cubicBezTo>
                    <a:pt x="51" y="384"/>
                    <a:pt x="50" y="379"/>
                    <a:pt x="53" y="376"/>
                  </a:cubicBezTo>
                  <a:cubicBezTo>
                    <a:pt x="57" y="374"/>
                    <a:pt x="57" y="371"/>
                    <a:pt x="59" y="372"/>
                  </a:cubicBezTo>
                  <a:cubicBezTo>
                    <a:pt x="61" y="372"/>
                    <a:pt x="66" y="370"/>
                    <a:pt x="66" y="364"/>
                  </a:cubicBezTo>
                  <a:cubicBezTo>
                    <a:pt x="66" y="358"/>
                    <a:pt x="69" y="356"/>
                    <a:pt x="74" y="351"/>
                  </a:cubicBezTo>
                  <a:cubicBezTo>
                    <a:pt x="80" y="347"/>
                    <a:pt x="89" y="342"/>
                    <a:pt x="87" y="340"/>
                  </a:cubicBezTo>
                  <a:cubicBezTo>
                    <a:pt x="86" y="338"/>
                    <a:pt x="89" y="332"/>
                    <a:pt x="89" y="329"/>
                  </a:cubicBezTo>
                  <a:cubicBezTo>
                    <a:pt x="89" y="327"/>
                    <a:pt x="81" y="327"/>
                    <a:pt x="78" y="326"/>
                  </a:cubicBezTo>
                  <a:cubicBezTo>
                    <a:pt x="75" y="325"/>
                    <a:pt x="65" y="318"/>
                    <a:pt x="70" y="309"/>
                  </a:cubicBezTo>
                  <a:cubicBezTo>
                    <a:pt x="75" y="300"/>
                    <a:pt x="86" y="299"/>
                    <a:pt x="89" y="299"/>
                  </a:cubicBezTo>
                  <a:cubicBezTo>
                    <a:pt x="92" y="298"/>
                    <a:pt x="89" y="294"/>
                    <a:pt x="92" y="293"/>
                  </a:cubicBezTo>
                  <a:cubicBezTo>
                    <a:pt x="94" y="291"/>
                    <a:pt x="95" y="289"/>
                    <a:pt x="95" y="285"/>
                  </a:cubicBezTo>
                  <a:cubicBezTo>
                    <a:pt x="95" y="281"/>
                    <a:pt x="95" y="274"/>
                    <a:pt x="99" y="273"/>
                  </a:cubicBezTo>
                  <a:cubicBezTo>
                    <a:pt x="104" y="273"/>
                    <a:pt x="105" y="270"/>
                    <a:pt x="102" y="270"/>
                  </a:cubicBezTo>
                  <a:cubicBezTo>
                    <a:pt x="99" y="269"/>
                    <a:pt x="98" y="266"/>
                    <a:pt x="103" y="265"/>
                  </a:cubicBezTo>
                  <a:cubicBezTo>
                    <a:pt x="107" y="265"/>
                    <a:pt x="106" y="269"/>
                    <a:pt x="109" y="269"/>
                  </a:cubicBezTo>
                  <a:cubicBezTo>
                    <a:pt x="112" y="269"/>
                    <a:pt x="118" y="263"/>
                    <a:pt x="113" y="260"/>
                  </a:cubicBezTo>
                  <a:cubicBezTo>
                    <a:pt x="109" y="257"/>
                    <a:pt x="108" y="262"/>
                    <a:pt x="106" y="262"/>
                  </a:cubicBezTo>
                  <a:cubicBezTo>
                    <a:pt x="103" y="263"/>
                    <a:pt x="102" y="259"/>
                    <a:pt x="99" y="259"/>
                  </a:cubicBezTo>
                  <a:cubicBezTo>
                    <a:pt x="97" y="259"/>
                    <a:pt x="99" y="253"/>
                    <a:pt x="98" y="251"/>
                  </a:cubicBezTo>
                  <a:cubicBezTo>
                    <a:pt x="97" y="248"/>
                    <a:pt x="95" y="243"/>
                    <a:pt x="97" y="240"/>
                  </a:cubicBezTo>
                  <a:cubicBezTo>
                    <a:pt x="99" y="237"/>
                    <a:pt x="108" y="244"/>
                    <a:pt x="115" y="245"/>
                  </a:cubicBezTo>
                  <a:cubicBezTo>
                    <a:pt x="123" y="245"/>
                    <a:pt x="128" y="241"/>
                    <a:pt x="128" y="238"/>
                  </a:cubicBezTo>
                  <a:cubicBezTo>
                    <a:pt x="128" y="236"/>
                    <a:pt x="125" y="231"/>
                    <a:pt x="129" y="228"/>
                  </a:cubicBezTo>
                  <a:cubicBezTo>
                    <a:pt x="134" y="225"/>
                    <a:pt x="130" y="224"/>
                    <a:pt x="129" y="220"/>
                  </a:cubicBezTo>
                  <a:cubicBezTo>
                    <a:pt x="127" y="216"/>
                    <a:pt x="131" y="213"/>
                    <a:pt x="133" y="215"/>
                  </a:cubicBezTo>
                  <a:cubicBezTo>
                    <a:pt x="135" y="217"/>
                    <a:pt x="149" y="216"/>
                    <a:pt x="162" y="213"/>
                  </a:cubicBezTo>
                  <a:cubicBezTo>
                    <a:pt x="174" y="211"/>
                    <a:pt x="182" y="206"/>
                    <a:pt x="183" y="203"/>
                  </a:cubicBezTo>
                  <a:cubicBezTo>
                    <a:pt x="184" y="199"/>
                    <a:pt x="192" y="191"/>
                    <a:pt x="193" y="188"/>
                  </a:cubicBezTo>
                  <a:cubicBezTo>
                    <a:pt x="195" y="185"/>
                    <a:pt x="194" y="181"/>
                    <a:pt x="189" y="181"/>
                  </a:cubicBezTo>
                  <a:cubicBezTo>
                    <a:pt x="184" y="180"/>
                    <a:pt x="184" y="174"/>
                    <a:pt x="187" y="171"/>
                  </a:cubicBezTo>
                  <a:cubicBezTo>
                    <a:pt x="189" y="168"/>
                    <a:pt x="185" y="165"/>
                    <a:pt x="180" y="164"/>
                  </a:cubicBezTo>
                  <a:cubicBezTo>
                    <a:pt x="176" y="164"/>
                    <a:pt x="168" y="160"/>
                    <a:pt x="172" y="156"/>
                  </a:cubicBezTo>
                  <a:cubicBezTo>
                    <a:pt x="174" y="154"/>
                    <a:pt x="175" y="155"/>
                    <a:pt x="176" y="156"/>
                  </a:cubicBezTo>
                  <a:cubicBezTo>
                    <a:pt x="177" y="154"/>
                    <a:pt x="178" y="151"/>
                    <a:pt x="177" y="151"/>
                  </a:cubicBezTo>
                  <a:cubicBezTo>
                    <a:pt x="176" y="150"/>
                    <a:pt x="174" y="151"/>
                    <a:pt x="174" y="144"/>
                  </a:cubicBezTo>
                  <a:cubicBezTo>
                    <a:pt x="174" y="137"/>
                    <a:pt x="177" y="138"/>
                    <a:pt x="177" y="129"/>
                  </a:cubicBezTo>
                  <a:cubicBezTo>
                    <a:pt x="177" y="120"/>
                    <a:pt x="181" y="115"/>
                    <a:pt x="181" y="110"/>
                  </a:cubicBezTo>
                  <a:cubicBezTo>
                    <a:pt x="181" y="105"/>
                    <a:pt x="189" y="100"/>
                    <a:pt x="194" y="92"/>
                  </a:cubicBezTo>
                  <a:cubicBezTo>
                    <a:pt x="199" y="84"/>
                    <a:pt x="209" y="74"/>
                    <a:pt x="214" y="71"/>
                  </a:cubicBezTo>
                  <a:cubicBezTo>
                    <a:pt x="218" y="69"/>
                    <a:pt x="226" y="66"/>
                    <a:pt x="227" y="64"/>
                  </a:cubicBezTo>
                  <a:cubicBezTo>
                    <a:pt x="228" y="61"/>
                    <a:pt x="227" y="48"/>
                    <a:pt x="225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109"/>
            <p:cNvSpPr/>
            <p:nvPr/>
          </p:nvSpPr>
          <p:spPr bwMode="auto">
            <a:xfrm>
              <a:off x="2709863" y="3640138"/>
              <a:ext cx="190500" cy="973138"/>
            </a:xfrm>
            <a:custGeom>
              <a:avLst/>
              <a:gdLst/>
              <a:ahLst/>
              <a:cxnLst>
                <a:cxn ang="0">
                  <a:pos x="40" y="435"/>
                </a:cxn>
                <a:cxn ang="0">
                  <a:pos x="27" y="413"/>
                </a:cxn>
                <a:cxn ang="0">
                  <a:pos x="38" y="389"/>
                </a:cxn>
                <a:cxn ang="0">
                  <a:pos x="46" y="365"/>
                </a:cxn>
                <a:cxn ang="0">
                  <a:pos x="51" y="347"/>
                </a:cxn>
                <a:cxn ang="0">
                  <a:pos x="44" y="329"/>
                </a:cxn>
                <a:cxn ang="0">
                  <a:pos x="45" y="299"/>
                </a:cxn>
                <a:cxn ang="0">
                  <a:pos x="49" y="276"/>
                </a:cxn>
                <a:cxn ang="0">
                  <a:pos x="53" y="257"/>
                </a:cxn>
                <a:cxn ang="0">
                  <a:pos x="62" y="216"/>
                </a:cxn>
                <a:cxn ang="0">
                  <a:pos x="65" y="189"/>
                </a:cxn>
                <a:cxn ang="0">
                  <a:pos x="66" y="157"/>
                </a:cxn>
                <a:cxn ang="0">
                  <a:pos x="74" y="129"/>
                </a:cxn>
                <a:cxn ang="0">
                  <a:pos x="84" y="107"/>
                </a:cxn>
                <a:cxn ang="0">
                  <a:pos x="97" y="76"/>
                </a:cxn>
                <a:cxn ang="0">
                  <a:pos x="89" y="53"/>
                </a:cxn>
                <a:cxn ang="0">
                  <a:pos x="84" y="25"/>
                </a:cxn>
                <a:cxn ang="0">
                  <a:pos x="71" y="2"/>
                </a:cxn>
                <a:cxn ang="0">
                  <a:pos x="64" y="23"/>
                </a:cxn>
                <a:cxn ang="0">
                  <a:pos x="62" y="75"/>
                </a:cxn>
                <a:cxn ang="0">
                  <a:pos x="53" y="128"/>
                </a:cxn>
                <a:cxn ang="0">
                  <a:pos x="48" y="163"/>
                </a:cxn>
                <a:cxn ang="0">
                  <a:pos x="41" y="210"/>
                </a:cxn>
                <a:cxn ang="0">
                  <a:pos x="26" y="251"/>
                </a:cxn>
                <a:cxn ang="0">
                  <a:pos x="24" y="286"/>
                </a:cxn>
                <a:cxn ang="0">
                  <a:pos x="17" y="319"/>
                </a:cxn>
                <a:cxn ang="0">
                  <a:pos x="32" y="302"/>
                </a:cxn>
                <a:cxn ang="0">
                  <a:pos x="34" y="320"/>
                </a:cxn>
                <a:cxn ang="0">
                  <a:pos x="30" y="342"/>
                </a:cxn>
                <a:cxn ang="0">
                  <a:pos x="25" y="357"/>
                </a:cxn>
                <a:cxn ang="0">
                  <a:pos x="23" y="354"/>
                </a:cxn>
                <a:cxn ang="0">
                  <a:pos x="15" y="357"/>
                </a:cxn>
                <a:cxn ang="0">
                  <a:pos x="2" y="374"/>
                </a:cxn>
                <a:cxn ang="0">
                  <a:pos x="17" y="376"/>
                </a:cxn>
                <a:cxn ang="0">
                  <a:pos x="25" y="389"/>
                </a:cxn>
                <a:cxn ang="0">
                  <a:pos x="11" y="393"/>
                </a:cxn>
                <a:cxn ang="0">
                  <a:pos x="13" y="400"/>
                </a:cxn>
                <a:cxn ang="0">
                  <a:pos x="6" y="412"/>
                </a:cxn>
                <a:cxn ang="0">
                  <a:pos x="15" y="416"/>
                </a:cxn>
                <a:cxn ang="0">
                  <a:pos x="16" y="427"/>
                </a:cxn>
                <a:cxn ang="0">
                  <a:pos x="9" y="441"/>
                </a:cxn>
                <a:cxn ang="0">
                  <a:pos x="23" y="444"/>
                </a:cxn>
                <a:cxn ang="0">
                  <a:pos x="28" y="448"/>
                </a:cxn>
                <a:cxn ang="0">
                  <a:pos x="22" y="462"/>
                </a:cxn>
                <a:cxn ang="0">
                  <a:pos x="41" y="462"/>
                </a:cxn>
                <a:cxn ang="0">
                  <a:pos x="28" y="472"/>
                </a:cxn>
                <a:cxn ang="0">
                  <a:pos x="42" y="470"/>
                </a:cxn>
                <a:cxn ang="0">
                  <a:pos x="26" y="481"/>
                </a:cxn>
                <a:cxn ang="0">
                  <a:pos x="41" y="483"/>
                </a:cxn>
                <a:cxn ang="0">
                  <a:pos x="64" y="461"/>
                </a:cxn>
                <a:cxn ang="0">
                  <a:pos x="71" y="473"/>
                </a:cxn>
                <a:cxn ang="0">
                  <a:pos x="61" y="477"/>
                </a:cxn>
                <a:cxn ang="0">
                  <a:pos x="50" y="486"/>
                </a:cxn>
                <a:cxn ang="0">
                  <a:pos x="58" y="503"/>
                </a:cxn>
                <a:cxn ang="0">
                  <a:pos x="74" y="500"/>
                </a:cxn>
                <a:cxn ang="0">
                  <a:pos x="91" y="501"/>
                </a:cxn>
                <a:cxn ang="0">
                  <a:pos x="81" y="499"/>
                </a:cxn>
                <a:cxn ang="0">
                  <a:pos x="71" y="457"/>
                </a:cxn>
                <a:cxn ang="0">
                  <a:pos x="46" y="452"/>
                </a:cxn>
              </a:cxnLst>
              <a:rect l="0" t="0" r="r" b="b"/>
              <a:pathLst>
                <a:path w="100" h="510">
                  <a:moveTo>
                    <a:pt x="46" y="452"/>
                  </a:moveTo>
                  <a:cubicBezTo>
                    <a:pt x="44" y="453"/>
                    <a:pt x="43" y="447"/>
                    <a:pt x="41" y="447"/>
                  </a:cubicBezTo>
                  <a:cubicBezTo>
                    <a:pt x="39" y="447"/>
                    <a:pt x="39" y="439"/>
                    <a:pt x="40" y="435"/>
                  </a:cubicBezTo>
                  <a:cubicBezTo>
                    <a:pt x="42" y="431"/>
                    <a:pt x="32" y="433"/>
                    <a:pt x="30" y="431"/>
                  </a:cubicBezTo>
                  <a:cubicBezTo>
                    <a:pt x="27" y="430"/>
                    <a:pt x="31" y="427"/>
                    <a:pt x="28" y="424"/>
                  </a:cubicBezTo>
                  <a:cubicBezTo>
                    <a:pt x="25" y="420"/>
                    <a:pt x="27" y="416"/>
                    <a:pt x="27" y="413"/>
                  </a:cubicBezTo>
                  <a:cubicBezTo>
                    <a:pt x="28" y="411"/>
                    <a:pt x="30" y="406"/>
                    <a:pt x="34" y="406"/>
                  </a:cubicBezTo>
                  <a:cubicBezTo>
                    <a:pt x="37" y="406"/>
                    <a:pt x="35" y="400"/>
                    <a:pt x="38" y="398"/>
                  </a:cubicBezTo>
                  <a:cubicBezTo>
                    <a:pt x="42" y="396"/>
                    <a:pt x="35" y="392"/>
                    <a:pt x="38" y="389"/>
                  </a:cubicBezTo>
                  <a:cubicBezTo>
                    <a:pt x="41" y="387"/>
                    <a:pt x="38" y="382"/>
                    <a:pt x="43" y="382"/>
                  </a:cubicBezTo>
                  <a:cubicBezTo>
                    <a:pt x="47" y="381"/>
                    <a:pt x="43" y="375"/>
                    <a:pt x="46" y="374"/>
                  </a:cubicBezTo>
                  <a:cubicBezTo>
                    <a:pt x="49" y="373"/>
                    <a:pt x="45" y="369"/>
                    <a:pt x="46" y="365"/>
                  </a:cubicBezTo>
                  <a:cubicBezTo>
                    <a:pt x="47" y="361"/>
                    <a:pt x="44" y="358"/>
                    <a:pt x="48" y="356"/>
                  </a:cubicBezTo>
                  <a:cubicBezTo>
                    <a:pt x="52" y="355"/>
                    <a:pt x="49" y="351"/>
                    <a:pt x="46" y="349"/>
                  </a:cubicBezTo>
                  <a:cubicBezTo>
                    <a:pt x="43" y="347"/>
                    <a:pt x="47" y="347"/>
                    <a:pt x="51" y="347"/>
                  </a:cubicBezTo>
                  <a:cubicBezTo>
                    <a:pt x="54" y="347"/>
                    <a:pt x="52" y="341"/>
                    <a:pt x="49" y="342"/>
                  </a:cubicBezTo>
                  <a:cubicBezTo>
                    <a:pt x="45" y="343"/>
                    <a:pt x="43" y="339"/>
                    <a:pt x="46" y="336"/>
                  </a:cubicBezTo>
                  <a:cubicBezTo>
                    <a:pt x="49" y="333"/>
                    <a:pt x="43" y="331"/>
                    <a:pt x="44" y="329"/>
                  </a:cubicBezTo>
                  <a:cubicBezTo>
                    <a:pt x="45" y="327"/>
                    <a:pt x="45" y="324"/>
                    <a:pt x="43" y="323"/>
                  </a:cubicBezTo>
                  <a:cubicBezTo>
                    <a:pt x="41" y="321"/>
                    <a:pt x="42" y="311"/>
                    <a:pt x="45" y="311"/>
                  </a:cubicBezTo>
                  <a:cubicBezTo>
                    <a:pt x="47" y="310"/>
                    <a:pt x="45" y="301"/>
                    <a:pt x="45" y="299"/>
                  </a:cubicBezTo>
                  <a:cubicBezTo>
                    <a:pt x="45" y="296"/>
                    <a:pt x="43" y="293"/>
                    <a:pt x="43" y="291"/>
                  </a:cubicBezTo>
                  <a:cubicBezTo>
                    <a:pt x="43" y="288"/>
                    <a:pt x="46" y="288"/>
                    <a:pt x="46" y="283"/>
                  </a:cubicBezTo>
                  <a:cubicBezTo>
                    <a:pt x="46" y="278"/>
                    <a:pt x="47" y="276"/>
                    <a:pt x="49" y="276"/>
                  </a:cubicBezTo>
                  <a:cubicBezTo>
                    <a:pt x="51" y="276"/>
                    <a:pt x="49" y="270"/>
                    <a:pt x="50" y="267"/>
                  </a:cubicBezTo>
                  <a:cubicBezTo>
                    <a:pt x="50" y="265"/>
                    <a:pt x="56" y="267"/>
                    <a:pt x="56" y="263"/>
                  </a:cubicBezTo>
                  <a:cubicBezTo>
                    <a:pt x="57" y="259"/>
                    <a:pt x="53" y="259"/>
                    <a:pt x="53" y="257"/>
                  </a:cubicBezTo>
                  <a:cubicBezTo>
                    <a:pt x="54" y="253"/>
                    <a:pt x="53" y="249"/>
                    <a:pt x="53" y="242"/>
                  </a:cubicBezTo>
                  <a:cubicBezTo>
                    <a:pt x="53" y="234"/>
                    <a:pt x="59" y="233"/>
                    <a:pt x="62" y="231"/>
                  </a:cubicBezTo>
                  <a:cubicBezTo>
                    <a:pt x="64" y="228"/>
                    <a:pt x="59" y="218"/>
                    <a:pt x="62" y="216"/>
                  </a:cubicBezTo>
                  <a:cubicBezTo>
                    <a:pt x="65" y="215"/>
                    <a:pt x="63" y="210"/>
                    <a:pt x="65" y="208"/>
                  </a:cubicBezTo>
                  <a:cubicBezTo>
                    <a:pt x="67" y="206"/>
                    <a:pt x="67" y="203"/>
                    <a:pt x="68" y="199"/>
                  </a:cubicBezTo>
                  <a:cubicBezTo>
                    <a:pt x="69" y="195"/>
                    <a:pt x="65" y="193"/>
                    <a:pt x="65" y="189"/>
                  </a:cubicBezTo>
                  <a:cubicBezTo>
                    <a:pt x="65" y="185"/>
                    <a:pt x="65" y="182"/>
                    <a:pt x="62" y="178"/>
                  </a:cubicBezTo>
                  <a:cubicBezTo>
                    <a:pt x="59" y="174"/>
                    <a:pt x="60" y="166"/>
                    <a:pt x="62" y="166"/>
                  </a:cubicBezTo>
                  <a:cubicBezTo>
                    <a:pt x="64" y="166"/>
                    <a:pt x="63" y="158"/>
                    <a:pt x="66" y="157"/>
                  </a:cubicBezTo>
                  <a:cubicBezTo>
                    <a:pt x="70" y="156"/>
                    <a:pt x="68" y="150"/>
                    <a:pt x="66" y="145"/>
                  </a:cubicBezTo>
                  <a:cubicBezTo>
                    <a:pt x="65" y="140"/>
                    <a:pt x="69" y="143"/>
                    <a:pt x="69" y="139"/>
                  </a:cubicBezTo>
                  <a:cubicBezTo>
                    <a:pt x="69" y="135"/>
                    <a:pt x="71" y="130"/>
                    <a:pt x="74" y="129"/>
                  </a:cubicBezTo>
                  <a:cubicBezTo>
                    <a:pt x="78" y="128"/>
                    <a:pt x="78" y="122"/>
                    <a:pt x="78" y="120"/>
                  </a:cubicBezTo>
                  <a:cubicBezTo>
                    <a:pt x="78" y="117"/>
                    <a:pt x="82" y="116"/>
                    <a:pt x="85" y="114"/>
                  </a:cubicBezTo>
                  <a:cubicBezTo>
                    <a:pt x="87" y="112"/>
                    <a:pt x="81" y="109"/>
                    <a:pt x="84" y="107"/>
                  </a:cubicBezTo>
                  <a:cubicBezTo>
                    <a:pt x="88" y="105"/>
                    <a:pt x="81" y="96"/>
                    <a:pt x="83" y="94"/>
                  </a:cubicBezTo>
                  <a:cubicBezTo>
                    <a:pt x="85" y="93"/>
                    <a:pt x="84" y="89"/>
                    <a:pt x="84" y="86"/>
                  </a:cubicBezTo>
                  <a:cubicBezTo>
                    <a:pt x="84" y="84"/>
                    <a:pt x="95" y="79"/>
                    <a:pt x="97" y="76"/>
                  </a:cubicBezTo>
                  <a:cubicBezTo>
                    <a:pt x="98" y="74"/>
                    <a:pt x="99" y="68"/>
                    <a:pt x="99" y="63"/>
                  </a:cubicBezTo>
                  <a:cubicBezTo>
                    <a:pt x="96" y="65"/>
                    <a:pt x="93" y="66"/>
                    <a:pt x="92" y="65"/>
                  </a:cubicBezTo>
                  <a:cubicBezTo>
                    <a:pt x="91" y="63"/>
                    <a:pt x="92" y="56"/>
                    <a:pt x="89" y="53"/>
                  </a:cubicBezTo>
                  <a:cubicBezTo>
                    <a:pt x="86" y="50"/>
                    <a:pt x="88" y="44"/>
                    <a:pt x="85" y="43"/>
                  </a:cubicBezTo>
                  <a:cubicBezTo>
                    <a:pt x="82" y="41"/>
                    <a:pt x="79" y="35"/>
                    <a:pt x="81" y="33"/>
                  </a:cubicBezTo>
                  <a:cubicBezTo>
                    <a:pt x="84" y="31"/>
                    <a:pt x="81" y="27"/>
                    <a:pt x="84" y="25"/>
                  </a:cubicBezTo>
                  <a:cubicBezTo>
                    <a:pt x="86" y="23"/>
                    <a:pt x="82" y="23"/>
                    <a:pt x="79" y="19"/>
                  </a:cubicBezTo>
                  <a:cubicBezTo>
                    <a:pt x="76" y="15"/>
                    <a:pt x="80" y="10"/>
                    <a:pt x="76" y="7"/>
                  </a:cubicBezTo>
                  <a:cubicBezTo>
                    <a:pt x="72" y="4"/>
                    <a:pt x="72" y="0"/>
                    <a:pt x="71" y="2"/>
                  </a:cubicBezTo>
                  <a:cubicBezTo>
                    <a:pt x="70" y="4"/>
                    <a:pt x="70" y="9"/>
                    <a:pt x="67" y="11"/>
                  </a:cubicBezTo>
                  <a:cubicBezTo>
                    <a:pt x="66" y="11"/>
                    <a:pt x="65" y="12"/>
                    <a:pt x="64" y="13"/>
                  </a:cubicBezTo>
                  <a:cubicBezTo>
                    <a:pt x="64" y="15"/>
                    <a:pt x="63" y="20"/>
                    <a:pt x="64" y="23"/>
                  </a:cubicBezTo>
                  <a:cubicBezTo>
                    <a:pt x="66" y="27"/>
                    <a:pt x="67" y="45"/>
                    <a:pt x="65" y="52"/>
                  </a:cubicBezTo>
                  <a:cubicBezTo>
                    <a:pt x="64" y="59"/>
                    <a:pt x="62" y="65"/>
                    <a:pt x="61" y="69"/>
                  </a:cubicBezTo>
                  <a:cubicBezTo>
                    <a:pt x="59" y="73"/>
                    <a:pt x="64" y="73"/>
                    <a:pt x="62" y="75"/>
                  </a:cubicBezTo>
                  <a:cubicBezTo>
                    <a:pt x="60" y="77"/>
                    <a:pt x="61" y="82"/>
                    <a:pt x="61" y="90"/>
                  </a:cubicBezTo>
                  <a:cubicBezTo>
                    <a:pt x="61" y="98"/>
                    <a:pt x="56" y="112"/>
                    <a:pt x="56" y="116"/>
                  </a:cubicBezTo>
                  <a:cubicBezTo>
                    <a:pt x="56" y="120"/>
                    <a:pt x="52" y="123"/>
                    <a:pt x="53" y="128"/>
                  </a:cubicBezTo>
                  <a:cubicBezTo>
                    <a:pt x="53" y="133"/>
                    <a:pt x="51" y="135"/>
                    <a:pt x="48" y="138"/>
                  </a:cubicBezTo>
                  <a:cubicBezTo>
                    <a:pt x="45" y="140"/>
                    <a:pt x="52" y="147"/>
                    <a:pt x="52" y="151"/>
                  </a:cubicBezTo>
                  <a:cubicBezTo>
                    <a:pt x="52" y="155"/>
                    <a:pt x="47" y="157"/>
                    <a:pt x="48" y="163"/>
                  </a:cubicBezTo>
                  <a:cubicBezTo>
                    <a:pt x="49" y="171"/>
                    <a:pt x="48" y="185"/>
                    <a:pt x="48" y="188"/>
                  </a:cubicBezTo>
                  <a:cubicBezTo>
                    <a:pt x="48" y="191"/>
                    <a:pt x="45" y="191"/>
                    <a:pt x="45" y="196"/>
                  </a:cubicBezTo>
                  <a:cubicBezTo>
                    <a:pt x="46" y="201"/>
                    <a:pt x="42" y="202"/>
                    <a:pt x="41" y="210"/>
                  </a:cubicBezTo>
                  <a:cubicBezTo>
                    <a:pt x="41" y="217"/>
                    <a:pt x="35" y="228"/>
                    <a:pt x="33" y="234"/>
                  </a:cubicBezTo>
                  <a:cubicBezTo>
                    <a:pt x="30" y="240"/>
                    <a:pt x="30" y="243"/>
                    <a:pt x="27" y="243"/>
                  </a:cubicBezTo>
                  <a:cubicBezTo>
                    <a:pt x="24" y="243"/>
                    <a:pt x="24" y="246"/>
                    <a:pt x="26" y="251"/>
                  </a:cubicBezTo>
                  <a:cubicBezTo>
                    <a:pt x="28" y="256"/>
                    <a:pt x="24" y="260"/>
                    <a:pt x="27" y="265"/>
                  </a:cubicBezTo>
                  <a:cubicBezTo>
                    <a:pt x="30" y="270"/>
                    <a:pt x="29" y="272"/>
                    <a:pt x="28" y="277"/>
                  </a:cubicBezTo>
                  <a:cubicBezTo>
                    <a:pt x="26" y="282"/>
                    <a:pt x="24" y="282"/>
                    <a:pt x="24" y="286"/>
                  </a:cubicBezTo>
                  <a:cubicBezTo>
                    <a:pt x="24" y="291"/>
                    <a:pt x="21" y="295"/>
                    <a:pt x="23" y="300"/>
                  </a:cubicBezTo>
                  <a:cubicBezTo>
                    <a:pt x="25" y="305"/>
                    <a:pt x="24" y="306"/>
                    <a:pt x="22" y="306"/>
                  </a:cubicBezTo>
                  <a:cubicBezTo>
                    <a:pt x="19" y="306"/>
                    <a:pt x="18" y="310"/>
                    <a:pt x="17" y="319"/>
                  </a:cubicBezTo>
                  <a:cubicBezTo>
                    <a:pt x="16" y="327"/>
                    <a:pt x="16" y="327"/>
                    <a:pt x="22" y="326"/>
                  </a:cubicBezTo>
                  <a:cubicBezTo>
                    <a:pt x="28" y="326"/>
                    <a:pt x="24" y="306"/>
                    <a:pt x="27" y="306"/>
                  </a:cubicBezTo>
                  <a:cubicBezTo>
                    <a:pt x="31" y="306"/>
                    <a:pt x="28" y="303"/>
                    <a:pt x="32" y="302"/>
                  </a:cubicBezTo>
                  <a:cubicBezTo>
                    <a:pt x="35" y="301"/>
                    <a:pt x="32" y="305"/>
                    <a:pt x="35" y="306"/>
                  </a:cubicBezTo>
                  <a:cubicBezTo>
                    <a:pt x="37" y="307"/>
                    <a:pt x="39" y="309"/>
                    <a:pt x="35" y="311"/>
                  </a:cubicBezTo>
                  <a:cubicBezTo>
                    <a:pt x="32" y="313"/>
                    <a:pt x="36" y="318"/>
                    <a:pt x="34" y="320"/>
                  </a:cubicBezTo>
                  <a:cubicBezTo>
                    <a:pt x="33" y="323"/>
                    <a:pt x="30" y="326"/>
                    <a:pt x="32" y="329"/>
                  </a:cubicBezTo>
                  <a:cubicBezTo>
                    <a:pt x="33" y="333"/>
                    <a:pt x="30" y="332"/>
                    <a:pt x="30" y="337"/>
                  </a:cubicBezTo>
                  <a:cubicBezTo>
                    <a:pt x="29" y="341"/>
                    <a:pt x="32" y="341"/>
                    <a:pt x="30" y="342"/>
                  </a:cubicBezTo>
                  <a:cubicBezTo>
                    <a:pt x="28" y="343"/>
                    <a:pt x="32" y="346"/>
                    <a:pt x="30" y="347"/>
                  </a:cubicBezTo>
                  <a:cubicBezTo>
                    <a:pt x="27" y="347"/>
                    <a:pt x="29" y="351"/>
                    <a:pt x="30" y="354"/>
                  </a:cubicBezTo>
                  <a:cubicBezTo>
                    <a:pt x="32" y="357"/>
                    <a:pt x="27" y="355"/>
                    <a:pt x="25" y="357"/>
                  </a:cubicBezTo>
                  <a:cubicBezTo>
                    <a:pt x="22" y="359"/>
                    <a:pt x="27" y="362"/>
                    <a:pt x="26" y="364"/>
                  </a:cubicBezTo>
                  <a:cubicBezTo>
                    <a:pt x="24" y="367"/>
                    <a:pt x="20" y="363"/>
                    <a:pt x="18" y="361"/>
                  </a:cubicBezTo>
                  <a:cubicBezTo>
                    <a:pt x="17" y="360"/>
                    <a:pt x="21" y="357"/>
                    <a:pt x="23" y="354"/>
                  </a:cubicBezTo>
                  <a:cubicBezTo>
                    <a:pt x="26" y="351"/>
                    <a:pt x="21" y="344"/>
                    <a:pt x="17" y="346"/>
                  </a:cubicBezTo>
                  <a:cubicBezTo>
                    <a:pt x="14" y="347"/>
                    <a:pt x="21" y="351"/>
                    <a:pt x="21" y="355"/>
                  </a:cubicBezTo>
                  <a:cubicBezTo>
                    <a:pt x="21" y="358"/>
                    <a:pt x="15" y="354"/>
                    <a:pt x="15" y="357"/>
                  </a:cubicBezTo>
                  <a:cubicBezTo>
                    <a:pt x="15" y="361"/>
                    <a:pt x="11" y="360"/>
                    <a:pt x="9" y="362"/>
                  </a:cubicBezTo>
                  <a:cubicBezTo>
                    <a:pt x="6" y="365"/>
                    <a:pt x="12" y="367"/>
                    <a:pt x="9" y="368"/>
                  </a:cubicBezTo>
                  <a:cubicBezTo>
                    <a:pt x="7" y="368"/>
                    <a:pt x="2" y="372"/>
                    <a:pt x="2" y="374"/>
                  </a:cubicBezTo>
                  <a:cubicBezTo>
                    <a:pt x="2" y="377"/>
                    <a:pt x="5" y="377"/>
                    <a:pt x="5" y="375"/>
                  </a:cubicBezTo>
                  <a:cubicBezTo>
                    <a:pt x="5" y="372"/>
                    <a:pt x="9" y="372"/>
                    <a:pt x="10" y="375"/>
                  </a:cubicBezTo>
                  <a:cubicBezTo>
                    <a:pt x="11" y="378"/>
                    <a:pt x="13" y="375"/>
                    <a:pt x="17" y="376"/>
                  </a:cubicBezTo>
                  <a:cubicBezTo>
                    <a:pt x="20" y="376"/>
                    <a:pt x="20" y="382"/>
                    <a:pt x="18" y="381"/>
                  </a:cubicBezTo>
                  <a:cubicBezTo>
                    <a:pt x="16" y="381"/>
                    <a:pt x="14" y="385"/>
                    <a:pt x="14" y="388"/>
                  </a:cubicBezTo>
                  <a:cubicBezTo>
                    <a:pt x="15" y="392"/>
                    <a:pt x="22" y="388"/>
                    <a:pt x="25" y="389"/>
                  </a:cubicBezTo>
                  <a:cubicBezTo>
                    <a:pt x="28" y="390"/>
                    <a:pt x="27" y="396"/>
                    <a:pt x="25" y="394"/>
                  </a:cubicBezTo>
                  <a:cubicBezTo>
                    <a:pt x="23" y="392"/>
                    <a:pt x="19" y="389"/>
                    <a:pt x="17" y="392"/>
                  </a:cubicBezTo>
                  <a:cubicBezTo>
                    <a:pt x="16" y="395"/>
                    <a:pt x="13" y="394"/>
                    <a:pt x="11" y="393"/>
                  </a:cubicBezTo>
                  <a:cubicBezTo>
                    <a:pt x="8" y="392"/>
                    <a:pt x="0" y="397"/>
                    <a:pt x="3" y="399"/>
                  </a:cubicBezTo>
                  <a:cubicBezTo>
                    <a:pt x="6" y="401"/>
                    <a:pt x="6" y="404"/>
                    <a:pt x="7" y="404"/>
                  </a:cubicBezTo>
                  <a:cubicBezTo>
                    <a:pt x="9" y="404"/>
                    <a:pt x="12" y="402"/>
                    <a:pt x="13" y="400"/>
                  </a:cubicBezTo>
                  <a:cubicBezTo>
                    <a:pt x="14" y="398"/>
                    <a:pt x="17" y="396"/>
                    <a:pt x="18" y="401"/>
                  </a:cubicBezTo>
                  <a:cubicBezTo>
                    <a:pt x="18" y="405"/>
                    <a:pt x="13" y="403"/>
                    <a:pt x="12" y="406"/>
                  </a:cubicBezTo>
                  <a:cubicBezTo>
                    <a:pt x="11" y="408"/>
                    <a:pt x="9" y="410"/>
                    <a:pt x="6" y="412"/>
                  </a:cubicBezTo>
                  <a:cubicBezTo>
                    <a:pt x="3" y="415"/>
                    <a:pt x="6" y="418"/>
                    <a:pt x="8" y="417"/>
                  </a:cubicBezTo>
                  <a:cubicBezTo>
                    <a:pt x="11" y="416"/>
                    <a:pt x="8" y="420"/>
                    <a:pt x="11" y="421"/>
                  </a:cubicBezTo>
                  <a:cubicBezTo>
                    <a:pt x="14" y="421"/>
                    <a:pt x="15" y="419"/>
                    <a:pt x="15" y="416"/>
                  </a:cubicBezTo>
                  <a:cubicBezTo>
                    <a:pt x="14" y="414"/>
                    <a:pt x="16" y="408"/>
                    <a:pt x="19" y="411"/>
                  </a:cubicBezTo>
                  <a:cubicBezTo>
                    <a:pt x="22" y="414"/>
                    <a:pt x="18" y="416"/>
                    <a:pt x="18" y="419"/>
                  </a:cubicBezTo>
                  <a:cubicBezTo>
                    <a:pt x="18" y="421"/>
                    <a:pt x="16" y="425"/>
                    <a:pt x="16" y="427"/>
                  </a:cubicBezTo>
                  <a:cubicBezTo>
                    <a:pt x="16" y="430"/>
                    <a:pt x="13" y="429"/>
                    <a:pt x="13" y="432"/>
                  </a:cubicBezTo>
                  <a:cubicBezTo>
                    <a:pt x="13" y="435"/>
                    <a:pt x="6" y="433"/>
                    <a:pt x="9" y="435"/>
                  </a:cubicBezTo>
                  <a:cubicBezTo>
                    <a:pt x="13" y="437"/>
                    <a:pt x="7" y="439"/>
                    <a:pt x="9" y="441"/>
                  </a:cubicBezTo>
                  <a:cubicBezTo>
                    <a:pt x="11" y="443"/>
                    <a:pt x="12" y="439"/>
                    <a:pt x="15" y="440"/>
                  </a:cubicBezTo>
                  <a:cubicBezTo>
                    <a:pt x="18" y="441"/>
                    <a:pt x="17" y="441"/>
                    <a:pt x="21" y="440"/>
                  </a:cubicBezTo>
                  <a:cubicBezTo>
                    <a:pt x="24" y="438"/>
                    <a:pt x="26" y="443"/>
                    <a:pt x="23" y="444"/>
                  </a:cubicBezTo>
                  <a:cubicBezTo>
                    <a:pt x="20" y="445"/>
                    <a:pt x="16" y="448"/>
                    <a:pt x="18" y="449"/>
                  </a:cubicBezTo>
                  <a:cubicBezTo>
                    <a:pt x="19" y="449"/>
                    <a:pt x="24" y="446"/>
                    <a:pt x="25" y="450"/>
                  </a:cubicBezTo>
                  <a:cubicBezTo>
                    <a:pt x="26" y="453"/>
                    <a:pt x="28" y="452"/>
                    <a:pt x="28" y="448"/>
                  </a:cubicBezTo>
                  <a:cubicBezTo>
                    <a:pt x="29" y="445"/>
                    <a:pt x="35" y="448"/>
                    <a:pt x="36" y="451"/>
                  </a:cubicBezTo>
                  <a:cubicBezTo>
                    <a:pt x="37" y="454"/>
                    <a:pt x="29" y="456"/>
                    <a:pt x="26" y="455"/>
                  </a:cubicBezTo>
                  <a:cubicBezTo>
                    <a:pt x="22" y="454"/>
                    <a:pt x="20" y="458"/>
                    <a:pt x="22" y="462"/>
                  </a:cubicBezTo>
                  <a:cubicBezTo>
                    <a:pt x="25" y="465"/>
                    <a:pt x="28" y="462"/>
                    <a:pt x="31" y="459"/>
                  </a:cubicBezTo>
                  <a:cubicBezTo>
                    <a:pt x="33" y="456"/>
                    <a:pt x="47" y="457"/>
                    <a:pt x="48" y="460"/>
                  </a:cubicBezTo>
                  <a:cubicBezTo>
                    <a:pt x="49" y="463"/>
                    <a:pt x="42" y="460"/>
                    <a:pt x="41" y="462"/>
                  </a:cubicBezTo>
                  <a:cubicBezTo>
                    <a:pt x="40" y="464"/>
                    <a:pt x="35" y="465"/>
                    <a:pt x="34" y="463"/>
                  </a:cubicBezTo>
                  <a:cubicBezTo>
                    <a:pt x="33" y="461"/>
                    <a:pt x="28" y="464"/>
                    <a:pt x="28" y="467"/>
                  </a:cubicBezTo>
                  <a:cubicBezTo>
                    <a:pt x="27" y="471"/>
                    <a:pt x="23" y="471"/>
                    <a:pt x="28" y="472"/>
                  </a:cubicBezTo>
                  <a:cubicBezTo>
                    <a:pt x="32" y="473"/>
                    <a:pt x="31" y="467"/>
                    <a:pt x="38" y="468"/>
                  </a:cubicBezTo>
                  <a:cubicBezTo>
                    <a:pt x="45" y="468"/>
                    <a:pt x="49" y="461"/>
                    <a:pt x="51" y="465"/>
                  </a:cubicBezTo>
                  <a:cubicBezTo>
                    <a:pt x="53" y="469"/>
                    <a:pt x="45" y="472"/>
                    <a:pt x="42" y="470"/>
                  </a:cubicBezTo>
                  <a:cubicBezTo>
                    <a:pt x="40" y="467"/>
                    <a:pt x="36" y="472"/>
                    <a:pt x="37" y="475"/>
                  </a:cubicBezTo>
                  <a:cubicBezTo>
                    <a:pt x="37" y="479"/>
                    <a:pt x="29" y="474"/>
                    <a:pt x="25" y="474"/>
                  </a:cubicBezTo>
                  <a:cubicBezTo>
                    <a:pt x="21" y="473"/>
                    <a:pt x="22" y="478"/>
                    <a:pt x="26" y="481"/>
                  </a:cubicBezTo>
                  <a:cubicBezTo>
                    <a:pt x="29" y="485"/>
                    <a:pt x="31" y="481"/>
                    <a:pt x="36" y="484"/>
                  </a:cubicBezTo>
                  <a:cubicBezTo>
                    <a:pt x="40" y="486"/>
                    <a:pt x="40" y="489"/>
                    <a:pt x="43" y="487"/>
                  </a:cubicBezTo>
                  <a:cubicBezTo>
                    <a:pt x="46" y="484"/>
                    <a:pt x="43" y="484"/>
                    <a:pt x="41" y="483"/>
                  </a:cubicBezTo>
                  <a:cubicBezTo>
                    <a:pt x="39" y="482"/>
                    <a:pt x="41" y="477"/>
                    <a:pt x="45" y="480"/>
                  </a:cubicBezTo>
                  <a:cubicBezTo>
                    <a:pt x="50" y="482"/>
                    <a:pt x="56" y="478"/>
                    <a:pt x="54" y="472"/>
                  </a:cubicBezTo>
                  <a:cubicBezTo>
                    <a:pt x="53" y="466"/>
                    <a:pt x="58" y="463"/>
                    <a:pt x="64" y="461"/>
                  </a:cubicBezTo>
                  <a:cubicBezTo>
                    <a:pt x="70" y="459"/>
                    <a:pt x="67" y="465"/>
                    <a:pt x="63" y="466"/>
                  </a:cubicBezTo>
                  <a:cubicBezTo>
                    <a:pt x="58" y="468"/>
                    <a:pt x="58" y="469"/>
                    <a:pt x="61" y="473"/>
                  </a:cubicBezTo>
                  <a:cubicBezTo>
                    <a:pt x="64" y="476"/>
                    <a:pt x="68" y="471"/>
                    <a:pt x="71" y="473"/>
                  </a:cubicBezTo>
                  <a:cubicBezTo>
                    <a:pt x="74" y="476"/>
                    <a:pt x="66" y="476"/>
                    <a:pt x="65" y="478"/>
                  </a:cubicBezTo>
                  <a:cubicBezTo>
                    <a:pt x="64" y="481"/>
                    <a:pt x="70" y="484"/>
                    <a:pt x="65" y="486"/>
                  </a:cubicBezTo>
                  <a:cubicBezTo>
                    <a:pt x="61" y="488"/>
                    <a:pt x="63" y="478"/>
                    <a:pt x="61" y="477"/>
                  </a:cubicBezTo>
                  <a:cubicBezTo>
                    <a:pt x="58" y="476"/>
                    <a:pt x="56" y="478"/>
                    <a:pt x="58" y="484"/>
                  </a:cubicBezTo>
                  <a:cubicBezTo>
                    <a:pt x="61" y="490"/>
                    <a:pt x="55" y="485"/>
                    <a:pt x="53" y="482"/>
                  </a:cubicBezTo>
                  <a:cubicBezTo>
                    <a:pt x="50" y="479"/>
                    <a:pt x="47" y="483"/>
                    <a:pt x="50" y="486"/>
                  </a:cubicBezTo>
                  <a:cubicBezTo>
                    <a:pt x="53" y="489"/>
                    <a:pt x="44" y="486"/>
                    <a:pt x="44" y="491"/>
                  </a:cubicBezTo>
                  <a:cubicBezTo>
                    <a:pt x="44" y="496"/>
                    <a:pt x="48" y="492"/>
                    <a:pt x="52" y="493"/>
                  </a:cubicBezTo>
                  <a:cubicBezTo>
                    <a:pt x="57" y="494"/>
                    <a:pt x="55" y="500"/>
                    <a:pt x="58" y="503"/>
                  </a:cubicBezTo>
                  <a:cubicBezTo>
                    <a:pt x="61" y="505"/>
                    <a:pt x="59" y="495"/>
                    <a:pt x="62" y="494"/>
                  </a:cubicBezTo>
                  <a:cubicBezTo>
                    <a:pt x="66" y="493"/>
                    <a:pt x="62" y="502"/>
                    <a:pt x="70" y="504"/>
                  </a:cubicBezTo>
                  <a:cubicBezTo>
                    <a:pt x="78" y="507"/>
                    <a:pt x="71" y="503"/>
                    <a:pt x="74" y="500"/>
                  </a:cubicBezTo>
                  <a:cubicBezTo>
                    <a:pt x="78" y="498"/>
                    <a:pt x="82" y="508"/>
                    <a:pt x="86" y="509"/>
                  </a:cubicBezTo>
                  <a:cubicBezTo>
                    <a:pt x="90" y="510"/>
                    <a:pt x="87" y="504"/>
                    <a:pt x="84" y="501"/>
                  </a:cubicBezTo>
                  <a:cubicBezTo>
                    <a:pt x="82" y="498"/>
                    <a:pt x="87" y="500"/>
                    <a:pt x="91" y="501"/>
                  </a:cubicBezTo>
                  <a:cubicBezTo>
                    <a:pt x="95" y="503"/>
                    <a:pt x="98" y="503"/>
                    <a:pt x="98" y="500"/>
                  </a:cubicBezTo>
                  <a:cubicBezTo>
                    <a:pt x="99" y="499"/>
                    <a:pt x="99" y="499"/>
                    <a:pt x="100" y="500"/>
                  </a:cubicBezTo>
                  <a:cubicBezTo>
                    <a:pt x="96" y="497"/>
                    <a:pt x="83" y="499"/>
                    <a:pt x="81" y="499"/>
                  </a:cubicBezTo>
                  <a:cubicBezTo>
                    <a:pt x="79" y="498"/>
                    <a:pt x="81" y="468"/>
                    <a:pt x="81" y="461"/>
                  </a:cubicBezTo>
                  <a:cubicBezTo>
                    <a:pt x="81" y="461"/>
                    <a:pt x="81" y="461"/>
                    <a:pt x="80" y="461"/>
                  </a:cubicBezTo>
                  <a:cubicBezTo>
                    <a:pt x="77" y="461"/>
                    <a:pt x="70" y="462"/>
                    <a:pt x="71" y="457"/>
                  </a:cubicBezTo>
                  <a:cubicBezTo>
                    <a:pt x="71" y="456"/>
                    <a:pt x="72" y="456"/>
                    <a:pt x="72" y="455"/>
                  </a:cubicBezTo>
                  <a:cubicBezTo>
                    <a:pt x="71" y="454"/>
                    <a:pt x="69" y="453"/>
                    <a:pt x="66" y="452"/>
                  </a:cubicBezTo>
                  <a:cubicBezTo>
                    <a:pt x="61" y="450"/>
                    <a:pt x="49" y="452"/>
                    <a:pt x="46" y="4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110"/>
            <p:cNvSpPr/>
            <p:nvPr/>
          </p:nvSpPr>
          <p:spPr bwMode="auto">
            <a:xfrm>
              <a:off x="2992438" y="3683000"/>
              <a:ext cx="192088" cy="192088"/>
            </a:xfrm>
            <a:custGeom>
              <a:avLst/>
              <a:gdLst/>
              <a:ahLst/>
              <a:cxnLst>
                <a:cxn ang="0">
                  <a:pos x="96" y="54"/>
                </a:cxn>
                <a:cxn ang="0">
                  <a:pos x="87" y="56"/>
                </a:cxn>
                <a:cxn ang="0">
                  <a:pos x="81" y="43"/>
                </a:cxn>
                <a:cxn ang="0">
                  <a:pos x="73" y="34"/>
                </a:cxn>
                <a:cxn ang="0">
                  <a:pos x="64" y="33"/>
                </a:cxn>
                <a:cxn ang="0">
                  <a:pos x="58" y="24"/>
                </a:cxn>
                <a:cxn ang="0">
                  <a:pos x="56" y="10"/>
                </a:cxn>
                <a:cxn ang="0">
                  <a:pos x="55" y="4"/>
                </a:cxn>
                <a:cxn ang="0">
                  <a:pos x="53" y="5"/>
                </a:cxn>
                <a:cxn ang="0">
                  <a:pos x="43" y="0"/>
                </a:cxn>
                <a:cxn ang="0">
                  <a:pos x="30" y="1"/>
                </a:cxn>
                <a:cxn ang="0">
                  <a:pos x="16" y="4"/>
                </a:cxn>
                <a:cxn ang="0">
                  <a:pos x="7" y="14"/>
                </a:cxn>
                <a:cxn ang="0">
                  <a:pos x="4" y="32"/>
                </a:cxn>
                <a:cxn ang="0">
                  <a:pos x="0" y="31"/>
                </a:cxn>
                <a:cxn ang="0">
                  <a:pos x="16" y="47"/>
                </a:cxn>
                <a:cxn ang="0">
                  <a:pos x="28" y="55"/>
                </a:cxn>
                <a:cxn ang="0">
                  <a:pos x="41" y="62"/>
                </a:cxn>
                <a:cxn ang="0">
                  <a:pos x="62" y="72"/>
                </a:cxn>
                <a:cxn ang="0">
                  <a:pos x="53" y="87"/>
                </a:cxn>
                <a:cxn ang="0">
                  <a:pos x="49" y="95"/>
                </a:cxn>
                <a:cxn ang="0">
                  <a:pos x="60" y="97"/>
                </a:cxn>
                <a:cxn ang="0">
                  <a:pos x="71" y="98"/>
                </a:cxn>
                <a:cxn ang="0">
                  <a:pos x="80" y="96"/>
                </a:cxn>
                <a:cxn ang="0">
                  <a:pos x="89" y="92"/>
                </a:cxn>
                <a:cxn ang="0">
                  <a:pos x="95" y="75"/>
                </a:cxn>
                <a:cxn ang="0">
                  <a:pos x="96" y="54"/>
                </a:cxn>
              </a:cxnLst>
              <a:rect l="0" t="0" r="r" b="b"/>
              <a:pathLst>
                <a:path w="100" h="100">
                  <a:moveTo>
                    <a:pt x="96" y="54"/>
                  </a:moveTo>
                  <a:cubicBezTo>
                    <a:pt x="92" y="52"/>
                    <a:pt x="88" y="56"/>
                    <a:pt x="87" y="56"/>
                  </a:cubicBezTo>
                  <a:cubicBezTo>
                    <a:pt x="85" y="56"/>
                    <a:pt x="82" y="47"/>
                    <a:pt x="81" y="43"/>
                  </a:cubicBezTo>
                  <a:cubicBezTo>
                    <a:pt x="80" y="40"/>
                    <a:pt x="76" y="32"/>
                    <a:pt x="73" y="34"/>
                  </a:cubicBezTo>
                  <a:cubicBezTo>
                    <a:pt x="71" y="36"/>
                    <a:pt x="71" y="33"/>
                    <a:pt x="64" y="33"/>
                  </a:cubicBezTo>
                  <a:cubicBezTo>
                    <a:pt x="56" y="33"/>
                    <a:pt x="56" y="31"/>
                    <a:pt x="58" y="24"/>
                  </a:cubicBezTo>
                  <a:cubicBezTo>
                    <a:pt x="59" y="16"/>
                    <a:pt x="53" y="12"/>
                    <a:pt x="56" y="10"/>
                  </a:cubicBezTo>
                  <a:cubicBezTo>
                    <a:pt x="58" y="9"/>
                    <a:pt x="58" y="7"/>
                    <a:pt x="55" y="4"/>
                  </a:cubicBezTo>
                  <a:cubicBezTo>
                    <a:pt x="55" y="4"/>
                    <a:pt x="54" y="5"/>
                    <a:pt x="53" y="5"/>
                  </a:cubicBezTo>
                  <a:cubicBezTo>
                    <a:pt x="51" y="5"/>
                    <a:pt x="47" y="0"/>
                    <a:pt x="43" y="0"/>
                  </a:cubicBezTo>
                  <a:cubicBezTo>
                    <a:pt x="38" y="0"/>
                    <a:pt x="33" y="0"/>
                    <a:pt x="30" y="1"/>
                  </a:cubicBezTo>
                  <a:cubicBezTo>
                    <a:pt x="26" y="3"/>
                    <a:pt x="20" y="1"/>
                    <a:pt x="16" y="4"/>
                  </a:cubicBezTo>
                  <a:cubicBezTo>
                    <a:pt x="12" y="6"/>
                    <a:pt x="7" y="12"/>
                    <a:pt x="7" y="14"/>
                  </a:cubicBezTo>
                  <a:cubicBezTo>
                    <a:pt x="8" y="17"/>
                    <a:pt x="6" y="31"/>
                    <a:pt x="4" y="32"/>
                  </a:cubicBezTo>
                  <a:cubicBezTo>
                    <a:pt x="3" y="32"/>
                    <a:pt x="2" y="32"/>
                    <a:pt x="0" y="31"/>
                  </a:cubicBezTo>
                  <a:cubicBezTo>
                    <a:pt x="3" y="36"/>
                    <a:pt x="11" y="44"/>
                    <a:pt x="16" y="47"/>
                  </a:cubicBezTo>
                  <a:cubicBezTo>
                    <a:pt x="22" y="51"/>
                    <a:pt x="22" y="55"/>
                    <a:pt x="28" y="55"/>
                  </a:cubicBezTo>
                  <a:cubicBezTo>
                    <a:pt x="35" y="56"/>
                    <a:pt x="38" y="59"/>
                    <a:pt x="41" y="62"/>
                  </a:cubicBezTo>
                  <a:cubicBezTo>
                    <a:pt x="43" y="65"/>
                    <a:pt x="60" y="70"/>
                    <a:pt x="62" y="72"/>
                  </a:cubicBezTo>
                  <a:cubicBezTo>
                    <a:pt x="63" y="75"/>
                    <a:pt x="53" y="81"/>
                    <a:pt x="53" y="87"/>
                  </a:cubicBezTo>
                  <a:cubicBezTo>
                    <a:pt x="53" y="93"/>
                    <a:pt x="49" y="93"/>
                    <a:pt x="49" y="95"/>
                  </a:cubicBezTo>
                  <a:cubicBezTo>
                    <a:pt x="49" y="97"/>
                    <a:pt x="57" y="95"/>
                    <a:pt x="60" y="97"/>
                  </a:cubicBezTo>
                  <a:cubicBezTo>
                    <a:pt x="63" y="99"/>
                    <a:pt x="67" y="96"/>
                    <a:pt x="71" y="98"/>
                  </a:cubicBezTo>
                  <a:cubicBezTo>
                    <a:pt x="74" y="100"/>
                    <a:pt x="78" y="95"/>
                    <a:pt x="80" y="96"/>
                  </a:cubicBezTo>
                  <a:cubicBezTo>
                    <a:pt x="83" y="97"/>
                    <a:pt x="86" y="91"/>
                    <a:pt x="89" y="92"/>
                  </a:cubicBezTo>
                  <a:cubicBezTo>
                    <a:pt x="93" y="92"/>
                    <a:pt x="96" y="80"/>
                    <a:pt x="95" y="75"/>
                  </a:cubicBezTo>
                  <a:cubicBezTo>
                    <a:pt x="94" y="70"/>
                    <a:pt x="100" y="56"/>
                    <a:pt x="96" y="5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111"/>
            <p:cNvSpPr/>
            <p:nvPr/>
          </p:nvSpPr>
          <p:spPr bwMode="auto">
            <a:xfrm>
              <a:off x="2492375" y="3016250"/>
              <a:ext cx="71438" cy="57150"/>
            </a:xfrm>
            <a:custGeom>
              <a:avLst/>
              <a:gdLst/>
              <a:ahLst/>
              <a:cxnLst>
                <a:cxn ang="0">
                  <a:pos x="36" y="24"/>
                </a:cxn>
                <a:cxn ang="0">
                  <a:pos x="38" y="17"/>
                </a:cxn>
                <a:cxn ang="0">
                  <a:pos x="26" y="3"/>
                </a:cxn>
                <a:cxn ang="0">
                  <a:pos x="21" y="2"/>
                </a:cxn>
                <a:cxn ang="0">
                  <a:pos x="10" y="0"/>
                </a:cxn>
                <a:cxn ang="0">
                  <a:pos x="3" y="0"/>
                </a:cxn>
                <a:cxn ang="0">
                  <a:pos x="3" y="5"/>
                </a:cxn>
                <a:cxn ang="0">
                  <a:pos x="6" y="14"/>
                </a:cxn>
                <a:cxn ang="0">
                  <a:pos x="12" y="13"/>
                </a:cxn>
                <a:cxn ang="0">
                  <a:pos x="17" y="17"/>
                </a:cxn>
                <a:cxn ang="0">
                  <a:pos x="25" y="24"/>
                </a:cxn>
                <a:cxn ang="0">
                  <a:pos x="32" y="30"/>
                </a:cxn>
                <a:cxn ang="0">
                  <a:pos x="34" y="30"/>
                </a:cxn>
                <a:cxn ang="0">
                  <a:pos x="36" y="24"/>
                </a:cxn>
              </a:cxnLst>
              <a:rect l="0" t="0" r="r" b="b"/>
              <a:pathLst>
                <a:path w="38" h="30">
                  <a:moveTo>
                    <a:pt x="36" y="24"/>
                  </a:moveTo>
                  <a:cubicBezTo>
                    <a:pt x="35" y="23"/>
                    <a:pt x="36" y="19"/>
                    <a:pt x="38" y="17"/>
                  </a:cubicBezTo>
                  <a:cubicBezTo>
                    <a:pt x="33" y="12"/>
                    <a:pt x="29" y="6"/>
                    <a:pt x="26" y="3"/>
                  </a:cubicBezTo>
                  <a:cubicBezTo>
                    <a:pt x="24" y="3"/>
                    <a:pt x="22" y="3"/>
                    <a:pt x="21" y="2"/>
                  </a:cubicBezTo>
                  <a:cubicBezTo>
                    <a:pt x="18" y="0"/>
                    <a:pt x="12" y="2"/>
                    <a:pt x="10" y="0"/>
                  </a:cubicBezTo>
                  <a:cubicBezTo>
                    <a:pt x="8" y="0"/>
                    <a:pt x="6" y="0"/>
                    <a:pt x="3" y="0"/>
                  </a:cubicBezTo>
                  <a:cubicBezTo>
                    <a:pt x="4" y="2"/>
                    <a:pt x="4" y="4"/>
                    <a:pt x="3" y="5"/>
                  </a:cubicBezTo>
                  <a:cubicBezTo>
                    <a:pt x="0" y="6"/>
                    <a:pt x="0" y="12"/>
                    <a:pt x="6" y="14"/>
                  </a:cubicBezTo>
                  <a:cubicBezTo>
                    <a:pt x="11" y="17"/>
                    <a:pt x="9" y="13"/>
                    <a:pt x="12" y="13"/>
                  </a:cubicBezTo>
                  <a:cubicBezTo>
                    <a:pt x="15" y="13"/>
                    <a:pt x="15" y="17"/>
                    <a:pt x="17" y="17"/>
                  </a:cubicBezTo>
                  <a:cubicBezTo>
                    <a:pt x="20" y="17"/>
                    <a:pt x="25" y="20"/>
                    <a:pt x="25" y="24"/>
                  </a:cubicBezTo>
                  <a:cubicBezTo>
                    <a:pt x="25" y="28"/>
                    <a:pt x="27" y="30"/>
                    <a:pt x="32" y="30"/>
                  </a:cubicBezTo>
                  <a:cubicBezTo>
                    <a:pt x="32" y="30"/>
                    <a:pt x="33" y="30"/>
                    <a:pt x="34" y="30"/>
                  </a:cubicBezTo>
                  <a:cubicBezTo>
                    <a:pt x="35" y="28"/>
                    <a:pt x="36" y="25"/>
                    <a:pt x="36" y="2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112"/>
            <p:cNvSpPr/>
            <p:nvPr/>
          </p:nvSpPr>
          <p:spPr bwMode="auto">
            <a:xfrm>
              <a:off x="2557463" y="3044825"/>
              <a:ext cx="125413" cy="60325"/>
            </a:xfrm>
            <a:custGeom>
              <a:avLst/>
              <a:gdLst/>
              <a:ahLst/>
              <a:cxnLst>
                <a:cxn ang="0">
                  <a:pos x="59" y="9"/>
                </a:cxn>
                <a:cxn ang="0">
                  <a:pos x="43" y="2"/>
                </a:cxn>
                <a:cxn ang="0">
                  <a:pos x="27" y="8"/>
                </a:cxn>
                <a:cxn ang="0">
                  <a:pos x="9" y="7"/>
                </a:cxn>
                <a:cxn ang="0">
                  <a:pos x="4" y="2"/>
                </a:cxn>
                <a:cxn ang="0">
                  <a:pos x="2" y="9"/>
                </a:cxn>
                <a:cxn ang="0">
                  <a:pos x="0" y="15"/>
                </a:cxn>
                <a:cxn ang="0">
                  <a:pos x="15" y="22"/>
                </a:cxn>
                <a:cxn ang="0">
                  <a:pos x="23" y="27"/>
                </a:cxn>
                <a:cxn ang="0">
                  <a:pos x="32" y="25"/>
                </a:cxn>
                <a:cxn ang="0">
                  <a:pos x="29" y="19"/>
                </a:cxn>
                <a:cxn ang="0">
                  <a:pos x="35" y="13"/>
                </a:cxn>
                <a:cxn ang="0">
                  <a:pos x="47" y="9"/>
                </a:cxn>
                <a:cxn ang="0">
                  <a:pos x="50" y="17"/>
                </a:cxn>
                <a:cxn ang="0">
                  <a:pos x="57" y="29"/>
                </a:cxn>
                <a:cxn ang="0">
                  <a:pos x="65" y="21"/>
                </a:cxn>
                <a:cxn ang="0">
                  <a:pos x="66" y="18"/>
                </a:cxn>
                <a:cxn ang="0">
                  <a:pos x="59" y="9"/>
                </a:cxn>
              </a:cxnLst>
              <a:rect l="0" t="0" r="r" b="b"/>
              <a:pathLst>
                <a:path w="66" h="31">
                  <a:moveTo>
                    <a:pt x="59" y="9"/>
                  </a:moveTo>
                  <a:cubicBezTo>
                    <a:pt x="55" y="3"/>
                    <a:pt x="48" y="4"/>
                    <a:pt x="43" y="2"/>
                  </a:cubicBezTo>
                  <a:cubicBezTo>
                    <a:pt x="39" y="0"/>
                    <a:pt x="33" y="2"/>
                    <a:pt x="27" y="8"/>
                  </a:cubicBezTo>
                  <a:cubicBezTo>
                    <a:pt x="22" y="13"/>
                    <a:pt x="14" y="10"/>
                    <a:pt x="9" y="7"/>
                  </a:cubicBezTo>
                  <a:cubicBezTo>
                    <a:pt x="8" y="6"/>
                    <a:pt x="6" y="4"/>
                    <a:pt x="4" y="2"/>
                  </a:cubicBezTo>
                  <a:cubicBezTo>
                    <a:pt x="2" y="4"/>
                    <a:pt x="1" y="8"/>
                    <a:pt x="2" y="9"/>
                  </a:cubicBezTo>
                  <a:cubicBezTo>
                    <a:pt x="2" y="10"/>
                    <a:pt x="1" y="13"/>
                    <a:pt x="0" y="15"/>
                  </a:cubicBezTo>
                  <a:cubicBezTo>
                    <a:pt x="5" y="16"/>
                    <a:pt x="12" y="18"/>
                    <a:pt x="15" y="22"/>
                  </a:cubicBezTo>
                  <a:cubicBezTo>
                    <a:pt x="19" y="26"/>
                    <a:pt x="21" y="23"/>
                    <a:pt x="23" y="27"/>
                  </a:cubicBezTo>
                  <a:cubicBezTo>
                    <a:pt x="25" y="31"/>
                    <a:pt x="31" y="28"/>
                    <a:pt x="32" y="25"/>
                  </a:cubicBezTo>
                  <a:cubicBezTo>
                    <a:pt x="33" y="23"/>
                    <a:pt x="29" y="22"/>
                    <a:pt x="29" y="19"/>
                  </a:cubicBezTo>
                  <a:cubicBezTo>
                    <a:pt x="28" y="16"/>
                    <a:pt x="34" y="17"/>
                    <a:pt x="35" y="13"/>
                  </a:cubicBezTo>
                  <a:cubicBezTo>
                    <a:pt x="36" y="10"/>
                    <a:pt x="44" y="8"/>
                    <a:pt x="47" y="9"/>
                  </a:cubicBezTo>
                  <a:cubicBezTo>
                    <a:pt x="51" y="11"/>
                    <a:pt x="54" y="13"/>
                    <a:pt x="50" y="17"/>
                  </a:cubicBezTo>
                  <a:cubicBezTo>
                    <a:pt x="48" y="20"/>
                    <a:pt x="53" y="25"/>
                    <a:pt x="57" y="29"/>
                  </a:cubicBezTo>
                  <a:cubicBezTo>
                    <a:pt x="60" y="26"/>
                    <a:pt x="63" y="22"/>
                    <a:pt x="65" y="21"/>
                  </a:cubicBezTo>
                  <a:cubicBezTo>
                    <a:pt x="65" y="21"/>
                    <a:pt x="66" y="19"/>
                    <a:pt x="66" y="18"/>
                  </a:cubicBezTo>
                  <a:cubicBezTo>
                    <a:pt x="64" y="17"/>
                    <a:pt x="62" y="13"/>
                    <a:pt x="59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113"/>
            <p:cNvSpPr/>
            <p:nvPr/>
          </p:nvSpPr>
          <p:spPr bwMode="auto">
            <a:xfrm>
              <a:off x="2643188" y="2982913"/>
              <a:ext cx="257175" cy="366713"/>
            </a:xfrm>
            <a:custGeom>
              <a:avLst/>
              <a:gdLst/>
              <a:ahLst/>
              <a:cxnLst>
                <a:cxn ang="0">
                  <a:pos x="21" y="140"/>
                </a:cxn>
                <a:cxn ang="0">
                  <a:pos x="30" y="140"/>
                </a:cxn>
                <a:cxn ang="0">
                  <a:pos x="38" y="146"/>
                </a:cxn>
                <a:cxn ang="0">
                  <a:pos x="38" y="147"/>
                </a:cxn>
                <a:cxn ang="0">
                  <a:pos x="48" y="147"/>
                </a:cxn>
                <a:cxn ang="0">
                  <a:pos x="55" y="156"/>
                </a:cxn>
                <a:cxn ang="0">
                  <a:pos x="62" y="163"/>
                </a:cxn>
                <a:cxn ang="0">
                  <a:pos x="66" y="170"/>
                </a:cxn>
                <a:cxn ang="0">
                  <a:pos x="79" y="172"/>
                </a:cxn>
                <a:cxn ang="0">
                  <a:pos x="86" y="171"/>
                </a:cxn>
                <a:cxn ang="0">
                  <a:pos x="93" y="170"/>
                </a:cxn>
                <a:cxn ang="0">
                  <a:pos x="101" y="177"/>
                </a:cxn>
                <a:cxn ang="0">
                  <a:pos x="95" y="187"/>
                </a:cxn>
                <a:cxn ang="0">
                  <a:pos x="102" y="192"/>
                </a:cxn>
                <a:cxn ang="0">
                  <a:pos x="103" y="192"/>
                </a:cxn>
                <a:cxn ang="0">
                  <a:pos x="107" y="177"/>
                </a:cxn>
                <a:cxn ang="0">
                  <a:pos x="109" y="161"/>
                </a:cxn>
                <a:cxn ang="0">
                  <a:pos x="102" y="143"/>
                </a:cxn>
                <a:cxn ang="0">
                  <a:pos x="110" y="137"/>
                </a:cxn>
                <a:cxn ang="0">
                  <a:pos x="108" y="132"/>
                </a:cxn>
                <a:cxn ang="0">
                  <a:pos x="105" y="126"/>
                </a:cxn>
                <a:cxn ang="0">
                  <a:pos x="122" y="125"/>
                </a:cxn>
                <a:cxn ang="0">
                  <a:pos x="134" y="121"/>
                </a:cxn>
                <a:cxn ang="0">
                  <a:pos x="132" y="115"/>
                </a:cxn>
                <a:cxn ang="0">
                  <a:pos x="133" y="106"/>
                </a:cxn>
                <a:cxn ang="0">
                  <a:pos x="128" y="98"/>
                </a:cxn>
                <a:cxn ang="0">
                  <a:pos x="131" y="77"/>
                </a:cxn>
                <a:cxn ang="0">
                  <a:pos x="118" y="74"/>
                </a:cxn>
                <a:cxn ang="0">
                  <a:pos x="102" y="67"/>
                </a:cxn>
                <a:cxn ang="0">
                  <a:pos x="83" y="65"/>
                </a:cxn>
                <a:cxn ang="0">
                  <a:pos x="75" y="50"/>
                </a:cxn>
                <a:cxn ang="0">
                  <a:pos x="70" y="43"/>
                </a:cxn>
                <a:cxn ang="0">
                  <a:pos x="65" y="40"/>
                </a:cxn>
                <a:cxn ang="0">
                  <a:pos x="67" y="35"/>
                </a:cxn>
                <a:cxn ang="0">
                  <a:pos x="69" y="27"/>
                </a:cxn>
                <a:cxn ang="0">
                  <a:pos x="78" y="14"/>
                </a:cxn>
                <a:cxn ang="0">
                  <a:pos x="82" y="12"/>
                </a:cxn>
                <a:cxn ang="0">
                  <a:pos x="85" y="10"/>
                </a:cxn>
                <a:cxn ang="0">
                  <a:pos x="87" y="3"/>
                </a:cxn>
                <a:cxn ang="0">
                  <a:pos x="75" y="9"/>
                </a:cxn>
                <a:cxn ang="0">
                  <a:pos x="65" y="14"/>
                </a:cxn>
                <a:cxn ang="0">
                  <a:pos x="55" y="18"/>
                </a:cxn>
                <a:cxn ang="0">
                  <a:pos x="49" y="17"/>
                </a:cxn>
                <a:cxn ang="0">
                  <a:pos x="39" y="27"/>
                </a:cxn>
                <a:cxn ang="0">
                  <a:pos x="35" y="37"/>
                </a:cxn>
                <a:cxn ang="0">
                  <a:pos x="24" y="50"/>
                </a:cxn>
                <a:cxn ang="0">
                  <a:pos x="21" y="51"/>
                </a:cxn>
                <a:cxn ang="0">
                  <a:pos x="20" y="54"/>
                </a:cxn>
                <a:cxn ang="0">
                  <a:pos x="12" y="62"/>
                </a:cxn>
                <a:cxn ang="0">
                  <a:pos x="16" y="65"/>
                </a:cxn>
                <a:cxn ang="0">
                  <a:pos x="18" y="74"/>
                </a:cxn>
                <a:cxn ang="0">
                  <a:pos x="18" y="80"/>
                </a:cxn>
                <a:cxn ang="0">
                  <a:pos x="20" y="98"/>
                </a:cxn>
                <a:cxn ang="0">
                  <a:pos x="17" y="108"/>
                </a:cxn>
                <a:cxn ang="0">
                  <a:pos x="8" y="115"/>
                </a:cxn>
                <a:cxn ang="0">
                  <a:pos x="2" y="122"/>
                </a:cxn>
                <a:cxn ang="0">
                  <a:pos x="0" y="127"/>
                </a:cxn>
                <a:cxn ang="0">
                  <a:pos x="14" y="135"/>
                </a:cxn>
                <a:cxn ang="0">
                  <a:pos x="21" y="140"/>
                </a:cxn>
              </a:cxnLst>
              <a:rect l="0" t="0" r="r" b="b"/>
              <a:pathLst>
                <a:path w="135" h="192">
                  <a:moveTo>
                    <a:pt x="21" y="140"/>
                  </a:moveTo>
                  <a:cubicBezTo>
                    <a:pt x="24" y="142"/>
                    <a:pt x="29" y="141"/>
                    <a:pt x="30" y="140"/>
                  </a:cubicBezTo>
                  <a:cubicBezTo>
                    <a:pt x="31" y="139"/>
                    <a:pt x="34" y="142"/>
                    <a:pt x="38" y="146"/>
                  </a:cubicBezTo>
                  <a:cubicBezTo>
                    <a:pt x="38" y="146"/>
                    <a:pt x="38" y="147"/>
                    <a:pt x="38" y="147"/>
                  </a:cubicBezTo>
                  <a:cubicBezTo>
                    <a:pt x="42" y="146"/>
                    <a:pt x="46" y="145"/>
                    <a:pt x="48" y="147"/>
                  </a:cubicBezTo>
                  <a:cubicBezTo>
                    <a:pt x="51" y="148"/>
                    <a:pt x="50" y="156"/>
                    <a:pt x="55" y="156"/>
                  </a:cubicBezTo>
                  <a:cubicBezTo>
                    <a:pt x="59" y="156"/>
                    <a:pt x="62" y="161"/>
                    <a:pt x="62" y="163"/>
                  </a:cubicBezTo>
                  <a:cubicBezTo>
                    <a:pt x="61" y="165"/>
                    <a:pt x="66" y="167"/>
                    <a:pt x="66" y="170"/>
                  </a:cubicBezTo>
                  <a:cubicBezTo>
                    <a:pt x="66" y="174"/>
                    <a:pt x="77" y="173"/>
                    <a:pt x="79" y="172"/>
                  </a:cubicBezTo>
                  <a:cubicBezTo>
                    <a:pt x="81" y="170"/>
                    <a:pt x="84" y="170"/>
                    <a:pt x="86" y="171"/>
                  </a:cubicBezTo>
                  <a:cubicBezTo>
                    <a:pt x="88" y="172"/>
                    <a:pt x="91" y="170"/>
                    <a:pt x="93" y="170"/>
                  </a:cubicBezTo>
                  <a:cubicBezTo>
                    <a:pt x="95" y="171"/>
                    <a:pt x="103" y="174"/>
                    <a:pt x="101" y="177"/>
                  </a:cubicBezTo>
                  <a:cubicBezTo>
                    <a:pt x="100" y="180"/>
                    <a:pt x="94" y="184"/>
                    <a:pt x="95" y="187"/>
                  </a:cubicBezTo>
                  <a:cubicBezTo>
                    <a:pt x="96" y="188"/>
                    <a:pt x="100" y="190"/>
                    <a:pt x="102" y="192"/>
                  </a:cubicBezTo>
                  <a:cubicBezTo>
                    <a:pt x="102" y="192"/>
                    <a:pt x="103" y="192"/>
                    <a:pt x="103" y="192"/>
                  </a:cubicBezTo>
                  <a:cubicBezTo>
                    <a:pt x="106" y="191"/>
                    <a:pt x="107" y="180"/>
                    <a:pt x="107" y="177"/>
                  </a:cubicBezTo>
                  <a:cubicBezTo>
                    <a:pt x="107" y="173"/>
                    <a:pt x="108" y="165"/>
                    <a:pt x="109" y="161"/>
                  </a:cubicBezTo>
                  <a:cubicBezTo>
                    <a:pt x="111" y="155"/>
                    <a:pt x="102" y="150"/>
                    <a:pt x="102" y="143"/>
                  </a:cubicBezTo>
                  <a:cubicBezTo>
                    <a:pt x="102" y="136"/>
                    <a:pt x="106" y="140"/>
                    <a:pt x="110" y="137"/>
                  </a:cubicBezTo>
                  <a:cubicBezTo>
                    <a:pt x="114" y="134"/>
                    <a:pt x="110" y="133"/>
                    <a:pt x="108" y="132"/>
                  </a:cubicBezTo>
                  <a:cubicBezTo>
                    <a:pt x="106" y="132"/>
                    <a:pt x="104" y="128"/>
                    <a:pt x="105" y="126"/>
                  </a:cubicBezTo>
                  <a:cubicBezTo>
                    <a:pt x="105" y="124"/>
                    <a:pt x="118" y="125"/>
                    <a:pt x="122" y="125"/>
                  </a:cubicBezTo>
                  <a:cubicBezTo>
                    <a:pt x="126" y="125"/>
                    <a:pt x="134" y="121"/>
                    <a:pt x="134" y="121"/>
                  </a:cubicBezTo>
                  <a:cubicBezTo>
                    <a:pt x="134" y="120"/>
                    <a:pt x="135" y="117"/>
                    <a:pt x="132" y="115"/>
                  </a:cubicBezTo>
                  <a:cubicBezTo>
                    <a:pt x="129" y="112"/>
                    <a:pt x="130" y="109"/>
                    <a:pt x="133" y="106"/>
                  </a:cubicBezTo>
                  <a:cubicBezTo>
                    <a:pt x="135" y="104"/>
                    <a:pt x="131" y="101"/>
                    <a:pt x="128" y="98"/>
                  </a:cubicBezTo>
                  <a:cubicBezTo>
                    <a:pt x="125" y="94"/>
                    <a:pt x="128" y="83"/>
                    <a:pt x="131" y="77"/>
                  </a:cubicBezTo>
                  <a:cubicBezTo>
                    <a:pt x="134" y="72"/>
                    <a:pt x="124" y="73"/>
                    <a:pt x="118" y="74"/>
                  </a:cubicBezTo>
                  <a:cubicBezTo>
                    <a:pt x="111" y="74"/>
                    <a:pt x="106" y="72"/>
                    <a:pt x="102" y="67"/>
                  </a:cubicBezTo>
                  <a:cubicBezTo>
                    <a:pt x="98" y="61"/>
                    <a:pt x="92" y="65"/>
                    <a:pt x="83" y="65"/>
                  </a:cubicBezTo>
                  <a:cubicBezTo>
                    <a:pt x="73" y="65"/>
                    <a:pt x="75" y="54"/>
                    <a:pt x="75" y="50"/>
                  </a:cubicBezTo>
                  <a:cubicBezTo>
                    <a:pt x="76" y="46"/>
                    <a:pt x="70" y="45"/>
                    <a:pt x="70" y="43"/>
                  </a:cubicBezTo>
                  <a:cubicBezTo>
                    <a:pt x="70" y="40"/>
                    <a:pt x="68" y="40"/>
                    <a:pt x="65" y="40"/>
                  </a:cubicBezTo>
                  <a:cubicBezTo>
                    <a:pt x="63" y="40"/>
                    <a:pt x="65" y="37"/>
                    <a:pt x="67" y="35"/>
                  </a:cubicBezTo>
                  <a:cubicBezTo>
                    <a:pt x="69" y="33"/>
                    <a:pt x="68" y="31"/>
                    <a:pt x="69" y="27"/>
                  </a:cubicBezTo>
                  <a:cubicBezTo>
                    <a:pt x="69" y="22"/>
                    <a:pt x="75" y="18"/>
                    <a:pt x="78" y="14"/>
                  </a:cubicBezTo>
                  <a:cubicBezTo>
                    <a:pt x="79" y="13"/>
                    <a:pt x="80" y="12"/>
                    <a:pt x="82" y="12"/>
                  </a:cubicBezTo>
                  <a:cubicBezTo>
                    <a:pt x="82" y="11"/>
                    <a:pt x="83" y="10"/>
                    <a:pt x="85" y="10"/>
                  </a:cubicBezTo>
                  <a:cubicBezTo>
                    <a:pt x="90" y="9"/>
                    <a:pt x="92" y="5"/>
                    <a:pt x="87" y="3"/>
                  </a:cubicBezTo>
                  <a:cubicBezTo>
                    <a:pt x="83" y="0"/>
                    <a:pt x="80" y="8"/>
                    <a:pt x="75" y="9"/>
                  </a:cubicBezTo>
                  <a:cubicBezTo>
                    <a:pt x="69" y="9"/>
                    <a:pt x="68" y="13"/>
                    <a:pt x="65" y="14"/>
                  </a:cubicBezTo>
                  <a:cubicBezTo>
                    <a:pt x="61" y="16"/>
                    <a:pt x="55" y="15"/>
                    <a:pt x="55" y="18"/>
                  </a:cubicBezTo>
                  <a:cubicBezTo>
                    <a:pt x="54" y="21"/>
                    <a:pt x="52" y="18"/>
                    <a:pt x="49" y="17"/>
                  </a:cubicBezTo>
                  <a:cubicBezTo>
                    <a:pt x="46" y="16"/>
                    <a:pt x="39" y="23"/>
                    <a:pt x="39" y="27"/>
                  </a:cubicBezTo>
                  <a:cubicBezTo>
                    <a:pt x="39" y="30"/>
                    <a:pt x="40" y="34"/>
                    <a:pt x="35" y="37"/>
                  </a:cubicBezTo>
                  <a:cubicBezTo>
                    <a:pt x="29" y="41"/>
                    <a:pt x="26" y="47"/>
                    <a:pt x="24" y="50"/>
                  </a:cubicBezTo>
                  <a:cubicBezTo>
                    <a:pt x="23" y="51"/>
                    <a:pt x="22" y="51"/>
                    <a:pt x="21" y="51"/>
                  </a:cubicBezTo>
                  <a:cubicBezTo>
                    <a:pt x="21" y="52"/>
                    <a:pt x="20" y="54"/>
                    <a:pt x="20" y="54"/>
                  </a:cubicBezTo>
                  <a:cubicBezTo>
                    <a:pt x="18" y="55"/>
                    <a:pt x="15" y="59"/>
                    <a:pt x="12" y="62"/>
                  </a:cubicBezTo>
                  <a:cubicBezTo>
                    <a:pt x="13" y="63"/>
                    <a:pt x="15" y="64"/>
                    <a:pt x="16" y="65"/>
                  </a:cubicBezTo>
                  <a:cubicBezTo>
                    <a:pt x="19" y="69"/>
                    <a:pt x="17" y="72"/>
                    <a:pt x="18" y="74"/>
                  </a:cubicBezTo>
                  <a:cubicBezTo>
                    <a:pt x="19" y="76"/>
                    <a:pt x="20" y="79"/>
                    <a:pt x="18" y="80"/>
                  </a:cubicBezTo>
                  <a:cubicBezTo>
                    <a:pt x="16" y="82"/>
                    <a:pt x="18" y="95"/>
                    <a:pt x="20" y="98"/>
                  </a:cubicBezTo>
                  <a:cubicBezTo>
                    <a:pt x="22" y="100"/>
                    <a:pt x="20" y="103"/>
                    <a:pt x="17" y="108"/>
                  </a:cubicBezTo>
                  <a:cubicBezTo>
                    <a:pt x="15" y="113"/>
                    <a:pt x="13" y="115"/>
                    <a:pt x="8" y="115"/>
                  </a:cubicBezTo>
                  <a:cubicBezTo>
                    <a:pt x="4" y="115"/>
                    <a:pt x="4" y="122"/>
                    <a:pt x="2" y="122"/>
                  </a:cubicBezTo>
                  <a:cubicBezTo>
                    <a:pt x="1" y="122"/>
                    <a:pt x="0" y="125"/>
                    <a:pt x="0" y="127"/>
                  </a:cubicBezTo>
                  <a:cubicBezTo>
                    <a:pt x="4" y="131"/>
                    <a:pt x="12" y="135"/>
                    <a:pt x="14" y="135"/>
                  </a:cubicBezTo>
                  <a:cubicBezTo>
                    <a:pt x="16" y="135"/>
                    <a:pt x="18" y="138"/>
                    <a:pt x="21" y="14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114"/>
            <p:cNvSpPr/>
            <p:nvPr/>
          </p:nvSpPr>
          <p:spPr bwMode="auto">
            <a:xfrm>
              <a:off x="2844800" y="3470275"/>
              <a:ext cx="266700" cy="300038"/>
            </a:xfrm>
            <a:custGeom>
              <a:avLst/>
              <a:gdLst/>
              <a:ahLst/>
              <a:cxnLst>
                <a:cxn ang="0">
                  <a:pos x="137" y="94"/>
                </a:cxn>
                <a:cxn ang="0">
                  <a:pos x="130" y="83"/>
                </a:cxn>
                <a:cxn ang="0">
                  <a:pos x="121" y="77"/>
                </a:cxn>
                <a:cxn ang="0">
                  <a:pos x="109" y="71"/>
                </a:cxn>
                <a:cxn ang="0">
                  <a:pos x="107" y="62"/>
                </a:cxn>
                <a:cxn ang="0">
                  <a:pos x="106" y="53"/>
                </a:cxn>
                <a:cxn ang="0">
                  <a:pos x="101" y="46"/>
                </a:cxn>
                <a:cxn ang="0">
                  <a:pos x="89" y="43"/>
                </a:cxn>
                <a:cxn ang="0">
                  <a:pos x="80" y="39"/>
                </a:cxn>
                <a:cxn ang="0">
                  <a:pos x="75" y="35"/>
                </a:cxn>
                <a:cxn ang="0">
                  <a:pos x="67" y="33"/>
                </a:cxn>
                <a:cxn ang="0">
                  <a:pos x="54" y="25"/>
                </a:cxn>
                <a:cxn ang="0">
                  <a:pos x="50" y="3"/>
                </a:cxn>
                <a:cxn ang="0">
                  <a:pos x="39" y="2"/>
                </a:cxn>
                <a:cxn ang="0">
                  <a:pos x="26" y="8"/>
                </a:cxn>
                <a:cxn ang="0">
                  <a:pos x="16" y="13"/>
                </a:cxn>
                <a:cxn ang="0">
                  <a:pos x="7" y="16"/>
                </a:cxn>
                <a:cxn ang="0">
                  <a:pos x="3" y="15"/>
                </a:cxn>
                <a:cxn ang="0">
                  <a:pos x="11" y="31"/>
                </a:cxn>
                <a:cxn ang="0">
                  <a:pos x="8" y="37"/>
                </a:cxn>
                <a:cxn ang="0">
                  <a:pos x="9" y="53"/>
                </a:cxn>
                <a:cxn ang="0">
                  <a:pos x="6" y="62"/>
                </a:cxn>
                <a:cxn ang="0">
                  <a:pos x="3" y="72"/>
                </a:cxn>
                <a:cxn ang="0">
                  <a:pos x="8" y="77"/>
                </a:cxn>
                <a:cxn ang="0">
                  <a:pos x="2" y="86"/>
                </a:cxn>
                <a:cxn ang="0">
                  <a:pos x="1" y="90"/>
                </a:cxn>
                <a:cxn ang="0">
                  <a:pos x="5" y="96"/>
                </a:cxn>
                <a:cxn ang="0">
                  <a:pos x="8" y="108"/>
                </a:cxn>
                <a:cxn ang="0">
                  <a:pos x="13" y="114"/>
                </a:cxn>
                <a:cxn ang="0">
                  <a:pos x="10" y="122"/>
                </a:cxn>
                <a:cxn ang="0">
                  <a:pos x="14" y="132"/>
                </a:cxn>
                <a:cxn ang="0">
                  <a:pos x="18" y="142"/>
                </a:cxn>
                <a:cxn ang="0">
                  <a:pos x="21" y="154"/>
                </a:cxn>
                <a:cxn ang="0">
                  <a:pos x="36" y="145"/>
                </a:cxn>
                <a:cxn ang="0">
                  <a:pos x="46" y="145"/>
                </a:cxn>
                <a:cxn ang="0">
                  <a:pos x="59" y="150"/>
                </a:cxn>
                <a:cxn ang="0">
                  <a:pos x="66" y="144"/>
                </a:cxn>
                <a:cxn ang="0">
                  <a:pos x="81" y="144"/>
                </a:cxn>
                <a:cxn ang="0">
                  <a:pos x="84" y="126"/>
                </a:cxn>
                <a:cxn ang="0">
                  <a:pos x="93" y="116"/>
                </a:cxn>
                <a:cxn ang="0">
                  <a:pos x="107" y="113"/>
                </a:cxn>
                <a:cxn ang="0">
                  <a:pos x="120" y="112"/>
                </a:cxn>
                <a:cxn ang="0">
                  <a:pos x="130" y="117"/>
                </a:cxn>
                <a:cxn ang="0">
                  <a:pos x="136" y="108"/>
                </a:cxn>
                <a:cxn ang="0">
                  <a:pos x="137" y="94"/>
                </a:cxn>
              </a:cxnLst>
              <a:rect l="0" t="0" r="r" b="b"/>
              <a:pathLst>
                <a:path w="139" h="157">
                  <a:moveTo>
                    <a:pt x="137" y="94"/>
                  </a:moveTo>
                  <a:cubicBezTo>
                    <a:pt x="135" y="89"/>
                    <a:pt x="130" y="88"/>
                    <a:pt x="130" y="83"/>
                  </a:cubicBezTo>
                  <a:cubicBezTo>
                    <a:pt x="130" y="77"/>
                    <a:pt x="128" y="77"/>
                    <a:pt x="121" y="77"/>
                  </a:cubicBezTo>
                  <a:cubicBezTo>
                    <a:pt x="114" y="77"/>
                    <a:pt x="109" y="76"/>
                    <a:pt x="109" y="71"/>
                  </a:cubicBezTo>
                  <a:cubicBezTo>
                    <a:pt x="108" y="67"/>
                    <a:pt x="104" y="64"/>
                    <a:pt x="107" y="62"/>
                  </a:cubicBezTo>
                  <a:cubicBezTo>
                    <a:pt x="111" y="60"/>
                    <a:pt x="105" y="57"/>
                    <a:pt x="106" y="53"/>
                  </a:cubicBezTo>
                  <a:cubicBezTo>
                    <a:pt x="106" y="49"/>
                    <a:pt x="104" y="48"/>
                    <a:pt x="101" y="46"/>
                  </a:cubicBezTo>
                  <a:cubicBezTo>
                    <a:pt x="99" y="44"/>
                    <a:pt x="89" y="47"/>
                    <a:pt x="89" y="43"/>
                  </a:cubicBezTo>
                  <a:cubicBezTo>
                    <a:pt x="89" y="39"/>
                    <a:pt x="83" y="39"/>
                    <a:pt x="80" y="39"/>
                  </a:cubicBezTo>
                  <a:cubicBezTo>
                    <a:pt x="76" y="39"/>
                    <a:pt x="79" y="34"/>
                    <a:pt x="75" y="35"/>
                  </a:cubicBezTo>
                  <a:cubicBezTo>
                    <a:pt x="71" y="35"/>
                    <a:pt x="72" y="32"/>
                    <a:pt x="67" y="33"/>
                  </a:cubicBezTo>
                  <a:cubicBezTo>
                    <a:pt x="62" y="34"/>
                    <a:pt x="59" y="31"/>
                    <a:pt x="54" y="25"/>
                  </a:cubicBezTo>
                  <a:cubicBezTo>
                    <a:pt x="48" y="19"/>
                    <a:pt x="49" y="6"/>
                    <a:pt x="50" y="3"/>
                  </a:cubicBezTo>
                  <a:cubicBezTo>
                    <a:pt x="51" y="0"/>
                    <a:pt x="44" y="2"/>
                    <a:pt x="39" y="2"/>
                  </a:cubicBezTo>
                  <a:cubicBezTo>
                    <a:pt x="35" y="2"/>
                    <a:pt x="31" y="6"/>
                    <a:pt x="26" y="8"/>
                  </a:cubicBezTo>
                  <a:cubicBezTo>
                    <a:pt x="21" y="11"/>
                    <a:pt x="19" y="11"/>
                    <a:pt x="16" y="13"/>
                  </a:cubicBezTo>
                  <a:cubicBezTo>
                    <a:pt x="14" y="16"/>
                    <a:pt x="10" y="17"/>
                    <a:pt x="7" y="16"/>
                  </a:cubicBezTo>
                  <a:cubicBezTo>
                    <a:pt x="6" y="15"/>
                    <a:pt x="4" y="15"/>
                    <a:pt x="3" y="15"/>
                  </a:cubicBezTo>
                  <a:cubicBezTo>
                    <a:pt x="5" y="20"/>
                    <a:pt x="10" y="28"/>
                    <a:pt x="11" y="31"/>
                  </a:cubicBezTo>
                  <a:cubicBezTo>
                    <a:pt x="12" y="34"/>
                    <a:pt x="9" y="35"/>
                    <a:pt x="8" y="37"/>
                  </a:cubicBezTo>
                  <a:cubicBezTo>
                    <a:pt x="6" y="38"/>
                    <a:pt x="8" y="50"/>
                    <a:pt x="9" y="53"/>
                  </a:cubicBezTo>
                  <a:cubicBezTo>
                    <a:pt x="9" y="55"/>
                    <a:pt x="4" y="60"/>
                    <a:pt x="6" y="62"/>
                  </a:cubicBezTo>
                  <a:cubicBezTo>
                    <a:pt x="8" y="64"/>
                    <a:pt x="3" y="69"/>
                    <a:pt x="3" y="72"/>
                  </a:cubicBezTo>
                  <a:cubicBezTo>
                    <a:pt x="3" y="75"/>
                    <a:pt x="8" y="75"/>
                    <a:pt x="8" y="77"/>
                  </a:cubicBezTo>
                  <a:cubicBezTo>
                    <a:pt x="8" y="79"/>
                    <a:pt x="4" y="85"/>
                    <a:pt x="2" y="86"/>
                  </a:cubicBezTo>
                  <a:cubicBezTo>
                    <a:pt x="0" y="87"/>
                    <a:pt x="0" y="88"/>
                    <a:pt x="1" y="90"/>
                  </a:cubicBezTo>
                  <a:cubicBezTo>
                    <a:pt x="1" y="90"/>
                    <a:pt x="2" y="93"/>
                    <a:pt x="5" y="96"/>
                  </a:cubicBezTo>
                  <a:cubicBezTo>
                    <a:pt x="9" y="99"/>
                    <a:pt x="5" y="104"/>
                    <a:pt x="8" y="108"/>
                  </a:cubicBezTo>
                  <a:cubicBezTo>
                    <a:pt x="11" y="112"/>
                    <a:pt x="15" y="112"/>
                    <a:pt x="13" y="114"/>
                  </a:cubicBezTo>
                  <a:cubicBezTo>
                    <a:pt x="10" y="116"/>
                    <a:pt x="13" y="120"/>
                    <a:pt x="10" y="122"/>
                  </a:cubicBezTo>
                  <a:cubicBezTo>
                    <a:pt x="8" y="124"/>
                    <a:pt x="11" y="130"/>
                    <a:pt x="14" y="132"/>
                  </a:cubicBezTo>
                  <a:cubicBezTo>
                    <a:pt x="17" y="133"/>
                    <a:pt x="15" y="139"/>
                    <a:pt x="18" y="142"/>
                  </a:cubicBezTo>
                  <a:cubicBezTo>
                    <a:pt x="21" y="145"/>
                    <a:pt x="20" y="152"/>
                    <a:pt x="21" y="154"/>
                  </a:cubicBezTo>
                  <a:cubicBezTo>
                    <a:pt x="22" y="157"/>
                    <a:pt x="31" y="151"/>
                    <a:pt x="36" y="145"/>
                  </a:cubicBezTo>
                  <a:cubicBezTo>
                    <a:pt x="42" y="140"/>
                    <a:pt x="41" y="144"/>
                    <a:pt x="46" y="145"/>
                  </a:cubicBezTo>
                  <a:cubicBezTo>
                    <a:pt x="51" y="146"/>
                    <a:pt x="57" y="146"/>
                    <a:pt x="59" y="150"/>
                  </a:cubicBezTo>
                  <a:cubicBezTo>
                    <a:pt x="62" y="155"/>
                    <a:pt x="64" y="146"/>
                    <a:pt x="66" y="144"/>
                  </a:cubicBezTo>
                  <a:cubicBezTo>
                    <a:pt x="68" y="142"/>
                    <a:pt x="79" y="144"/>
                    <a:pt x="81" y="144"/>
                  </a:cubicBezTo>
                  <a:cubicBezTo>
                    <a:pt x="83" y="143"/>
                    <a:pt x="85" y="129"/>
                    <a:pt x="84" y="126"/>
                  </a:cubicBezTo>
                  <a:cubicBezTo>
                    <a:pt x="84" y="124"/>
                    <a:pt x="89" y="118"/>
                    <a:pt x="93" y="116"/>
                  </a:cubicBezTo>
                  <a:cubicBezTo>
                    <a:pt x="97" y="113"/>
                    <a:pt x="103" y="115"/>
                    <a:pt x="107" y="113"/>
                  </a:cubicBezTo>
                  <a:cubicBezTo>
                    <a:pt x="110" y="112"/>
                    <a:pt x="115" y="112"/>
                    <a:pt x="120" y="112"/>
                  </a:cubicBezTo>
                  <a:cubicBezTo>
                    <a:pt x="124" y="112"/>
                    <a:pt x="128" y="117"/>
                    <a:pt x="130" y="117"/>
                  </a:cubicBezTo>
                  <a:cubicBezTo>
                    <a:pt x="133" y="117"/>
                    <a:pt x="136" y="112"/>
                    <a:pt x="136" y="108"/>
                  </a:cubicBezTo>
                  <a:cubicBezTo>
                    <a:pt x="135" y="104"/>
                    <a:pt x="139" y="99"/>
                    <a:pt x="137" y="9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115"/>
            <p:cNvSpPr/>
            <p:nvPr/>
          </p:nvSpPr>
          <p:spPr bwMode="auto">
            <a:xfrm>
              <a:off x="2589213" y="3259138"/>
              <a:ext cx="279400" cy="404813"/>
            </a:xfrm>
            <a:custGeom>
              <a:avLst/>
              <a:gdLst/>
              <a:ahLst/>
              <a:cxnLst>
                <a:cxn ang="0">
                  <a:pos x="134" y="201"/>
                </a:cxn>
                <a:cxn ang="0">
                  <a:pos x="135" y="200"/>
                </a:cxn>
                <a:cxn ang="0">
                  <a:pos x="136" y="196"/>
                </a:cxn>
                <a:cxn ang="0">
                  <a:pos x="142" y="187"/>
                </a:cxn>
                <a:cxn ang="0">
                  <a:pos x="137" y="182"/>
                </a:cxn>
                <a:cxn ang="0">
                  <a:pos x="140" y="172"/>
                </a:cxn>
                <a:cxn ang="0">
                  <a:pos x="143" y="163"/>
                </a:cxn>
                <a:cxn ang="0">
                  <a:pos x="142" y="147"/>
                </a:cxn>
                <a:cxn ang="0">
                  <a:pos x="145" y="141"/>
                </a:cxn>
                <a:cxn ang="0">
                  <a:pos x="137" y="125"/>
                </a:cxn>
                <a:cxn ang="0">
                  <a:pos x="126" y="125"/>
                </a:cxn>
                <a:cxn ang="0">
                  <a:pos x="123" y="111"/>
                </a:cxn>
                <a:cxn ang="0">
                  <a:pos x="118" y="112"/>
                </a:cxn>
                <a:cxn ang="0">
                  <a:pos x="106" y="113"/>
                </a:cxn>
                <a:cxn ang="0">
                  <a:pos x="100" y="107"/>
                </a:cxn>
                <a:cxn ang="0">
                  <a:pos x="95" y="103"/>
                </a:cxn>
                <a:cxn ang="0">
                  <a:pos x="90" y="93"/>
                </a:cxn>
                <a:cxn ang="0">
                  <a:pos x="87" y="83"/>
                </a:cxn>
                <a:cxn ang="0">
                  <a:pos x="89" y="76"/>
                </a:cxn>
                <a:cxn ang="0">
                  <a:pos x="94" y="70"/>
                </a:cxn>
                <a:cxn ang="0">
                  <a:pos x="97" y="59"/>
                </a:cxn>
                <a:cxn ang="0">
                  <a:pos x="107" y="53"/>
                </a:cxn>
                <a:cxn ang="0">
                  <a:pos x="121" y="48"/>
                </a:cxn>
                <a:cxn ang="0">
                  <a:pos x="130" y="47"/>
                </a:cxn>
                <a:cxn ang="0">
                  <a:pos x="123" y="42"/>
                </a:cxn>
                <a:cxn ang="0">
                  <a:pos x="129" y="32"/>
                </a:cxn>
                <a:cxn ang="0">
                  <a:pos x="121" y="25"/>
                </a:cxn>
                <a:cxn ang="0">
                  <a:pos x="114" y="26"/>
                </a:cxn>
                <a:cxn ang="0">
                  <a:pos x="107" y="27"/>
                </a:cxn>
                <a:cxn ang="0">
                  <a:pos x="94" y="25"/>
                </a:cxn>
                <a:cxn ang="0">
                  <a:pos x="90" y="18"/>
                </a:cxn>
                <a:cxn ang="0">
                  <a:pos x="83" y="11"/>
                </a:cxn>
                <a:cxn ang="0">
                  <a:pos x="76" y="2"/>
                </a:cxn>
                <a:cxn ang="0">
                  <a:pos x="66" y="2"/>
                </a:cxn>
                <a:cxn ang="0">
                  <a:pos x="69" y="10"/>
                </a:cxn>
                <a:cxn ang="0">
                  <a:pos x="63" y="21"/>
                </a:cxn>
                <a:cxn ang="0">
                  <a:pos x="40" y="33"/>
                </a:cxn>
                <a:cxn ang="0">
                  <a:pos x="30" y="51"/>
                </a:cxn>
                <a:cxn ang="0">
                  <a:pos x="22" y="52"/>
                </a:cxn>
                <a:cxn ang="0">
                  <a:pos x="14" y="49"/>
                </a:cxn>
                <a:cxn ang="0">
                  <a:pos x="14" y="44"/>
                </a:cxn>
                <a:cxn ang="0">
                  <a:pos x="11" y="38"/>
                </a:cxn>
                <a:cxn ang="0">
                  <a:pos x="2" y="48"/>
                </a:cxn>
                <a:cxn ang="0">
                  <a:pos x="6" y="63"/>
                </a:cxn>
                <a:cxn ang="0">
                  <a:pos x="3" y="66"/>
                </a:cxn>
                <a:cxn ang="0">
                  <a:pos x="15" y="76"/>
                </a:cxn>
                <a:cxn ang="0">
                  <a:pos x="26" y="92"/>
                </a:cxn>
                <a:cxn ang="0">
                  <a:pos x="34" y="109"/>
                </a:cxn>
                <a:cxn ang="0">
                  <a:pos x="52" y="142"/>
                </a:cxn>
                <a:cxn ang="0">
                  <a:pos x="59" y="157"/>
                </a:cxn>
                <a:cxn ang="0">
                  <a:pos x="63" y="167"/>
                </a:cxn>
                <a:cxn ang="0">
                  <a:pos x="81" y="179"/>
                </a:cxn>
                <a:cxn ang="0">
                  <a:pos x="113" y="199"/>
                </a:cxn>
                <a:cxn ang="0">
                  <a:pos x="127" y="210"/>
                </a:cxn>
                <a:cxn ang="0">
                  <a:pos x="127" y="212"/>
                </a:cxn>
                <a:cxn ang="0">
                  <a:pos x="130" y="210"/>
                </a:cxn>
                <a:cxn ang="0">
                  <a:pos x="134" y="201"/>
                </a:cxn>
              </a:cxnLst>
              <a:rect l="0" t="0" r="r" b="b"/>
              <a:pathLst>
                <a:path w="146" h="212">
                  <a:moveTo>
                    <a:pt x="134" y="201"/>
                  </a:moveTo>
                  <a:cubicBezTo>
                    <a:pt x="134" y="201"/>
                    <a:pt x="135" y="201"/>
                    <a:pt x="135" y="200"/>
                  </a:cubicBezTo>
                  <a:cubicBezTo>
                    <a:pt x="134" y="198"/>
                    <a:pt x="134" y="197"/>
                    <a:pt x="136" y="196"/>
                  </a:cubicBezTo>
                  <a:cubicBezTo>
                    <a:pt x="138" y="195"/>
                    <a:pt x="142" y="189"/>
                    <a:pt x="142" y="187"/>
                  </a:cubicBezTo>
                  <a:cubicBezTo>
                    <a:pt x="142" y="185"/>
                    <a:pt x="137" y="185"/>
                    <a:pt x="137" y="182"/>
                  </a:cubicBezTo>
                  <a:cubicBezTo>
                    <a:pt x="137" y="179"/>
                    <a:pt x="142" y="174"/>
                    <a:pt x="140" y="172"/>
                  </a:cubicBezTo>
                  <a:cubicBezTo>
                    <a:pt x="138" y="170"/>
                    <a:pt x="143" y="165"/>
                    <a:pt x="143" y="163"/>
                  </a:cubicBezTo>
                  <a:cubicBezTo>
                    <a:pt x="142" y="160"/>
                    <a:pt x="140" y="148"/>
                    <a:pt x="142" y="147"/>
                  </a:cubicBezTo>
                  <a:cubicBezTo>
                    <a:pt x="143" y="145"/>
                    <a:pt x="146" y="144"/>
                    <a:pt x="145" y="141"/>
                  </a:cubicBezTo>
                  <a:cubicBezTo>
                    <a:pt x="144" y="138"/>
                    <a:pt x="139" y="130"/>
                    <a:pt x="137" y="125"/>
                  </a:cubicBezTo>
                  <a:cubicBezTo>
                    <a:pt x="133" y="124"/>
                    <a:pt x="129" y="124"/>
                    <a:pt x="126" y="125"/>
                  </a:cubicBezTo>
                  <a:cubicBezTo>
                    <a:pt x="122" y="127"/>
                    <a:pt x="123" y="115"/>
                    <a:pt x="123" y="111"/>
                  </a:cubicBezTo>
                  <a:cubicBezTo>
                    <a:pt x="123" y="106"/>
                    <a:pt x="120" y="109"/>
                    <a:pt x="118" y="112"/>
                  </a:cubicBezTo>
                  <a:cubicBezTo>
                    <a:pt x="117" y="115"/>
                    <a:pt x="112" y="113"/>
                    <a:pt x="106" y="113"/>
                  </a:cubicBezTo>
                  <a:cubicBezTo>
                    <a:pt x="101" y="113"/>
                    <a:pt x="104" y="107"/>
                    <a:pt x="100" y="107"/>
                  </a:cubicBezTo>
                  <a:cubicBezTo>
                    <a:pt x="97" y="107"/>
                    <a:pt x="94" y="106"/>
                    <a:pt x="95" y="103"/>
                  </a:cubicBezTo>
                  <a:cubicBezTo>
                    <a:pt x="95" y="99"/>
                    <a:pt x="92" y="97"/>
                    <a:pt x="90" y="93"/>
                  </a:cubicBezTo>
                  <a:cubicBezTo>
                    <a:pt x="88" y="89"/>
                    <a:pt x="85" y="86"/>
                    <a:pt x="87" y="83"/>
                  </a:cubicBezTo>
                  <a:cubicBezTo>
                    <a:pt x="89" y="81"/>
                    <a:pt x="86" y="79"/>
                    <a:pt x="89" y="76"/>
                  </a:cubicBezTo>
                  <a:cubicBezTo>
                    <a:pt x="92" y="73"/>
                    <a:pt x="95" y="74"/>
                    <a:pt x="94" y="70"/>
                  </a:cubicBezTo>
                  <a:cubicBezTo>
                    <a:pt x="93" y="66"/>
                    <a:pt x="97" y="64"/>
                    <a:pt x="97" y="59"/>
                  </a:cubicBezTo>
                  <a:cubicBezTo>
                    <a:pt x="98" y="55"/>
                    <a:pt x="103" y="56"/>
                    <a:pt x="107" y="53"/>
                  </a:cubicBezTo>
                  <a:cubicBezTo>
                    <a:pt x="112" y="49"/>
                    <a:pt x="117" y="51"/>
                    <a:pt x="121" y="48"/>
                  </a:cubicBezTo>
                  <a:cubicBezTo>
                    <a:pt x="125" y="44"/>
                    <a:pt x="127" y="47"/>
                    <a:pt x="130" y="47"/>
                  </a:cubicBezTo>
                  <a:cubicBezTo>
                    <a:pt x="128" y="45"/>
                    <a:pt x="124" y="43"/>
                    <a:pt x="123" y="42"/>
                  </a:cubicBezTo>
                  <a:cubicBezTo>
                    <a:pt x="122" y="39"/>
                    <a:pt x="128" y="35"/>
                    <a:pt x="129" y="32"/>
                  </a:cubicBezTo>
                  <a:cubicBezTo>
                    <a:pt x="131" y="29"/>
                    <a:pt x="123" y="26"/>
                    <a:pt x="121" y="25"/>
                  </a:cubicBezTo>
                  <a:cubicBezTo>
                    <a:pt x="119" y="25"/>
                    <a:pt x="116" y="27"/>
                    <a:pt x="114" y="26"/>
                  </a:cubicBezTo>
                  <a:cubicBezTo>
                    <a:pt x="112" y="25"/>
                    <a:pt x="109" y="25"/>
                    <a:pt x="107" y="27"/>
                  </a:cubicBezTo>
                  <a:cubicBezTo>
                    <a:pt x="105" y="28"/>
                    <a:pt x="94" y="29"/>
                    <a:pt x="94" y="25"/>
                  </a:cubicBezTo>
                  <a:cubicBezTo>
                    <a:pt x="94" y="22"/>
                    <a:pt x="89" y="20"/>
                    <a:pt x="90" y="18"/>
                  </a:cubicBezTo>
                  <a:cubicBezTo>
                    <a:pt x="90" y="16"/>
                    <a:pt x="87" y="11"/>
                    <a:pt x="83" y="11"/>
                  </a:cubicBezTo>
                  <a:cubicBezTo>
                    <a:pt x="78" y="11"/>
                    <a:pt x="79" y="3"/>
                    <a:pt x="76" y="2"/>
                  </a:cubicBezTo>
                  <a:cubicBezTo>
                    <a:pt x="74" y="0"/>
                    <a:pt x="70" y="1"/>
                    <a:pt x="66" y="2"/>
                  </a:cubicBezTo>
                  <a:cubicBezTo>
                    <a:pt x="70" y="6"/>
                    <a:pt x="71" y="8"/>
                    <a:pt x="69" y="10"/>
                  </a:cubicBezTo>
                  <a:cubicBezTo>
                    <a:pt x="66" y="12"/>
                    <a:pt x="69" y="13"/>
                    <a:pt x="63" y="21"/>
                  </a:cubicBezTo>
                  <a:cubicBezTo>
                    <a:pt x="56" y="30"/>
                    <a:pt x="46" y="32"/>
                    <a:pt x="40" y="33"/>
                  </a:cubicBezTo>
                  <a:cubicBezTo>
                    <a:pt x="35" y="35"/>
                    <a:pt x="33" y="45"/>
                    <a:pt x="30" y="51"/>
                  </a:cubicBezTo>
                  <a:cubicBezTo>
                    <a:pt x="27" y="58"/>
                    <a:pt x="25" y="56"/>
                    <a:pt x="22" y="52"/>
                  </a:cubicBezTo>
                  <a:cubicBezTo>
                    <a:pt x="19" y="48"/>
                    <a:pt x="17" y="53"/>
                    <a:pt x="14" y="49"/>
                  </a:cubicBezTo>
                  <a:cubicBezTo>
                    <a:pt x="10" y="46"/>
                    <a:pt x="12" y="46"/>
                    <a:pt x="14" y="44"/>
                  </a:cubicBezTo>
                  <a:cubicBezTo>
                    <a:pt x="15" y="42"/>
                    <a:pt x="14" y="40"/>
                    <a:pt x="11" y="38"/>
                  </a:cubicBezTo>
                  <a:cubicBezTo>
                    <a:pt x="8" y="39"/>
                    <a:pt x="4" y="44"/>
                    <a:pt x="2" y="48"/>
                  </a:cubicBezTo>
                  <a:cubicBezTo>
                    <a:pt x="0" y="52"/>
                    <a:pt x="6" y="60"/>
                    <a:pt x="6" y="63"/>
                  </a:cubicBezTo>
                  <a:cubicBezTo>
                    <a:pt x="7" y="66"/>
                    <a:pt x="3" y="64"/>
                    <a:pt x="3" y="66"/>
                  </a:cubicBezTo>
                  <a:cubicBezTo>
                    <a:pt x="2" y="69"/>
                    <a:pt x="11" y="73"/>
                    <a:pt x="15" y="76"/>
                  </a:cubicBezTo>
                  <a:cubicBezTo>
                    <a:pt x="19" y="79"/>
                    <a:pt x="23" y="88"/>
                    <a:pt x="26" y="92"/>
                  </a:cubicBezTo>
                  <a:cubicBezTo>
                    <a:pt x="30" y="96"/>
                    <a:pt x="30" y="99"/>
                    <a:pt x="34" y="109"/>
                  </a:cubicBezTo>
                  <a:cubicBezTo>
                    <a:pt x="38" y="119"/>
                    <a:pt x="46" y="135"/>
                    <a:pt x="52" y="142"/>
                  </a:cubicBezTo>
                  <a:cubicBezTo>
                    <a:pt x="57" y="149"/>
                    <a:pt x="60" y="155"/>
                    <a:pt x="59" y="157"/>
                  </a:cubicBezTo>
                  <a:cubicBezTo>
                    <a:pt x="57" y="159"/>
                    <a:pt x="59" y="164"/>
                    <a:pt x="63" y="167"/>
                  </a:cubicBezTo>
                  <a:cubicBezTo>
                    <a:pt x="67" y="170"/>
                    <a:pt x="70" y="174"/>
                    <a:pt x="81" y="179"/>
                  </a:cubicBezTo>
                  <a:cubicBezTo>
                    <a:pt x="91" y="185"/>
                    <a:pt x="110" y="195"/>
                    <a:pt x="113" y="199"/>
                  </a:cubicBezTo>
                  <a:cubicBezTo>
                    <a:pt x="116" y="204"/>
                    <a:pt x="125" y="209"/>
                    <a:pt x="127" y="210"/>
                  </a:cubicBezTo>
                  <a:cubicBezTo>
                    <a:pt x="127" y="210"/>
                    <a:pt x="127" y="211"/>
                    <a:pt x="127" y="212"/>
                  </a:cubicBezTo>
                  <a:cubicBezTo>
                    <a:pt x="128" y="211"/>
                    <a:pt x="129" y="210"/>
                    <a:pt x="130" y="210"/>
                  </a:cubicBezTo>
                  <a:cubicBezTo>
                    <a:pt x="133" y="208"/>
                    <a:pt x="133" y="203"/>
                    <a:pt x="134" y="20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116"/>
            <p:cNvSpPr/>
            <p:nvPr/>
          </p:nvSpPr>
          <p:spPr bwMode="auto">
            <a:xfrm>
              <a:off x="2763838" y="2994025"/>
              <a:ext cx="296863" cy="250825"/>
            </a:xfrm>
            <a:custGeom>
              <a:avLst/>
              <a:gdLst/>
              <a:ahLst/>
              <a:cxnLst>
                <a:cxn ang="0">
                  <a:pos x="15" y="8"/>
                </a:cxn>
                <a:cxn ang="0">
                  <a:pos x="6" y="21"/>
                </a:cxn>
                <a:cxn ang="0">
                  <a:pos x="4" y="29"/>
                </a:cxn>
                <a:cxn ang="0">
                  <a:pos x="2" y="34"/>
                </a:cxn>
                <a:cxn ang="0">
                  <a:pos x="7" y="37"/>
                </a:cxn>
                <a:cxn ang="0">
                  <a:pos x="12" y="44"/>
                </a:cxn>
                <a:cxn ang="0">
                  <a:pos x="20" y="59"/>
                </a:cxn>
                <a:cxn ang="0">
                  <a:pos x="39" y="61"/>
                </a:cxn>
                <a:cxn ang="0">
                  <a:pos x="55" y="68"/>
                </a:cxn>
                <a:cxn ang="0">
                  <a:pos x="68" y="71"/>
                </a:cxn>
                <a:cxn ang="0">
                  <a:pos x="65" y="92"/>
                </a:cxn>
                <a:cxn ang="0">
                  <a:pos x="70" y="100"/>
                </a:cxn>
                <a:cxn ang="0">
                  <a:pos x="69" y="109"/>
                </a:cxn>
                <a:cxn ang="0">
                  <a:pos x="71" y="115"/>
                </a:cxn>
                <a:cxn ang="0">
                  <a:pos x="70" y="115"/>
                </a:cxn>
                <a:cxn ang="0">
                  <a:pos x="78" y="127"/>
                </a:cxn>
                <a:cxn ang="0">
                  <a:pos x="85" y="130"/>
                </a:cxn>
                <a:cxn ang="0">
                  <a:pos x="91" y="129"/>
                </a:cxn>
                <a:cxn ang="0">
                  <a:pos x="99" y="124"/>
                </a:cxn>
                <a:cxn ang="0">
                  <a:pos x="106" y="121"/>
                </a:cxn>
                <a:cxn ang="0">
                  <a:pos x="113" y="115"/>
                </a:cxn>
                <a:cxn ang="0">
                  <a:pos x="114" y="110"/>
                </a:cxn>
                <a:cxn ang="0">
                  <a:pos x="108" y="109"/>
                </a:cxn>
                <a:cxn ang="0">
                  <a:pos x="105" y="101"/>
                </a:cxn>
                <a:cxn ang="0">
                  <a:pos x="101" y="93"/>
                </a:cxn>
                <a:cxn ang="0">
                  <a:pos x="108" y="92"/>
                </a:cxn>
                <a:cxn ang="0">
                  <a:pos x="118" y="95"/>
                </a:cxn>
                <a:cxn ang="0">
                  <a:pos x="123" y="95"/>
                </a:cxn>
                <a:cxn ang="0">
                  <a:pos x="130" y="91"/>
                </a:cxn>
                <a:cxn ang="0">
                  <a:pos x="144" y="86"/>
                </a:cxn>
                <a:cxn ang="0">
                  <a:pos x="147" y="82"/>
                </a:cxn>
                <a:cxn ang="0">
                  <a:pos x="140" y="72"/>
                </a:cxn>
                <a:cxn ang="0">
                  <a:pos x="141" y="66"/>
                </a:cxn>
                <a:cxn ang="0">
                  <a:pos x="146" y="61"/>
                </a:cxn>
                <a:cxn ang="0">
                  <a:pos x="148" y="55"/>
                </a:cxn>
                <a:cxn ang="0">
                  <a:pos x="152" y="47"/>
                </a:cxn>
                <a:cxn ang="0">
                  <a:pos x="156" y="42"/>
                </a:cxn>
                <a:cxn ang="0">
                  <a:pos x="140" y="40"/>
                </a:cxn>
                <a:cxn ang="0">
                  <a:pos x="143" y="31"/>
                </a:cxn>
                <a:cxn ang="0">
                  <a:pos x="126" y="25"/>
                </a:cxn>
                <a:cxn ang="0">
                  <a:pos x="128" y="19"/>
                </a:cxn>
                <a:cxn ang="0">
                  <a:pos x="118" y="16"/>
                </a:cxn>
                <a:cxn ang="0">
                  <a:pos x="96" y="24"/>
                </a:cxn>
                <a:cxn ang="0">
                  <a:pos x="75" y="17"/>
                </a:cxn>
                <a:cxn ang="0">
                  <a:pos x="60" y="15"/>
                </a:cxn>
                <a:cxn ang="0">
                  <a:pos x="52" y="6"/>
                </a:cxn>
                <a:cxn ang="0">
                  <a:pos x="42" y="0"/>
                </a:cxn>
                <a:cxn ang="0">
                  <a:pos x="39" y="7"/>
                </a:cxn>
                <a:cxn ang="0">
                  <a:pos x="24" y="16"/>
                </a:cxn>
                <a:cxn ang="0">
                  <a:pos x="27" y="32"/>
                </a:cxn>
                <a:cxn ang="0">
                  <a:pos x="15" y="28"/>
                </a:cxn>
                <a:cxn ang="0">
                  <a:pos x="20" y="14"/>
                </a:cxn>
                <a:cxn ang="0">
                  <a:pos x="19" y="6"/>
                </a:cxn>
                <a:cxn ang="0">
                  <a:pos x="15" y="8"/>
                </a:cxn>
              </a:cxnLst>
              <a:rect l="0" t="0" r="r" b="b"/>
              <a:pathLst>
                <a:path w="156" h="131">
                  <a:moveTo>
                    <a:pt x="15" y="8"/>
                  </a:moveTo>
                  <a:cubicBezTo>
                    <a:pt x="12" y="12"/>
                    <a:pt x="6" y="16"/>
                    <a:pt x="6" y="21"/>
                  </a:cubicBezTo>
                  <a:cubicBezTo>
                    <a:pt x="5" y="25"/>
                    <a:pt x="6" y="27"/>
                    <a:pt x="4" y="29"/>
                  </a:cubicBezTo>
                  <a:cubicBezTo>
                    <a:pt x="2" y="31"/>
                    <a:pt x="0" y="34"/>
                    <a:pt x="2" y="34"/>
                  </a:cubicBezTo>
                  <a:cubicBezTo>
                    <a:pt x="5" y="34"/>
                    <a:pt x="7" y="34"/>
                    <a:pt x="7" y="37"/>
                  </a:cubicBezTo>
                  <a:cubicBezTo>
                    <a:pt x="7" y="39"/>
                    <a:pt x="13" y="40"/>
                    <a:pt x="12" y="44"/>
                  </a:cubicBezTo>
                  <a:cubicBezTo>
                    <a:pt x="12" y="48"/>
                    <a:pt x="10" y="59"/>
                    <a:pt x="20" y="59"/>
                  </a:cubicBezTo>
                  <a:cubicBezTo>
                    <a:pt x="29" y="59"/>
                    <a:pt x="35" y="55"/>
                    <a:pt x="39" y="61"/>
                  </a:cubicBezTo>
                  <a:cubicBezTo>
                    <a:pt x="43" y="66"/>
                    <a:pt x="48" y="68"/>
                    <a:pt x="55" y="68"/>
                  </a:cubicBezTo>
                  <a:cubicBezTo>
                    <a:pt x="61" y="67"/>
                    <a:pt x="71" y="66"/>
                    <a:pt x="68" y="71"/>
                  </a:cubicBezTo>
                  <a:cubicBezTo>
                    <a:pt x="65" y="77"/>
                    <a:pt x="62" y="88"/>
                    <a:pt x="65" y="92"/>
                  </a:cubicBezTo>
                  <a:cubicBezTo>
                    <a:pt x="68" y="95"/>
                    <a:pt x="72" y="98"/>
                    <a:pt x="70" y="100"/>
                  </a:cubicBezTo>
                  <a:cubicBezTo>
                    <a:pt x="67" y="103"/>
                    <a:pt x="66" y="106"/>
                    <a:pt x="69" y="109"/>
                  </a:cubicBezTo>
                  <a:cubicBezTo>
                    <a:pt x="72" y="111"/>
                    <a:pt x="71" y="114"/>
                    <a:pt x="71" y="115"/>
                  </a:cubicBezTo>
                  <a:cubicBezTo>
                    <a:pt x="71" y="115"/>
                    <a:pt x="71" y="115"/>
                    <a:pt x="70" y="115"/>
                  </a:cubicBezTo>
                  <a:cubicBezTo>
                    <a:pt x="74" y="120"/>
                    <a:pt x="76" y="125"/>
                    <a:pt x="78" y="127"/>
                  </a:cubicBezTo>
                  <a:cubicBezTo>
                    <a:pt x="82" y="130"/>
                    <a:pt x="83" y="131"/>
                    <a:pt x="85" y="130"/>
                  </a:cubicBezTo>
                  <a:cubicBezTo>
                    <a:pt x="87" y="128"/>
                    <a:pt x="89" y="127"/>
                    <a:pt x="91" y="129"/>
                  </a:cubicBezTo>
                  <a:cubicBezTo>
                    <a:pt x="93" y="130"/>
                    <a:pt x="96" y="127"/>
                    <a:pt x="99" y="124"/>
                  </a:cubicBezTo>
                  <a:cubicBezTo>
                    <a:pt x="102" y="122"/>
                    <a:pt x="105" y="124"/>
                    <a:pt x="106" y="121"/>
                  </a:cubicBezTo>
                  <a:cubicBezTo>
                    <a:pt x="107" y="117"/>
                    <a:pt x="109" y="115"/>
                    <a:pt x="113" y="115"/>
                  </a:cubicBezTo>
                  <a:cubicBezTo>
                    <a:pt x="117" y="114"/>
                    <a:pt x="117" y="110"/>
                    <a:pt x="114" y="110"/>
                  </a:cubicBezTo>
                  <a:cubicBezTo>
                    <a:pt x="112" y="110"/>
                    <a:pt x="108" y="113"/>
                    <a:pt x="108" y="109"/>
                  </a:cubicBezTo>
                  <a:cubicBezTo>
                    <a:pt x="108" y="104"/>
                    <a:pt x="105" y="105"/>
                    <a:pt x="105" y="101"/>
                  </a:cubicBezTo>
                  <a:cubicBezTo>
                    <a:pt x="105" y="98"/>
                    <a:pt x="105" y="95"/>
                    <a:pt x="101" y="93"/>
                  </a:cubicBezTo>
                  <a:cubicBezTo>
                    <a:pt x="97" y="91"/>
                    <a:pt x="106" y="90"/>
                    <a:pt x="108" y="92"/>
                  </a:cubicBezTo>
                  <a:cubicBezTo>
                    <a:pt x="110" y="94"/>
                    <a:pt x="118" y="92"/>
                    <a:pt x="118" y="95"/>
                  </a:cubicBezTo>
                  <a:cubicBezTo>
                    <a:pt x="119" y="98"/>
                    <a:pt x="123" y="99"/>
                    <a:pt x="123" y="95"/>
                  </a:cubicBezTo>
                  <a:cubicBezTo>
                    <a:pt x="123" y="92"/>
                    <a:pt x="127" y="90"/>
                    <a:pt x="130" y="91"/>
                  </a:cubicBezTo>
                  <a:cubicBezTo>
                    <a:pt x="134" y="92"/>
                    <a:pt x="141" y="87"/>
                    <a:pt x="144" y="86"/>
                  </a:cubicBezTo>
                  <a:cubicBezTo>
                    <a:pt x="146" y="85"/>
                    <a:pt x="146" y="83"/>
                    <a:pt x="147" y="82"/>
                  </a:cubicBezTo>
                  <a:cubicBezTo>
                    <a:pt x="145" y="78"/>
                    <a:pt x="142" y="74"/>
                    <a:pt x="140" y="72"/>
                  </a:cubicBezTo>
                  <a:cubicBezTo>
                    <a:pt x="137" y="70"/>
                    <a:pt x="142" y="69"/>
                    <a:pt x="141" y="66"/>
                  </a:cubicBezTo>
                  <a:cubicBezTo>
                    <a:pt x="141" y="64"/>
                    <a:pt x="141" y="62"/>
                    <a:pt x="146" y="61"/>
                  </a:cubicBezTo>
                  <a:cubicBezTo>
                    <a:pt x="152" y="61"/>
                    <a:pt x="151" y="57"/>
                    <a:pt x="148" y="55"/>
                  </a:cubicBezTo>
                  <a:cubicBezTo>
                    <a:pt x="145" y="53"/>
                    <a:pt x="149" y="49"/>
                    <a:pt x="152" y="47"/>
                  </a:cubicBezTo>
                  <a:cubicBezTo>
                    <a:pt x="153" y="47"/>
                    <a:pt x="155" y="45"/>
                    <a:pt x="156" y="42"/>
                  </a:cubicBezTo>
                  <a:cubicBezTo>
                    <a:pt x="151" y="40"/>
                    <a:pt x="143" y="40"/>
                    <a:pt x="140" y="40"/>
                  </a:cubicBezTo>
                  <a:cubicBezTo>
                    <a:pt x="136" y="41"/>
                    <a:pt x="143" y="36"/>
                    <a:pt x="143" y="31"/>
                  </a:cubicBezTo>
                  <a:cubicBezTo>
                    <a:pt x="143" y="27"/>
                    <a:pt x="131" y="26"/>
                    <a:pt x="126" y="25"/>
                  </a:cubicBezTo>
                  <a:cubicBezTo>
                    <a:pt x="121" y="24"/>
                    <a:pt x="123" y="19"/>
                    <a:pt x="128" y="19"/>
                  </a:cubicBezTo>
                  <a:cubicBezTo>
                    <a:pt x="133" y="18"/>
                    <a:pt x="125" y="15"/>
                    <a:pt x="118" y="16"/>
                  </a:cubicBezTo>
                  <a:cubicBezTo>
                    <a:pt x="111" y="17"/>
                    <a:pt x="102" y="21"/>
                    <a:pt x="96" y="24"/>
                  </a:cubicBezTo>
                  <a:cubicBezTo>
                    <a:pt x="91" y="27"/>
                    <a:pt x="81" y="15"/>
                    <a:pt x="75" y="17"/>
                  </a:cubicBezTo>
                  <a:cubicBezTo>
                    <a:pt x="69" y="20"/>
                    <a:pt x="60" y="20"/>
                    <a:pt x="60" y="15"/>
                  </a:cubicBezTo>
                  <a:cubicBezTo>
                    <a:pt x="61" y="10"/>
                    <a:pt x="58" y="6"/>
                    <a:pt x="52" y="6"/>
                  </a:cubicBezTo>
                  <a:cubicBezTo>
                    <a:pt x="45" y="7"/>
                    <a:pt x="47" y="0"/>
                    <a:pt x="42" y="0"/>
                  </a:cubicBezTo>
                  <a:cubicBezTo>
                    <a:pt x="37" y="0"/>
                    <a:pt x="42" y="6"/>
                    <a:pt x="39" y="7"/>
                  </a:cubicBezTo>
                  <a:cubicBezTo>
                    <a:pt x="36" y="9"/>
                    <a:pt x="24" y="11"/>
                    <a:pt x="24" y="16"/>
                  </a:cubicBezTo>
                  <a:cubicBezTo>
                    <a:pt x="23" y="20"/>
                    <a:pt x="30" y="28"/>
                    <a:pt x="27" y="32"/>
                  </a:cubicBezTo>
                  <a:cubicBezTo>
                    <a:pt x="25" y="37"/>
                    <a:pt x="18" y="33"/>
                    <a:pt x="15" y="28"/>
                  </a:cubicBezTo>
                  <a:cubicBezTo>
                    <a:pt x="13" y="24"/>
                    <a:pt x="22" y="16"/>
                    <a:pt x="20" y="14"/>
                  </a:cubicBezTo>
                  <a:cubicBezTo>
                    <a:pt x="19" y="12"/>
                    <a:pt x="18" y="8"/>
                    <a:pt x="19" y="6"/>
                  </a:cubicBezTo>
                  <a:cubicBezTo>
                    <a:pt x="17" y="6"/>
                    <a:pt x="16" y="7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117"/>
            <p:cNvSpPr/>
            <p:nvPr/>
          </p:nvSpPr>
          <p:spPr bwMode="auto">
            <a:xfrm>
              <a:off x="3097213" y="3122613"/>
              <a:ext cx="92075" cy="96838"/>
            </a:xfrm>
            <a:custGeom>
              <a:avLst/>
              <a:gdLst/>
              <a:ahLst/>
              <a:cxnLst>
                <a:cxn ang="0">
                  <a:pos x="11" y="10"/>
                </a:cxn>
                <a:cxn ang="0">
                  <a:pos x="6" y="16"/>
                </a:cxn>
                <a:cxn ang="0">
                  <a:pos x="2" y="25"/>
                </a:cxn>
                <a:cxn ang="0">
                  <a:pos x="11" y="37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8" y="43"/>
                </a:cxn>
                <a:cxn ang="0">
                  <a:pos x="41" y="43"/>
                </a:cxn>
                <a:cxn ang="0">
                  <a:pos x="42" y="45"/>
                </a:cxn>
                <a:cxn ang="0">
                  <a:pos x="45" y="39"/>
                </a:cxn>
                <a:cxn ang="0">
                  <a:pos x="44" y="24"/>
                </a:cxn>
                <a:cxn ang="0">
                  <a:pos x="46" y="11"/>
                </a:cxn>
                <a:cxn ang="0">
                  <a:pos x="48" y="5"/>
                </a:cxn>
                <a:cxn ang="0">
                  <a:pos x="37" y="3"/>
                </a:cxn>
                <a:cxn ang="0">
                  <a:pos x="22" y="3"/>
                </a:cxn>
                <a:cxn ang="0">
                  <a:pos x="14" y="3"/>
                </a:cxn>
                <a:cxn ang="0">
                  <a:pos x="13" y="3"/>
                </a:cxn>
                <a:cxn ang="0">
                  <a:pos x="11" y="10"/>
                </a:cxn>
              </a:cxnLst>
              <a:rect l="0" t="0" r="r" b="b"/>
              <a:pathLst>
                <a:path w="48" h="51">
                  <a:moveTo>
                    <a:pt x="11" y="10"/>
                  </a:moveTo>
                  <a:cubicBezTo>
                    <a:pt x="13" y="14"/>
                    <a:pt x="9" y="15"/>
                    <a:pt x="6" y="16"/>
                  </a:cubicBezTo>
                  <a:cubicBezTo>
                    <a:pt x="3" y="16"/>
                    <a:pt x="4" y="23"/>
                    <a:pt x="2" y="25"/>
                  </a:cubicBezTo>
                  <a:cubicBezTo>
                    <a:pt x="0" y="27"/>
                    <a:pt x="9" y="33"/>
                    <a:pt x="11" y="37"/>
                  </a:cubicBezTo>
                  <a:cubicBezTo>
                    <a:pt x="12" y="40"/>
                    <a:pt x="15" y="45"/>
                    <a:pt x="18" y="50"/>
                  </a:cubicBezTo>
                  <a:cubicBezTo>
                    <a:pt x="20" y="50"/>
                    <a:pt x="22" y="51"/>
                    <a:pt x="23" y="50"/>
                  </a:cubicBezTo>
                  <a:cubicBezTo>
                    <a:pt x="26" y="48"/>
                    <a:pt x="24" y="43"/>
                    <a:pt x="28" y="43"/>
                  </a:cubicBezTo>
                  <a:cubicBezTo>
                    <a:pt x="33" y="43"/>
                    <a:pt x="39" y="41"/>
                    <a:pt x="41" y="43"/>
                  </a:cubicBezTo>
                  <a:cubicBezTo>
                    <a:pt x="41" y="44"/>
                    <a:pt x="41" y="44"/>
                    <a:pt x="42" y="45"/>
                  </a:cubicBezTo>
                  <a:cubicBezTo>
                    <a:pt x="43" y="43"/>
                    <a:pt x="45" y="40"/>
                    <a:pt x="45" y="39"/>
                  </a:cubicBezTo>
                  <a:cubicBezTo>
                    <a:pt x="46" y="38"/>
                    <a:pt x="46" y="29"/>
                    <a:pt x="44" y="24"/>
                  </a:cubicBezTo>
                  <a:cubicBezTo>
                    <a:pt x="42" y="20"/>
                    <a:pt x="43" y="13"/>
                    <a:pt x="46" y="11"/>
                  </a:cubicBezTo>
                  <a:cubicBezTo>
                    <a:pt x="46" y="11"/>
                    <a:pt x="47" y="8"/>
                    <a:pt x="48" y="5"/>
                  </a:cubicBezTo>
                  <a:cubicBezTo>
                    <a:pt x="44" y="4"/>
                    <a:pt x="40" y="2"/>
                    <a:pt x="37" y="3"/>
                  </a:cubicBezTo>
                  <a:cubicBezTo>
                    <a:pt x="31" y="4"/>
                    <a:pt x="25" y="6"/>
                    <a:pt x="22" y="3"/>
                  </a:cubicBezTo>
                  <a:cubicBezTo>
                    <a:pt x="20" y="0"/>
                    <a:pt x="17" y="0"/>
                    <a:pt x="14" y="3"/>
                  </a:cubicBezTo>
                  <a:cubicBezTo>
                    <a:pt x="14" y="3"/>
                    <a:pt x="13" y="3"/>
                    <a:pt x="13" y="3"/>
                  </a:cubicBezTo>
                  <a:cubicBezTo>
                    <a:pt x="12" y="6"/>
                    <a:pt x="11" y="9"/>
                    <a:pt x="11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118"/>
            <p:cNvSpPr/>
            <p:nvPr/>
          </p:nvSpPr>
          <p:spPr bwMode="auto">
            <a:xfrm>
              <a:off x="3025775" y="3073400"/>
              <a:ext cx="106363" cy="158750"/>
            </a:xfrm>
            <a:custGeom>
              <a:avLst/>
              <a:gdLst/>
              <a:ahLst/>
              <a:cxnLst>
                <a:cxn ang="0">
                  <a:pos x="15" y="5"/>
                </a:cxn>
                <a:cxn ang="0">
                  <a:pos x="11" y="13"/>
                </a:cxn>
                <a:cxn ang="0">
                  <a:pos x="9" y="19"/>
                </a:cxn>
                <a:cxn ang="0">
                  <a:pos x="4" y="24"/>
                </a:cxn>
                <a:cxn ang="0">
                  <a:pos x="3" y="30"/>
                </a:cxn>
                <a:cxn ang="0">
                  <a:pos x="10" y="40"/>
                </a:cxn>
                <a:cxn ang="0">
                  <a:pos x="14" y="37"/>
                </a:cxn>
                <a:cxn ang="0">
                  <a:pos x="19" y="47"/>
                </a:cxn>
                <a:cxn ang="0">
                  <a:pos x="20" y="56"/>
                </a:cxn>
                <a:cxn ang="0">
                  <a:pos x="22" y="76"/>
                </a:cxn>
                <a:cxn ang="0">
                  <a:pos x="35" y="80"/>
                </a:cxn>
                <a:cxn ang="0">
                  <a:pos x="42" y="77"/>
                </a:cxn>
                <a:cxn ang="0">
                  <a:pos x="48" y="75"/>
                </a:cxn>
                <a:cxn ang="0">
                  <a:pos x="56" y="75"/>
                </a:cxn>
                <a:cxn ang="0">
                  <a:pos x="49" y="62"/>
                </a:cxn>
                <a:cxn ang="0">
                  <a:pos x="40" y="50"/>
                </a:cxn>
                <a:cxn ang="0">
                  <a:pos x="44" y="41"/>
                </a:cxn>
                <a:cxn ang="0">
                  <a:pos x="49" y="35"/>
                </a:cxn>
                <a:cxn ang="0">
                  <a:pos x="51" y="28"/>
                </a:cxn>
                <a:cxn ang="0">
                  <a:pos x="40" y="19"/>
                </a:cxn>
                <a:cxn ang="0">
                  <a:pos x="35" y="12"/>
                </a:cxn>
                <a:cxn ang="0">
                  <a:pos x="23" y="3"/>
                </a:cxn>
                <a:cxn ang="0">
                  <a:pos x="19" y="0"/>
                </a:cxn>
                <a:cxn ang="0">
                  <a:pos x="15" y="5"/>
                </a:cxn>
              </a:cxnLst>
              <a:rect l="0" t="0" r="r" b="b"/>
              <a:pathLst>
                <a:path w="56" h="83">
                  <a:moveTo>
                    <a:pt x="15" y="5"/>
                  </a:moveTo>
                  <a:cubicBezTo>
                    <a:pt x="12" y="7"/>
                    <a:pt x="8" y="11"/>
                    <a:pt x="11" y="13"/>
                  </a:cubicBezTo>
                  <a:cubicBezTo>
                    <a:pt x="14" y="15"/>
                    <a:pt x="15" y="19"/>
                    <a:pt x="9" y="19"/>
                  </a:cubicBezTo>
                  <a:cubicBezTo>
                    <a:pt x="4" y="20"/>
                    <a:pt x="4" y="22"/>
                    <a:pt x="4" y="24"/>
                  </a:cubicBezTo>
                  <a:cubicBezTo>
                    <a:pt x="5" y="27"/>
                    <a:pt x="0" y="28"/>
                    <a:pt x="3" y="30"/>
                  </a:cubicBezTo>
                  <a:cubicBezTo>
                    <a:pt x="5" y="32"/>
                    <a:pt x="8" y="36"/>
                    <a:pt x="10" y="40"/>
                  </a:cubicBezTo>
                  <a:cubicBezTo>
                    <a:pt x="11" y="38"/>
                    <a:pt x="12" y="37"/>
                    <a:pt x="14" y="37"/>
                  </a:cubicBezTo>
                  <a:cubicBezTo>
                    <a:pt x="19" y="38"/>
                    <a:pt x="15" y="45"/>
                    <a:pt x="19" y="47"/>
                  </a:cubicBezTo>
                  <a:cubicBezTo>
                    <a:pt x="23" y="48"/>
                    <a:pt x="23" y="54"/>
                    <a:pt x="20" y="56"/>
                  </a:cubicBezTo>
                  <a:cubicBezTo>
                    <a:pt x="17" y="58"/>
                    <a:pt x="16" y="69"/>
                    <a:pt x="22" y="76"/>
                  </a:cubicBezTo>
                  <a:cubicBezTo>
                    <a:pt x="29" y="83"/>
                    <a:pt x="33" y="82"/>
                    <a:pt x="35" y="80"/>
                  </a:cubicBezTo>
                  <a:cubicBezTo>
                    <a:pt x="36" y="78"/>
                    <a:pt x="41" y="80"/>
                    <a:pt x="42" y="77"/>
                  </a:cubicBezTo>
                  <a:cubicBezTo>
                    <a:pt x="43" y="75"/>
                    <a:pt x="45" y="78"/>
                    <a:pt x="48" y="75"/>
                  </a:cubicBezTo>
                  <a:cubicBezTo>
                    <a:pt x="49" y="73"/>
                    <a:pt x="53" y="74"/>
                    <a:pt x="56" y="75"/>
                  </a:cubicBezTo>
                  <a:cubicBezTo>
                    <a:pt x="53" y="70"/>
                    <a:pt x="50" y="65"/>
                    <a:pt x="49" y="62"/>
                  </a:cubicBezTo>
                  <a:cubicBezTo>
                    <a:pt x="47" y="58"/>
                    <a:pt x="38" y="52"/>
                    <a:pt x="40" y="50"/>
                  </a:cubicBezTo>
                  <a:cubicBezTo>
                    <a:pt x="42" y="48"/>
                    <a:pt x="41" y="41"/>
                    <a:pt x="44" y="41"/>
                  </a:cubicBezTo>
                  <a:cubicBezTo>
                    <a:pt x="47" y="40"/>
                    <a:pt x="51" y="39"/>
                    <a:pt x="49" y="35"/>
                  </a:cubicBezTo>
                  <a:cubicBezTo>
                    <a:pt x="49" y="34"/>
                    <a:pt x="50" y="31"/>
                    <a:pt x="51" y="28"/>
                  </a:cubicBezTo>
                  <a:cubicBezTo>
                    <a:pt x="48" y="28"/>
                    <a:pt x="43" y="19"/>
                    <a:pt x="40" y="19"/>
                  </a:cubicBezTo>
                  <a:cubicBezTo>
                    <a:pt x="37" y="19"/>
                    <a:pt x="34" y="16"/>
                    <a:pt x="35" y="12"/>
                  </a:cubicBezTo>
                  <a:cubicBezTo>
                    <a:pt x="35" y="8"/>
                    <a:pt x="28" y="7"/>
                    <a:pt x="23" y="3"/>
                  </a:cubicBezTo>
                  <a:cubicBezTo>
                    <a:pt x="22" y="1"/>
                    <a:pt x="21" y="1"/>
                    <a:pt x="19" y="0"/>
                  </a:cubicBezTo>
                  <a:cubicBezTo>
                    <a:pt x="18" y="3"/>
                    <a:pt x="16" y="5"/>
                    <a:pt x="15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119"/>
            <p:cNvSpPr/>
            <p:nvPr/>
          </p:nvSpPr>
          <p:spPr bwMode="auto">
            <a:xfrm>
              <a:off x="3178175" y="3132138"/>
              <a:ext cx="66675" cy="84138"/>
            </a:xfrm>
            <a:custGeom>
              <a:avLst/>
              <a:gdLst/>
              <a:ahLst/>
              <a:cxnLst>
                <a:cxn ang="0">
                  <a:pos x="2" y="19"/>
                </a:cxn>
                <a:cxn ang="0">
                  <a:pos x="3" y="34"/>
                </a:cxn>
                <a:cxn ang="0">
                  <a:pos x="0" y="40"/>
                </a:cxn>
                <a:cxn ang="0">
                  <a:pos x="10" y="42"/>
                </a:cxn>
                <a:cxn ang="0">
                  <a:pos x="22" y="37"/>
                </a:cxn>
                <a:cxn ang="0">
                  <a:pos x="35" y="19"/>
                </a:cxn>
                <a:cxn ang="0">
                  <a:pos x="35" y="19"/>
                </a:cxn>
                <a:cxn ang="0">
                  <a:pos x="16" y="4"/>
                </a:cxn>
                <a:cxn ang="0">
                  <a:pos x="6" y="0"/>
                </a:cxn>
                <a:cxn ang="0">
                  <a:pos x="4" y="6"/>
                </a:cxn>
                <a:cxn ang="0">
                  <a:pos x="2" y="19"/>
                </a:cxn>
              </a:cxnLst>
              <a:rect l="0" t="0" r="r" b="b"/>
              <a:pathLst>
                <a:path w="35" h="44">
                  <a:moveTo>
                    <a:pt x="2" y="19"/>
                  </a:moveTo>
                  <a:cubicBezTo>
                    <a:pt x="4" y="24"/>
                    <a:pt x="4" y="33"/>
                    <a:pt x="3" y="34"/>
                  </a:cubicBezTo>
                  <a:cubicBezTo>
                    <a:pt x="3" y="35"/>
                    <a:pt x="1" y="38"/>
                    <a:pt x="0" y="40"/>
                  </a:cubicBezTo>
                  <a:cubicBezTo>
                    <a:pt x="2" y="42"/>
                    <a:pt x="5" y="43"/>
                    <a:pt x="10" y="42"/>
                  </a:cubicBezTo>
                  <a:cubicBezTo>
                    <a:pt x="16" y="40"/>
                    <a:pt x="19" y="44"/>
                    <a:pt x="22" y="37"/>
                  </a:cubicBezTo>
                  <a:cubicBezTo>
                    <a:pt x="24" y="31"/>
                    <a:pt x="30" y="23"/>
                    <a:pt x="35" y="19"/>
                  </a:cubicBezTo>
                  <a:cubicBezTo>
                    <a:pt x="35" y="19"/>
                    <a:pt x="35" y="19"/>
                    <a:pt x="35" y="19"/>
                  </a:cubicBezTo>
                  <a:cubicBezTo>
                    <a:pt x="30" y="17"/>
                    <a:pt x="23" y="5"/>
                    <a:pt x="16" y="4"/>
                  </a:cubicBezTo>
                  <a:cubicBezTo>
                    <a:pt x="12" y="3"/>
                    <a:pt x="9" y="2"/>
                    <a:pt x="6" y="0"/>
                  </a:cubicBezTo>
                  <a:cubicBezTo>
                    <a:pt x="5" y="3"/>
                    <a:pt x="4" y="6"/>
                    <a:pt x="4" y="6"/>
                  </a:cubicBezTo>
                  <a:cubicBezTo>
                    <a:pt x="1" y="8"/>
                    <a:pt x="0" y="15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120"/>
            <p:cNvSpPr/>
            <p:nvPr/>
          </p:nvSpPr>
          <p:spPr bwMode="auto">
            <a:xfrm>
              <a:off x="2520950" y="2738438"/>
              <a:ext cx="227013" cy="80963"/>
            </a:xfrm>
            <a:custGeom>
              <a:avLst/>
              <a:gdLst/>
              <a:ahLst/>
              <a:cxnLst>
                <a:cxn ang="0">
                  <a:pos x="96" y="27"/>
                </a:cxn>
                <a:cxn ang="0">
                  <a:pos x="42" y="5"/>
                </a:cxn>
                <a:cxn ang="0">
                  <a:pos x="2" y="19"/>
                </a:cxn>
                <a:cxn ang="0">
                  <a:pos x="21" y="10"/>
                </a:cxn>
                <a:cxn ang="0">
                  <a:pos x="32" y="15"/>
                </a:cxn>
                <a:cxn ang="0">
                  <a:pos x="51" y="19"/>
                </a:cxn>
                <a:cxn ang="0">
                  <a:pos x="75" y="32"/>
                </a:cxn>
                <a:cxn ang="0">
                  <a:pos x="81" y="41"/>
                </a:cxn>
                <a:cxn ang="0">
                  <a:pos x="117" y="40"/>
                </a:cxn>
                <a:cxn ang="0">
                  <a:pos x="96" y="27"/>
                </a:cxn>
              </a:cxnLst>
              <a:rect l="0" t="0" r="r" b="b"/>
              <a:pathLst>
                <a:path w="119" h="43">
                  <a:moveTo>
                    <a:pt x="96" y="27"/>
                  </a:moveTo>
                  <a:cubicBezTo>
                    <a:pt x="89" y="27"/>
                    <a:pt x="64" y="10"/>
                    <a:pt x="42" y="5"/>
                  </a:cubicBezTo>
                  <a:cubicBezTo>
                    <a:pt x="19" y="0"/>
                    <a:pt x="0" y="16"/>
                    <a:pt x="2" y="19"/>
                  </a:cubicBezTo>
                  <a:cubicBezTo>
                    <a:pt x="5" y="23"/>
                    <a:pt x="16" y="14"/>
                    <a:pt x="21" y="10"/>
                  </a:cubicBezTo>
                  <a:cubicBezTo>
                    <a:pt x="27" y="6"/>
                    <a:pt x="32" y="12"/>
                    <a:pt x="32" y="15"/>
                  </a:cubicBezTo>
                  <a:cubicBezTo>
                    <a:pt x="33" y="17"/>
                    <a:pt x="40" y="19"/>
                    <a:pt x="51" y="19"/>
                  </a:cubicBezTo>
                  <a:cubicBezTo>
                    <a:pt x="63" y="20"/>
                    <a:pt x="64" y="29"/>
                    <a:pt x="75" y="32"/>
                  </a:cubicBezTo>
                  <a:cubicBezTo>
                    <a:pt x="86" y="34"/>
                    <a:pt x="75" y="39"/>
                    <a:pt x="81" y="41"/>
                  </a:cubicBezTo>
                  <a:cubicBezTo>
                    <a:pt x="86" y="43"/>
                    <a:pt x="115" y="42"/>
                    <a:pt x="117" y="40"/>
                  </a:cubicBezTo>
                  <a:cubicBezTo>
                    <a:pt x="119" y="37"/>
                    <a:pt x="104" y="27"/>
                    <a:pt x="96" y="2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121"/>
            <p:cNvSpPr/>
            <p:nvPr/>
          </p:nvSpPr>
          <p:spPr bwMode="auto">
            <a:xfrm>
              <a:off x="2651125" y="2846388"/>
              <a:ext cx="52388" cy="254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26" y="9"/>
                </a:cxn>
                <a:cxn ang="0">
                  <a:pos x="3" y="5"/>
                </a:cxn>
              </a:cxnLst>
              <a:rect l="0" t="0" r="r" b="b"/>
              <a:pathLst>
                <a:path w="28" h="13">
                  <a:moveTo>
                    <a:pt x="3" y="5"/>
                  </a:moveTo>
                  <a:cubicBezTo>
                    <a:pt x="5" y="8"/>
                    <a:pt x="24" y="13"/>
                    <a:pt x="26" y="9"/>
                  </a:cubicBezTo>
                  <a:cubicBezTo>
                    <a:pt x="28" y="4"/>
                    <a:pt x="0" y="0"/>
                    <a:pt x="3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122"/>
            <p:cNvSpPr/>
            <p:nvPr/>
          </p:nvSpPr>
          <p:spPr bwMode="auto">
            <a:xfrm>
              <a:off x="2894013" y="2844800"/>
              <a:ext cx="47625" cy="26988"/>
            </a:xfrm>
            <a:custGeom>
              <a:avLst/>
              <a:gdLst/>
              <a:ahLst/>
              <a:cxnLst>
                <a:cxn ang="0">
                  <a:pos x="4" y="7"/>
                </a:cxn>
                <a:cxn ang="0">
                  <a:pos x="23" y="7"/>
                </a:cxn>
                <a:cxn ang="0">
                  <a:pos x="4" y="7"/>
                </a:cxn>
              </a:cxnLst>
              <a:rect l="0" t="0" r="r" b="b"/>
              <a:pathLst>
                <a:path w="25" h="14">
                  <a:moveTo>
                    <a:pt x="4" y="7"/>
                  </a:moveTo>
                  <a:cubicBezTo>
                    <a:pt x="9" y="14"/>
                    <a:pt x="22" y="9"/>
                    <a:pt x="23" y="7"/>
                  </a:cubicBezTo>
                  <a:cubicBezTo>
                    <a:pt x="25" y="2"/>
                    <a:pt x="0" y="0"/>
                    <a:pt x="4" y="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123"/>
            <p:cNvSpPr>
              <a:spLocks noEditPoints="1"/>
            </p:cNvSpPr>
            <p:nvPr/>
          </p:nvSpPr>
          <p:spPr bwMode="auto">
            <a:xfrm>
              <a:off x="2779713" y="785813"/>
              <a:ext cx="1322388" cy="985838"/>
            </a:xfrm>
            <a:custGeom>
              <a:avLst/>
              <a:gdLst/>
              <a:ahLst/>
              <a:cxnLst>
                <a:cxn ang="0">
                  <a:pos x="606" y="59"/>
                </a:cxn>
                <a:cxn ang="0">
                  <a:pos x="555" y="83"/>
                </a:cxn>
                <a:cxn ang="0">
                  <a:pos x="552" y="52"/>
                </a:cxn>
                <a:cxn ang="0">
                  <a:pos x="494" y="47"/>
                </a:cxn>
                <a:cxn ang="0">
                  <a:pos x="551" y="38"/>
                </a:cxn>
                <a:cxn ang="0">
                  <a:pos x="546" y="17"/>
                </a:cxn>
                <a:cxn ang="0">
                  <a:pos x="467" y="1"/>
                </a:cxn>
                <a:cxn ang="0">
                  <a:pos x="393" y="10"/>
                </a:cxn>
                <a:cxn ang="0">
                  <a:pos x="337" y="11"/>
                </a:cxn>
                <a:cxn ang="0">
                  <a:pos x="291" y="31"/>
                </a:cxn>
                <a:cxn ang="0">
                  <a:pos x="280" y="37"/>
                </a:cxn>
                <a:cxn ang="0">
                  <a:pos x="247" y="47"/>
                </a:cxn>
                <a:cxn ang="0">
                  <a:pos x="216" y="58"/>
                </a:cxn>
                <a:cxn ang="0">
                  <a:pos x="162" y="47"/>
                </a:cxn>
                <a:cxn ang="0">
                  <a:pos x="133" y="70"/>
                </a:cxn>
                <a:cxn ang="0">
                  <a:pos x="88" y="99"/>
                </a:cxn>
                <a:cxn ang="0">
                  <a:pos x="0" y="142"/>
                </a:cxn>
                <a:cxn ang="0">
                  <a:pos x="56" y="158"/>
                </a:cxn>
                <a:cxn ang="0">
                  <a:pos x="16" y="172"/>
                </a:cxn>
                <a:cxn ang="0">
                  <a:pos x="50" y="194"/>
                </a:cxn>
                <a:cxn ang="0">
                  <a:pos x="95" y="192"/>
                </a:cxn>
                <a:cxn ang="0">
                  <a:pos x="163" y="211"/>
                </a:cxn>
                <a:cxn ang="0">
                  <a:pos x="197" y="256"/>
                </a:cxn>
                <a:cxn ang="0">
                  <a:pos x="202" y="297"/>
                </a:cxn>
                <a:cxn ang="0">
                  <a:pos x="245" y="312"/>
                </a:cxn>
                <a:cxn ang="0">
                  <a:pos x="240" y="328"/>
                </a:cxn>
                <a:cxn ang="0">
                  <a:pos x="234" y="356"/>
                </a:cxn>
                <a:cxn ang="0">
                  <a:pos x="226" y="390"/>
                </a:cxn>
                <a:cxn ang="0">
                  <a:pos x="235" y="436"/>
                </a:cxn>
                <a:cxn ang="0">
                  <a:pos x="256" y="463"/>
                </a:cxn>
                <a:cxn ang="0">
                  <a:pos x="287" y="498"/>
                </a:cxn>
                <a:cxn ang="0">
                  <a:pos x="331" y="515"/>
                </a:cxn>
                <a:cxn ang="0">
                  <a:pos x="344" y="471"/>
                </a:cxn>
                <a:cxn ang="0">
                  <a:pos x="363" y="449"/>
                </a:cxn>
                <a:cxn ang="0">
                  <a:pos x="365" y="427"/>
                </a:cxn>
                <a:cxn ang="0">
                  <a:pos x="384" y="413"/>
                </a:cxn>
                <a:cxn ang="0">
                  <a:pos x="401" y="409"/>
                </a:cxn>
                <a:cxn ang="0">
                  <a:pos x="461" y="369"/>
                </a:cxn>
                <a:cxn ang="0">
                  <a:pos x="500" y="359"/>
                </a:cxn>
                <a:cxn ang="0">
                  <a:pos x="576" y="325"/>
                </a:cxn>
                <a:cxn ang="0">
                  <a:pos x="535" y="316"/>
                </a:cxn>
                <a:cxn ang="0">
                  <a:pos x="577" y="319"/>
                </a:cxn>
                <a:cxn ang="0">
                  <a:pos x="569" y="280"/>
                </a:cxn>
                <a:cxn ang="0">
                  <a:pos x="547" y="261"/>
                </a:cxn>
                <a:cxn ang="0">
                  <a:pos x="596" y="254"/>
                </a:cxn>
                <a:cxn ang="0">
                  <a:pos x="609" y="230"/>
                </a:cxn>
                <a:cxn ang="0">
                  <a:pos x="603" y="193"/>
                </a:cxn>
                <a:cxn ang="0">
                  <a:pos x="590" y="178"/>
                </a:cxn>
                <a:cxn ang="0">
                  <a:pos x="595" y="162"/>
                </a:cxn>
                <a:cxn ang="0">
                  <a:pos x="578" y="154"/>
                </a:cxn>
                <a:cxn ang="0">
                  <a:pos x="624" y="106"/>
                </a:cxn>
                <a:cxn ang="0">
                  <a:pos x="613" y="94"/>
                </a:cxn>
                <a:cxn ang="0">
                  <a:pos x="626" y="81"/>
                </a:cxn>
                <a:cxn ang="0">
                  <a:pos x="691" y="58"/>
                </a:cxn>
                <a:cxn ang="0">
                  <a:pos x="228" y="329"/>
                </a:cxn>
                <a:cxn ang="0">
                  <a:pos x="216" y="342"/>
                </a:cxn>
              </a:cxnLst>
              <a:rect l="0" t="0" r="r" b="b"/>
              <a:pathLst>
                <a:path w="691" h="516">
                  <a:moveTo>
                    <a:pt x="652" y="47"/>
                  </a:moveTo>
                  <a:cubicBezTo>
                    <a:pt x="640" y="47"/>
                    <a:pt x="630" y="49"/>
                    <a:pt x="629" y="58"/>
                  </a:cubicBezTo>
                  <a:cubicBezTo>
                    <a:pt x="628" y="67"/>
                    <a:pt x="613" y="56"/>
                    <a:pt x="606" y="59"/>
                  </a:cubicBezTo>
                  <a:cubicBezTo>
                    <a:pt x="599" y="62"/>
                    <a:pt x="603" y="52"/>
                    <a:pt x="596" y="56"/>
                  </a:cubicBezTo>
                  <a:cubicBezTo>
                    <a:pt x="589" y="59"/>
                    <a:pt x="582" y="67"/>
                    <a:pt x="574" y="70"/>
                  </a:cubicBezTo>
                  <a:cubicBezTo>
                    <a:pt x="566" y="74"/>
                    <a:pt x="560" y="82"/>
                    <a:pt x="555" y="83"/>
                  </a:cubicBezTo>
                  <a:cubicBezTo>
                    <a:pt x="550" y="83"/>
                    <a:pt x="566" y="67"/>
                    <a:pt x="574" y="59"/>
                  </a:cubicBezTo>
                  <a:cubicBezTo>
                    <a:pt x="582" y="51"/>
                    <a:pt x="577" y="42"/>
                    <a:pt x="567" y="43"/>
                  </a:cubicBezTo>
                  <a:cubicBezTo>
                    <a:pt x="556" y="44"/>
                    <a:pt x="558" y="51"/>
                    <a:pt x="552" y="52"/>
                  </a:cubicBezTo>
                  <a:cubicBezTo>
                    <a:pt x="546" y="53"/>
                    <a:pt x="518" y="68"/>
                    <a:pt x="516" y="63"/>
                  </a:cubicBezTo>
                  <a:cubicBezTo>
                    <a:pt x="515" y="59"/>
                    <a:pt x="540" y="52"/>
                    <a:pt x="540" y="49"/>
                  </a:cubicBezTo>
                  <a:cubicBezTo>
                    <a:pt x="539" y="46"/>
                    <a:pt x="508" y="45"/>
                    <a:pt x="494" y="47"/>
                  </a:cubicBezTo>
                  <a:cubicBezTo>
                    <a:pt x="480" y="49"/>
                    <a:pt x="455" y="57"/>
                    <a:pt x="455" y="53"/>
                  </a:cubicBezTo>
                  <a:cubicBezTo>
                    <a:pt x="455" y="49"/>
                    <a:pt x="484" y="44"/>
                    <a:pt x="498" y="42"/>
                  </a:cubicBezTo>
                  <a:cubicBezTo>
                    <a:pt x="513" y="40"/>
                    <a:pt x="540" y="43"/>
                    <a:pt x="551" y="38"/>
                  </a:cubicBezTo>
                  <a:cubicBezTo>
                    <a:pt x="563" y="34"/>
                    <a:pt x="580" y="33"/>
                    <a:pt x="583" y="30"/>
                  </a:cubicBezTo>
                  <a:cubicBezTo>
                    <a:pt x="586" y="26"/>
                    <a:pt x="570" y="21"/>
                    <a:pt x="562" y="21"/>
                  </a:cubicBezTo>
                  <a:cubicBezTo>
                    <a:pt x="554" y="22"/>
                    <a:pt x="546" y="21"/>
                    <a:pt x="546" y="17"/>
                  </a:cubicBezTo>
                  <a:cubicBezTo>
                    <a:pt x="547" y="13"/>
                    <a:pt x="534" y="12"/>
                    <a:pt x="533" y="9"/>
                  </a:cubicBezTo>
                  <a:cubicBezTo>
                    <a:pt x="531" y="6"/>
                    <a:pt x="506" y="8"/>
                    <a:pt x="501" y="5"/>
                  </a:cubicBezTo>
                  <a:cubicBezTo>
                    <a:pt x="496" y="1"/>
                    <a:pt x="480" y="0"/>
                    <a:pt x="467" y="1"/>
                  </a:cubicBezTo>
                  <a:cubicBezTo>
                    <a:pt x="453" y="2"/>
                    <a:pt x="426" y="1"/>
                    <a:pt x="420" y="2"/>
                  </a:cubicBezTo>
                  <a:cubicBezTo>
                    <a:pt x="413" y="3"/>
                    <a:pt x="409" y="5"/>
                    <a:pt x="404" y="5"/>
                  </a:cubicBezTo>
                  <a:cubicBezTo>
                    <a:pt x="398" y="4"/>
                    <a:pt x="389" y="6"/>
                    <a:pt x="393" y="10"/>
                  </a:cubicBezTo>
                  <a:cubicBezTo>
                    <a:pt x="399" y="16"/>
                    <a:pt x="384" y="19"/>
                    <a:pt x="385" y="14"/>
                  </a:cubicBezTo>
                  <a:cubicBezTo>
                    <a:pt x="386" y="9"/>
                    <a:pt x="372" y="7"/>
                    <a:pt x="367" y="11"/>
                  </a:cubicBezTo>
                  <a:cubicBezTo>
                    <a:pt x="362" y="15"/>
                    <a:pt x="340" y="6"/>
                    <a:pt x="337" y="11"/>
                  </a:cubicBezTo>
                  <a:cubicBezTo>
                    <a:pt x="333" y="15"/>
                    <a:pt x="307" y="14"/>
                    <a:pt x="299" y="15"/>
                  </a:cubicBezTo>
                  <a:cubicBezTo>
                    <a:pt x="292" y="16"/>
                    <a:pt x="311" y="22"/>
                    <a:pt x="311" y="25"/>
                  </a:cubicBezTo>
                  <a:cubicBezTo>
                    <a:pt x="310" y="29"/>
                    <a:pt x="286" y="25"/>
                    <a:pt x="291" y="31"/>
                  </a:cubicBezTo>
                  <a:cubicBezTo>
                    <a:pt x="296" y="37"/>
                    <a:pt x="312" y="42"/>
                    <a:pt x="319" y="49"/>
                  </a:cubicBezTo>
                  <a:cubicBezTo>
                    <a:pt x="327" y="57"/>
                    <a:pt x="313" y="52"/>
                    <a:pt x="305" y="47"/>
                  </a:cubicBezTo>
                  <a:cubicBezTo>
                    <a:pt x="296" y="41"/>
                    <a:pt x="285" y="43"/>
                    <a:pt x="280" y="37"/>
                  </a:cubicBezTo>
                  <a:cubicBezTo>
                    <a:pt x="274" y="32"/>
                    <a:pt x="254" y="27"/>
                    <a:pt x="249" y="31"/>
                  </a:cubicBezTo>
                  <a:cubicBezTo>
                    <a:pt x="243" y="34"/>
                    <a:pt x="263" y="42"/>
                    <a:pt x="263" y="46"/>
                  </a:cubicBezTo>
                  <a:cubicBezTo>
                    <a:pt x="263" y="51"/>
                    <a:pt x="250" y="45"/>
                    <a:pt x="247" y="47"/>
                  </a:cubicBezTo>
                  <a:cubicBezTo>
                    <a:pt x="245" y="49"/>
                    <a:pt x="233" y="36"/>
                    <a:pt x="227" y="36"/>
                  </a:cubicBezTo>
                  <a:cubicBezTo>
                    <a:pt x="220" y="36"/>
                    <a:pt x="226" y="42"/>
                    <a:pt x="226" y="50"/>
                  </a:cubicBezTo>
                  <a:cubicBezTo>
                    <a:pt x="226" y="58"/>
                    <a:pt x="213" y="63"/>
                    <a:pt x="216" y="58"/>
                  </a:cubicBezTo>
                  <a:cubicBezTo>
                    <a:pt x="220" y="52"/>
                    <a:pt x="217" y="37"/>
                    <a:pt x="210" y="35"/>
                  </a:cubicBezTo>
                  <a:cubicBezTo>
                    <a:pt x="203" y="32"/>
                    <a:pt x="185" y="40"/>
                    <a:pt x="176" y="40"/>
                  </a:cubicBezTo>
                  <a:cubicBezTo>
                    <a:pt x="167" y="40"/>
                    <a:pt x="154" y="43"/>
                    <a:pt x="162" y="47"/>
                  </a:cubicBezTo>
                  <a:cubicBezTo>
                    <a:pt x="170" y="52"/>
                    <a:pt x="162" y="55"/>
                    <a:pt x="155" y="50"/>
                  </a:cubicBezTo>
                  <a:cubicBezTo>
                    <a:pt x="148" y="45"/>
                    <a:pt x="125" y="50"/>
                    <a:pt x="130" y="53"/>
                  </a:cubicBezTo>
                  <a:cubicBezTo>
                    <a:pt x="134" y="56"/>
                    <a:pt x="136" y="66"/>
                    <a:pt x="133" y="70"/>
                  </a:cubicBezTo>
                  <a:cubicBezTo>
                    <a:pt x="130" y="74"/>
                    <a:pt x="120" y="66"/>
                    <a:pt x="111" y="67"/>
                  </a:cubicBezTo>
                  <a:cubicBezTo>
                    <a:pt x="102" y="67"/>
                    <a:pt x="58" y="89"/>
                    <a:pt x="60" y="94"/>
                  </a:cubicBezTo>
                  <a:cubicBezTo>
                    <a:pt x="63" y="100"/>
                    <a:pt x="82" y="95"/>
                    <a:pt x="88" y="99"/>
                  </a:cubicBezTo>
                  <a:cubicBezTo>
                    <a:pt x="94" y="102"/>
                    <a:pt x="86" y="114"/>
                    <a:pt x="79" y="119"/>
                  </a:cubicBezTo>
                  <a:cubicBezTo>
                    <a:pt x="71" y="124"/>
                    <a:pt x="44" y="120"/>
                    <a:pt x="43" y="126"/>
                  </a:cubicBezTo>
                  <a:cubicBezTo>
                    <a:pt x="43" y="132"/>
                    <a:pt x="0" y="133"/>
                    <a:pt x="0" y="142"/>
                  </a:cubicBezTo>
                  <a:cubicBezTo>
                    <a:pt x="0" y="146"/>
                    <a:pt x="2" y="150"/>
                    <a:pt x="7" y="151"/>
                  </a:cubicBezTo>
                  <a:cubicBezTo>
                    <a:pt x="13" y="152"/>
                    <a:pt x="20" y="150"/>
                    <a:pt x="26" y="156"/>
                  </a:cubicBezTo>
                  <a:cubicBezTo>
                    <a:pt x="31" y="162"/>
                    <a:pt x="46" y="162"/>
                    <a:pt x="56" y="158"/>
                  </a:cubicBezTo>
                  <a:cubicBezTo>
                    <a:pt x="67" y="154"/>
                    <a:pt x="74" y="159"/>
                    <a:pt x="74" y="165"/>
                  </a:cubicBezTo>
                  <a:cubicBezTo>
                    <a:pt x="74" y="171"/>
                    <a:pt x="51" y="163"/>
                    <a:pt x="44" y="167"/>
                  </a:cubicBezTo>
                  <a:cubicBezTo>
                    <a:pt x="37" y="171"/>
                    <a:pt x="15" y="168"/>
                    <a:pt x="16" y="172"/>
                  </a:cubicBezTo>
                  <a:cubicBezTo>
                    <a:pt x="17" y="177"/>
                    <a:pt x="28" y="176"/>
                    <a:pt x="36" y="178"/>
                  </a:cubicBezTo>
                  <a:cubicBezTo>
                    <a:pt x="45" y="179"/>
                    <a:pt x="37" y="183"/>
                    <a:pt x="37" y="187"/>
                  </a:cubicBezTo>
                  <a:cubicBezTo>
                    <a:pt x="36" y="190"/>
                    <a:pt x="41" y="190"/>
                    <a:pt x="50" y="194"/>
                  </a:cubicBezTo>
                  <a:cubicBezTo>
                    <a:pt x="59" y="198"/>
                    <a:pt x="73" y="201"/>
                    <a:pt x="68" y="196"/>
                  </a:cubicBezTo>
                  <a:cubicBezTo>
                    <a:pt x="64" y="191"/>
                    <a:pt x="77" y="192"/>
                    <a:pt x="80" y="195"/>
                  </a:cubicBezTo>
                  <a:cubicBezTo>
                    <a:pt x="82" y="198"/>
                    <a:pt x="88" y="190"/>
                    <a:pt x="95" y="192"/>
                  </a:cubicBezTo>
                  <a:cubicBezTo>
                    <a:pt x="101" y="194"/>
                    <a:pt x="103" y="186"/>
                    <a:pt x="108" y="189"/>
                  </a:cubicBezTo>
                  <a:cubicBezTo>
                    <a:pt x="113" y="193"/>
                    <a:pt x="137" y="195"/>
                    <a:pt x="145" y="199"/>
                  </a:cubicBezTo>
                  <a:cubicBezTo>
                    <a:pt x="153" y="203"/>
                    <a:pt x="164" y="204"/>
                    <a:pt x="163" y="211"/>
                  </a:cubicBezTo>
                  <a:cubicBezTo>
                    <a:pt x="162" y="217"/>
                    <a:pt x="169" y="222"/>
                    <a:pt x="178" y="226"/>
                  </a:cubicBezTo>
                  <a:cubicBezTo>
                    <a:pt x="187" y="230"/>
                    <a:pt x="189" y="238"/>
                    <a:pt x="189" y="244"/>
                  </a:cubicBezTo>
                  <a:cubicBezTo>
                    <a:pt x="188" y="250"/>
                    <a:pt x="198" y="254"/>
                    <a:pt x="197" y="256"/>
                  </a:cubicBezTo>
                  <a:cubicBezTo>
                    <a:pt x="195" y="259"/>
                    <a:pt x="196" y="263"/>
                    <a:pt x="202" y="268"/>
                  </a:cubicBezTo>
                  <a:cubicBezTo>
                    <a:pt x="208" y="273"/>
                    <a:pt x="193" y="277"/>
                    <a:pt x="197" y="282"/>
                  </a:cubicBezTo>
                  <a:cubicBezTo>
                    <a:pt x="200" y="287"/>
                    <a:pt x="191" y="296"/>
                    <a:pt x="202" y="297"/>
                  </a:cubicBezTo>
                  <a:cubicBezTo>
                    <a:pt x="213" y="299"/>
                    <a:pt x="211" y="290"/>
                    <a:pt x="219" y="290"/>
                  </a:cubicBezTo>
                  <a:cubicBezTo>
                    <a:pt x="227" y="290"/>
                    <a:pt x="219" y="297"/>
                    <a:pt x="223" y="301"/>
                  </a:cubicBezTo>
                  <a:cubicBezTo>
                    <a:pt x="227" y="306"/>
                    <a:pt x="236" y="305"/>
                    <a:pt x="245" y="312"/>
                  </a:cubicBezTo>
                  <a:cubicBezTo>
                    <a:pt x="253" y="319"/>
                    <a:pt x="248" y="322"/>
                    <a:pt x="240" y="316"/>
                  </a:cubicBezTo>
                  <a:cubicBezTo>
                    <a:pt x="232" y="311"/>
                    <a:pt x="210" y="312"/>
                    <a:pt x="210" y="314"/>
                  </a:cubicBezTo>
                  <a:cubicBezTo>
                    <a:pt x="210" y="316"/>
                    <a:pt x="235" y="330"/>
                    <a:pt x="240" y="328"/>
                  </a:cubicBezTo>
                  <a:cubicBezTo>
                    <a:pt x="246" y="326"/>
                    <a:pt x="254" y="336"/>
                    <a:pt x="250" y="340"/>
                  </a:cubicBezTo>
                  <a:cubicBezTo>
                    <a:pt x="247" y="343"/>
                    <a:pt x="249" y="351"/>
                    <a:pt x="248" y="355"/>
                  </a:cubicBezTo>
                  <a:cubicBezTo>
                    <a:pt x="247" y="359"/>
                    <a:pt x="239" y="355"/>
                    <a:pt x="234" y="356"/>
                  </a:cubicBezTo>
                  <a:cubicBezTo>
                    <a:pt x="228" y="357"/>
                    <a:pt x="225" y="358"/>
                    <a:pt x="225" y="364"/>
                  </a:cubicBezTo>
                  <a:cubicBezTo>
                    <a:pt x="225" y="370"/>
                    <a:pt x="216" y="374"/>
                    <a:pt x="215" y="381"/>
                  </a:cubicBezTo>
                  <a:cubicBezTo>
                    <a:pt x="214" y="388"/>
                    <a:pt x="222" y="387"/>
                    <a:pt x="226" y="390"/>
                  </a:cubicBezTo>
                  <a:cubicBezTo>
                    <a:pt x="231" y="393"/>
                    <a:pt x="218" y="395"/>
                    <a:pt x="218" y="400"/>
                  </a:cubicBezTo>
                  <a:cubicBezTo>
                    <a:pt x="217" y="405"/>
                    <a:pt x="229" y="414"/>
                    <a:pt x="233" y="417"/>
                  </a:cubicBezTo>
                  <a:cubicBezTo>
                    <a:pt x="238" y="419"/>
                    <a:pt x="234" y="430"/>
                    <a:pt x="235" y="436"/>
                  </a:cubicBezTo>
                  <a:cubicBezTo>
                    <a:pt x="237" y="442"/>
                    <a:pt x="243" y="435"/>
                    <a:pt x="242" y="442"/>
                  </a:cubicBezTo>
                  <a:cubicBezTo>
                    <a:pt x="241" y="449"/>
                    <a:pt x="247" y="449"/>
                    <a:pt x="248" y="453"/>
                  </a:cubicBezTo>
                  <a:cubicBezTo>
                    <a:pt x="248" y="458"/>
                    <a:pt x="258" y="457"/>
                    <a:pt x="256" y="463"/>
                  </a:cubicBezTo>
                  <a:cubicBezTo>
                    <a:pt x="254" y="469"/>
                    <a:pt x="259" y="473"/>
                    <a:pt x="262" y="477"/>
                  </a:cubicBezTo>
                  <a:cubicBezTo>
                    <a:pt x="264" y="480"/>
                    <a:pt x="273" y="486"/>
                    <a:pt x="274" y="490"/>
                  </a:cubicBezTo>
                  <a:cubicBezTo>
                    <a:pt x="276" y="494"/>
                    <a:pt x="281" y="500"/>
                    <a:pt x="287" y="498"/>
                  </a:cubicBezTo>
                  <a:cubicBezTo>
                    <a:pt x="293" y="497"/>
                    <a:pt x="293" y="502"/>
                    <a:pt x="298" y="502"/>
                  </a:cubicBezTo>
                  <a:cubicBezTo>
                    <a:pt x="303" y="501"/>
                    <a:pt x="310" y="504"/>
                    <a:pt x="311" y="507"/>
                  </a:cubicBezTo>
                  <a:cubicBezTo>
                    <a:pt x="313" y="511"/>
                    <a:pt x="327" y="514"/>
                    <a:pt x="331" y="515"/>
                  </a:cubicBezTo>
                  <a:cubicBezTo>
                    <a:pt x="335" y="516"/>
                    <a:pt x="336" y="508"/>
                    <a:pt x="339" y="506"/>
                  </a:cubicBezTo>
                  <a:cubicBezTo>
                    <a:pt x="343" y="504"/>
                    <a:pt x="342" y="490"/>
                    <a:pt x="345" y="489"/>
                  </a:cubicBezTo>
                  <a:cubicBezTo>
                    <a:pt x="348" y="488"/>
                    <a:pt x="347" y="472"/>
                    <a:pt x="344" y="471"/>
                  </a:cubicBezTo>
                  <a:cubicBezTo>
                    <a:pt x="341" y="470"/>
                    <a:pt x="342" y="464"/>
                    <a:pt x="350" y="465"/>
                  </a:cubicBezTo>
                  <a:cubicBezTo>
                    <a:pt x="357" y="466"/>
                    <a:pt x="355" y="459"/>
                    <a:pt x="358" y="458"/>
                  </a:cubicBezTo>
                  <a:cubicBezTo>
                    <a:pt x="362" y="457"/>
                    <a:pt x="360" y="450"/>
                    <a:pt x="363" y="449"/>
                  </a:cubicBezTo>
                  <a:cubicBezTo>
                    <a:pt x="366" y="448"/>
                    <a:pt x="365" y="444"/>
                    <a:pt x="363" y="441"/>
                  </a:cubicBezTo>
                  <a:cubicBezTo>
                    <a:pt x="361" y="438"/>
                    <a:pt x="364" y="436"/>
                    <a:pt x="368" y="436"/>
                  </a:cubicBezTo>
                  <a:cubicBezTo>
                    <a:pt x="372" y="435"/>
                    <a:pt x="371" y="429"/>
                    <a:pt x="365" y="427"/>
                  </a:cubicBezTo>
                  <a:cubicBezTo>
                    <a:pt x="360" y="425"/>
                    <a:pt x="362" y="419"/>
                    <a:pt x="367" y="423"/>
                  </a:cubicBezTo>
                  <a:cubicBezTo>
                    <a:pt x="372" y="427"/>
                    <a:pt x="376" y="424"/>
                    <a:pt x="373" y="420"/>
                  </a:cubicBezTo>
                  <a:cubicBezTo>
                    <a:pt x="370" y="416"/>
                    <a:pt x="377" y="414"/>
                    <a:pt x="384" y="413"/>
                  </a:cubicBezTo>
                  <a:cubicBezTo>
                    <a:pt x="391" y="413"/>
                    <a:pt x="395" y="409"/>
                    <a:pt x="393" y="404"/>
                  </a:cubicBezTo>
                  <a:cubicBezTo>
                    <a:pt x="392" y="398"/>
                    <a:pt x="401" y="399"/>
                    <a:pt x="399" y="403"/>
                  </a:cubicBezTo>
                  <a:cubicBezTo>
                    <a:pt x="397" y="408"/>
                    <a:pt x="398" y="413"/>
                    <a:pt x="401" y="409"/>
                  </a:cubicBezTo>
                  <a:cubicBezTo>
                    <a:pt x="405" y="406"/>
                    <a:pt x="411" y="408"/>
                    <a:pt x="422" y="405"/>
                  </a:cubicBezTo>
                  <a:cubicBezTo>
                    <a:pt x="434" y="402"/>
                    <a:pt x="445" y="392"/>
                    <a:pt x="447" y="383"/>
                  </a:cubicBezTo>
                  <a:cubicBezTo>
                    <a:pt x="450" y="374"/>
                    <a:pt x="463" y="375"/>
                    <a:pt x="461" y="369"/>
                  </a:cubicBezTo>
                  <a:cubicBezTo>
                    <a:pt x="460" y="363"/>
                    <a:pt x="464" y="361"/>
                    <a:pt x="472" y="365"/>
                  </a:cubicBezTo>
                  <a:cubicBezTo>
                    <a:pt x="480" y="369"/>
                    <a:pt x="474" y="362"/>
                    <a:pt x="483" y="362"/>
                  </a:cubicBezTo>
                  <a:cubicBezTo>
                    <a:pt x="492" y="362"/>
                    <a:pt x="491" y="359"/>
                    <a:pt x="500" y="359"/>
                  </a:cubicBezTo>
                  <a:cubicBezTo>
                    <a:pt x="509" y="358"/>
                    <a:pt x="532" y="354"/>
                    <a:pt x="540" y="348"/>
                  </a:cubicBezTo>
                  <a:cubicBezTo>
                    <a:pt x="548" y="341"/>
                    <a:pt x="565" y="335"/>
                    <a:pt x="572" y="331"/>
                  </a:cubicBezTo>
                  <a:cubicBezTo>
                    <a:pt x="579" y="327"/>
                    <a:pt x="581" y="323"/>
                    <a:pt x="576" y="325"/>
                  </a:cubicBezTo>
                  <a:cubicBezTo>
                    <a:pt x="572" y="328"/>
                    <a:pt x="563" y="328"/>
                    <a:pt x="556" y="326"/>
                  </a:cubicBezTo>
                  <a:cubicBezTo>
                    <a:pt x="550" y="325"/>
                    <a:pt x="539" y="319"/>
                    <a:pt x="531" y="323"/>
                  </a:cubicBezTo>
                  <a:cubicBezTo>
                    <a:pt x="524" y="328"/>
                    <a:pt x="528" y="317"/>
                    <a:pt x="535" y="316"/>
                  </a:cubicBezTo>
                  <a:cubicBezTo>
                    <a:pt x="541" y="315"/>
                    <a:pt x="538" y="312"/>
                    <a:pt x="537" y="305"/>
                  </a:cubicBezTo>
                  <a:cubicBezTo>
                    <a:pt x="535" y="299"/>
                    <a:pt x="547" y="303"/>
                    <a:pt x="553" y="311"/>
                  </a:cubicBezTo>
                  <a:cubicBezTo>
                    <a:pt x="558" y="318"/>
                    <a:pt x="568" y="322"/>
                    <a:pt x="577" y="319"/>
                  </a:cubicBezTo>
                  <a:cubicBezTo>
                    <a:pt x="586" y="316"/>
                    <a:pt x="578" y="309"/>
                    <a:pt x="581" y="304"/>
                  </a:cubicBezTo>
                  <a:cubicBezTo>
                    <a:pt x="585" y="299"/>
                    <a:pt x="554" y="283"/>
                    <a:pt x="552" y="278"/>
                  </a:cubicBezTo>
                  <a:cubicBezTo>
                    <a:pt x="550" y="273"/>
                    <a:pt x="560" y="276"/>
                    <a:pt x="569" y="280"/>
                  </a:cubicBezTo>
                  <a:cubicBezTo>
                    <a:pt x="577" y="284"/>
                    <a:pt x="579" y="273"/>
                    <a:pt x="579" y="268"/>
                  </a:cubicBezTo>
                  <a:cubicBezTo>
                    <a:pt x="579" y="264"/>
                    <a:pt x="561" y="263"/>
                    <a:pt x="552" y="268"/>
                  </a:cubicBezTo>
                  <a:cubicBezTo>
                    <a:pt x="544" y="273"/>
                    <a:pt x="536" y="262"/>
                    <a:pt x="547" y="261"/>
                  </a:cubicBezTo>
                  <a:cubicBezTo>
                    <a:pt x="559" y="259"/>
                    <a:pt x="548" y="255"/>
                    <a:pt x="552" y="251"/>
                  </a:cubicBezTo>
                  <a:cubicBezTo>
                    <a:pt x="555" y="248"/>
                    <a:pt x="569" y="261"/>
                    <a:pt x="577" y="259"/>
                  </a:cubicBezTo>
                  <a:cubicBezTo>
                    <a:pt x="584" y="256"/>
                    <a:pt x="589" y="259"/>
                    <a:pt x="596" y="254"/>
                  </a:cubicBezTo>
                  <a:cubicBezTo>
                    <a:pt x="602" y="249"/>
                    <a:pt x="584" y="244"/>
                    <a:pt x="581" y="240"/>
                  </a:cubicBezTo>
                  <a:cubicBezTo>
                    <a:pt x="577" y="236"/>
                    <a:pt x="599" y="237"/>
                    <a:pt x="606" y="238"/>
                  </a:cubicBezTo>
                  <a:cubicBezTo>
                    <a:pt x="612" y="238"/>
                    <a:pt x="614" y="228"/>
                    <a:pt x="609" y="230"/>
                  </a:cubicBezTo>
                  <a:cubicBezTo>
                    <a:pt x="603" y="232"/>
                    <a:pt x="584" y="223"/>
                    <a:pt x="588" y="217"/>
                  </a:cubicBezTo>
                  <a:cubicBezTo>
                    <a:pt x="592" y="211"/>
                    <a:pt x="600" y="218"/>
                    <a:pt x="608" y="214"/>
                  </a:cubicBezTo>
                  <a:cubicBezTo>
                    <a:pt x="616" y="210"/>
                    <a:pt x="609" y="193"/>
                    <a:pt x="603" y="193"/>
                  </a:cubicBezTo>
                  <a:cubicBezTo>
                    <a:pt x="597" y="193"/>
                    <a:pt x="583" y="191"/>
                    <a:pt x="583" y="188"/>
                  </a:cubicBezTo>
                  <a:cubicBezTo>
                    <a:pt x="583" y="185"/>
                    <a:pt x="571" y="183"/>
                    <a:pt x="574" y="180"/>
                  </a:cubicBezTo>
                  <a:cubicBezTo>
                    <a:pt x="578" y="177"/>
                    <a:pt x="582" y="183"/>
                    <a:pt x="590" y="178"/>
                  </a:cubicBezTo>
                  <a:cubicBezTo>
                    <a:pt x="597" y="172"/>
                    <a:pt x="613" y="179"/>
                    <a:pt x="620" y="178"/>
                  </a:cubicBezTo>
                  <a:cubicBezTo>
                    <a:pt x="627" y="176"/>
                    <a:pt x="617" y="163"/>
                    <a:pt x="613" y="166"/>
                  </a:cubicBezTo>
                  <a:cubicBezTo>
                    <a:pt x="609" y="168"/>
                    <a:pt x="596" y="169"/>
                    <a:pt x="595" y="162"/>
                  </a:cubicBezTo>
                  <a:cubicBezTo>
                    <a:pt x="594" y="155"/>
                    <a:pt x="608" y="162"/>
                    <a:pt x="610" y="158"/>
                  </a:cubicBezTo>
                  <a:cubicBezTo>
                    <a:pt x="612" y="155"/>
                    <a:pt x="591" y="146"/>
                    <a:pt x="587" y="153"/>
                  </a:cubicBezTo>
                  <a:cubicBezTo>
                    <a:pt x="584" y="160"/>
                    <a:pt x="572" y="158"/>
                    <a:pt x="578" y="154"/>
                  </a:cubicBezTo>
                  <a:cubicBezTo>
                    <a:pt x="585" y="150"/>
                    <a:pt x="586" y="139"/>
                    <a:pt x="585" y="133"/>
                  </a:cubicBezTo>
                  <a:cubicBezTo>
                    <a:pt x="585" y="127"/>
                    <a:pt x="608" y="127"/>
                    <a:pt x="605" y="118"/>
                  </a:cubicBezTo>
                  <a:cubicBezTo>
                    <a:pt x="603" y="108"/>
                    <a:pt x="616" y="106"/>
                    <a:pt x="624" y="106"/>
                  </a:cubicBezTo>
                  <a:cubicBezTo>
                    <a:pt x="632" y="106"/>
                    <a:pt x="624" y="96"/>
                    <a:pt x="616" y="97"/>
                  </a:cubicBezTo>
                  <a:cubicBezTo>
                    <a:pt x="609" y="98"/>
                    <a:pt x="601" y="107"/>
                    <a:pt x="598" y="103"/>
                  </a:cubicBezTo>
                  <a:cubicBezTo>
                    <a:pt x="594" y="100"/>
                    <a:pt x="606" y="94"/>
                    <a:pt x="613" y="94"/>
                  </a:cubicBezTo>
                  <a:cubicBezTo>
                    <a:pt x="620" y="94"/>
                    <a:pt x="636" y="93"/>
                    <a:pt x="641" y="90"/>
                  </a:cubicBezTo>
                  <a:cubicBezTo>
                    <a:pt x="647" y="87"/>
                    <a:pt x="631" y="84"/>
                    <a:pt x="621" y="85"/>
                  </a:cubicBezTo>
                  <a:cubicBezTo>
                    <a:pt x="610" y="86"/>
                    <a:pt x="610" y="82"/>
                    <a:pt x="626" y="81"/>
                  </a:cubicBezTo>
                  <a:cubicBezTo>
                    <a:pt x="642" y="81"/>
                    <a:pt x="639" y="78"/>
                    <a:pt x="651" y="76"/>
                  </a:cubicBezTo>
                  <a:cubicBezTo>
                    <a:pt x="662" y="75"/>
                    <a:pt x="658" y="70"/>
                    <a:pt x="665" y="70"/>
                  </a:cubicBezTo>
                  <a:cubicBezTo>
                    <a:pt x="672" y="70"/>
                    <a:pt x="691" y="62"/>
                    <a:pt x="691" y="58"/>
                  </a:cubicBezTo>
                  <a:cubicBezTo>
                    <a:pt x="691" y="55"/>
                    <a:pt x="664" y="47"/>
                    <a:pt x="652" y="47"/>
                  </a:cubicBezTo>
                  <a:close/>
                  <a:moveTo>
                    <a:pt x="237" y="338"/>
                  </a:moveTo>
                  <a:cubicBezTo>
                    <a:pt x="237" y="332"/>
                    <a:pt x="231" y="336"/>
                    <a:pt x="228" y="329"/>
                  </a:cubicBezTo>
                  <a:cubicBezTo>
                    <a:pt x="224" y="323"/>
                    <a:pt x="207" y="320"/>
                    <a:pt x="206" y="325"/>
                  </a:cubicBezTo>
                  <a:cubicBezTo>
                    <a:pt x="205" y="327"/>
                    <a:pt x="200" y="330"/>
                    <a:pt x="204" y="335"/>
                  </a:cubicBezTo>
                  <a:cubicBezTo>
                    <a:pt x="208" y="340"/>
                    <a:pt x="211" y="338"/>
                    <a:pt x="216" y="342"/>
                  </a:cubicBezTo>
                  <a:cubicBezTo>
                    <a:pt x="221" y="347"/>
                    <a:pt x="236" y="343"/>
                    <a:pt x="237" y="33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124"/>
            <p:cNvSpPr>
              <a:spLocks noEditPoints="1"/>
            </p:cNvSpPr>
            <p:nvPr/>
          </p:nvSpPr>
          <p:spPr bwMode="auto">
            <a:xfrm>
              <a:off x="1298575" y="803275"/>
              <a:ext cx="1920875" cy="1477963"/>
            </a:xfrm>
            <a:custGeom>
              <a:avLst/>
              <a:gdLst/>
              <a:ahLst/>
              <a:cxnLst>
                <a:cxn ang="0">
                  <a:pos x="205" y="683"/>
                </a:cxn>
                <a:cxn ang="0">
                  <a:pos x="189" y="227"/>
                </a:cxn>
                <a:cxn ang="0">
                  <a:pos x="387" y="251"/>
                </a:cxn>
                <a:cxn ang="0">
                  <a:pos x="257" y="269"/>
                </a:cxn>
                <a:cxn ang="0">
                  <a:pos x="386" y="334"/>
                </a:cxn>
                <a:cxn ang="0">
                  <a:pos x="237" y="194"/>
                </a:cxn>
                <a:cxn ang="0">
                  <a:pos x="208" y="185"/>
                </a:cxn>
                <a:cxn ang="0">
                  <a:pos x="369" y="213"/>
                </a:cxn>
                <a:cxn ang="0">
                  <a:pos x="297" y="144"/>
                </a:cxn>
                <a:cxn ang="0">
                  <a:pos x="413" y="119"/>
                </a:cxn>
                <a:cxn ang="0">
                  <a:pos x="416" y="161"/>
                </a:cxn>
                <a:cxn ang="0">
                  <a:pos x="420" y="185"/>
                </a:cxn>
                <a:cxn ang="0">
                  <a:pos x="543" y="147"/>
                </a:cxn>
                <a:cxn ang="0">
                  <a:pos x="492" y="232"/>
                </a:cxn>
                <a:cxn ang="0">
                  <a:pos x="687" y="220"/>
                </a:cxn>
                <a:cxn ang="0">
                  <a:pos x="580" y="151"/>
                </a:cxn>
                <a:cxn ang="0">
                  <a:pos x="598" y="83"/>
                </a:cxn>
                <a:cxn ang="0">
                  <a:pos x="587" y="66"/>
                </a:cxn>
                <a:cxn ang="0">
                  <a:pos x="634" y="120"/>
                </a:cxn>
                <a:cxn ang="0">
                  <a:pos x="698" y="180"/>
                </a:cxn>
                <a:cxn ang="0">
                  <a:pos x="795" y="87"/>
                </a:cxn>
                <a:cxn ang="0">
                  <a:pos x="760" y="9"/>
                </a:cxn>
                <a:cxn ang="0">
                  <a:pos x="569" y="46"/>
                </a:cxn>
                <a:cxn ang="0">
                  <a:pos x="624" y="440"/>
                </a:cxn>
                <a:cxn ang="0">
                  <a:pos x="827" y="340"/>
                </a:cxn>
                <a:cxn ang="0">
                  <a:pos x="746" y="272"/>
                </a:cxn>
                <a:cxn ang="0">
                  <a:pos x="624" y="250"/>
                </a:cxn>
                <a:cxn ang="0">
                  <a:pos x="704" y="309"/>
                </a:cxn>
                <a:cxn ang="0">
                  <a:pos x="736" y="409"/>
                </a:cxn>
                <a:cxn ang="0">
                  <a:pos x="850" y="419"/>
                </a:cxn>
                <a:cxn ang="0">
                  <a:pos x="682" y="241"/>
                </a:cxn>
                <a:cxn ang="0">
                  <a:pos x="963" y="641"/>
                </a:cxn>
                <a:cxn ang="0">
                  <a:pos x="110" y="629"/>
                </a:cxn>
                <a:cxn ang="0">
                  <a:pos x="821" y="686"/>
                </a:cxn>
                <a:cxn ang="0">
                  <a:pos x="963" y="609"/>
                </a:cxn>
                <a:cxn ang="0">
                  <a:pos x="895" y="560"/>
                </a:cxn>
                <a:cxn ang="0">
                  <a:pos x="844" y="528"/>
                </a:cxn>
                <a:cxn ang="0">
                  <a:pos x="763" y="463"/>
                </a:cxn>
                <a:cxn ang="0">
                  <a:pos x="727" y="543"/>
                </a:cxn>
                <a:cxn ang="0">
                  <a:pos x="666" y="617"/>
                </a:cxn>
                <a:cxn ang="0">
                  <a:pos x="538" y="525"/>
                </a:cxn>
                <a:cxn ang="0">
                  <a:pos x="579" y="430"/>
                </a:cxn>
                <a:cxn ang="0">
                  <a:pos x="649" y="387"/>
                </a:cxn>
                <a:cxn ang="0">
                  <a:pos x="636" y="339"/>
                </a:cxn>
                <a:cxn ang="0">
                  <a:pos x="580" y="343"/>
                </a:cxn>
                <a:cxn ang="0">
                  <a:pos x="537" y="271"/>
                </a:cxn>
                <a:cxn ang="0">
                  <a:pos x="518" y="292"/>
                </a:cxn>
                <a:cxn ang="0">
                  <a:pos x="508" y="364"/>
                </a:cxn>
                <a:cxn ang="0">
                  <a:pos x="492" y="348"/>
                </a:cxn>
                <a:cxn ang="0">
                  <a:pos x="399" y="348"/>
                </a:cxn>
                <a:cxn ang="0">
                  <a:pos x="268" y="339"/>
                </a:cxn>
                <a:cxn ang="0">
                  <a:pos x="97" y="340"/>
                </a:cxn>
                <a:cxn ang="0">
                  <a:pos x="47" y="341"/>
                </a:cxn>
                <a:cxn ang="0">
                  <a:pos x="127" y="588"/>
                </a:cxn>
                <a:cxn ang="0">
                  <a:pos x="182" y="658"/>
                </a:cxn>
                <a:cxn ang="0">
                  <a:pos x="623" y="689"/>
                </a:cxn>
                <a:cxn ang="0">
                  <a:pos x="701" y="766"/>
                </a:cxn>
                <a:cxn ang="0">
                  <a:pos x="866" y="722"/>
                </a:cxn>
                <a:cxn ang="0">
                  <a:pos x="243" y="407"/>
                </a:cxn>
                <a:cxn ang="0">
                  <a:pos x="241" y="392"/>
                </a:cxn>
                <a:cxn ang="0">
                  <a:pos x="503" y="656"/>
                </a:cxn>
              </a:cxnLst>
              <a:rect l="0" t="0" r="r" b="b"/>
              <a:pathLst>
                <a:path w="1005" h="774">
                  <a:moveTo>
                    <a:pt x="198" y="678"/>
                  </a:moveTo>
                  <a:cubicBezTo>
                    <a:pt x="195" y="675"/>
                    <a:pt x="187" y="676"/>
                    <a:pt x="185" y="672"/>
                  </a:cubicBezTo>
                  <a:cubicBezTo>
                    <a:pt x="184" y="669"/>
                    <a:pt x="176" y="657"/>
                    <a:pt x="172" y="658"/>
                  </a:cubicBezTo>
                  <a:cubicBezTo>
                    <a:pt x="168" y="658"/>
                    <a:pt x="162" y="658"/>
                    <a:pt x="157" y="654"/>
                  </a:cubicBezTo>
                  <a:cubicBezTo>
                    <a:pt x="152" y="651"/>
                    <a:pt x="149" y="650"/>
                    <a:pt x="146" y="653"/>
                  </a:cubicBezTo>
                  <a:cubicBezTo>
                    <a:pt x="142" y="655"/>
                    <a:pt x="149" y="655"/>
                    <a:pt x="149" y="658"/>
                  </a:cubicBezTo>
                  <a:cubicBezTo>
                    <a:pt x="149" y="660"/>
                    <a:pt x="151" y="662"/>
                    <a:pt x="154" y="661"/>
                  </a:cubicBezTo>
                  <a:cubicBezTo>
                    <a:pt x="157" y="661"/>
                    <a:pt x="159" y="667"/>
                    <a:pt x="162" y="667"/>
                  </a:cubicBezTo>
                  <a:cubicBezTo>
                    <a:pt x="165" y="668"/>
                    <a:pt x="166" y="672"/>
                    <a:pt x="170" y="672"/>
                  </a:cubicBezTo>
                  <a:cubicBezTo>
                    <a:pt x="173" y="672"/>
                    <a:pt x="174" y="676"/>
                    <a:pt x="176" y="679"/>
                  </a:cubicBezTo>
                  <a:cubicBezTo>
                    <a:pt x="177" y="681"/>
                    <a:pt x="181" y="679"/>
                    <a:pt x="181" y="681"/>
                  </a:cubicBezTo>
                  <a:cubicBezTo>
                    <a:pt x="181" y="683"/>
                    <a:pt x="185" y="685"/>
                    <a:pt x="186" y="687"/>
                  </a:cubicBezTo>
                  <a:cubicBezTo>
                    <a:pt x="193" y="688"/>
                    <a:pt x="199" y="689"/>
                    <a:pt x="204" y="687"/>
                  </a:cubicBezTo>
                  <a:cubicBezTo>
                    <a:pt x="204" y="686"/>
                    <a:pt x="205" y="684"/>
                    <a:pt x="205" y="683"/>
                  </a:cubicBezTo>
                  <a:cubicBezTo>
                    <a:pt x="207" y="680"/>
                    <a:pt x="202" y="682"/>
                    <a:pt x="198" y="678"/>
                  </a:cubicBezTo>
                  <a:close/>
                  <a:moveTo>
                    <a:pt x="190" y="281"/>
                  </a:moveTo>
                  <a:cubicBezTo>
                    <a:pt x="199" y="283"/>
                    <a:pt x="200" y="299"/>
                    <a:pt x="206" y="299"/>
                  </a:cubicBezTo>
                  <a:cubicBezTo>
                    <a:pt x="210" y="299"/>
                    <a:pt x="207" y="294"/>
                    <a:pt x="213" y="294"/>
                  </a:cubicBezTo>
                  <a:cubicBezTo>
                    <a:pt x="220" y="294"/>
                    <a:pt x="218" y="291"/>
                    <a:pt x="224" y="291"/>
                  </a:cubicBezTo>
                  <a:cubicBezTo>
                    <a:pt x="230" y="292"/>
                    <a:pt x="235" y="290"/>
                    <a:pt x="235" y="283"/>
                  </a:cubicBezTo>
                  <a:cubicBezTo>
                    <a:pt x="235" y="276"/>
                    <a:pt x="240" y="273"/>
                    <a:pt x="246" y="272"/>
                  </a:cubicBezTo>
                  <a:cubicBezTo>
                    <a:pt x="252" y="270"/>
                    <a:pt x="246" y="263"/>
                    <a:pt x="255" y="261"/>
                  </a:cubicBezTo>
                  <a:cubicBezTo>
                    <a:pt x="263" y="259"/>
                    <a:pt x="287" y="249"/>
                    <a:pt x="291" y="246"/>
                  </a:cubicBezTo>
                  <a:cubicBezTo>
                    <a:pt x="295" y="243"/>
                    <a:pt x="286" y="239"/>
                    <a:pt x="277" y="233"/>
                  </a:cubicBezTo>
                  <a:cubicBezTo>
                    <a:pt x="268" y="228"/>
                    <a:pt x="261" y="226"/>
                    <a:pt x="254" y="231"/>
                  </a:cubicBezTo>
                  <a:cubicBezTo>
                    <a:pt x="247" y="235"/>
                    <a:pt x="252" y="226"/>
                    <a:pt x="247" y="228"/>
                  </a:cubicBezTo>
                  <a:cubicBezTo>
                    <a:pt x="241" y="231"/>
                    <a:pt x="226" y="224"/>
                    <a:pt x="224" y="222"/>
                  </a:cubicBezTo>
                  <a:cubicBezTo>
                    <a:pt x="222" y="219"/>
                    <a:pt x="195" y="227"/>
                    <a:pt x="189" y="227"/>
                  </a:cubicBezTo>
                  <a:cubicBezTo>
                    <a:pt x="182" y="227"/>
                    <a:pt x="189" y="234"/>
                    <a:pt x="194" y="238"/>
                  </a:cubicBezTo>
                  <a:cubicBezTo>
                    <a:pt x="198" y="241"/>
                    <a:pt x="183" y="252"/>
                    <a:pt x="186" y="255"/>
                  </a:cubicBezTo>
                  <a:cubicBezTo>
                    <a:pt x="189" y="257"/>
                    <a:pt x="183" y="264"/>
                    <a:pt x="176" y="272"/>
                  </a:cubicBezTo>
                  <a:cubicBezTo>
                    <a:pt x="169" y="280"/>
                    <a:pt x="181" y="279"/>
                    <a:pt x="190" y="281"/>
                  </a:cubicBezTo>
                  <a:close/>
                  <a:moveTo>
                    <a:pt x="440" y="322"/>
                  </a:moveTo>
                  <a:cubicBezTo>
                    <a:pt x="443" y="319"/>
                    <a:pt x="455" y="329"/>
                    <a:pt x="456" y="322"/>
                  </a:cubicBezTo>
                  <a:cubicBezTo>
                    <a:pt x="456" y="314"/>
                    <a:pt x="442" y="311"/>
                    <a:pt x="436" y="307"/>
                  </a:cubicBezTo>
                  <a:cubicBezTo>
                    <a:pt x="430" y="303"/>
                    <a:pt x="427" y="305"/>
                    <a:pt x="418" y="298"/>
                  </a:cubicBezTo>
                  <a:cubicBezTo>
                    <a:pt x="408" y="291"/>
                    <a:pt x="420" y="287"/>
                    <a:pt x="413" y="282"/>
                  </a:cubicBezTo>
                  <a:cubicBezTo>
                    <a:pt x="406" y="276"/>
                    <a:pt x="404" y="261"/>
                    <a:pt x="409" y="256"/>
                  </a:cubicBezTo>
                  <a:cubicBezTo>
                    <a:pt x="414" y="251"/>
                    <a:pt x="419" y="244"/>
                    <a:pt x="410" y="240"/>
                  </a:cubicBezTo>
                  <a:cubicBezTo>
                    <a:pt x="401" y="237"/>
                    <a:pt x="387" y="243"/>
                    <a:pt x="388" y="245"/>
                  </a:cubicBezTo>
                  <a:cubicBezTo>
                    <a:pt x="390" y="247"/>
                    <a:pt x="402" y="254"/>
                    <a:pt x="402" y="257"/>
                  </a:cubicBezTo>
                  <a:cubicBezTo>
                    <a:pt x="402" y="260"/>
                    <a:pt x="391" y="249"/>
                    <a:pt x="387" y="251"/>
                  </a:cubicBezTo>
                  <a:cubicBezTo>
                    <a:pt x="383" y="254"/>
                    <a:pt x="378" y="246"/>
                    <a:pt x="375" y="251"/>
                  </a:cubicBezTo>
                  <a:cubicBezTo>
                    <a:pt x="371" y="256"/>
                    <a:pt x="379" y="274"/>
                    <a:pt x="382" y="279"/>
                  </a:cubicBezTo>
                  <a:cubicBezTo>
                    <a:pt x="385" y="284"/>
                    <a:pt x="379" y="284"/>
                    <a:pt x="375" y="285"/>
                  </a:cubicBezTo>
                  <a:cubicBezTo>
                    <a:pt x="371" y="286"/>
                    <a:pt x="371" y="271"/>
                    <a:pt x="367" y="265"/>
                  </a:cubicBezTo>
                  <a:cubicBezTo>
                    <a:pt x="363" y="260"/>
                    <a:pt x="347" y="253"/>
                    <a:pt x="346" y="257"/>
                  </a:cubicBezTo>
                  <a:cubicBezTo>
                    <a:pt x="345" y="261"/>
                    <a:pt x="356" y="261"/>
                    <a:pt x="354" y="267"/>
                  </a:cubicBezTo>
                  <a:cubicBezTo>
                    <a:pt x="353" y="272"/>
                    <a:pt x="347" y="263"/>
                    <a:pt x="341" y="268"/>
                  </a:cubicBezTo>
                  <a:cubicBezTo>
                    <a:pt x="336" y="272"/>
                    <a:pt x="337" y="269"/>
                    <a:pt x="338" y="265"/>
                  </a:cubicBezTo>
                  <a:cubicBezTo>
                    <a:pt x="339" y="260"/>
                    <a:pt x="330" y="255"/>
                    <a:pt x="320" y="256"/>
                  </a:cubicBezTo>
                  <a:cubicBezTo>
                    <a:pt x="310" y="257"/>
                    <a:pt x="315" y="264"/>
                    <a:pt x="312" y="267"/>
                  </a:cubicBezTo>
                  <a:cubicBezTo>
                    <a:pt x="309" y="269"/>
                    <a:pt x="294" y="265"/>
                    <a:pt x="304" y="263"/>
                  </a:cubicBezTo>
                  <a:cubicBezTo>
                    <a:pt x="313" y="261"/>
                    <a:pt x="309" y="256"/>
                    <a:pt x="306" y="250"/>
                  </a:cubicBezTo>
                  <a:cubicBezTo>
                    <a:pt x="302" y="245"/>
                    <a:pt x="293" y="251"/>
                    <a:pt x="277" y="257"/>
                  </a:cubicBezTo>
                  <a:cubicBezTo>
                    <a:pt x="262" y="262"/>
                    <a:pt x="255" y="268"/>
                    <a:pt x="257" y="269"/>
                  </a:cubicBezTo>
                  <a:cubicBezTo>
                    <a:pt x="259" y="269"/>
                    <a:pt x="259" y="272"/>
                    <a:pt x="253" y="277"/>
                  </a:cubicBezTo>
                  <a:cubicBezTo>
                    <a:pt x="247" y="282"/>
                    <a:pt x="253" y="286"/>
                    <a:pt x="259" y="286"/>
                  </a:cubicBezTo>
                  <a:cubicBezTo>
                    <a:pt x="264" y="286"/>
                    <a:pt x="260" y="290"/>
                    <a:pt x="263" y="292"/>
                  </a:cubicBezTo>
                  <a:cubicBezTo>
                    <a:pt x="267" y="293"/>
                    <a:pt x="285" y="285"/>
                    <a:pt x="290" y="288"/>
                  </a:cubicBezTo>
                  <a:cubicBezTo>
                    <a:pt x="295" y="292"/>
                    <a:pt x="260" y="294"/>
                    <a:pt x="260" y="300"/>
                  </a:cubicBezTo>
                  <a:cubicBezTo>
                    <a:pt x="260" y="306"/>
                    <a:pt x="279" y="309"/>
                    <a:pt x="293" y="307"/>
                  </a:cubicBezTo>
                  <a:cubicBezTo>
                    <a:pt x="307" y="304"/>
                    <a:pt x="332" y="309"/>
                    <a:pt x="332" y="312"/>
                  </a:cubicBezTo>
                  <a:cubicBezTo>
                    <a:pt x="332" y="316"/>
                    <a:pt x="315" y="315"/>
                    <a:pt x="303" y="314"/>
                  </a:cubicBezTo>
                  <a:cubicBezTo>
                    <a:pt x="290" y="314"/>
                    <a:pt x="269" y="318"/>
                    <a:pt x="270" y="322"/>
                  </a:cubicBezTo>
                  <a:cubicBezTo>
                    <a:pt x="271" y="326"/>
                    <a:pt x="272" y="326"/>
                    <a:pt x="285" y="332"/>
                  </a:cubicBezTo>
                  <a:cubicBezTo>
                    <a:pt x="298" y="338"/>
                    <a:pt x="312" y="329"/>
                    <a:pt x="311" y="338"/>
                  </a:cubicBezTo>
                  <a:cubicBezTo>
                    <a:pt x="311" y="346"/>
                    <a:pt x="318" y="348"/>
                    <a:pt x="336" y="349"/>
                  </a:cubicBezTo>
                  <a:cubicBezTo>
                    <a:pt x="353" y="349"/>
                    <a:pt x="361" y="341"/>
                    <a:pt x="370" y="341"/>
                  </a:cubicBezTo>
                  <a:cubicBezTo>
                    <a:pt x="378" y="342"/>
                    <a:pt x="382" y="340"/>
                    <a:pt x="386" y="334"/>
                  </a:cubicBezTo>
                  <a:cubicBezTo>
                    <a:pt x="390" y="328"/>
                    <a:pt x="394" y="332"/>
                    <a:pt x="395" y="335"/>
                  </a:cubicBezTo>
                  <a:cubicBezTo>
                    <a:pt x="396" y="338"/>
                    <a:pt x="407" y="337"/>
                    <a:pt x="409" y="340"/>
                  </a:cubicBezTo>
                  <a:cubicBezTo>
                    <a:pt x="416" y="346"/>
                    <a:pt x="437" y="344"/>
                    <a:pt x="445" y="340"/>
                  </a:cubicBezTo>
                  <a:cubicBezTo>
                    <a:pt x="453" y="336"/>
                    <a:pt x="441" y="325"/>
                    <a:pt x="437" y="330"/>
                  </a:cubicBezTo>
                  <a:cubicBezTo>
                    <a:pt x="433" y="335"/>
                    <a:pt x="430" y="332"/>
                    <a:pt x="429" y="330"/>
                  </a:cubicBezTo>
                  <a:cubicBezTo>
                    <a:pt x="428" y="327"/>
                    <a:pt x="437" y="326"/>
                    <a:pt x="440" y="322"/>
                  </a:cubicBezTo>
                  <a:close/>
                  <a:moveTo>
                    <a:pt x="250" y="199"/>
                  </a:moveTo>
                  <a:cubicBezTo>
                    <a:pt x="259" y="200"/>
                    <a:pt x="268" y="192"/>
                    <a:pt x="267" y="188"/>
                  </a:cubicBezTo>
                  <a:cubicBezTo>
                    <a:pt x="267" y="183"/>
                    <a:pt x="245" y="199"/>
                    <a:pt x="250" y="199"/>
                  </a:cubicBezTo>
                  <a:close/>
                  <a:moveTo>
                    <a:pt x="208" y="185"/>
                  </a:moveTo>
                  <a:cubicBezTo>
                    <a:pt x="212" y="187"/>
                    <a:pt x="208" y="194"/>
                    <a:pt x="212" y="192"/>
                  </a:cubicBezTo>
                  <a:cubicBezTo>
                    <a:pt x="216" y="190"/>
                    <a:pt x="217" y="189"/>
                    <a:pt x="220" y="190"/>
                  </a:cubicBezTo>
                  <a:cubicBezTo>
                    <a:pt x="226" y="192"/>
                    <a:pt x="227" y="187"/>
                    <a:pt x="229" y="185"/>
                  </a:cubicBezTo>
                  <a:cubicBezTo>
                    <a:pt x="232" y="182"/>
                    <a:pt x="231" y="194"/>
                    <a:pt x="237" y="194"/>
                  </a:cubicBezTo>
                  <a:cubicBezTo>
                    <a:pt x="243" y="194"/>
                    <a:pt x="242" y="182"/>
                    <a:pt x="247" y="185"/>
                  </a:cubicBezTo>
                  <a:cubicBezTo>
                    <a:pt x="252" y="189"/>
                    <a:pt x="253" y="184"/>
                    <a:pt x="254" y="180"/>
                  </a:cubicBezTo>
                  <a:cubicBezTo>
                    <a:pt x="255" y="177"/>
                    <a:pt x="255" y="171"/>
                    <a:pt x="261" y="170"/>
                  </a:cubicBezTo>
                  <a:cubicBezTo>
                    <a:pt x="266" y="169"/>
                    <a:pt x="262" y="175"/>
                    <a:pt x="264" y="180"/>
                  </a:cubicBezTo>
                  <a:cubicBezTo>
                    <a:pt x="268" y="186"/>
                    <a:pt x="274" y="180"/>
                    <a:pt x="275" y="177"/>
                  </a:cubicBezTo>
                  <a:cubicBezTo>
                    <a:pt x="275" y="174"/>
                    <a:pt x="284" y="176"/>
                    <a:pt x="284" y="173"/>
                  </a:cubicBezTo>
                  <a:cubicBezTo>
                    <a:pt x="283" y="169"/>
                    <a:pt x="286" y="168"/>
                    <a:pt x="284" y="164"/>
                  </a:cubicBezTo>
                  <a:cubicBezTo>
                    <a:pt x="281" y="160"/>
                    <a:pt x="288" y="161"/>
                    <a:pt x="291" y="158"/>
                  </a:cubicBezTo>
                  <a:cubicBezTo>
                    <a:pt x="294" y="155"/>
                    <a:pt x="287" y="158"/>
                    <a:pt x="282" y="153"/>
                  </a:cubicBezTo>
                  <a:cubicBezTo>
                    <a:pt x="277" y="149"/>
                    <a:pt x="275" y="155"/>
                    <a:pt x="275" y="158"/>
                  </a:cubicBezTo>
                  <a:cubicBezTo>
                    <a:pt x="275" y="161"/>
                    <a:pt x="265" y="158"/>
                    <a:pt x="260" y="156"/>
                  </a:cubicBezTo>
                  <a:cubicBezTo>
                    <a:pt x="254" y="154"/>
                    <a:pt x="247" y="163"/>
                    <a:pt x="239" y="167"/>
                  </a:cubicBezTo>
                  <a:cubicBezTo>
                    <a:pt x="231" y="171"/>
                    <a:pt x="231" y="178"/>
                    <a:pt x="223" y="177"/>
                  </a:cubicBezTo>
                  <a:cubicBezTo>
                    <a:pt x="216" y="177"/>
                    <a:pt x="205" y="184"/>
                    <a:pt x="208" y="185"/>
                  </a:cubicBezTo>
                  <a:close/>
                  <a:moveTo>
                    <a:pt x="286" y="183"/>
                  </a:moveTo>
                  <a:cubicBezTo>
                    <a:pt x="279" y="183"/>
                    <a:pt x="280" y="190"/>
                    <a:pt x="288" y="190"/>
                  </a:cubicBezTo>
                  <a:cubicBezTo>
                    <a:pt x="296" y="190"/>
                    <a:pt x="298" y="193"/>
                    <a:pt x="287" y="192"/>
                  </a:cubicBezTo>
                  <a:cubicBezTo>
                    <a:pt x="275" y="192"/>
                    <a:pt x="270" y="202"/>
                    <a:pt x="278" y="200"/>
                  </a:cubicBezTo>
                  <a:cubicBezTo>
                    <a:pt x="286" y="198"/>
                    <a:pt x="296" y="198"/>
                    <a:pt x="290" y="200"/>
                  </a:cubicBezTo>
                  <a:cubicBezTo>
                    <a:pt x="284" y="202"/>
                    <a:pt x="268" y="203"/>
                    <a:pt x="270" y="206"/>
                  </a:cubicBezTo>
                  <a:cubicBezTo>
                    <a:pt x="271" y="208"/>
                    <a:pt x="278" y="208"/>
                    <a:pt x="284" y="210"/>
                  </a:cubicBezTo>
                  <a:cubicBezTo>
                    <a:pt x="291" y="213"/>
                    <a:pt x="295" y="214"/>
                    <a:pt x="300" y="209"/>
                  </a:cubicBezTo>
                  <a:cubicBezTo>
                    <a:pt x="305" y="203"/>
                    <a:pt x="311" y="198"/>
                    <a:pt x="309" y="205"/>
                  </a:cubicBezTo>
                  <a:cubicBezTo>
                    <a:pt x="306" y="213"/>
                    <a:pt x="317" y="207"/>
                    <a:pt x="330" y="207"/>
                  </a:cubicBezTo>
                  <a:cubicBezTo>
                    <a:pt x="344" y="206"/>
                    <a:pt x="328" y="215"/>
                    <a:pt x="314" y="216"/>
                  </a:cubicBezTo>
                  <a:cubicBezTo>
                    <a:pt x="300" y="217"/>
                    <a:pt x="302" y="224"/>
                    <a:pt x="313" y="226"/>
                  </a:cubicBezTo>
                  <a:cubicBezTo>
                    <a:pt x="324" y="229"/>
                    <a:pt x="348" y="219"/>
                    <a:pt x="353" y="214"/>
                  </a:cubicBezTo>
                  <a:cubicBezTo>
                    <a:pt x="359" y="208"/>
                    <a:pt x="364" y="217"/>
                    <a:pt x="369" y="213"/>
                  </a:cubicBezTo>
                  <a:cubicBezTo>
                    <a:pt x="375" y="209"/>
                    <a:pt x="385" y="213"/>
                    <a:pt x="395" y="211"/>
                  </a:cubicBezTo>
                  <a:cubicBezTo>
                    <a:pt x="404" y="209"/>
                    <a:pt x="406" y="191"/>
                    <a:pt x="399" y="188"/>
                  </a:cubicBezTo>
                  <a:cubicBezTo>
                    <a:pt x="392" y="185"/>
                    <a:pt x="392" y="192"/>
                    <a:pt x="386" y="193"/>
                  </a:cubicBezTo>
                  <a:cubicBezTo>
                    <a:pt x="381" y="194"/>
                    <a:pt x="378" y="187"/>
                    <a:pt x="373" y="182"/>
                  </a:cubicBezTo>
                  <a:cubicBezTo>
                    <a:pt x="369" y="178"/>
                    <a:pt x="372" y="169"/>
                    <a:pt x="365" y="170"/>
                  </a:cubicBezTo>
                  <a:cubicBezTo>
                    <a:pt x="359" y="171"/>
                    <a:pt x="345" y="182"/>
                    <a:pt x="353" y="183"/>
                  </a:cubicBezTo>
                  <a:cubicBezTo>
                    <a:pt x="362" y="184"/>
                    <a:pt x="359" y="188"/>
                    <a:pt x="354" y="190"/>
                  </a:cubicBezTo>
                  <a:cubicBezTo>
                    <a:pt x="350" y="192"/>
                    <a:pt x="365" y="196"/>
                    <a:pt x="363" y="199"/>
                  </a:cubicBezTo>
                  <a:cubicBezTo>
                    <a:pt x="361" y="202"/>
                    <a:pt x="338" y="199"/>
                    <a:pt x="337" y="194"/>
                  </a:cubicBezTo>
                  <a:cubicBezTo>
                    <a:pt x="336" y="189"/>
                    <a:pt x="318" y="180"/>
                    <a:pt x="310" y="182"/>
                  </a:cubicBezTo>
                  <a:cubicBezTo>
                    <a:pt x="303" y="184"/>
                    <a:pt x="306" y="176"/>
                    <a:pt x="298" y="176"/>
                  </a:cubicBezTo>
                  <a:cubicBezTo>
                    <a:pt x="291" y="175"/>
                    <a:pt x="293" y="182"/>
                    <a:pt x="286" y="183"/>
                  </a:cubicBezTo>
                  <a:close/>
                  <a:moveTo>
                    <a:pt x="312" y="147"/>
                  </a:moveTo>
                  <a:cubicBezTo>
                    <a:pt x="315" y="141"/>
                    <a:pt x="296" y="142"/>
                    <a:pt x="297" y="144"/>
                  </a:cubicBezTo>
                  <a:cubicBezTo>
                    <a:pt x="301" y="148"/>
                    <a:pt x="310" y="153"/>
                    <a:pt x="312" y="147"/>
                  </a:cubicBezTo>
                  <a:close/>
                  <a:moveTo>
                    <a:pt x="354" y="144"/>
                  </a:moveTo>
                  <a:cubicBezTo>
                    <a:pt x="360" y="143"/>
                    <a:pt x="357" y="138"/>
                    <a:pt x="347" y="140"/>
                  </a:cubicBezTo>
                  <a:cubicBezTo>
                    <a:pt x="336" y="141"/>
                    <a:pt x="318" y="141"/>
                    <a:pt x="318" y="149"/>
                  </a:cubicBezTo>
                  <a:cubicBezTo>
                    <a:pt x="318" y="155"/>
                    <a:pt x="322" y="158"/>
                    <a:pt x="333" y="159"/>
                  </a:cubicBezTo>
                  <a:cubicBezTo>
                    <a:pt x="345" y="160"/>
                    <a:pt x="355" y="149"/>
                    <a:pt x="349" y="149"/>
                  </a:cubicBezTo>
                  <a:cubicBezTo>
                    <a:pt x="344" y="149"/>
                    <a:pt x="347" y="145"/>
                    <a:pt x="354" y="144"/>
                  </a:cubicBezTo>
                  <a:close/>
                  <a:moveTo>
                    <a:pt x="329" y="135"/>
                  </a:moveTo>
                  <a:cubicBezTo>
                    <a:pt x="334" y="137"/>
                    <a:pt x="339" y="130"/>
                    <a:pt x="343" y="133"/>
                  </a:cubicBezTo>
                  <a:cubicBezTo>
                    <a:pt x="346" y="136"/>
                    <a:pt x="362" y="139"/>
                    <a:pt x="362" y="131"/>
                  </a:cubicBezTo>
                  <a:cubicBezTo>
                    <a:pt x="362" y="123"/>
                    <a:pt x="342" y="122"/>
                    <a:pt x="337" y="125"/>
                  </a:cubicBezTo>
                  <a:cubicBezTo>
                    <a:pt x="332" y="128"/>
                    <a:pt x="309" y="129"/>
                    <a:pt x="316" y="134"/>
                  </a:cubicBezTo>
                  <a:cubicBezTo>
                    <a:pt x="320" y="137"/>
                    <a:pt x="324" y="133"/>
                    <a:pt x="329" y="135"/>
                  </a:cubicBezTo>
                  <a:close/>
                  <a:moveTo>
                    <a:pt x="413" y="119"/>
                  </a:moveTo>
                  <a:cubicBezTo>
                    <a:pt x="419" y="115"/>
                    <a:pt x="430" y="122"/>
                    <a:pt x="428" y="126"/>
                  </a:cubicBezTo>
                  <a:cubicBezTo>
                    <a:pt x="426" y="131"/>
                    <a:pt x="409" y="125"/>
                    <a:pt x="410" y="129"/>
                  </a:cubicBezTo>
                  <a:cubicBezTo>
                    <a:pt x="410" y="131"/>
                    <a:pt x="412" y="137"/>
                    <a:pt x="424" y="133"/>
                  </a:cubicBezTo>
                  <a:cubicBezTo>
                    <a:pt x="436" y="130"/>
                    <a:pt x="446" y="132"/>
                    <a:pt x="454" y="139"/>
                  </a:cubicBezTo>
                  <a:cubicBezTo>
                    <a:pt x="462" y="145"/>
                    <a:pt x="470" y="148"/>
                    <a:pt x="475" y="141"/>
                  </a:cubicBezTo>
                  <a:cubicBezTo>
                    <a:pt x="481" y="135"/>
                    <a:pt x="468" y="134"/>
                    <a:pt x="471" y="129"/>
                  </a:cubicBezTo>
                  <a:cubicBezTo>
                    <a:pt x="473" y="124"/>
                    <a:pt x="463" y="121"/>
                    <a:pt x="457" y="121"/>
                  </a:cubicBezTo>
                  <a:cubicBezTo>
                    <a:pt x="452" y="121"/>
                    <a:pt x="450" y="111"/>
                    <a:pt x="445" y="113"/>
                  </a:cubicBezTo>
                  <a:cubicBezTo>
                    <a:pt x="441" y="115"/>
                    <a:pt x="438" y="118"/>
                    <a:pt x="438" y="112"/>
                  </a:cubicBezTo>
                  <a:cubicBezTo>
                    <a:pt x="438" y="105"/>
                    <a:pt x="412" y="105"/>
                    <a:pt x="405" y="107"/>
                  </a:cubicBezTo>
                  <a:cubicBezTo>
                    <a:pt x="399" y="110"/>
                    <a:pt x="407" y="123"/>
                    <a:pt x="413" y="119"/>
                  </a:cubicBezTo>
                  <a:close/>
                  <a:moveTo>
                    <a:pt x="416" y="161"/>
                  </a:moveTo>
                  <a:cubicBezTo>
                    <a:pt x="420" y="156"/>
                    <a:pt x="400" y="140"/>
                    <a:pt x="399" y="148"/>
                  </a:cubicBezTo>
                  <a:cubicBezTo>
                    <a:pt x="398" y="155"/>
                    <a:pt x="412" y="166"/>
                    <a:pt x="416" y="161"/>
                  </a:cubicBezTo>
                  <a:close/>
                  <a:moveTo>
                    <a:pt x="481" y="96"/>
                  </a:moveTo>
                  <a:cubicBezTo>
                    <a:pt x="485" y="90"/>
                    <a:pt x="460" y="85"/>
                    <a:pt x="466" y="90"/>
                  </a:cubicBezTo>
                  <a:cubicBezTo>
                    <a:pt x="470" y="93"/>
                    <a:pt x="478" y="102"/>
                    <a:pt x="481" y="96"/>
                  </a:cubicBezTo>
                  <a:close/>
                  <a:moveTo>
                    <a:pt x="425" y="209"/>
                  </a:moveTo>
                  <a:cubicBezTo>
                    <a:pt x="428" y="205"/>
                    <a:pt x="417" y="197"/>
                    <a:pt x="414" y="204"/>
                  </a:cubicBezTo>
                  <a:cubicBezTo>
                    <a:pt x="411" y="211"/>
                    <a:pt x="421" y="213"/>
                    <a:pt x="425" y="209"/>
                  </a:cubicBezTo>
                  <a:close/>
                  <a:moveTo>
                    <a:pt x="481" y="174"/>
                  </a:moveTo>
                  <a:cubicBezTo>
                    <a:pt x="481" y="179"/>
                    <a:pt x="469" y="173"/>
                    <a:pt x="460" y="170"/>
                  </a:cubicBezTo>
                  <a:cubicBezTo>
                    <a:pt x="451" y="166"/>
                    <a:pt x="457" y="177"/>
                    <a:pt x="464" y="183"/>
                  </a:cubicBezTo>
                  <a:cubicBezTo>
                    <a:pt x="471" y="189"/>
                    <a:pt x="460" y="186"/>
                    <a:pt x="451" y="179"/>
                  </a:cubicBezTo>
                  <a:cubicBezTo>
                    <a:pt x="441" y="173"/>
                    <a:pt x="442" y="184"/>
                    <a:pt x="447" y="187"/>
                  </a:cubicBezTo>
                  <a:cubicBezTo>
                    <a:pt x="451" y="191"/>
                    <a:pt x="446" y="196"/>
                    <a:pt x="440" y="188"/>
                  </a:cubicBezTo>
                  <a:cubicBezTo>
                    <a:pt x="434" y="180"/>
                    <a:pt x="431" y="171"/>
                    <a:pt x="421" y="171"/>
                  </a:cubicBezTo>
                  <a:cubicBezTo>
                    <a:pt x="412" y="170"/>
                    <a:pt x="416" y="180"/>
                    <a:pt x="420" y="185"/>
                  </a:cubicBezTo>
                  <a:cubicBezTo>
                    <a:pt x="425" y="191"/>
                    <a:pt x="430" y="193"/>
                    <a:pt x="438" y="197"/>
                  </a:cubicBezTo>
                  <a:cubicBezTo>
                    <a:pt x="446" y="202"/>
                    <a:pt x="459" y="195"/>
                    <a:pt x="465" y="197"/>
                  </a:cubicBezTo>
                  <a:cubicBezTo>
                    <a:pt x="471" y="198"/>
                    <a:pt x="458" y="206"/>
                    <a:pt x="462" y="211"/>
                  </a:cubicBezTo>
                  <a:cubicBezTo>
                    <a:pt x="466" y="216"/>
                    <a:pt x="477" y="212"/>
                    <a:pt x="486" y="212"/>
                  </a:cubicBezTo>
                  <a:cubicBezTo>
                    <a:pt x="494" y="211"/>
                    <a:pt x="490" y="206"/>
                    <a:pt x="495" y="203"/>
                  </a:cubicBezTo>
                  <a:cubicBezTo>
                    <a:pt x="500" y="199"/>
                    <a:pt x="490" y="200"/>
                    <a:pt x="494" y="191"/>
                  </a:cubicBezTo>
                  <a:cubicBezTo>
                    <a:pt x="498" y="183"/>
                    <a:pt x="482" y="169"/>
                    <a:pt x="481" y="174"/>
                  </a:cubicBezTo>
                  <a:close/>
                  <a:moveTo>
                    <a:pt x="502" y="145"/>
                  </a:moveTo>
                  <a:cubicBezTo>
                    <a:pt x="510" y="145"/>
                    <a:pt x="516" y="144"/>
                    <a:pt x="522" y="141"/>
                  </a:cubicBezTo>
                  <a:cubicBezTo>
                    <a:pt x="529" y="139"/>
                    <a:pt x="519" y="139"/>
                    <a:pt x="523" y="133"/>
                  </a:cubicBezTo>
                  <a:cubicBezTo>
                    <a:pt x="528" y="127"/>
                    <a:pt x="512" y="126"/>
                    <a:pt x="511" y="128"/>
                  </a:cubicBezTo>
                  <a:cubicBezTo>
                    <a:pt x="510" y="130"/>
                    <a:pt x="491" y="116"/>
                    <a:pt x="488" y="121"/>
                  </a:cubicBezTo>
                  <a:cubicBezTo>
                    <a:pt x="485" y="125"/>
                    <a:pt x="495" y="145"/>
                    <a:pt x="502" y="145"/>
                  </a:cubicBezTo>
                  <a:close/>
                  <a:moveTo>
                    <a:pt x="543" y="147"/>
                  </a:moveTo>
                  <a:cubicBezTo>
                    <a:pt x="542" y="144"/>
                    <a:pt x="504" y="149"/>
                    <a:pt x="510" y="153"/>
                  </a:cubicBezTo>
                  <a:cubicBezTo>
                    <a:pt x="520" y="161"/>
                    <a:pt x="544" y="150"/>
                    <a:pt x="543" y="147"/>
                  </a:cubicBezTo>
                  <a:close/>
                  <a:moveTo>
                    <a:pt x="537" y="220"/>
                  </a:moveTo>
                  <a:cubicBezTo>
                    <a:pt x="546" y="220"/>
                    <a:pt x="542" y="209"/>
                    <a:pt x="532" y="201"/>
                  </a:cubicBezTo>
                  <a:cubicBezTo>
                    <a:pt x="522" y="194"/>
                    <a:pt x="499" y="209"/>
                    <a:pt x="503" y="212"/>
                  </a:cubicBezTo>
                  <a:cubicBezTo>
                    <a:pt x="508" y="216"/>
                    <a:pt x="528" y="221"/>
                    <a:pt x="537" y="220"/>
                  </a:cubicBezTo>
                  <a:close/>
                  <a:moveTo>
                    <a:pt x="473" y="290"/>
                  </a:moveTo>
                  <a:cubicBezTo>
                    <a:pt x="484" y="298"/>
                    <a:pt x="481" y="284"/>
                    <a:pt x="493" y="285"/>
                  </a:cubicBezTo>
                  <a:cubicBezTo>
                    <a:pt x="506" y="285"/>
                    <a:pt x="506" y="265"/>
                    <a:pt x="508" y="257"/>
                  </a:cubicBezTo>
                  <a:cubicBezTo>
                    <a:pt x="510" y="250"/>
                    <a:pt x="498" y="250"/>
                    <a:pt x="501" y="256"/>
                  </a:cubicBezTo>
                  <a:cubicBezTo>
                    <a:pt x="504" y="261"/>
                    <a:pt x="501" y="267"/>
                    <a:pt x="500" y="260"/>
                  </a:cubicBezTo>
                  <a:cubicBezTo>
                    <a:pt x="499" y="254"/>
                    <a:pt x="489" y="260"/>
                    <a:pt x="486" y="255"/>
                  </a:cubicBezTo>
                  <a:cubicBezTo>
                    <a:pt x="482" y="250"/>
                    <a:pt x="497" y="249"/>
                    <a:pt x="500" y="243"/>
                  </a:cubicBezTo>
                  <a:cubicBezTo>
                    <a:pt x="504" y="236"/>
                    <a:pt x="489" y="237"/>
                    <a:pt x="492" y="232"/>
                  </a:cubicBezTo>
                  <a:cubicBezTo>
                    <a:pt x="496" y="227"/>
                    <a:pt x="470" y="233"/>
                    <a:pt x="478" y="236"/>
                  </a:cubicBezTo>
                  <a:cubicBezTo>
                    <a:pt x="485" y="239"/>
                    <a:pt x="478" y="243"/>
                    <a:pt x="471" y="238"/>
                  </a:cubicBezTo>
                  <a:cubicBezTo>
                    <a:pt x="464" y="233"/>
                    <a:pt x="445" y="241"/>
                    <a:pt x="452" y="247"/>
                  </a:cubicBezTo>
                  <a:cubicBezTo>
                    <a:pt x="457" y="251"/>
                    <a:pt x="474" y="244"/>
                    <a:pt x="464" y="257"/>
                  </a:cubicBezTo>
                  <a:cubicBezTo>
                    <a:pt x="455" y="270"/>
                    <a:pt x="451" y="253"/>
                    <a:pt x="442" y="255"/>
                  </a:cubicBezTo>
                  <a:cubicBezTo>
                    <a:pt x="433" y="256"/>
                    <a:pt x="437" y="267"/>
                    <a:pt x="450" y="271"/>
                  </a:cubicBezTo>
                  <a:cubicBezTo>
                    <a:pt x="464" y="275"/>
                    <a:pt x="462" y="283"/>
                    <a:pt x="473" y="290"/>
                  </a:cubicBezTo>
                  <a:close/>
                  <a:moveTo>
                    <a:pt x="555" y="210"/>
                  </a:moveTo>
                  <a:cubicBezTo>
                    <a:pt x="558" y="220"/>
                    <a:pt x="562" y="213"/>
                    <a:pt x="568" y="217"/>
                  </a:cubicBezTo>
                  <a:cubicBezTo>
                    <a:pt x="573" y="221"/>
                    <a:pt x="582" y="224"/>
                    <a:pt x="586" y="220"/>
                  </a:cubicBezTo>
                  <a:cubicBezTo>
                    <a:pt x="591" y="216"/>
                    <a:pt x="593" y="213"/>
                    <a:pt x="594" y="216"/>
                  </a:cubicBezTo>
                  <a:cubicBezTo>
                    <a:pt x="597" y="222"/>
                    <a:pt x="608" y="223"/>
                    <a:pt x="632" y="223"/>
                  </a:cubicBezTo>
                  <a:cubicBezTo>
                    <a:pt x="656" y="224"/>
                    <a:pt x="650" y="213"/>
                    <a:pt x="657" y="217"/>
                  </a:cubicBezTo>
                  <a:cubicBezTo>
                    <a:pt x="664" y="221"/>
                    <a:pt x="680" y="221"/>
                    <a:pt x="687" y="220"/>
                  </a:cubicBezTo>
                  <a:cubicBezTo>
                    <a:pt x="694" y="218"/>
                    <a:pt x="697" y="207"/>
                    <a:pt x="697" y="202"/>
                  </a:cubicBezTo>
                  <a:cubicBezTo>
                    <a:pt x="696" y="196"/>
                    <a:pt x="643" y="192"/>
                    <a:pt x="633" y="197"/>
                  </a:cubicBezTo>
                  <a:cubicBezTo>
                    <a:pt x="624" y="203"/>
                    <a:pt x="609" y="195"/>
                    <a:pt x="601" y="199"/>
                  </a:cubicBezTo>
                  <a:cubicBezTo>
                    <a:pt x="594" y="203"/>
                    <a:pt x="596" y="194"/>
                    <a:pt x="583" y="193"/>
                  </a:cubicBezTo>
                  <a:cubicBezTo>
                    <a:pt x="569" y="193"/>
                    <a:pt x="584" y="186"/>
                    <a:pt x="586" y="183"/>
                  </a:cubicBezTo>
                  <a:cubicBezTo>
                    <a:pt x="589" y="180"/>
                    <a:pt x="566" y="172"/>
                    <a:pt x="556" y="174"/>
                  </a:cubicBezTo>
                  <a:cubicBezTo>
                    <a:pt x="547" y="176"/>
                    <a:pt x="541" y="171"/>
                    <a:pt x="532" y="167"/>
                  </a:cubicBezTo>
                  <a:cubicBezTo>
                    <a:pt x="523" y="163"/>
                    <a:pt x="499" y="163"/>
                    <a:pt x="504" y="171"/>
                  </a:cubicBezTo>
                  <a:cubicBezTo>
                    <a:pt x="507" y="176"/>
                    <a:pt x="536" y="186"/>
                    <a:pt x="539" y="181"/>
                  </a:cubicBezTo>
                  <a:cubicBezTo>
                    <a:pt x="542" y="176"/>
                    <a:pt x="550" y="187"/>
                    <a:pt x="554" y="193"/>
                  </a:cubicBezTo>
                  <a:cubicBezTo>
                    <a:pt x="559" y="198"/>
                    <a:pt x="551" y="200"/>
                    <a:pt x="555" y="210"/>
                  </a:cubicBezTo>
                  <a:close/>
                  <a:moveTo>
                    <a:pt x="580" y="151"/>
                  </a:moveTo>
                  <a:cubicBezTo>
                    <a:pt x="571" y="147"/>
                    <a:pt x="560" y="156"/>
                    <a:pt x="569" y="160"/>
                  </a:cubicBezTo>
                  <a:cubicBezTo>
                    <a:pt x="577" y="163"/>
                    <a:pt x="589" y="156"/>
                    <a:pt x="580" y="151"/>
                  </a:cubicBezTo>
                  <a:close/>
                  <a:moveTo>
                    <a:pt x="508" y="95"/>
                  </a:moveTo>
                  <a:cubicBezTo>
                    <a:pt x="516" y="99"/>
                    <a:pt x="511" y="104"/>
                    <a:pt x="519" y="107"/>
                  </a:cubicBezTo>
                  <a:cubicBezTo>
                    <a:pt x="527" y="111"/>
                    <a:pt x="550" y="103"/>
                    <a:pt x="552" y="108"/>
                  </a:cubicBezTo>
                  <a:cubicBezTo>
                    <a:pt x="554" y="114"/>
                    <a:pt x="529" y="114"/>
                    <a:pt x="532" y="118"/>
                  </a:cubicBezTo>
                  <a:cubicBezTo>
                    <a:pt x="536" y="121"/>
                    <a:pt x="550" y="127"/>
                    <a:pt x="548" y="130"/>
                  </a:cubicBezTo>
                  <a:cubicBezTo>
                    <a:pt x="546" y="133"/>
                    <a:pt x="572" y="141"/>
                    <a:pt x="575" y="137"/>
                  </a:cubicBezTo>
                  <a:cubicBezTo>
                    <a:pt x="577" y="133"/>
                    <a:pt x="584" y="134"/>
                    <a:pt x="591" y="137"/>
                  </a:cubicBezTo>
                  <a:cubicBezTo>
                    <a:pt x="597" y="139"/>
                    <a:pt x="598" y="121"/>
                    <a:pt x="602" y="124"/>
                  </a:cubicBezTo>
                  <a:cubicBezTo>
                    <a:pt x="607" y="127"/>
                    <a:pt x="606" y="118"/>
                    <a:pt x="614" y="115"/>
                  </a:cubicBezTo>
                  <a:cubicBezTo>
                    <a:pt x="621" y="112"/>
                    <a:pt x="632" y="111"/>
                    <a:pt x="633" y="108"/>
                  </a:cubicBezTo>
                  <a:cubicBezTo>
                    <a:pt x="633" y="106"/>
                    <a:pt x="631" y="102"/>
                    <a:pt x="622" y="103"/>
                  </a:cubicBezTo>
                  <a:cubicBezTo>
                    <a:pt x="613" y="104"/>
                    <a:pt x="607" y="101"/>
                    <a:pt x="611" y="96"/>
                  </a:cubicBezTo>
                  <a:cubicBezTo>
                    <a:pt x="615" y="91"/>
                    <a:pt x="601" y="89"/>
                    <a:pt x="606" y="85"/>
                  </a:cubicBezTo>
                  <a:cubicBezTo>
                    <a:pt x="611" y="81"/>
                    <a:pt x="596" y="77"/>
                    <a:pt x="598" y="83"/>
                  </a:cubicBezTo>
                  <a:cubicBezTo>
                    <a:pt x="599" y="89"/>
                    <a:pt x="589" y="84"/>
                    <a:pt x="587" y="78"/>
                  </a:cubicBezTo>
                  <a:cubicBezTo>
                    <a:pt x="586" y="73"/>
                    <a:pt x="565" y="71"/>
                    <a:pt x="552" y="59"/>
                  </a:cubicBezTo>
                  <a:cubicBezTo>
                    <a:pt x="538" y="47"/>
                    <a:pt x="524" y="55"/>
                    <a:pt x="532" y="56"/>
                  </a:cubicBezTo>
                  <a:cubicBezTo>
                    <a:pt x="540" y="58"/>
                    <a:pt x="540" y="62"/>
                    <a:pt x="533" y="61"/>
                  </a:cubicBezTo>
                  <a:cubicBezTo>
                    <a:pt x="527" y="61"/>
                    <a:pt x="515" y="62"/>
                    <a:pt x="526" y="66"/>
                  </a:cubicBezTo>
                  <a:cubicBezTo>
                    <a:pt x="536" y="70"/>
                    <a:pt x="525" y="71"/>
                    <a:pt x="516" y="71"/>
                  </a:cubicBezTo>
                  <a:cubicBezTo>
                    <a:pt x="508" y="71"/>
                    <a:pt x="507" y="82"/>
                    <a:pt x="518" y="84"/>
                  </a:cubicBezTo>
                  <a:cubicBezTo>
                    <a:pt x="529" y="85"/>
                    <a:pt x="521" y="92"/>
                    <a:pt x="512" y="89"/>
                  </a:cubicBezTo>
                  <a:cubicBezTo>
                    <a:pt x="503" y="87"/>
                    <a:pt x="500" y="91"/>
                    <a:pt x="508" y="95"/>
                  </a:cubicBezTo>
                  <a:close/>
                  <a:moveTo>
                    <a:pt x="569" y="46"/>
                  </a:moveTo>
                  <a:cubicBezTo>
                    <a:pt x="576" y="41"/>
                    <a:pt x="581" y="44"/>
                    <a:pt x="575" y="47"/>
                  </a:cubicBezTo>
                  <a:cubicBezTo>
                    <a:pt x="569" y="50"/>
                    <a:pt x="571" y="52"/>
                    <a:pt x="580" y="52"/>
                  </a:cubicBezTo>
                  <a:cubicBezTo>
                    <a:pt x="588" y="51"/>
                    <a:pt x="576" y="54"/>
                    <a:pt x="576" y="59"/>
                  </a:cubicBezTo>
                  <a:cubicBezTo>
                    <a:pt x="576" y="64"/>
                    <a:pt x="586" y="61"/>
                    <a:pt x="587" y="66"/>
                  </a:cubicBezTo>
                  <a:cubicBezTo>
                    <a:pt x="587" y="71"/>
                    <a:pt x="609" y="73"/>
                    <a:pt x="615" y="67"/>
                  </a:cubicBezTo>
                  <a:cubicBezTo>
                    <a:pt x="622" y="61"/>
                    <a:pt x="619" y="69"/>
                    <a:pt x="619" y="73"/>
                  </a:cubicBezTo>
                  <a:cubicBezTo>
                    <a:pt x="618" y="77"/>
                    <a:pt x="649" y="80"/>
                    <a:pt x="651" y="75"/>
                  </a:cubicBezTo>
                  <a:cubicBezTo>
                    <a:pt x="652" y="70"/>
                    <a:pt x="657" y="72"/>
                    <a:pt x="663" y="74"/>
                  </a:cubicBezTo>
                  <a:cubicBezTo>
                    <a:pt x="669" y="75"/>
                    <a:pt x="698" y="68"/>
                    <a:pt x="699" y="62"/>
                  </a:cubicBezTo>
                  <a:cubicBezTo>
                    <a:pt x="699" y="56"/>
                    <a:pt x="708" y="65"/>
                    <a:pt x="699" y="72"/>
                  </a:cubicBezTo>
                  <a:cubicBezTo>
                    <a:pt x="689" y="78"/>
                    <a:pt x="670" y="77"/>
                    <a:pt x="662" y="80"/>
                  </a:cubicBezTo>
                  <a:cubicBezTo>
                    <a:pt x="653" y="82"/>
                    <a:pt x="667" y="88"/>
                    <a:pt x="676" y="95"/>
                  </a:cubicBezTo>
                  <a:cubicBezTo>
                    <a:pt x="684" y="101"/>
                    <a:pt x="665" y="98"/>
                    <a:pt x="657" y="89"/>
                  </a:cubicBezTo>
                  <a:cubicBezTo>
                    <a:pt x="649" y="81"/>
                    <a:pt x="631" y="81"/>
                    <a:pt x="621" y="81"/>
                  </a:cubicBezTo>
                  <a:cubicBezTo>
                    <a:pt x="612" y="82"/>
                    <a:pt x="615" y="99"/>
                    <a:pt x="622" y="99"/>
                  </a:cubicBezTo>
                  <a:cubicBezTo>
                    <a:pt x="629" y="99"/>
                    <a:pt x="636" y="102"/>
                    <a:pt x="643" y="113"/>
                  </a:cubicBezTo>
                  <a:cubicBezTo>
                    <a:pt x="650" y="124"/>
                    <a:pt x="665" y="121"/>
                    <a:pt x="665" y="126"/>
                  </a:cubicBezTo>
                  <a:cubicBezTo>
                    <a:pt x="665" y="131"/>
                    <a:pt x="645" y="122"/>
                    <a:pt x="634" y="120"/>
                  </a:cubicBezTo>
                  <a:cubicBezTo>
                    <a:pt x="623" y="118"/>
                    <a:pt x="606" y="125"/>
                    <a:pt x="605" y="133"/>
                  </a:cubicBezTo>
                  <a:cubicBezTo>
                    <a:pt x="605" y="141"/>
                    <a:pt x="621" y="140"/>
                    <a:pt x="632" y="134"/>
                  </a:cubicBezTo>
                  <a:cubicBezTo>
                    <a:pt x="643" y="127"/>
                    <a:pt x="635" y="136"/>
                    <a:pt x="630" y="141"/>
                  </a:cubicBezTo>
                  <a:cubicBezTo>
                    <a:pt x="624" y="146"/>
                    <a:pt x="643" y="150"/>
                    <a:pt x="643" y="156"/>
                  </a:cubicBezTo>
                  <a:cubicBezTo>
                    <a:pt x="643" y="162"/>
                    <a:pt x="629" y="160"/>
                    <a:pt x="628" y="154"/>
                  </a:cubicBezTo>
                  <a:cubicBezTo>
                    <a:pt x="626" y="149"/>
                    <a:pt x="621" y="143"/>
                    <a:pt x="608" y="144"/>
                  </a:cubicBezTo>
                  <a:cubicBezTo>
                    <a:pt x="595" y="145"/>
                    <a:pt x="599" y="154"/>
                    <a:pt x="607" y="155"/>
                  </a:cubicBezTo>
                  <a:cubicBezTo>
                    <a:pt x="615" y="156"/>
                    <a:pt x="615" y="162"/>
                    <a:pt x="606" y="162"/>
                  </a:cubicBezTo>
                  <a:cubicBezTo>
                    <a:pt x="597" y="162"/>
                    <a:pt x="577" y="168"/>
                    <a:pt x="583" y="174"/>
                  </a:cubicBezTo>
                  <a:cubicBezTo>
                    <a:pt x="590" y="180"/>
                    <a:pt x="616" y="174"/>
                    <a:pt x="620" y="178"/>
                  </a:cubicBezTo>
                  <a:cubicBezTo>
                    <a:pt x="625" y="182"/>
                    <a:pt x="637" y="183"/>
                    <a:pt x="640" y="179"/>
                  </a:cubicBezTo>
                  <a:cubicBezTo>
                    <a:pt x="643" y="174"/>
                    <a:pt x="653" y="176"/>
                    <a:pt x="663" y="176"/>
                  </a:cubicBezTo>
                  <a:cubicBezTo>
                    <a:pt x="673" y="176"/>
                    <a:pt x="676" y="178"/>
                    <a:pt x="680" y="182"/>
                  </a:cubicBezTo>
                  <a:cubicBezTo>
                    <a:pt x="685" y="186"/>
                    <a:pt x="693" y="184"/>
                    <a:pt x="698" y="180"/>
                  </a:cubicBezTo>
                  <a:cubicBezTo>
                    <a:pt x="704" y="176"/>
                    <a:pt x="704" y="176"/>
                    <a:pt x="711" y="176"/>
                  </a:cubicBezTo>
                  <a:cubicBezTo>
                    <a:pt x="718" y="176"/>
                    <a:pt x="719" y="172"/>
                    <a:pt x="716" y="166"/>
                  </a:cubicBezTo>
                  <a:cubicBezTo>
                    <a:pt x="712" y="161"/>
                    <a:pt x="703" y="170"/>
                    <a:pt x="702" y="166"/>
                  </a:cubicBezTo>
                  <a:cubicBezTo>
                    <a:pt x="701" y="161"/>
                    <a:pt x="693" y="160"/>
                    <a:pt x="679" y="162"/>
                  </a:cubicBezTo>
                  <a:cubicBezTo>
                    <a:pt x="665" y="164"/>
                    <a:pt x="671" y="153"/>
                    <a:pt x="679" y="155"/>
                  </a:cubicBezTo>
                  <a:cubicBezTo>
                    <a:pt x="688" y="158"/>
                    <a:pt x="699" y="157"/>
                    <a:pt x="709" y="154"/>
                  </a:cubicBezTo>
                  <a:cubicBezTo>
                    <a:pt x="718" y="152"/>
                    <a:pt x="711" y="147"/>
                    <a:pt x="711" y="143"/>
                  </a:cubicBezTo>
                  <a:cubicBezTo>
                    <a:pt x="711" y="139"/>
                    <a:pt x="723" y="142"/>
                    <a:pt x="732" y="142"/>
                  </a:cubicBezTo>
                  <a:cubicBezTo>
                    <a:pt x="741" y="142"/>
                    <a:pt x="754" y="127"/>
                    <a:pt x="754" y="119"/>
                  </a:cubicBezTo>
                  <a:cubicBezTo>
                    <a:pt x="755" y="110"/>
                    <a:pt x="734" y="112"/>
                    <a:pt x="724" y="112"/>
                  </a:cubicBezTo>
                  <a:cubicBezTo>
                    <a:pt x="714" y="112"/>
                    <a:pt x="731" y="105"/>
                    <a:pt x="750" y="106"/>
                  </a:cubicBezTo>
                  <a:cubicBezTo>
                    <a:pt x="769" y="107"/>
                    <a:pt x="760" y="98"/>
                    <a:pt x="764" y="95"/>
                  </a:cubicBezTo>
                  <a:cubicBezTo>
                    <a:pt x="767" y="92"/>
                    <a:pt x="776" y="99"/>
                    <a:pt x="786" y="97"/>
                  </a:cubicBezTo>
                  <a:cubicBezTo>
                    <a:pt x="795" y="95"/>
                    <a:pt x="789" y="87"/>
                    <a:pt x="795" y="87"/>
                  </a:cubicBezTo>
                  <a:cubicBezTo>
                    <a:pt x="800" y="87"/>
                    <a:pt x="810" y="80"/>
                    <a:pt x="831" y="68"/>
                  </a:cubicBezTo>
                  <a:cubicBezTo>
                    <a:pt x="851" y="57"/>
                    <a:pt x="867" y="59"/>
                    <a:pt x="868" y="52"/>
                  </a:cubicBezTo>
                  <a:cubicBezTo>
                    <a:pt x="869" y="46"/>
                    <a:pt x="840" y="52"/>
                    <a:pt x="835" y="50"/>
                  </a:cubicBezTo>
                  <a:cubicBezTo>
                    <a:pt x="830" y="48"/>
                    <a:pt x="855" y="43"/>
                    <a:pt x="861" y="44"/>
                  </a:cubicBezTo>
                  <a:cubicBezTo>
                    <a:pt x="867" y="46"/>
                    <a:pt x="875" y="44"/>
                    <a:pt x="896" y="34"/>
                  </a:cubicBezTo>
                  <a:cubicBezTo>
                    <a:pt x="916" y="24"/>
                    <a:pt x="907" y="22"/>
                    <a:pt x="899" y="23"/>
                  </a:cubicBezTo>
                  <a:cubicBezTo>
                    <a:pt x="890" y="25"/>
                    <a:pt x="881" y="22"/>
                    <a:pt x="881" y="16"/>
                  </a:cubicBezTo>
                  <a:cubicBezTo>
                    <a:pt x="882" y="11"/>
                    <a:pt x="869" y="16"/>
                    <a:pt x="868" y="13"/>
                  </a:cubicBezTo>
                  <a:cubicBezTo>
                    <a:pt x="868" y="10"/>
                    <a:pt x="856" y="11"/>
                    <a:pt x="843" y="16"/>
                  </a:cubicBezTo>
                  <a:cubicBezTo>
                    <a:pt x="830" y="21"/>
                    <a:pt x="842" y="11"/>
                    <a:pt x="847" y="9"/>
                  </a:cubicBezTo>
                  <a:cubicBezTo>
                    <a:pt x="853" y="7"/>
                    <a:pt x="814" y="9"/>
                    <a:pt x="808" y="5"/>
                  </a:cubicBezTo>
                  <a:cubicBezTo>
                    <a:pt x="801" y="0"/>
                    <a:pt x="794" y="12"/>
                    <a:pt x="788" y="6"/>
                  </a:cubicBezTo>
                  <a:cubicBezTo>
                    <a:pt x="782" y="0"/>
                    <a:pt x="766" y="5"/>
                    <a:pt x="768" y="10"/>
                  </a:cubicBezTo>
                  <a:cubicBezTo>
                    <a:pt x="770" y="14"/>
                    <a:pt x="766" y="14"/>
                    <a:pt x="760" y="9"/>
                  </a:cubicBezTo>
                  <a:cubicBezTo>
                    <a:pt x="754" y="4"/>
                    <a:pt x="742" y="10"/>
                    <a:pt x="732" y="8"/>
                  </a:cubicBezTo>
                  <a:cubicBezTo>
                    <a:pt x="721" y="7"/>
                    <a:pt x="726" y="17"/>
                    <a:pt x="714" y="12"/>
                  </a:cubicBezTo>
                  <a:cubicBezTo>
                    <a:pt x="703" y="7"/>
                    <a:pt x="690" y="9"/>
                    <a:pt x="694" y="11"/>
                  </a:cubicBezTo>
                  <a:cubicBezTo>
                    <a:pt x="697" y="12"/>
                    <a:pt x="693" y="15"/>
                    <a:pt x="688" y="14"/>
                  </a:cubicBezTo>
                  <a:cubicBezTo>
                    <a:pt x="683" y="12"/>
                    <a:pt x="678" y="14"/>
                    <a:pt x="681" y="19"/>
                  </a:cubicBezTo>
                  <a:cubicBezTo>
                    <a:pt x="683" y="24"/>
                    <a:pt x="662" y="18"/>
                    <a:pt x="662" y="23"/>
                  </a:cubicBezTo>
                  <a:cubicBezTo>
                    <a:pt x="662" y="29"/>
                    <a:pt x="655" y="32"/>
                    <a:pt x="649" y="27"/>
                  </a:cubicBezTo>
                  <a:cubicBezTo>
                    <a:pt x="643" y="22"/>
                    <a:pt x="624" y="20"/>
                    <a:pt x="629" y="25"/>
                  </a:cubicBezTo>
                  <a:cubicBezTo>
                    <a:pt x="635" y="29"/>
                    <a:pt x="612" y="27"/>
                    <a:pt x="618" y="31"/>
                  </a:cubicBezTo>
                  <a:cubicBezTo>
                    <a:pt x="624" y="36"/>
                    <a:pt x="611" y="39"/>
                    <a:pt x="611" y="37"/>
                  </a:cubicBezTo>
                  <a:cubicBezTo>
                    <a:pt x="611" y="34"/>
                    <a:pt x="598" y="30"/>
                    <a:pt x="593" y="34"/>
                  </a:cubicBezTo>
                  <a:cubicBezTo>
                    <a:pt x="588" y="39"/>
                    <a:pt x="587" y="44"/>
                    <a:pt x="584" y="41"/>
                  </a:cubicBezTo>
                  <a:cubicBezTo>
                    <a:pt x="582" y="38"/>
                    <a:pt x="571" y="39"/>
                    <a:pt x="560" y="43"/>
                  </a:cubicBezTo>
                  <a:cubicBezTo>
                    <a:pt x="550" y="47"/>
                    <a:pt x="562" y="50"/>
                    <a:pt x="569" y="46"/>
                  </a:cubicBezTo>
                  <a:close/>
                  <a:moveTo>
                    <a:pt x="695" y="477"/>
                  </a:moveTo>
                  <a:cubicBezTo>
                    <a:pt x="698" y="477"/>
                    <a:pt x="705" y="464"/>
                    <a:pt x="696" y="465"/>
                  </a:cubicBezTo>
                  <a:cubicBezTo>
                    <a:pt x="687" y="465"/>
                    <a:pt x="689" y="478"/>
                    <a:pt x="695" y="477"/>
                  </a:cubicBezTo>
                  <a:close/>
                  <a:moveTo>
                    <a:pt x="651" y="466"/>
                  </a:moveTo>
                  <a:cubicBezTo>
                    <a:pt x="659" y="471"/>
                    <a:pt x="671" y="458"/>
                    <a:pt x="670" y="454"/>
                  </a:cubicBezTo>
                  <a:cubicBezTo>
                    <a:pt x="669" y="450"/>
                    <a:pt x="641" y="460"/>
                    <a:pt x="651" y="466"/>
                  </a:cubicBezTo>
                  <a:close/>
                  <a:moveTo>
                    <a:pt x="687" y="439"/>
                  </a:moveTo>
                  <a:cubicBezTo>
                    <a:pt x="688" y="434"/>
                    <a:pt x="670" y="432"/>
                    <a:pt x="671" y="426"/>
                  </a:cubicBezTo>
                  <a:cubicBezTo>
                    <a:pt x="672" y="421"/>
                    <a:pt x="655" y="416"/>
                    <a:pt x="649" y="413"/>
                  </a:cubicBezTo>
                  <a:cubicBezTo>
                    <a:pt x="644" y="410"/>
                    <a:pt x="635" y="409"/>
                    <a:pt x="635" y="403"/>
                  </a:cubicBezTo>
                  <a:cubicBezTo>
                    <a:pt x="635" y="397"/>
                    <a:pt x="623" y="401"/>
                    <a:pt x="623" y="410"/>
                  </a:cubicBezTo>
                  <a:cubicBezTo>
                    <a:pt x="622" y="419"/>
                    <a:pt x="617" y="417"/>
                    <a:pt x="620" y="426"/>
                  </a:cubicBezTo>
                  <a:cubicBezTo>
                    <a:pt x="622" y="434"/>
                    <a:pt x="609" y="436"/>
                    <a:pt x="610" y="441"/>
                  </a:cubicBezTo>
                  <a:cubicBezTo>
                    <a:pt x="612" y="445"/>
                    <a:pt x="618" y="440"/>
                    <a:pt x="624" y="440"/>
                  </a:cubicBezTo>
                  <a:cubicBezTo>
                    <a:pt x="630" y="440"/>
                    <a:pt x="623" y="448"/>
                    <a:pt x="630" y="449"/>
                  </a:cubicBezTo>
                  <a:cubicBezTo>
                    <a:pt x="636" y="450"/>
                    <a:pt x="647" y="443"/>
                    <a:pt x="649" y="439"/>
                  </a:cubicBezTo>
                  <a:cubicBezTo>
                    <a:pt x="652" y="435"/>
                    <a:pt x="657" y="433"/>
                    <a:pt x="664" y="438"/>
                  </a:cubicBezTo>
                  <a:cubicBezTo>
                    <a:pt x="671" y="443"/>
                    <a:pt x="686" y="444"/>
                    <a:pt x="687" y="439"/>
                  </a:cubicBezTo>
                  <a:close/>
                  <a:moveTo>
                    <a:pt x="850" y="395"/>
                  </a:moveTo>
                  <a:cubicBezTo>
                    <a:pt x="856" y="395"/>
                    <a:pt x="857" y="403"/>
                    <a:pt x="867" y="411"/>
                  </a:cubicBezTo>
                  <a:cubicBezTo>
                    <a:pt x="876" y="419"/>
                    <a:pt x="877" y="413"/>
                    <a:pt x="879" y="408"/>
                  </a:cubicBezTo>
                  <a:cubicBezTo>
                    <a:pt x="880" y="402"/>
                    <a:pt x="891" y="407"/>
                    <a:pt x="890" y="401"/>
                  </a:cubicBezTo>
                  <a:cubicBezTo>
                    <a:pt x="890" y="396"/>
                    <a:pt x="899" y="389"/>
                    <a:pt x="905" y="387"/>
                  </a:cubicBezTo>
                  <a:cubicBezTo>
                    <a:pt x="911" y="384"/>
                    <a:pt x="900" y="378"/>
                    <a:pt x="892" y="379"/>
                  </a:cubicBezTo>
                  <a:cubicBezTo>
                    <a:pt x="884" y="379"/>
                    <a:pt x="882" y="374"/>
                    <a:pt x="882" y="370"/>
                  </a:cubicBezTo>
                  <a:cubicBezTo>
                    <a:pt x="882" y="367"/>
                    <a:pt x="867" y="358"/>
                    <a:pt x="862" y="360"/>
                  </a:cubicBezTo>
                  <a:cubicBezTo>
                    <a:pt x="857" y="361"/>
                    <a:pt x="849" y="353"/>
                    <a:pt x="842" y="353"/>
                  </a:cubicBezTo>
                  <a:cubicBezTo>
                    <a:pt x="836" y="352"/>
                    <a:pt x="826" y="347"/>
                    <a:pt x="827" y="340"/>
                  </a:cubicBezTo>
                  <a:cubicBezTo>
                    <a:pt x="828" y="333"/>
                    <a:pt x="840" y="342"/>
                    <a:pt x="843" y="337"/>
                  </a:cubicBezTo>
                  <a:cubicBezTo>
                    <a:pt x="845" y="331"/>
                    <a:pt x="830" y="334"/>
                    <a:pt x="830" y="330"/>
                  </a:cubicBezTo>
                  <a:cubicBezTo>
                    <a:pt x="829" y="326"/>
                    <a:pt x="833" y="328"/>
                    <a:pt x="836" y="325"/>
                  </a:cubicBezTo>
                  <a:cubicBezTo>
                    <a:pt x="839" y="323"/>
                    <a:pt x="834" y="318"/>
                    <a:pt x="830" y="316"/>
                  </a:cubicBezTo>
                  <a:cubicBezTo>
                    <a:pt x="827" y="314"/>
                    <a:pt x="826" y="320"/>
                    <a:pt x="822" y="320"/>
                  </a:cubicBezTo>
                  <a:cubicBezTo>
                    <a:pt x="819" y="320"/>
                    <a:pt x="822" y="314"/>
                    <a:pt x="824" y="311"/>
                  </a:cubicBezTo>
                  <a:cubicBezTo>
                    <a:pt x="827" y="307"/>
                    <a:pt x="813" y="303"/>
                    <a:pt x="807" y="305"/>
                  </a:cubicBezTo>
                  <a:cubicBezTo>
                    <a:pt x="801" y="307"/>
                    <a:pt x="799" y="304"/>
                    <a:pt x="799" y="300"/>
                  </a:cubicBezTo>
                  <a:cubicBezTo>
                    <a:pt x="799" y="296"/>
                    <a:pt x="788" y="300"/>
                    <a:pt x="784" y="303"/>
                  </a:cubicBezTo>
                  <a:cubicBezTo>
                    <a:pt x="780" y="306"/>
                    <a:pt x="775" y="300"/>
                    <a:pt x="780" y="299"/>
                  </a:cubicBezTo>
                  <a:cubicBezTo>
                    <a:pt x="785" y="299"/>
                    <a:pt x="791" y="295"/>
                    <a:pt x="790" y="290"/>
                  </a:cubicBezTo>
                  <a:cubicBezTo>
                    <a:pt x="788" y="286"/>
                    <a:pt x="775" y="285"/>
                    <a:pt x="773" y="291"/>
                  </a:cubicBezTo>
                  <a:cubicBezTo>
                    <a:pt x="770" y="296"/>
                    <a:pt x="760" y="285"/>
                    <a:pt x="760" y="280"/>
                  </a:cubicBezTo>
                  <a:cubicBezTo>
                    <a:pt x="760" y="276"/>
                    <a:pt x="744" y="280"/>
                    <a:pt x="746" y="272"/>
                  </a:cubicBezTo>
                  <a:cubicBezTo>
                    <a:pt x="748" y="265"/>
                    <a:pt x="727" y="263"/>
                    <a:pt x="722" y="263"/>
                  </a:cubicBezTo>
                  <a:cubicBezTo>
                    <a:pt x="716" y="263"/>
                    <a:pt x="708" y="267"/>
                    <a:pt x="709" y="272"/>
                  </a:cubicBezTo>
                  <a:cubicBezTo>
                    <a:pt x="710" y="277"/>
                    <a:pt x="703" y="275"/>
                    <a:pt x="702" y="270"/>
                  </a:cubicBezTo>
                  <a:cubicBezTo>
                    <a:pt x="701" y="264"/>
                    <a:pt x="688" y="276"/>
                    <a:pt x="684" y="276"/>
                  </a:cubicBezTo>
                  <a:cubicBezTo>
                    <a:pt x="680" y="276"/>
                    <a:pt x="686" y="261"/>
                    <a:pt x="684" y="257"/>
                  </a:cubicBezTo>
                  <a:cubicBezTo>
                    <a:pt x="682" y="252"/>
                    <a:pt x="679" y="251"/>
                    <a:pt x="676" y="243"/>
                  </a:cubicBezTo>
                  <a:cubicBezTo>
                    <a:pt x="673" y="236"/>
                    <a:pt x="658" y="239"/>
                    <a:pt x="654" y="243"/>
                  </a:cubicBezTo>
                  <a:cubicBezTo>
                    <a:pt x="650" y="248"/>
                    <a:pt x="637" y="246"/>
                    <a:pt x="630" y="253"/>
                  </a:cubicBezTo>
                  <a:cubicBezTo>
                    <a:pt x="623" y="260"/>
                    <a:pt x="631" y="267"/>
                    <a:pt x="634" y="269"/>
                  </a:cubicBezTo>
                  <a:cubicBezTo>
                    <a:pt x="637" y="272"/>
                    <a:pt x="623" y="276"/>
                    <a:pt x="628" y="280"/>
                  </a:cubicBezTo>
                  <a:cubicBezTo>
                    <a:pt x="632" y="284"/>
                    <a:pt x="639" y="282"/>
                    <a:pt x="640" y="288"/>
                  </a:cubicBezTo>
                  <a:cubicBezTo>
                    <a:pt x="640" y="295"/>
                    <a:pt x="623" y="286"/>
                    <a:pt x="621" y="281"/>
                  </a:cubicBezTo>
                  <a:cubicBezTo>
                    <a:pt x="618" y="275"/>
                    <a:pt x="622" y="270"/>
                    <a:pt x="618" y="266"/>
                  </a:cubicBezTo>
                  <a:cubicBezTo>
                    <a:pt x="615" y="262"/>
                    <a:pt x="618" y="257"/>
                    <a:pt x="624" y="250"/>
                  </a:cubicBezTo>
                  <a:cubicBezTo>
                    <a:pt x="631" y="243"/>
                    <a:pt x="636" y="244"/>
                    <a:pt x="636" y="240"/>
                  </a:cubicBezTo>
                  <a:cubicBezTo>
                    <a:pt x="636" y="236"/>
                    <a:pt x="608" y="236"/>
                    <a:pt x="591" y="251"/>
                  </a:cubicBezTo>
                  <a:cubicBezTo>
                    <a:pt x="575" y="266"/>
                    <a:pt x="580" y="286"/>
                    <a:pt x="581" y="290"/>
                  </a:cubicBezTo>
                  <a:cubicBezTo>
                    <a:pt x="582" y="294"/>
                    <a:pt x="596" y="292"/>
                    <a:pt x="605" y="295"/>
                  </a:cubicBezTo>
                  <a:cubicBezTo>
                    <a:pt x="613" y="297"/>
                    <a:pt x="609" y="301"/>
                    <a:pt x="602" y="300"/>
                  </a:cubicBezTo>
                  <a:cubicBezTo>
                    <a:pt x="596" y="299"/>
                    <a:pt x="585" y="297"/>
                    <a:pt x="585" y="301"/>
                  </a:cubicBezTo>
                  <a:cubicBezTo>
                    <a:pt x="586" y="306"/>
                    <a:pt x="599" y="314"/>
                    <a:pt x="607" y="312"/>
                  </a:cubicBezTo>
                  <a:cubicBezTo>
                    <a:pt x="615" y="310"/>
                    <a:pt x="615" y="310"/>
                    <a:pt x="619" y="315"/>
                  </a:cubicBezTo>
                  <a:cubicBezTo>
                    <a:pt x="622" y="319"/>
                    <a:pt x="632" y="318"/>
                    <a:pt x="641" y="318"/>
                  </a:cubicBezTo>
                  <a:cubicBezTo>
                    <a:pt x="651" y="319"/>
                    <a:pt x="662" y="322"/>
                    <a:pt x="666" y="323"/>
                  </a:cubicBezTo>
                  <a:cubicBezTo>
                    <a:pt x="671" y="323"/>
                    <a:pt x="676" y="320"/>
                    <a:pt x="678" y="318"/>
                  </a:cubicBezTo>
                  <a:cubicBezTo>
                    <a:pt x="679" y="315"/>
                    <a:pt x="698" y="322"/>
                    <a:pt x="703" y="321"/>
                  </a:cubicBezTo>
                  <a:cubicBezTo>
                    <a:pt x="709" y="321"/>
                    <a:pt x="705" y="316"/>
                    <a:pt x="702" y="314"/>
                  </a:cubicBezTo>
                  <a:cubicBezTo>
                    <a:pt x="698" y="313"/>
                    <a:pt x="700" y="306"/>
                    <a:pt x="704" y="309"/>
                  </a:cubicBezTo>
                  <a:cubicBezTo>
                    <a:pt x="709" y="311"/>
                    <a:pt x="716" y="313"/>
                    <a:pt x="718" y="317"/>
                  </a:cubicBezTo>
                  <a:cubicBezTo>
                    <a:pt x="719" y="321"/>
                    <a:pt x="723" y="319"/>
                    <a:pt x="724" y="323"/>
                  </a:cubicBezTo>
                  <a:cubicBezTo>
                    <a:pt x="724" y="326"/>
                    <a:pt x="740" y="330"/>
                    <a:pt x="741" y="334"/>
                  </a:cubicBezTo>
                  <a:cubicBezTo>
                    <a:pt x="741" y="338"/>
                    <a:pt x="725" y="340"/>
                    <a:pt x="730" y="344"/>
                  </a:cubicBezTo>
                  <a:cubicBezTo>
                    <a:pt x="734" y="347"/>
                    <a:pt x="741" y="339"/>
                    <a:pt x="747" y="339"/>
                  </a:cubicBezTo>
                  <a:cubicBezTo>
                    <a:pt x="753" y="338"/>
                    <a:pt x="753" y="352"/>
                    <a:pt x="758" y="350"/>
                  </a:cubicBezTo>
                  <a:cubicBezTo>
                    <a:pt x="764" y="347"/>
                    <a:pt x="769" y="352"/>
                    <a:pt x="775" y="361"/>
                  </a:cubicBezTo>
                  <a:cubicBezTo>
                    <a:pt x="781" y="369"/>
                    <a:pt x="774" y="377"/>
                    <a:pt x="775" y="380"/>
                  </a:cubicBezTo>
                  <a:cubicBezTo>
                    <a:pt x="775" y="383"/>
                    <a:pt x="787" y="382"/>
                    <a:pt x="793" y="379"/>
                  </a:cubicBezTo>
                  <a:cubicBezTo>
                    <a:pt x="800" y="375"/>
                    <a:pt x="806" y="383"/>
                    <a:pt x="811" y="387"/>
                  </a:cubicBezTo>
                  <a:cubicBezTo>
                    <a:pt x="816" y="392"/>
                    <a:pt x="792" y="399"/>
                    <a:pt x="794" y="395"/>
                  </a:cubicBezTo>
                  <a:cubicBezTo>
                    <a:pt x="796" y="391"/>
                    <a:pt x="780" y="379"/>
                    <a:pt x="766" y="385"/>
                  </a:cubicBezTo>
                  <a:cubicBezTo>
                    <a:pt x="751" y="390"/>
                    <a:pt x="761" y="399"/>
                    <a:pt x="763" y="404"/>
                  </a:cubicBezTo>
                  <a:cubicBezTo>
                    <a:pt x="764" y="409"/>
                    <a:pt x="750" y="414"/>
                    <a:pt x="736" y="409"/>
                  </a:cubicBezTo>
                  <a:cubicBezTo>
                    <a:pt x="723" y="405"/>
                    <a:pt x="727" y="412"/>
                    <a:pt x="721" y="412"/>
                  </a:cubicBezTo>
                  <a:cubicBezTo>
                    <a:pt x="716" y="412"/>
                    <a:pt x="710" y="421"/>
                    <a:pt x="715" y="426"/>
                  </a:cubicBezTo>
                  <a:cubicBezTo>
                    <a:pt x="720" y="432"/>
                    <a:pt x="731" y="427"/>
                    <a:pt x="740" y="427"/>
                  </a:cubicBezTo>
                  <a:cubicBezTo>
                    <a:pt x="749" y="428"/>
                    <a:pt x="750" y="430"/>
                    <a:pt x="751" y="425"/>
                  </a:cubicBezTo>
                  <a:cubicBezTo>
                    <a:pt x="752" y="420"/>
                    <a:pt x="761" y="423"/>
                    <a:pt x="768" y="424"/>
                  </a:cubicBezTo>
                  <a:cubicBezTo>
                    <a:pt x="774" y="426"/>
                    <a:pt x="773" y="435"/>
                    <a:pt x="781" y="436"/>
                  </a:cubicBezTo>
                  <a:cubicBezTo>
                    <a:pt x="789" y="437"/>
                    <a:pt x="782" y="445"/>
                    <a:pt x="787" y="450"/>
                  </a:cubicBezTo>
                  <a:cubicBezTo>
                    <a:pt x="792" y="456"/>
                    <a:pt x="808" y="453"/>
                    <a:pt x="814" y="459"/>
                  </a:cubicBezTo>
                  <a:cubicBezTo>
                    <a:pt x="820" y="465"/>
                    <a:pt x="846" y="476"/>
                    <a:pt x="849" y="472"/>
                  </a:cubicBezTo>
                  <a:cubicBezTo>
                    <a:pt x="853" y="467"/>
                    <a:pt x="827" y="444"/>
                    <a:pt x="820" y="442"/>
                  </a:cubicBezTo>
                  <a:cubicBezTo>
                    <a:pt x="812" y="440"/>
                    <a:pt x="827" y="438"/>
                    <a:pt x="837" y="445"/>
                  </a:cubicBezTo>
                  <a:cubicBezTo>
                    <a:pt x="846" y="453"/>
                    <a:pt x="860" y="456"/>
                    <a:pt x="867" y="447"/>
                  </a:cubicBezTo>
                  <a:cubicBezTo>
                    <a:pt x="874" y="438"/>
                    <a:pt x="861" y="441"/>
                    <a:pt x="861" y="434"/>
                  </a:cubicBezTo>
                  <a:cubicBezTo>
                    <a:pt x="861" y="428"/>
                    <a:pt x="857" y="419"/>
                    <a:pt x="850" y="419"/>
                  </a:cubicBezTo>
                  <a:cubicBezTo>
                    <a:pt x="843" y="419"/>
                    <a:pt x="825" y="405"/>
                    <a:pt x="831" y="402"/>
                  </a:cubicBezTo>
                  <a:cubicBezTo>
                    <a:pt x="838" y="399"/>
                    <a:pt x="829" y="395"/>
                    <a:pt x="834" y="389"/>
                  </a:cubicBezTo>
                  <a:cubicBezTo>
                    <a:pt x="839" y="384"/>
                    <a:pt x="844" y="394"/>
                    <a:pt x="850" y="395"/>
                  </a:cubicBezTo>
                  <a:close/>
                  <a:moveTo>
                    <a:pt x="745" y="371"/>
                  </a:moveTo>
                  <a:cubicBezTo>
                    <a:pt x="751" y="370"/>
                    <a:pt x="750" y="360"/>
                    <a:pt x="746" y="356"/>
                  </a:cubicBezTo>
                  <a:cubicBezTo>
                    <a:pt x="744" y="352"/>
                    <a:pt x="737" y="352"/>
                    <a:pt x="732" y="352"/>
                  </a:cubicBezTo>
                  <a:cubicBezTo>
                    <a:pt x="726" y="353"/>
                    <a:pt x="717" y="361"/>
                    <a:pt x="722" y="370"/>
                  </a:cubicBezTo>
                  <a:cubicBezTo>
                    <a:pt x="727" y="378"/>
                    <a:pt x="739" y="372"/>
                    <a:pt x="745" y="371"/>
                  </a:cubicBezTo>
                  <a:close/>
                  <a:moveTo>
                    <a:pt x="682" y="241"/>
                  </a:moveTo>
                  <a:cubicBezTo>
                    <a:pt x="679" y="247"/>
                    <a:pt x="689" y="247"/>
                    <a:pt x="689" y="255"/>
                  </a:cubicBezTo>
                  <a:cubicBezTo>
                    <a:pt x="690" y="262"/>
                    <a:pt x="699" y="265"/>
                    <a:pt x="706" y="260"/>
                  </a:cubicBezTo>
                  <a:cubicBezTo>
                    <a:pt x="713" y="256"/>
                    <a:pt x="733" y="261"/>
                    <a:pt x="733" y="256"/>
                  </a:cubicBezTo>
                  <a:cubicBezTo>
                    <a:pt x="733" y="250"/>
                    <a:pt x="712" y="240"/>
                    <a:pt x="705" y="242"/>
                  </a:cubicBezTo>
                  <a:cubicBezTo>
                    <a:pt x="697" y="243"/>
                    <a:pt x="685" y="234"/>
                    <a:pt x="682" y="241"/>
                  </a:cubicBezTo>
                  <a:close/>
                  <a:moveTo>
                    <a:pt x="870" y="666"/>
                  </a:moveTo>
                  <a:cubicBezTo>
                    <a:pt x="871" y="670"/>
                    <a:pt x="900" y="682"/>
                    <a:pt x="901" y="677"/>
                  </a:cubicBezTo>
                  <a:cubicBezTo>
                    <a:pt x="902" y="671"/>
                    <a:pt x="869" y="663"/>
                    <a:pt x="870" y="666"/>
                  </a:cubicBezTo>
                  <a:close/>
                  <a:moveTo>
                    <a:pt x="997" y="696"/>
                  </a:moveTo>
                  <a:cubicBezTo>
                    <a:pt x="995" y="700"/>
                    <a:pt x="992" y="693"/>
                    <a:pt x="996" y="690"/>
                  </a:cubicBezTo>
                  <a:cubicBezTo>
                    <a:pt x="1000" y="687"/>
                    <a:pt x="995" y="685"/>
                    <a:pt x="991" y="687"/>
                  </a:cubicBezTo>
                  <a:cubicBezTo>
                    <a:pt x="987" y="689"/>
                    <a:pt x="988" y="678"/>
                    <a:pt x="992" y="676"/>
                  </a:cubicBezTo>
                  <a:cubicBezTo>
                    <a:pt x="996" y="674"/>
                    <a:pt x="983" y="670"/>
                    <a:pt x="983" y="674"/>
                  </a:cubicBezTo>
                  <a:cubicBezTo>
                    <a:pt x="983" y="678"/>
                    <a:pt x="974" y="675"/>
                    <a:pt x="973" y="672"/>
                  </a:cubicBezTo>
                  <a:cubicBezTo>
                    <a:pt x="972" y="669"/>
                    <a:pt x="966" y="668"/>
                    <a:pt x="968" y="665"/>
                  </a:cubicBezTo>
                  <a:cubicBezTo>
                    <a:pt x="970" y="663"/>
                    <a:pt x="960" y="662"/>
                    <a:pt x="959" y="666"/>
                  </a:cubicBezTo>
                  <a:cubicBezTo>
                    <a:pt x="958" y="670"/>
                    <a:pt x="955" y="663"/>
                    <a:pt x="960" y="658"/>
                  </a:cubicBezTo>
                  <a:cubicBezTo>
                    <a:pt x="965" y="652"/>
                    <a:pt x="964" y="648"/>
                    <a:pt x="968" y="645"/>
                  </a:cubicBezTo>
                  <a:cubicBezTo>
                    <a:pt x="973" y="642"/>
                    <a:pt x="968" y="639"/>
                    <a:pt x="963" y="641"/>
                  </a:cubicBezTo>
                  <a:cubicBezTo>
                    <a:pt x="958" y="643"/>
                    <a:pt x="945" y="662"/>
                    <a:pt x="945" y="667"/>
                  </a:cubicBezTo>
                  <a:cubicBezTo>
                    <a:pt x="945" y="672"/>
                    <a:pt x="944" y="678"/>
                    <a:pt x="940" y="677"/>
                  </a:cubicBezTo>
                  <a:cubicBezTo>
                    <a:pt x="935" y="677"/>
                    <a:pt x="930" y="681"/>
                    <a:pt x="933" y="684"/>
                  </a:cubicBezTo>
                  <a:cubicBezTo>
                    <a:pt x="937" y="687"/>
                    <a:pt x="924" y="694"/>
                    <a:pt x="930" y="698"/>
                  </a:cubicBezTo>
                  <a:cubicBezTo>
                    <a:pt x="934" y="700"/>
                    <a:pt x="941" y="697"/>
                    <a:pt x="947" y="697"/>
                  </a:cubicBezTo>
                  <a:cubicBezTo>
                    <a:pt x="953" y="698"/>
                    <a:pt x="958" y="698"/>
                    <a:pt x="963" y="695"/>
                  </a:cubicBezTo>
                  <a:cubicBezTo>
                    <a:pt x="968" y="691"/>
                    <a:pt x="968" y="698"/>
                    <a:pt x="974" y="697"/>
                  </a:cubicBezTo>
                  <a:cubicBezTo>
                    <a:pt x="979" y="697"/>
                    <a:pt x="971" y="702"/>
                    <a:pt x="971" y="705"/>
                  </a:cubicBezTo>
                  <a:cubicBezTo>
                    <a:pt x="971" y="709"/>
                    <a:pt x="977" y="703"/>
                    <a:pt x="981" y="701"/>
                  </a:cubicBezTo>
                  <a:cubicBezTo>
                    <a:pt x="985" y="699"/>
                    <a:pt x="990" y="701"/>
                    <a:pt x="988" y="705"/>
                  </a:cubicBezTo>
                  <a:cubicBezTo>
                    <a:pt x="986" y="708"/>
                    <a:pt x="999" y="711"/>
                    <a:pt x="1002" y="706"/>
                  </a:cubicBezTo>
                  <a:cubicBezTo>
                    <a:pt x="1005" y="701"/>
                    <a:pt x="999" y="692"/>
                    <a:pt x="997" y="696"/>
                  </a:cubicBezTo>
                  <a:close/>
                  <a:moveTo>
                    <a:pt x="93" y="604"/>
                  </a:moveTo>
                  <a:cubicBezTo>
                    <a:pt x="84" y="609"/>
                    <a:pt x="106" y="632"/>
                    <a:pt x="110" y="629"/>
                  </a:cubicBezTo>
                  <a:cubicBezTo>
                    <a:pt x="113" y="627"/>
                    <a:pt x="105" y="617"/>
                    <a:pt x="105" y="611"/>
                  </a:cubicBezTo>
                  <a:cubicBezTo>
                    <a:pt x="105" y="605"/>
                    <a:pt x="102" y="599"/>
                    <a:pt x="93" y="604"/>
                  </a:cubicBezTo>
                  <a:close/>
                  <a:moveTo>
                    <a:pt x="917" y="718"/>
                  </a:moveTo>
                  <a:cubicBezTo>
                    <a:pt x="913" y="719"/>
                    <a:pt x="916" y="713"/>
                    <a:pt x="917" y="710"/>
                  </a:cubicBezTo>
                  <a:cubicBezTo>
                    <a:pt x="917" y="708"/>
                    <a:pt x="909" y="712"/>
                    <a:pt x="909" y="715"/>
                  </a:cubicBezTo>
                  <a:cubicBezTo>
                    <a:pt x="909" y="718"/>
                    <a:pt x="903" y="719"/>
                    <a:pt x="903" y="721"/>
                  </a:cubicBezTo>
                  <a:cubicBezTo>
                    <a:pt x="903" y="727"/>
                    <a:pt x="902" y="724"/>
                    <a:pt x="898" y="726"/>
                  </a:cubicBezTo>
                  <a:cubicBezTo>
                    <a:pt x="894" y="728"/>
                    <a:pt x="879" y="726"/>
                    <a:pt x="878" y="723"/>
                  </a:cubicBezTo>
                  <a:cubicBezTo>
                    <a:pt x="878" y="719"/>
                    <a:pt x="867" y="717"/>
                    <a:pt x="866" y="713"/>
                  </a:cubicBezTo>
                  <a:cubicBezTo>
                    <a:pt x="866" y="708"/>
                    <a:pt x="860" y="706"/>
                    <a:pt x="865" y="701"/>
                  </a:cubicBezTo>
                  <a:cubicBezTo>
                    <a:pt x="869" y="696"/>
                    <a:pt x="864" y="693"/>
                    <a:pt x="860" y="697"/>
                  </a:cubicBezTo>
                  <a:cubicBezTo>
                    <a:pt x="855" y="701"/>
                    <a:pt x="853" y="695"/>
                    <a:pt x="859" y="693"/>
                  </a:cubicBezTo>
                  <a:cubicBezTo>
                    <a:pt x="864" y="691"/>
                    <a:pt x="875" y="688"/>
                    <a:pt x="870" y="678"/>
                  </a:cubicBezTo>
                  <a:cubicBezTo>
                    <a:pt x="864" y="668"/>
                    <a:pt x="830" y="681"/>
                    <a:pt x="821" y="686"/>
                  </a:cubicBezTo>
                  <a:cubicBezTo>
                    <a:pt x="812" y="691"/>
                    <a:pt x="801" y="707"/>
                    <a:pt x="796" y="707"/>
                  </a:cubicBezTo>
                  <a:cubicBezTo>
                    <a:pt x="792" y="707"/>
                    <a:pt x="805" y="699"/>
                    <a:pt x="807" y="696"/>
                  </a:cubicBezTo>
                  <a:cubicBezTo>
                    <a:pt x="809" y="692"/>
                    <a:pt x="806" y="689"/>
                    <a:pt x="809" y="690"/>
                  </a:cubicBezTo>
                  <a:cubicBezTo>
                    <a:pt x="812" y="692"/>
                    <a:pt x="819" y="680"/>
                    <a:pt x="825" y="676"/>
                  </a:cubicBezTo>
                  <a:cubicBezTo>
                    <a:pt x="830" y="672"/>
                    <a:pt x="836" y="675"/>
                    <a:pt x="836" y="672"/>
                  </a:cubicBezTo>
                  <a:cubicBezTo>
                    <a:pt x="837" y="669"/>
                    <a:pt x="840" y="667"/>
                    <a:pt x="845" y="662"/>
                  </a:cubicBezTo>
                  <a:cubicBezTo>
                    <a:pt x="850" y="658"/>
                    <a:pt x="909" y="658"/>
                    <a:pt x="915" y="659"/>
                  </a:cubicBezTo>
                  <a:cubicBezTo>
                    <a:pt x="921" y="659"/>
                    <a:pt x="932" y="651"/>
                    <a:pt x="935" y="646"/>
                  </a:cubicBezTo>
                  <a:cubicBezTo>
                    <a:pt x="939" y="641"/>
                    <a:pt x="943" y="641"/>
                    <a:pt x="951" y="642"/>
                  </a:cubicBezTo>
                  <a:cubicBezTo>
                    <a:pt x="959" y="642"/>
                    <a:pt x="963" y="635"/>
                    <a:pt x="967" y="632"/>
                  </a:cubicBezTo>
                  <a:cubicBezTo>
                    <a:pt x="971" y="629"/>
                    <a:pt x="969" y="628"/>
                    <a:pt x="966" y="627"/>
                  </a:cubicBezTo>
                  <a:cubicBezTo>
                    <a:pt x="962" y="627"/>
                    <a:pt x="959" y="624"/>
                    <a:pt x="962" y="624"/>
                  </a:cubicBezTo>
                  <a:cubicBezTo>
                    <a:pt x="966" y="624"/>
                    <a:pt x="968" y="622"/>
                    <a:pt x="969" y="617"/>
                  </a:cubicBezTo>
                  <a:cubicBezTo>
                    <a:pt x="971" y="613"/>
                    <a:pt x="968" y="615"/>
                    <a:pt x="963" y="609"/>
                  </a:cubicBezTo>
                  <a:cubicBezTo>
                    <a:pt x="958" y="602"/>
                    <a:pt x="956" y="611"/>
                    <a:pt x="951" y="610"/>
                  </a:cubicBezTo>
                  <a:cubicBezTo>
                    <a:pt x="946" y="610"/>
                    <a:pt x="954" y="604"/>
                    <a:pt x="950" y="601"/>
                  </a:cubicBezTo>
                  <a:cubicBezTo>
                    <a:pt x="946" y="599"/>
                    <a:pt x="939" y="600"/>
                    <a:pt x="933" y="605"/>
                  </a:cubicBezTo>
                  <a:cubicBezTo>
                    <a:pt x="927" y="610"/>
                    <a:pt x="927" y="605"/>
                    <a:pt x="922" y="610"/>
                  </a:cubicBezTo>
                  <a:cubicBezTo>
                    <a:pt x="917" y="615"/>
                    <a:pt x="917" y="608"/>
                    <a:pt x="919" y="606"/>
                  </a:cubicBezTo>
                  <a:cubicBezTo>
                    <a:pt x="922" y="604"/>
                    <a:pt x="924" y="606"/>
                    <a:pt x="926" y="603"/>
                  </a:cubicBezTo>
                  <a:cubicBezTo>
                    <a:pt x="928" y="600"/>
                    <a:pt x="930" y="603"/>
                    <a:pt x="936" y="599"/>
                  </a:cubicBezTo>
                  <a:cubicBezTo>
                    <a:pt x="942" y="595"/>
                    <a:pt x="947" y="597"/>
                    <a:pt x="949" y="594"/>
                  </a:cubicBezTo>
                  <a:cubicBezTo>
                    <a:pt x="950" y="592"/>
                    <a:pt x="946" y="588"/>
                    <a:pt x="940" y="589"/>
                  </a:cubicBezTo>
                  <a:cubicBezTo>
                    <a:pt x="935" y="590"/>
                    <a:pt x="931" y="582"/>
                    <a:pt x="928" y="584"/>
                  </a:cubicBezTo>
                  <a:cubicBezTo>
                    <a:pt x="924" y="587"/>
                    <a:pt x="925" y="580"/>
                    <a:pt x="921" y="583"/>
                  </a:cubicBezTo>
                  <a:cubicBezTo>
                    <a:pt x="917" y="585"/>
                    <a:pt x="915" y="582"/>
                    <a:pt x="913" y="577"/>
                  </a:cubicBezTo>
                  <a:cubicBezTo>
                    <a:pt x="911" y="573"/>
                    <a:pt x="900" y="565"/>
                    <a:pt x="894" y="563"/>
                  </a:cubicBezTo>
                  <a:cubicBezTo>
                    <a:pt x="887" y="561"/>
                    <a:pt x="892" y="557"/>
                    <a:pt x="895" y="560"/>
                  </a:cubicBezTo>
                  <a:cubicBezTo>
                    <a:pt x="899" y="562"/>
                    <a:pt x="903" y="557"/>
                    <a:pt x="904" y="555"/>
                  </a:cubicBezTo>
                  <a:cubicBezTo>
                    <a:pt x="906" y="552"/>
                    <a:pt x="902" y="550"/>
                    <a:pt x="900" y="550"/>
                  </a:cubicBezTo>
                  <a:cubicBezTo>
                    <a:pt x="898" y="550"/>
                    <a:pt x="898" y="546"/>
                    <a:pt x="898" y="544"/>
                  </a:cubicBezTo>
                  <a:cubicBezTo>
                    <a:pt x="899" y="541"/>
                    <a:pt x="891" y="538"/>
                    <a:pt x="891" y="536"/>
                  </a:cubicBezTo>
                  <a:cubicBezTo>
                    <a:pt x="891" y="533"/>
                    <a:pt x="886" y="531"/>
                    <a:pt x="887" y="529"/>
                  </a:cubicBezTo>
                  <a:cubicBezTo>
                    <a:pt x="887" y="527"/>
                    <a:pt x="882" y="524"/>
                    <a:pt x="882" y="521"/>
                  </a:cubicBezTo>
                  <a:cubicBezTo>
                    <a:pt x="882" y="518"/>
                    <a:pt x="875" y="512"/>
                    <a:pt x="875" y="508"/>
                  </a:cubicBezTo>
                  <a:cubicBezTo>
                    <a:pt x="874" y="505"/>
                    <a:pt x="870" y="502"/>
                    <a:pt x="869" y="498"/>
                  </a:cubicBezTo>
                  <a:cubicBezTo>
                    <a:pt x="867" y="494"/>
                    <a:pt x="865" y="496"/>
                    <a:pt x="864" y="502"/>
                  </a:cubicBezTo>
                  <a:cubicBezTo>
                    <a:pt x="862" y="508"/>
                    <a:pt x="857" y="507"/>
                    <a:pt x="859" y="509"/>
                  </a:cubicBezTo>
                  <a:cubicBezTo>
                    <a:pt x="862" y="513"/>
                    <a:pt x="859" y="514"/>
                    <a:pt x="857" y="516"/>
                  </a:cubicBezTo>
                  <a:cubicBezTo>
                    <a:pt x="855" y="519"/>
                    <a:pt x="859" y="522"/>
                    <a:pt x="855" y="522"/>
                  </a:cubicBezTo>
                  <a:cubicBezTo>
                    <a:pt x="851" y="522"/>
                    <a:pt x="853" y="530"/>
                    <a:pt x="851" y="527"/>
                  </a:cubicBezTo>
                  <a:cubicBezTo>
                    <a:pt x="849" y="523"/>
                    <a:pt x="844" y="524"/>
                    <a:pt x="844" y="528"/>
                  </a:cubicBezTo>
                  <a:cubicBezTo>
                    <a:pt x="844" y="531"/>
                    <a:pt x="836" y="534"/>
                    <a:pt x="833" y="534"/>
                  </a:cubicBezTo>
                  <a:cubicBezTo>
                    <a:pt x="830" y="534"/>
                    <a:pt x="830" y="527"/>
                    <a:pt x="827" y="529"/>
                  </a:cubicBezTo>
                  <a:cubicBezTo>
                    <a:pt x="824" y="531"/>
                    <a:pt x="825" y="523"/>
                    <a:pt x="820" y="524"/>
                  </a:cubicBezTo>
                  <a:cubicBezTo>
                    <a:pt x="816" y="524"/>
                    <a:pt x="813" y="523"/>
                    <a:pt x="814" y="520"/>
                  </a:cubicBezTo>
                  <a:cubicBezTo>
                    <a:pt x="816" y="516"/>
                    <a:pt x="807" y="514"/>
                    <a:pt x="810" y="512"/>
                  </a:cubicBezTo>
                  <a:cubicBezTo>
                    <a:pt x="813" y="510"/>
                    <a:pt x="809" y="506"/>
                    <a:pt x="809" y="499"/>
                  </a:cubicBezTo>
                  <a:cubicBezTo>
                    <a:pt x="808" y="493"/>
                    <a:pt x="812" y="492"/>
                    <a:pt x="812" y="490"/>
                  </a:cubicBezTo>
                  <a:cubicBezTo>
                    <a:pt x="812" y="487"/>
                    <a:pt x="809" y="487"/>
                    <a:pt x="806" y="489"/>
                  </a:cubicBezTo>
                  <a:cubicBezTo>
                    <a:pt x="803" y="491"/>
                    <a:pt x="803" y="486"/>
                    <a:pt x="800" y="487"/>
                  </a:cubicBezTo>
                  <a:cubicBezTo>
                    <a:pt x="797" y="487"/>
                    <a:pt x="787" y="486"/>
                    <a:pt x="787" y="482"/>
                  </a:cubicBezTo>
                  <a:cubicBezTo>
                    <a:pt x="786" y="477"/>
                    <a:pt x="783" y="480"/>
                    <a:pt x="781" y="475"/>
                  </a:cubicBezTo>
                  <a:cubicBezTo>
                    <a:pt x="780" y="471"/>
                    <a:pt x="776" y="474"/>
                    <a:pt x="776" y="471"/>
                  </a:cubicBezTo>
                  <a:cubicBezTo>
                    <a:pt x="776" y="468"/>
                    <a:pt x="774" y="467"/>
                    <a:pt x="771" y="467"/>
                  </a:cubicBezTo>
                  <a:cubicBezTo>
                    <a:pt x="768" y="467"/>
                    <a:pt x="767" y="463"/>
                    <a:pt x="763" y="463"/>
                  </a:cubicBezTo>
                  <a:cubicBezTo>
                    <a:pt x="759" y="462"/>
                    <a:pt x="754" y="466"/>
                    <a:pt x="752" y="467"/>
                  </a:cubicBezTo>
                  <a:cubicBezTo>
                    <a:pt x="750" y="468"/>
                    <a:pt x="744" y="463"/>
                    <a:pt x="742" y="465"/>
                  </a:cubicBezTo>
                  <a:cubicBezTo>
                    <a:pt x="739" y="467"/>
                    <a:pt x="739" y="464"/>
                    <a:pt x="733" y="462"/>
                  </a:cubicBezTo>
                  <a:cubicBezTo>
                    <a:pt x="726" y="460"/>
                    <a:pt x="718" y="460"/>
                    <a:pt x="718" y="462"/>
                  </a:cubicBezTo>
                  <a:cubicBezTo>
                    <a:pt x="717" y="464"/>
                    <a:pt x="712" y="465"/>
                    <a:pt x="713" y="470"/>
                  </a:cubicBezTo>
                  <a:cubicBezTo>
                    <a:pt x="714" y="475"/>
                    <a:pt x="719" y="474"/>
                    <a:pt x="720" y="478"/>
                  </a:cubicBezTo>
                  <a:cubicBezTo>
                    <a:pt x="721" y="481"/>
                    <a:pt x="718" y="480"/>
                    <a:pt x="717" y="483"/>
                  </a:cubicBezTo>
                  <a:cubicBezTo>
                    <a:pt x="717" y="487"/>
                    <a:pt x="714" y="486"/>
                    <a:pt x="714" y="489"/>
                  </a:cubicBezTo>
                  <a:cubicBezTo>
                    <a:pt x="714" y="491"/>
                    <a:pt x="716" y="490"/>
                    <a:pt x="717" y="495"/>
                  </a:cubicBezTo>
                  <a:cubicBezTo>
                    <a:pt x="719" y="499"/>
                    <a:pt x="721" y="499"/>
                    <a:pt x="722" y="505"/>
                  </a:cubicBezTo>
                  <a:cubicBezTo>
                    <a:pt x="723" y="511"/>
                    <a:pt x="720" y="510"/>
                    <a:pt x="717" y="511"/>
                  </a:cubicBezTo>
                  <a:cubicBezTo>
                    <a:pt x="715" y="511"/>
                    <a:pt x="718" y="514"/>
                    <a:pt x="714" y="518"/>
                  </a:cubicBezTo>
                  <a:cubicBezTo>
                    <a:pt x="711" y="522"/>
                    <a:pt x="708" y="527"/>
                    <a:pt x="710" y="529"/>
                  </a:cubicBezTo>
                  <a:cubicBezTo>
                    <a:pt x="713" y="532"/>
                    <a:pt x="723" y="536"/>
                    <a:pt x="727" y="543"/>
                  </a:cubicBezTo>
                  <a:cubicBezTo>
                    <a:pt x="731" y="549"/>
                    <a:pt x="731" y="560"/>
                    <a:pt x="730" y="567"/>
                  </a:cubicBezTo>
                  <a:cubicBezTo>
                    <a:pt x="729" y="575"/>
                    <a:pt x="720" y="577"/>
                    <a:pt x="714" y="583"/>
                  </a:cubicBezTo>
                  <a:cubicBezTo>
                    <a:pt x="708" y="590"/>
                    <a:pt x="701" y="589"/>
                    <a:pt x="698" y="589"/>
                  </a:cubicBezTo>
                  <a:cubicBezTo>
                    <a:pt x="695" y="589"/>
                    <a:pt x="697" y="595"/>
                    <a:pt x="701" y="600"/>
                  </a:cubicBezTo>
                  <a:cubicBezTo>
                    <a:pt x="705" y="605"/>
                    <a:pt x="702" y="606"/>
                    <a:pt x="704" y="611"/>
                  </a:cubicBezTo>
                  <a:cubicBezTo>
                    <a:pt x="706" y="616"/>
                    <a:pt x="704" y="620"/>
                    <a:pt x="707" y="625"/>
                  </a:cubicBezTo>
                  <a:cubicBezTo>
                    <a:pt x="711" y="629"/>
                    <a:pt x="709" y="631"/>
                    <a:pt x="705" y="634"/>
                  </a:cubicBezTo>
                  <a:cubicBezTo>
                    <a:pt x="701" y="637"/>
                    <a:pt x="706" y="636"/>
                    <a:pt x="707" y="640"/>
                  </a:cubicBezTo>
                  <a:cubicBezTo>
                    <a:pt x="707" y="644"/>
                    <a:pt x="705" y="642"/>
                    <a:pt x="702" y="639"/>
                  </a:cubicBezTo>
                  <a:cubicBezTo>
                    <a:pt x="698" y="637"/>
                    <a:pt x="695" y="644"/>
                    <a:pt x="695" y="646"/>
                  </a:cubicBezTo>
                  <a:cubicBezTo>
                    <a:pt x="695" y="649"/>
                    <a:pt x="688" y="643"/>
                    <a:pt x="686" y="643"/>
                  </a:cubicBezTo>
                  <a:cubicBezTo>
                    <a:pt x="684" y="643"/>
                    <a:pt x="686" y="639"/>
                    <a:pt x="682" y="635"/>
                  </a:cubicBezTo>
                  <a:cubicBezTo>
                    <a:pt x="677" y="632"/>
                    <a:pt x="674" y="631"/>
                    <a:pt x="674" y="627"/>
                  </a:cubicBezTo>
                  <a:cubicBezTo>
                    <a:pt x="674" y="624"/>
                    <a:pt x="666" y="621"/>
                    <a:pt x="666" y="617"/>
                  </a:cubicBezTo>
                  <a:cubicBezTo>
                    <a:pt x="666" y="613"/>
                    <a:pt x="667" y="603"/>
                    <a:pt x="665" y="600"/>
                  </a:cubicBezTo>
                  <a:cubicBezTo>
                    <a:pt x="664" y="597"/>
                    <a:pt x="665" y="594"/>
                    <a:pt x="667" y="591"/>
                  </a:cubicBezTo>
                  <a:cubicBezTo>
                    <a:pt x="668" y="588"/>
                    <a:pt x="665" y="584"/>
                    <a:pt x="660" y="584"/>
                  </a:cubicBezTo>
                  <a:cubicBezTo>
                    <a:pt x="656" y="584"/>
                    <a:pt x="650" y="583"/>
                    <a:pt x="643" y="583"/>
                  </a:cubicBezTo>
                  <a:cubicBezTo>
                    <a:pt x="637" y="584"/>
                    <a:pt x="634" y="583"/>
                    <a:pt x="632" y="581"/>
                  </a:cubicBezTo>
                  <a:cubicBezTo>
                    <a:pt x="630" y="579"/>
                    <a:pt x="624" y="575"/>
                    <a:pt x="616" y="573"/>
                  </a:cubicBezTo>
                  <a:cubicBezTo>
                    <a:pt x="608" y="571"/>
                    <a:pt x="605" y="567"/>
                    <a:pt x="604" y="565"/>
                  </a:cubicBezTo>
                  <a:cubicBezTo>
                    <a:pt x="603" y="563"/>
                    <a:pt x="596" y="561"/>
                    <a:pt x="594" y="559"/>
                  </a:cubicBezTo>
                  <a:cubicBezTo>
                    <a:pt x="592" y="557"/>
                    <a:pt x="585" y="555"/>
                    <a:pt x="582" y="556"/>
                  </a:cubicBezTo>
                  <a:cubicBezTo>
                    <a:pt x="579" y="556"/>
                    <a:pt x="571" y="550"/>
                    <a:pt x="567" y="550"/>
                  </a:cubicBezTo>
                  <a:cubicBezTo>
                    <a:pt x="562" y="550"/>
                    <a:pt x="552" y="555"/>
                    <a:pt x="550" y="555"/>
                  </a:cubicBezTo>
                  <a:cubicBezTo>
                    <a:pt x="548" y="555"/>
                    <a:pt x="550" y="551"/>
                    <a:pt x="551" y="549"/>
                  </a:cubicBezTo>
                  <a:cubicBezTo>
                    <a:pt x="553" y="548"/>
                    <a:pt x="548" y="540"/>
                    <a:pt x="546" y="535"/>
                  </a:cubicBezTo>
                  <a:cubicBezTo>
                    <a:pt x="545" y="530"/>
                    <a:pt x="543" y="525"/>
                    <a:pt x="538" y="525"/>
                  </a:cubicBezTo>
                  <a:cubicBezTo>
                    <a:pt x="533" y="526"/>
                    <a:pt x="527" y="523"/>
                    <a:pt x="526" y="522"/>
                  </a:cubicBezTo>
                  <a:cubicBezTo>
                    <a:pt x="524" y="521"/>
                    <a:pt x="524" y="507"/>
                    <a:pt x="525" y="501"/>
                  </a:cubicBezTo>
                  <a:cubicBezTo>
                    <a:pt x="526" y="495"/>
                    <a:pt x="533" y="486"/>
                    <a:pt x="533" y="482"/>
                  </a:cubicBezTo>
                  <a:cubicBezTo>
                    <a:pt x="533" y="479"/>
                    <a:pt x="537" y="477"/>
                    <a:pt x="541" y="476"/>
                  </a:cubicBezTo>
                  <a:cubicBezTo>
                    <a:pt x="545" y="475"/>
                    <a:pt x="542" y="468"/>
                    <a:pt x="545" y="467"/>
                  </a:cubicBezTo>
                  <a:cubicBezTo>
                    <a:pt x="549" y="467"/>
                    <a:pt x="549" y="465"/>
                    <a:pt x="550" y="462"/>
                  </a:cubicBezTo>
                  <a:cubicBezTo>
                    <a:pt x="551" y="459"/>
                    <a:pt x="555" y="461"/>
                    <a:pt x="553" y="459"/>
                  </a:cubicBezTo>
                  <a:cubicBezTo>
                    <a:pt x="550" y="456"/>
                    <a:pt x="552" y="455"/>
                    <a:pt x="558" y="455"/>
                  </a:cubicBezTo>
                  <a:cubicBezTo>
                    <a:pt x="564" y="455"/>
                    <a:pt x="572" y="453"/>
                    <a:pt x="571" y="448"/>
                  </a:cubicBezTo>
                  <a:cubicBezTo>
                    <a:pt x="570" y="442"/>
                    <a:pt x="555" y="446"/>
                    <a:pt x="555" y="441"/>
                  </a:cubicBezTo>
                  <a:cubicBezTo>
                    <a:pt x="555" y="437"/>
                    <a:pt x="536" y="436"/>
                    <a:pt x="537" y="434"/>
                  </a:cubicBezTo>
                  <a:cubicBezTo>
                    <a:pt x="538" y="431"/>
                    <a:pt x="556" y="436"/>
                    <a:pt x="563" y="438"/>
                  </a:cubicBezTo>
                  <a:cubicBezTo>
                    <a:pt x="569" y="441"/>
                    <a:pt x="571" y="440"/>
                    <a:pt x="576" y="440"/>
                  </a:cubicBezTo>
                  <a:cubicBezTo>
                    <a:pt x="581" y="440"/>
                    <a:pt x="578" y="433"/>
                    <a:pt x="579" y="430"/>
                  </a:cubicBezTo>
                  <a:cubicBezTo>
                    <a:pt x="580" y="428"/>
                    <a:pt x="590" y="435"/>
                    <a:pt x="596" y="433"/>
                  </a:cubicBezTo>
                  <a:cubicBezTo>
                    <a:pt x="601" y="432"/>
                    <a:pt x="607" y="420"/>
                    <a:pt x="612" y="417"/>
                  </a:cubicBezTo>
                  <a:cubicBezTo>
                    <a:pt x="616" y="413"/>
                    <a:pt x="612" y="410"/>
                    <a:pt x="603" y="411"/>
                  </a:cubicBezTo>
                  <a:cubicBezTo>
                    <a:pt x="594" y="412"/>
                    <a:pt x="588" y="408"/>
                    <a:pt x="583" y="405"/>
                  </a:cubicBezTo>
                  <a:cubicBezTo>
                    <a:pt x="578" y="401"/>
                    <a:pt x="579" y="398"/>
                    <a:pt x="584" y="398"/>
                  </a:cubicBezTo>
                  <a:cubicBezTo>
                    <a:pt x="589" y="399"/>
                    <a:pt x="602" y="409"/>
                    <a:pt x="607" y="409"/>
                  </a:cubicBezTo>
                  <a:cubicBezTo>
                    <a:pt x="611" y="410"/>
                    <a:pt x="620" y="400"/>
                    <a:pt x="624" y="397"/>
                  </a:cubicBezTo>
                  <a:cubicBezTo>
                    <a:pt x="628" y="394"/>
                    <a:pt x="620" y="393"/>
                    <a:pt x="617" y="391"/>
                  </a:cubicBezTo>
                  <a:cubicBezTo>
                    <a:pt x="614" y="388"/>
                    <a:pt x="622" y="387"/>
                    <a:pt x="626" y="387"/>
                  </a:cubicBezTo>
                  <a:cubicBezTo>
                    <a:pt x="630" y="387"/>
                    <a:pt x="632" y="390"/>
                    <a:pt x="633" y="392"/>
                  </a:cubicBezTo>
                  <a:cubicBezTo>
                    <a:pt x="635" y="394"/>
                    <a:pt x="642" y="391"/>
                    <a:pt x="645" y="391"/>
                  </a:cubicBezTo>
                  <a:cubicBezTo>
                    <a:pt x="649" y="391"/>
                    <a:pt x="645" y="385"/>
                    <a:pt x="639" y="383"/>
                  </a:cubicBezTo>
                  <a:cubicBezTo>
                    <a:pt x="633" y="381"/>
                    <a:pt x="639" y="376"/>
                    <a:pt x="641" y="380"/>
                  </a:cubicBezTo>
                  <a:cubicBezTo>
                    <a:pt x="643" y="383"/>
                    <a:pt x="647" y="383"/>
                    <a:pt x="649" y="387"/>
                  </a:cubicBezTo>
                  <a:cubicBezTo>
                    <a:pt x="652" y="392"/>
                    <a:pt x="653" y="389"/>
                    <a:pt x="658" y="387"/>
                  </a:cubicBezTo>
                  <a:cubicBezTo>
                    <a:pt x="663" y="385"/>
                    <a:pt x="666" y="382"/>
                    <a:pt x="669" y="379"/>
                  </a:cubicBezTo>
                  <a:cubicBezTo>
                    <a:pt x="671" y="376"/>
                    <a:pt x="672" y="380"/>
                    <a:pt x="675" y="375"/>
                  </a:cubicBezTo>
                  <a:cubicBezTo>
                    <a:pt x="678" y="370"/>
                    <a:pt x="674" y="366"/>
                    <a:pt x="670" y="363"/>
                  </a:cubicBezTo>
                  <a:cubicBezTo>
                    <a:pt x="666" y="360"/>
                    <a:pt x="670" y="357"/>
                    <a:pt x="666" y="355"/>
                  </a:cubicBezTo>
                  <a:cubicBezTo>
                    <a:pt x="662" y="353"/>
                    <a:pt x="661" y="349"/>
                    <a:pt x="666" y="350"/>
                  </a:cubicBezTo>
                  <a:cubicBezTo>
                    <a:pt x="671" y="351"/>
                    <a:pt x="675" y="349"/>
                    <a:pt x="677" y="346"/>
                  </a:cubicBezTo>
                  <a:cubicBezTo>
                    <a:pt x="680" y="342"/>
                    <a:pt x="670" y="342"/>
                    <a:pt x="674" y="339"/>
                  </a:cubicBezTo>
                  <a:cubicBezTo>
                    <a:pt x="679" y="337"/>
                    <a:pt x="675" y="334"/>
                    <a:pt x="671" y="334"/>
                  </a:cubicBezTo>
                  <a:cubicBezTo>
                    <a:pt x="666" y="334"/>
                    <a:pt x="662" y="332"/>
                    <a:pt x="662" y="328"/>
                  </a:cubicBezTo>
                  <a:cubicBezTo>
                    <a:pt x="662" y="324"/>
                    <a:pt x="654" y="327"/>
                    <a:pt x="649" y="325"/>
                  </a:cubicBezTo>
                  <a:cubicBezTo>
                    <a:pt x="645" y="322"/>
                    <a:pt x="634" y="323"/>
                    <a:pt x="632" y="323"/>
                  </a:cubicBezTo>
                  <a:cubicBezTo>
                    <a:pt x="629" y="323"/>
                    <a:pt x="629" y="334"/>
                    <a:pt x="633" y="334"/>
                  </a:cubicBezTo>
                  <a:cubicBezTo>
                    <a:pt x="636" y="334"/>
                    <a:pt x="639" y="338"/>
                    <a:pt x="636" y="339"/>
                  </a:cubicBezTo>
                  <a:cubicBezTo>
                    <a:pt x="633" y="341"/>
                    <a:pt x="637" y="345"/>
                    <a:pt x="634" y="344"/>
                  </a:cubicBezTo>
                  <a:cubicBezTo>
                    <a:pt x="632" y="344"/>
                    <a:pt x="628" y="343"/>
                    <a:pt x="627" y="349"/>
                  </a:cubicBezTo>
                  <a:cubicBezTo>
                    <a:pt x="626" y="356"/>
                    <a:pt x="626" y="358"/>
                    <a:pt x="621" y="361"/>
                  </a:cubicBezTo>
                  <a:cubicBezTo>
                    <a:pt x="617" y="363"/>
                    <a:pt x="620" y="353"/>
                    <a:pt x="616" y="354"/>
                  </a:cubicBezTo>
                  <a:cubicBezTo>
                    <a:pt x="612" y="354"/>
                    <a:pt x="612" y="362"/>
                    <a:pt x="615" y="362"/>
                  </a:cubicBezTo>
                  <a:cubicBezTo>
                    <a:pt x="618" y="363"/>
                    <a:pt x="618" y="366"/>
                    <a:pt x="619" y="369"/>
                  </a:cubicBezTo>
                  <a:cubicBezTo>
                    <a:pt x="620" y="373"/>
                    <a:pt x="614" y="370"/>
                    <a:pt x="611" y="375"/>
                  </a:cubicBezTo>
                  <a:cubicBezTo>
                    <a:pt x="609" y="379"/>
                    <a:pt x="608" y="373"/>
                    <a:pt x="605" y="370"/>
                  </a:cubicBezTo>
                  <a:cubicBezTo>
                    <a:pt x="601" y="367"/>
                    <a:pt x="597" y="362"/>
                    <a:pt x="597" y="358"/>
                  </a:cubicBezTo>
                  <a:cubicBezTo>
                    <a:pt x="598" y="355"/>
                    <a:pt x="599" y="354"/>
                    <a:pt x="602" y="353"/>
                  </a:cubicBezTo>
                  <a:cubicBezTo>
                    <a:pt x="605" y="353"/>
                    <a:pt x="602" y="350"/>
                    <a:pt x="602" y="346"/>
                  </a:cubicBezTo>
                  <a:cubicBezTo>
                    <a:pt x="602" y="341"/>
                    <a:pt x="598" y="343"/>
                    <a:pt x="594" y="338"/>
                  </a:cubicBezTo>
                  <a:cubicBezTo>
                    <a:pt x="590" y="333"/>
                    <a:pt x="586" y="333"/>
                    <a:pt x="584" y="335"/>
                  </a:cubicBezTo>
                  <a:cubicBezTo>
                    <a:pt x="582" y="338"/>
                    <a:pt x="583" y="342"/>
                    <a:pt x="580" y="343"/>
                  </a:cubicBezTo>
                  <a:cubicBezTo>
                    <a:pt x="576" y="345"/>
                    <a:pt x="578" y="352"/>
                    <a:pt x="575" y="352"/>
                  </a:cubicBezTo>
                  <a:cubicBezTo>
                    <a:pt x="572" y="353"/>
                    <a:pt x="573" y="340"/>
                    <a:pt x="571" y="339"/>
                  </a:cubicBezTo>
                  <a:cubicBezTo>
                    <a:pt x="568" y="338"/>
                    <a:pt x="569" y="335"/>
                    <a:pt x="572" y="334"/>
                  </a:cubicBezTo>
                  <a:cubicBezTo>
                    <a:pt x="576" y="334"/>
                    <a:pt x="578" y="330"/>
                    <a:pt x="575" y="330"/>
                  </a:cubicBezTo>
                  <a:cubicBezTo>
                    <a:pt x="572" y="330"/>
                    <a:pt x="566" y="326"/>
                    <a:pt x="564" y="325"/>
                  </a:cubicBezTo>
                  <a:cubicBezTo>
                    <a:pt x="562" y="324"/>
                    <a:pt x="558" y="329"/>
                    <a:pt x="555" y="327"/>
                  </a:cubicBezTo>
                  <a:cubicBezTo>
                    <a:pt x="553" y="325"/>
                    <a:pt x="556" y="320"/>
                    <a:pt x="556" y="318"/>
                  </a:cubicBezTo>
                  <a:cubicBezTo>
                    <a:pt x="556" y="315"/>
                    <a:pt x="560" y="319"/>
                    <a:pt x="562" y="315"/>
                  </a:cubicBezTo>
                  <a:cubicBezTo>
                    <a:pt x="565" y="312"/>
                    <a:pt x="555" y="312"/>
                    <a:pt x="555" y="308"/>
                  </a:cubicBezTo>
                  <a:cubicBezTo>
                    <a:pt x="555" y="304"/>
                    <a:pt x="548" y="303"/>
                    <a:pt x="545" y="302"/>
                  </a:cubicBezTo>
                  <a:cubicBezTo>
                    <a:pt x="543" y="301"/>
                    <a:pt x="547" y="295"/>
                    <a:pt x="546" y="292"/>
                  </a:cubicBezTo>
                  <a:cubicBezTo>
                    <a:pt x="545" y="290"/>
                    <a:pt x="535" y="281"/>
                    <a:pt x="531" y="282"/>
                  </a:cubicBezTo>
                  <a:cubicBezTo>
                    <a:pt x="527" y="283"/>
                    <a:pt x="526" y="277"/>
                    <a:pt x="529" y="277"/>
                  </a:cubicBezTo>
                  <a:cubicBezTo>
                    <a:pt x="531" y="277"/>
                    <a:pt x="533" y="276"/>
                    <a:pt x="537" y="271"/>
                  </a:cubicBezTo>
                  <a:cubicBezTo>
                    <a:pt x="541" y="266"/>
                    <a:pt x="542" y="265"/>
                    <a:pt x="539" y="264"/>
                  </a:cubicBezTo>
                  <a:cubicBezTo>
                    <a:pt x="536" y="263"/>
                    <a:pt x="534" y="260"/>
                    <a:pt x="539" y="260"/>
                  </a:cubicBezTo>
                  <a:cubicBezTo>
                    <a:pt x="545" y="260"/>
                    <a:pt x="554" y="264"/>
                    <a:pt x="557" y="262"/>
                  </a:cubicBezTo>
                  <a:cubicBezTo>
                    <a:pt x="560" y="259"/>
                    <a:pt x="569" y="245"/>
                    <a:pt x="573" y="239"/>
                  </a:cubicBezTo>
                  <a:cubicBezTo>
                    <a:pt x="577" y="234"/>
                    <a:pt x="570" y="234"/>
                    <a:pt x="561" y="234"/>
                  </a:cubicBezTo>
                  <a:cubicBezTo>
                    <a:pt x="552" y="235"/>
                    <a:pt x="550" y="231"/>
                    <a:pt x="543" y="230"/>
                  </a:cubicBezTo>
                  <a:cubicBezTo>
                    <a:pt x="535" y="230"/>
                    <a:pt x="521" y="232"/>
                    <a:pt x="519" y="234"/>
                  </a:cubicBezTo>
                  <a:cubicBezTo>
                    <a:pt x="517" y="236"/>
                    <a:pt x="523" y="238"/>
                    <a:pt x="522" y="241"/>
                  </a:cubicBezTo>
                  <a:cubicBezTo>
                    <a:pt x="522" y="243"/>
                    <a:pt x="517" y="239"/>
                    <a:pt x="515" y="240"/>
                  </a:cubicBezTo>
                  <a:cubicBezTo>
                    <a:pt x="513" y="241"/>
                    <a:pt x="516" y="244"/>
                    <a:pt x="515" y="253"/>
                  </a:cubicBezTo>
                  <a:cubicBezTo>
                    <a:pt x="514" y="262"/>
                    <a:pt x="517" y="262"/>
                    <a:pt x="519" y="266"/>
                  </a:cubicBezTo>
                  <a:cubicBezTo>
                    <a:pt x="522" y="269"/>
                    <a:pt x="521" y="273"/>
                    <a:pt x="521" y="279"/>
                  </a:cubicBezTo>
                  <a:cubicBezTo>
                    <a:pt x="521" y="284"/>
                    <a:pt x="516" y="284"/>
                    <a:pt x="514" y="285"/>
                  </a:cubicBezTo>
                  <a:cubicBezTo>
                    <a:pt x="513" y="286"/>
                    <a:pt x="519" y="288"/>
                    <a:pt x="518" y="292"/>
                  </a:cubicBezTo>
                  <a:cubicBezTo>
                    <a:pt x="517" y="295"/>
                    <a:pt x="512" y="290"/>
                    <a:pt x="509" y="291"/>
                  </a:cubicBezTo>
                  <a:cubicBezTo>
                    <a:pt x="506" y="292"/>
                    <a:pt x="503" y="300"/>
                    <a:pt x="506" y="303"/>
                  </a:cubicBezTo>
                  <a:cubicBezTo>
                    <a:pt x="510" y="306"/>
                    <a:pt x="511" y="305"/>
                    <a:pt x="508" y="309"/>
                  </a:cubicBezTo>
                  <a:cubicBezTo>
                    <a:pt x="506" y="312"/>
                    <a:pt x="503" y="317"/>
                    <a:pt x="509" y="321"/>
                  </a:cubicBezTo>
                  <a:cubicBezTo>
                    <a:pt x="515" y="326"/>
                    <a:pt x="526" y="326"/>
                    <a:pt x="532" y="329"/>
                  </a:cubicBezTo>
                  <a:cubicBezTo>
                    <a:pt x="538" y="333"/>
                    <a:pt x="529" y="331"/>
                    <a:pt x="532" y="335"/>
                  </a:cubicBezTo>
                  <a:cubicBezTo>
                    <a:pt x="534" y="339"/>
                    <a:pt x="528" y="341"/>
                    <a:pt x="528" y="344"/>
                  </a:cubicBezTo>
                  <a:cubicBezTo>
                    <a:pt x="528" y="347"/>
                    <a:pt x="531" y="346"/>
                    <a:pt x="534" y="340"/>
                  </a:cubicBezTo>
                  <a:cubicBezTo>
                    <a:pt x="537" y="335"/>
                    <a:pt x="539" y="342"/>
                    <a:pt x="539" y="346"/>
                  </a:cubicBezTo>
                  <a:cubicBezTo>
                    <a:pt x="538" y="351"/>
                    <a:pt x="534" y="348"/>
                    <a:pt x="531" y="353"/>
                  </a:cubicBezTo>
                  <a:cubicBezTo>
                    <a:pt x="528" y="358"/>
                    <a:pt x="525" y="359"/>
                    <a:pt x="520" y="358"/>
                  </a:cubicBezTo>
                  <a:cubicBezTo>
                    <a:pt x="515" y="357"/>
                    <a:pt x="518" y="364"/>
                    <a:pt x="520" y="369"/>
                  </a:cubicBezTo>
                  <a:cubicBezTo>
                    <a:pt x="522" y="373"/>
                    <a:pt x="519" y="374"/>
                    <a:pt x="514" y="373"/>
                  </a:cubicBezTo>
                  <a:cubicBezTo>
                    <a:pt x="508" y="371"/>
                    <a:pt x="505" y="368"/>
                    <a:pt x="508" y="364"/>
                  </a:cubicBezTo>
                  <a:cubicBezTo>
                    <a:pt x="511" y="359"/>
                    <a:pt x="513" y="354"/>
                    <a:pt x="509" y="355"/>
                  </a:cubicBezTo>
                  <a:cubicBezTo>
                    <a:pt x="506" y="355"/>
                    <a:pt x="499" y="355"/>
                    <a:pt x="496" y="351"/>
                  </a:cubicBezTo>
                  <a:cubicBezTo>
                    <a:pt x="494" y="348"/>
                    <a:pt x="498" y="349"/>
                    <a:pt x="505" y="350"/>
                  </a:cubicBezTo>
                  <a:cubicBezTo>
                    <a:pt x="511" y="351"/>
                    <a:pt x="506" y="345"/>
                    <a:pt x="511" y="345"/>
                  </a:cubicBezTo>
                  <a:cubicBezTo>
                    <a:pt x="516" y="345"/>
                    <a:pt x="519" y="348"/>
                    <a:pt x="524" y="344"/>
                  </a:cubicBezTo>
                  <a:cubicBezTo>
                    <a:pt x="528" y="341"/>
                    <a:pt x="521" y="333"/>
                    <a:pt x="517" y="335"/>
                  </a:cubicBezTo>
                  <a:cubicBezTo>
                    <a:pt x="514" y="336"/>
                    <a:pt x="508" y="337"/>
                    <a:pt x="508" y="334"/>
                  </a:cubicBezTo>
                  <a:cubicBezTo>
                    <a:pt x="508" y="330"/>
                    <a:pt x="514" y="333"/>
                    <a:pt x="518" y="332"/>
                  </a:cubicBezTo>
                  <a:cubicBezTo>
                    <a:pt x="521" y="331"/>
                    <a:pt x="516" y="327"/>
                    <a:pt x="511" y="328"/>
                  </a:cubicBezTo>
                  <a:cubicBezTo>
                    <a:pt x="506" y="329"/>
                    <a:pt x="502" y="330"/>
                    <a:pt x="498" y="325"/>
                  </a:cubicBezTo>
                  <a:cubicBezTo>
                    <a:pt x="494" y="321"/>
                    <a:pt x="487" y="319"/>
                    <a:pt x="485" y="328"/>
                  </a:cubicBezTo>
                  <a:cubicBezTo>
                    <a:pt x="484" y="338"/>
                    <a:pt x="477" y="333"/>
                    <a:pt x="474" y="336"/>
                  </a:cubicBezTo>
                  <a:cubicBezTo>
                    <a:pt x="471" y="339"/>
                    <a:pt x="477" y="342"/>
                    <a:pt x="484" y="342"/>
                  </a:cubicBezTo>
                  <a:cubicBezTo>
                    <a:pt x="491" y="342"/>
                    <a:pt x="496" y="348"/>
                    <a:pt x="492" y="348"/>
                  </a:cubicBezTo>
                  <a:cubicBezTo>
                    <a:pt x="489" y="348"/>
                    <a:pt x="491" y="353"/>
                    <a:pt x="487" y="351"/>
                  </a:cubicBezTo>
                  <a:cubicBezTo>
                    <a:pt x="484" y="350"/>
                    <a:pt x="480" y="351"/>
                    <a:pt x="483" y="354"/>
                  </a:cubicBezTo>
                  <a:cubicBezTo>
                    <a:pt x="485" y="357"/>
                    <a:pt x="482" y="359"/>
                    <a:pt x="482" y="362"/>
                  </a:cubicBezTo>
                  <a:cubicBezTo>
                    <a:pt x="482" y="365"/>
                    <a:pt x="477" y="362"/>
                    <a:pt x="471" y="361"/>
                  </a:cubicBezTo>
                  <a:cubicBezTo>
                    <a:pt x="466" y="361"/>
                    <a:pt x="456" y="363"/>
                    <a:pt x="449" y="364"/>
                  </a:cubicBezTo>
                  <a:cubicBezTo>
                    <a:pt x="442" y="366"/>
                    <a:pt x="435" y="363"/>
                    <a:pt x="432" y="360"/>
                  </a:cubicBezTo>
                  <a:cubicBezTo>
                    <a:pt x="429" y="357"/>
                    <a:pt x="425" y="357"/>
                    <a:pt x="420" y="357"/>
                  </a:cubicBezTo>
                  <a:cubicBezTo>
                    <a:pt x="415" y="357"/>
                    <a:pt x="416" y="352"/>
                    <a:pt x="410" y="352"/>
                  </a:cubicBezTo>
                  <a:cubicBezTo>
                    <a:pt x="403" y="352"/>
                    <a:pt x="405" y="346"/>
                    <a:pt x="404" y="343"/>
                  </a:cubicBezTo>
                  <a:cubicBezTo>
                    <a:pt x="403" y="340"/>
                    <a:pt x="390" y="341"/>
                    <a:pt x="385" y="344"/>
                  </a:cubicBezTo>
                  <a:cubicBezTo>
                    <a:pt x="381" y="347"/>
                    <a:pt x="371" y="346"/>
                    <a:pt x="369" y="351"/>
                  </a:cubicBezTo>
                  <a:cubicBezTo>
                    <a:pt x="366" y="357"/>
                    <a:pt x="371" y="356"/>
                    <a:pt x="374" y="356"/>
                  </a:cubicBezTo>
                  <a:cubicBezTo>
                    <a:pt x="378" y="356"/>
                    <a:pt x="377" y="351"/>
                    <a:pt x="384" y="352"/>
                  </a:cubicBezTo>
                  <a:cubicBezTo>
                    <a:pt x="391" y="353"/>
                    <a:pt x="396" y="345"/>
                    <a:pt x="399" y="348"/>
                  </a:cubicBezTo>
                  <a:cubicBezTo>
                    <a:pt x="402" y="351"/>
                    <a:pt x="387" y="357"/>
                    <a:pt x="381" y="358"/>
                  </a:cubicBezTo>
                  <a:cubicBezTo>
                    <a:pt x="374" y="359"/>
                    <a:pt x="376" y="364"/>
                    <a:pt x="382" y="373"/>
                  </a:cubicBezTo>
                  <a:cubicBezTo>
                    <a:pt x="388" y="383"/>
                    <a:pt x="379" y="377"/>
                    <a:pt x="379" y="382"/>
                  </a:cubicBezTo>
                  <a:cubicBezTo>
                    <a:pt x="379" y="386"/>
                    <a:pt x="368" y="380"/>
                    <a:pt x="372" y="379"/>
                  </a:cubicBezTo>
                  <a:cubicBezTo>
                    <a:pt x="377" y="377"/>
                    <a:pt x="375" y="373"/>
                    <a:pt x="371" y="370"/>
                  </a:cubicBezTo>
                  <a:cubicBezTo>
                    <a:pt x="367" y="367"/>
                    <a:pt x="365" y="370"/>
                    <a:pt x="365" y="366"/>
                  </a:cubicBezTo>
                  <a:cubicBezTo>
                    <a:pt x="366" y="363"/>
                    <a:pt x="361" y="367"/>
                    <a:pt x="358" y="364"/>
                  </a:cubicBezTo>
                  <a:cubicBezTo>
                    <a:pt x="354" y="361"/>
                    <a:pt x="353" y="359"/>
                    <a:pt x="348" y="361"/>
                  </a:cubicBezTo>
                  <a:cubicBezTo>
                    <a:pt x="343" y="364"/>
                    <a:pt x="338" y="363"/>
                    <a:pt x="327" y="365"/>
                  </a:cubicBezTo>
                  <a:cubicBezTo>
                    <a:pt x="317" y="367"/>
                    <a:pt x="297" y="366"/>
                    <a:pt x="294" y="363"/>
                  </a:cubicBezTo>
                  <a:cubicBezTo>
                    <a:pt x="290" y="359"/>
                    <a:pt x="303" y="353"/>
                    <a:pt x="307" y="354"/>
                  </a:cubicBezTo>
                  <a:cubicBezTo>
                    <a:pt x="310" y="355"/>
                    <a:pt x="308" y="350"/>
                    <a:pt x="302" y="345"/>
                  </a:cubicBezTo>
                  <a:cubicBezTo>
                    <a:pt x="297" y="341"/>
                    <a:pt x="284" y="338"/>
                    <a:pt x="284" y="341"/>
                  </a:cubicBezTo>
                  <a:cubicBezTo>
                    <a:pt x="284" y="344"/>
                    <a:pt x="277" y="341"/>
                    <a:pt x="268" y="339"/>
                  </a:cubicBezTo>
                  <a:cubicBezTo>
                    <a:pt x="258" y="338"/>
                    <a:pt x="257" y="334"/>
                    <a:pt x="251" y="334"/>
                  </a:cubicBezTo>
                  <a:cubicBezTo>
                    <a:pt x="245" y="334"/>
                    <a:pt x="236" y="332"/>
                    <a:pt x="229" y="327"/>
                  </a:cubicBezTo>
                  <a:cubicBezTo>
                    <a:pt x="222" y="321"/>
                    <a:pt x="206" y="323"/>
                    <a:pt x="204" y="328"/>
                  </a:cubicBezTo>
                  <a:cubicBezTo>
                    <a:pt x="202" y="333"/>
                    <a:pt x="196" y="332"/>
                    <a:pt x="191" y="332"/>
                  </a:cubicBezTo>
                  <a:cubicBezTo>
                    <a:pt x="185" y="332"/>
                    <a:pt x="193" y="326"/>
                    <a:pt x="191" y="325"/>
                  </a:cubicBezTo>
                  <a:cubicBezTo>
                    <a:pt x="188" y="324"/>
                    <a:pt x="191" y="317"/>
                    <a:pt x="187" y="316"/>
                  </a:cubicBezTo>
                  <a:cubicBezTo>
                    <a:pt x="183" y="316"/>
                    <a:pt x="180" y="333"/>
                    <a:pt x="172" y="332"/>
                  </a:cubicBezTo>
                  <a:cubicBezTo>
                    <a:pt x="165" y="332"/>
                    <a:pt x="161" y="314"/>
                    <a:pt x="155" y="310"/>
                  </a:cubicBezTo>
                  <a:cubicBezTo>
                    <a:pt x="149" y="305"/>
                    <a:pt x="143" y="305"/>
                    <a:pt x="148" y="312"/>
                  </a:cubicBezTo>
                  <a:cubicBezTo>
                    <a:pt x="154" y="319"/>
                    <a:pt x="144" y="314"/>
                    <a:pt x="144" y="318"/>
                  </a:cubicBezTo>
                  <a:cubicBezTo>
                    <a:pt x="145" y="323"/>
                    <a:pt x="136" y="328"/>
                    <a:pt x="136" y="326"/>
                  </a:cubicBezTo>
                  <a:cubicBezTo>
                    <a:pt x="136" y="323"/>
                    <a:pt x="131" y="320"/>
                    <a:pt x="125" y="327"/>
                  </a:cubicBezTo>
                  <a:cubicBezTo>
                    <a:pt x="119" y="334"/>
                    <a:pt x="115" y="333"/>
                    <a:pt x="114" y="331"/>
                  </a:cubicBezTo>
                  <a:cubicBezTo>
                    <a:pt x="114" y="328"/>
                    <a:pt x="96" y="337"/>
                    <a:pt x="97" y="340"/>
                  </a:cubicBezTo>
                  <a:cubicBezTo>
                    <a:pt x="98" y="343"/>
                    <a:pt x="94" y="346"/>
                    <a:pt x="89" y="345"/>
                  </a:cubicBezTo>
                  <a:cubicBezTo>
                    <a:pt x="85" y="345"/>
                    <a:pt x="88" y="341"/>
                    <a:pt x="92" y="339"/>
                  </a:cubicBezTo>
                  <a:cubicBezTo>
                    <a:pt x="96" y="337"/>
                    <a:pt x="108" y="328"/>
                    <a:pt x="114" y="327"/>
                  </a:cubicBezTo>
                  <a:cubicBezTo>
                    <a:pt x="120" y="326"/>
                    <a:pt x="131" y="321"/>
                    <a:pt x="132" y="318"/>
                  </a:cubicBezTo>
                  <a:cubicBezTo>
                    <a:pt x="132" y="315"/>
                    <a:pt x="126" y="318"/>
                    <a:pt x="122" y="317"/>
                  </a:cubicBezTo>
                  <a:cubicBezTo>
                    <a:pt x="118" y="316"/>
                    <a:pt x="111" y="321"/>
                    <a:pt x="104" y="324"/>
                  </a:cubicBezTo>
                  <a:cubicBezTo>
                    <a:pt x="97" y="327"/>
                    <a:pt x="90" y="326"/>
                    <a:pt x="92" y="330"/>
                  </a:cubicBezTo>
                  <a:cubicBezTo>
                    <a:pt x="94" y="334"/>
                    <a:pt x="85" y="329"/>
                    <a:pt x="84" y="332"/>
                  </a:cubicBezTo>
                  <a:cubicBezTo>
                    <a:pt x="82" y="335"/>
                    <a:pt x="79" y="332"/>
                    <a:pt x="81" y="330"/>
                  </a:cubicBezTo>
                  <a:cubicBezTo>
                    <a:pt x="84" y="329"/>
                    <a:pt x="75" y="326"/>
                    <a:pt x="75" y="328"/>
                  </a:cubicBezTo>
                  <a:cubicBezTo>
                    <a:pt x="75" y="329"/>
                    <a:pt x="74" y="332"/>
                    <a:pt x="68" y="332"/>
                  </a:cubicBezTo>
                  <a:cubicBezTo>
                    <a:pt x="62" y="332"/>
                    <a:pt x="56" y="336"/>
                    <a:pt x="60" y="339"/>
                  </a:cubicBezTo>
                  <a:cubicBezTo>
                    <a:pt x="64" y="342"/>
                    <a:pt x="66" y="343"/>
                    <a:pt x="64" y="345"/>
                  </a:cubicBezTo>
                  <a:cubicBezTo>
                    <a:pt x="62" y="347"/>
                    <a:pt x="56" y="340"/>
                    <a:pt x="47" y="341"/>
                  </a:cubicBezTo>
                  <a:cubicBezTo>
                    <a:pt x="38" y="342"/>
                    <a:pt x="21" y="331"/>
                    <a:pt x="21" y="329"/>
                  </a:cubicBezTo>
                  <a:cubicBezTo>
                    <a:pt x="21" y="326"/>
                    <a:pt x="9" y="328"/>
                    <a:pt x="0" y="327"/>
                  </a:cubicBezTo>
                  <a:cubicBezTo>
                    <a:pt x="0" y="500"/>
                    <a:pt x="0" y="500"/>
                    <a:pt x="0" y="500"/>
                  </a:cubicBezTo>
                  <a:cubicBezTo>
                    <a:pt x="0" y="500"/>
                    <a:pt x="4" y="503"/>
                    <a:pt x="6" y="501"/>
                  </a:cubicBezTo>
                  <a:cubicBezTo>
                    <a:pt x="8" y="499"/>
                    <a:pt x="11" y="502"/>
                    <a:pt x="16" y="499"/>
                  </a:cubicBezTo>
                  <a:cubicBezTo>
                    <a:pt x="22" y="496"/>
                    <a:pt x="24" y="502"/>
                    <a:pt x="24" y="505"/>
                  </a:cubicBezTo>
                  <a:cubicBezTo>
                    <a:pt x="24" y="507"/>
                    <a:pt x="32" y="512"/>
                    <a:pt x="35" y="516"/>
                  </a:cubicBezTo>
                  <a:cubicBezTo>
                    <a:pt x="39" y="520"/>
                    <a:pt x="40" y="524"/>
                    <a:pt x="44" y="522"/>
                  </a:cubicBezTo>
                  <a:cubicBezTo>
                    <a:pt x="48" y="519"/>
                    <a:pt x="54" y="518"/>
                    <a:pt x="54" y="514"/>
                  </a:cubicBezTo>
                  <a:cubicBezTo>
                    <a:pt x="54" y="509"/>
                    <a:pt x="70" y="509"/>
                    <a:pt x="70" y="514"/>
                  </a:cubicBezTo>
                  <a:cubicBezTo>
                    <a:pt x="70" y="520"/>
                    <a:pt x="85" y="527"/>
                    <a:pt x="94" y="542"/>
                  </a:cubicBezTo>
                  <a:cubicBezTo>
                    <a:pt x="103" y="557"/>
                    <a:pt x="101" y="561"/>
                    <a:pt x="114" y="566"/>
                  </a:cubicBezTo>
                  <a:cubicBezTo>
                    <a:pt x="127" y="571"/>
                    <a:pt x="126" y="573"/>
                    <a:pt x="125" y="578"/>
                  </a:cubicBezTo>
                  <a:cubicBezTo>
                    <a:pt x="123" y="582"/>
                    <a:pt x="132" y="584"/>
                    <a:pt x="127" y="588"/>
                  </a:cubicBezTo>
                  <a:cubicBezTo>
                    <a:pt x="125" y="589"/>
                    <a:pt x="122" y="591"/>
                    <a:pt x="119" y="593"/>
                  </a:cubicBezTo>
                  <a:cubicBezTo>
                    <a:pt x="120" y="595"/>
                    <a:pt x="122" y="597"/>
                    <a:pt x="124" y="599"/>
                  </a:cubicBezTo>
                  <a:cubicBezTo>
                    <a:pt x="127" y="602"/>
                    <a:pt x="119" y="602"/>
                    <a:pt x="121" y="604"/>
                  </a:cubicBezTo>
                  <a:cubicBezTo>
                    <a:pt x="124" y="606"/>
                    <a:pt x="121" y="610"/>
                    <a:pt x="123" y="612"/>
                  </a:cubicBezTo>
                  <a:cubicBezTo>
                    <a:pt x="126" y="615"/>
                    <a:pt x="130" y="614"/>
                    <a:pt x="133" y="612"/>
                  </a:cubicBezTo>
                  <a:cubicBezTo>
                    <a:pt x="136" y="610"/>
                    <a:pt x="138" y="615"/>
                    <a:pt x="135" y="618"/>
                  </a:cubicBezTo>
                  <a:cubicBezTo>
                    <a:pt x="133" y="622"/>
                    <a:pt x="138" y="625"/>
                    <a:pt x="140" y="622"/>
                  </a:cubicBezTo>
                  <a:cubicBezTo>
                    <a:pt x="142" y="619"/>
                    <a:pt x="147" y="627"/>
                    <a:pt x="149" y="628"/>
                  </a:cubicBezTo>
                  <a:cubicBezTo>
                    <a:pt x="152" y="629"/>
                    <a:pt x="154" y="633"/>
                    <a:pt x="150" y="633"/>
                  </a:cubicBezTo>
                  <a:cubicBezTo>
                    <a:pt x="146" y="633"/>
                    <a:pt x="147" y="639"/>
                    <a:pt x="150" y="640"/>
                  </a:cubicBezTo>
                  <a:cubicBezTo>
                    <a:pt x="152" y="640"/>
                    <a:pt x="152" y="643"/>
                    <a:pt x="152" y="646"/>
                  </a:cubicBezTo>
                  <a:cubicBezTo>
                    <a:pt x="152" y="648"/>
                    <a:pt x="161" y="651"/>
                    <a:pt x="164" y="650"/>
                  </a:cubicBezTo>
                  <a:cubicBezTo>
                    <a:pt x="167" y="649"/>
                    <a:pt x="170" y="652"/>
                    <a:pt x="172" y="655"/>
                  </a:cubicBezTo>
                  <a:cubicBezTo>
                    <a:pt x="173" y="658"/>
                    <a:pt x="179" y="660"/>
                    <a:pt x="182" y="658"/>
                  </a:cubicBezTo>
                  <a:cubicBezTo>
                    <a:pt x="184" y="656"/>
                    <a:pt x="185" y="661"/>
                    <a:pt x="186" y="665"/>
                  </a:cubicBezTo>
                  <a:cubicBezTo>
                    <a:pt x="186" y="668"/>
                    <a:pt x="191" y="666"/>
                    <a:pt x="194" y="666"/>
                  </a:cubicBezTo>
                  <a:cubicBezTo>
                    <a:pt x="197" y="666"/>
                    <a:pt x="199" y="670"/>
                    <a:pt x="201" y="669"/>
                  </a:cubicBezTo>
                  <a:cubicBezTo>
                    <a:pt x="206" y="667"/>
                    <a:pt x="207" y="675"/>
                    <a:pt x="210" y="680"/>
                  </a:cubicBezTo>
                  <a:cubicBezTo>
                    <a:pt x="520" y="678"/>
                    <a:pt x="520" y="678"/>
                    <a:pt x="520" y="678"/>
                  </a:cubicBezTo>
                  <a:cubicBezTo>
                    <a:pt x="520" y="678"/>
                    <a:pt x="521" y="670"/>
                    <a:pt x="524" y="673"/>
                  </a:cubicBezTo>
                  <a:cubicBezTo>
                    <a:pt x="528" y="676"/>
                    <a:pt x="525" y="680"/>
                    <a:pt x="529" y="682"/>
                  </a:cubicBezTo>
                  <a:cubicBezTo>
                    <a:pt x="533" y="683"/>
                    <a:pt x="536" y="686"/>
                    <a:pt x="539" y="685"/>
                  </a:cubicBezTo>
                  <a:cubicBezTo>
                    <a:pt x="541" y="684"/>
                    <a:pt x="545" y="681"/>
                    <a:pt x="549" y="685"/>
                  </a:cubicBezTo>
                  <a:cubicBezTo>
                    <a:pt x="553" y="690"/>
                    <a:pt x="556" y="686"/>
                    <a:pt x="558" y="689"/>
                  </a:cubicBezTo>
                  <a:cubicBezTo>
                    <a:pt x="561" y="692"/>
                    <a:pt x="565" y="694"/>
                    <a:pt x="568" y="691"/>
                  </a:cubicBezTo>
                  <a:cubicBezTo>
                    <a:pt x="570" y="688"/>
                    <a:pt x="580" y="691"/>
                    <a:pt x="584" y="693"/>
                  </a:cubicBezTo>
                  <a:cubicBezTo>
                    <a:pt x="590" y="688"/>
                    <a:pt x="594" y="679"/>
                    <a:pt x="599" y="679"/>
                  </a:cubicBezTo>
                  <a:cubicBezTo>
                    <a:pt x="605" y="679"/>
                    <a:pt x="622" y="681"/>
                    <a:pt x="623" y="689"/>
                  </a:cubicBezTo>
                  <a:cubicBezTo>
                    <a:pt x="624" y="698"/>
                    <a:pt x="634" y="690"/>
                    <a:pt x="635" y="698"/>
                  </a:cubicBezTo>
                  <a:cubicBezTo>
                    <a:pt x="636" y="704"/>
                    <a:pt x="642" y="710"/>
                    <a:pt x="641" y="713"/>
                  </a:cubicBezTo>
                  <a:cubicBezTo>
                    <a:pt x="643" y="714"/>
                    <a:pt x="645" y="716"/>
                    <a:pt x="648" y="718"/>
                  </a:cubicBezTo>
                  <a:cubicBezTo>
                    <a:pt x="651" y="717"/>
                    <a:pt x="659" y="718"/>
                    <a:pt x="665" y="720"/>
                  </a:cubicBezTo>
                  <a:cubicBezTo>
                    <a:pt x="672" y="723"/>
                    <a:pt x="682" y="717"/>
                    <a:pt x="686" y="726"/>
                  </a:cubicBezTo>
                  <a:cubicBezTo>
                    <a:pt x="689" y="734"/>
                    <a:pt x="697" y="740"/>
                    <a:pt x="690" y="741"/>
                  </a:cubicBezTo>
                  <a:cubicBezTo>
                    <a:pt x="683" y="742"/>
                    <a:pt x="675" y="733"/>
                    <a:pt x="675" y="738"/>
                  </a:cubicBezTo>
                  <a:cubicBezTo>
                    <a:pt x="676" y="743"/>
                    <a:pt x="672" y="740"/>
                    <a:pt x="672" y="748"/>
                  </a:cubicBezTo>
                  <a:cubicBezTo>
                    <a:pt x="672" y="755"/>
                    <a:pt x="667" y="766"/>
                    <a:pt x="664" y="765"/>
                  </a:cubicBezTo>
                  <a:cubicBezTo>
                    <a:pt x="664" y="765"/>
                    <a:pt x="664" y="765"/>
                    <a:pt x="664" y="765"/>
                  </a:cubicBezTo>
                  <a:cubicBezTo>
                    <a:pt x="663" y="768"/>
                    <a:pt x="663" y="771"/>
                    <a:pt x="665" y="774"/>
                  </a:cubicBezTo>
                  <a:cubicBezTo>
                    <a:pt x="669" y="771"/>
                    <a:pt x="675" y="766"/>
                    <a:pt x="679" y="767"/>
                  </a:cubicBezTo>
                  <a:cubicBezTo>
                    <a:pt x="687" y="767"/>
                    <a:pt x="689" y="772"/>
                    <a:pt x="694" y="768"/>
                  </a:cubicBezTo>
                  <a:cubicBezTo>
                    <a:pt x="699" y="765"/>
                    <a:pt x="700" y="763"/>
                    <a:pt x="701" y="766"/>
                  </a:cubicBezTo>
                  <a:cubicBezTo>
                    <a:pt x="701" y="766"/>
                    <a:pt x="701" y="766"/>
                    <a:pt x="701" y="767"/>
                  </a:cubicBezTo>
                  <a:cubicBezTo>
                    <a:pt x="703" y="766"/>
                    <a:pt x="704" y="765"/>
                    <a:pt x="704" y="764"/>
                  </a:cubicBezTo>
                  <a:cubicBezTo>
                    <a:pt x="704" y="763"/>
                    <a:pt x="704" y="761"/>
                    <a:pt x="703" y="759"/>
                  </a:cubicBezTo>
                  <a:cubicBezTo>
                    <a:pt x="698" y="760"/>
                    <a:pt x="697" y="760"/>
                    <a:pt x="695" y="757"/>
                  </a:cubicBezTo>
                  <a:cubicBezTo>
                    <a:pt x="693" y="752"/>
                    <a:pt x="710" y="747"/>
                    <a:pt x="718" y="748"/>
                  </a:cubicBezTo>
                  <a:cubicBezTo>
                    <a:pt x="726" y="749"/>
                    <a:pt x="731" y="744"/>
                    <a:pt x="734" y="747"/>
                  </a:cubicBezTo>
                  <a:cubicBezTo>
                    <a:pt x="739" y="743"/>
                    <a:pt x="747" y="736"/>
                    <a:pt x="749" y="736"/>
                  </a:cubicBezTo>
                  <a:cubicBezTo>
                    <a:pt x="752" y="736"/>
                    <a:pt x="788" y="735"/>
                    <a:pt x="788" y="735"/>
                  </a:cubicBezTo>
                  <a:cubicBezTo>
                    <a:pt x="788" y="735"/>
                    <a:pt x="800" y="728"/>
                    <a:pt x="802" y="721"/>
                  </a:cubicBezTo>
                  <a:cubicBezTo>
                    <a:pt x="803" y="714"/>
                    <a:pt x="811" y="697"/>
                    <a:pt x="816" y="701"/>
                  </a:cubicBezTo>
                  <a:cubicBezTo>
                    <a:pt x="821" y="704"/>
                    <a:pt x="831" y="702"/>
                    <a:pt x="831" y="705"/>
                  </a:cubicBezTo>
                  <a:cubicBezTo>
                    <a:pt x="831" y="708"/>
                    <a:pt x="828" y="719"/>
                    <a:pt x="841" y="736"/>
                  </a:cubicBezTo>
                  <a:cubicBezTo>
                    <a:pt x="845" y="733"/>
                    <a:pt x="850" y="731"/>
                    <a:pt x="852" y="731"/>
                  </a:cubicBezTo>
                  <a:cubicBezTo>
                    <a:pt x="857" y="732"/>
                    <a:pt x="864" y="726"/>
                    <a:pt x="866" y="722"/>
                  </a:cubicBezTo>
                  <a:cubicBezTo>
                    <a:pt x="868" y="718"/>
                    <a:pt x="870" y="725"/>
                    <a:pt x="866" y="727"/>
                  </a:cubicBezTo>
                  <a:cubicBezTo>
                    <a:pt x="862" y="728"/>
                    <a:pt x="870" y="731"/>
                    <a:pt x="877" y="731"/>
                  </a:cubicBezTo>
                  <a:cubicBezTo>
                    <a:pt x="884" y="730"/>
                    <a:pt x="873" y="733"/>
                    <a:pt x="868" y="733"/>
                  </a:cubicBezTo>
                  <a:cubicBezTo>
                    <a:pt x="863" y="733"/>
                    <a:pt x="861" y="733"/>
                    <a:pt x="854" y="740"/>
                  </a:cubicBezTo>
                  <a:cubicBezTo>
                    <a:pt x="847" y="747"/>
                    <a:pt x="848" y="749"/>
                    <a:pt x="852" y="753"/>
                  </a:cubicBezTo>
                  <a:cubicBezTo>
                    <a:pt x="856" y="756"/>
                    <a:pt x="862" y="755"/>
                    <a:pt x="867" y="750"/>
                  </a:cubicBezTo>
                  <a:cubicBezTo>
                    <a:pt x="873" y="745"/>
                    <a:pt x="872" y="741"/>
                    <a:pt x="878" y="741"/>
                  </a:cubicBezTo>
                  <a:cubicBezTo>
                    <a:pt x="883" y="741"/>
                    <a:pt x="898" y="736"/>
                    <a:pt x="904" y="734"/>
                  </a:cubicBezTo>
                  <a:cubicBezTo>
                    <a:pt x="910" y="732"/>
                    <a:pt x="906" y="731"/>
                    <a:pt x="906" y="728"/>
                  </a:cubicBezTo>
                  <a:cubicBezTo>
                    <a:pt x="906" y="725"/>
                    <a:pt x="917" y="725"/>
                    <a:pt x="921" y="723"/>
                  </a:cubicBezTo>
                  <a:cubicBezTo>
                    <a:pt x="925" y="720"/>
                    <a:pt x="920" y="718"/>
                    <a:pt x="917" y="718"/>
                  </a:cubicBezTo>
                  <a:close/>
                  <a:moveTo>
                    <a:pt x="266" y="394"/>
                  </a:moveTo>
                  <a:cubicBezTo>
                    <a:pt x="260" y="402"/>
                    <a:pt x="257" y="403"/>
                    <a:pt x="251" y="402"/>
                  </a:cubicBezTo>
                  <a:cubicBezTo>
                    <a:pt x="244" y="401"/>
                    <a:pt x="240" y="404"/>
                    <a:pt x="243" y="407"/>
                  </a:cubicBezTo>
                  <a:cubicBezTo>
                    <a:pt x="246" y="409"/>
                    <a:pt x="247" y="411"/>
                    <a:pt x="240" y="413"/>
                  </a:cubicBezTo>
                  <a:cubicBezTo>
                    <a:pt x="233" y="414"/>
                    <a:pt x="228" y="420"/>
                    <a:pt x="225" y="419"/>
                  </a:cubicBezTo>
                  <a:cubicBezTo>
                    <a:pt x="223" y="418"/>
                    <a:pt x="237" y="408"/>
                    <a:pt x="234" y="405"/>
                  </a:cubicBezTo>
                  <a:cubicBezTo>
                    <a:pt x="230" y="402"/>
                    <a:pt x="220" y="410"/>
                    <a:pt x="220" y="413"/>
                  </a:cubicBezTo>
                  <a:cubicBezTo>
                    <a:pt x="220" y="417"/>
                    <a:pt x="214" y="417"/>
                    <a:pt x="210" y="417"/>
                  </a:cubicBezTo>
                  <a:cubicBezTo>
                    <a:pt x="206" y="416"/>
                    <a:pt x="201" y="413"/>
                    <a:pt x="205" y="412"/>
                  </a:cubicBezTo>
                  <a:cubicBezTo>
                    <a:pt x="209" y="412"/>
                    <a:pt x="206" y="408"/>
                    <a:pt x="211" y="406"/>
                  </a:cubicBezTo>
                  <a:cubicBezTo>
                    <a:pt x="217" y="404"/>
                    <a:pt x="210" y="401"/>
                    <a:pt x="212" y="399"/>
                  </a:cubicBezTo>
                  <a:cubicBezTo>
                    <a:pt x="214" y="397"/>
                    <a:pt x="224" y="401"/>
                    <a:pt x="224" y="397"/>
                  </a:cubicBezTo>
                  <a:cubicBezTo>
                    <a:pt x="225" y="393"/>
                    <a:pt x="214" y="390"/>
                    <a:pt x="210" y="392"/>
                  </a:cubicBezTo>
                  <a:cubicBezTo>
                    <a:pt x="207" y="394"/>
                    <a:pt x="198" y="400"/>
                    <a:pt x="188" y="396"/>
                  </a:cubicBezTo>
                  <a:cubicBezTo>
                    <a:pt x="185" y="394"/>
                    <a:pt x="213" y="391"/>
                    <a:pt x="218" y="387"/>
                  </a:cubicBezTo>
                  <a:cubicBezTo>
                    <a:pt x="223" y="382"/>
                    <a:pt x="244" y="377"/>
                    <a:pt x="246" y="381"/>
                  </a:cubicBezTo>
                  <a:cubicBezTo>
                    <a:pt x="248" y="385"/>
                    <a:pt x="235" y="388"/>
                    <a:pt x="241" y="392"/>
                  </a:cubicBezTo>
                  <a:cubicBezTo>
                    <a:pt x="247" y="395"/>
                    <a:pt x="258" y="393"/>
                    <a:pt x="260" y="389"/>
                  </a:cubicBezTo>
                  <a:cubicBezTo>
                    <a:pt x="262" y="385"/>
                    <a:pt x="273" y="386"/>
                    <a:pt x="266" y="394"/>
                  </a:cubicBezTo>
                  <a:close/>
                  <a:moveTo>
                    <a:pt x="329" y="474"/>
                  </a:moveTo>
                  <a:cubicBezTo>
                    <a:pt x="322" y="481"/>
                    <a:pt x="322" y="479"/>
                    <a:pt x="315" y="480"/>
                  </a:cubicBezTo>
                  <a:cubicBezTo>
                    <a:pt x="309" y="482"/>
                    <a:pt x="314" y="488"/>
                    <a:pt x="306" y="489"/>
                  </a:cubicBezTo>
                  <a:cubicBezTo>
                    <a:pt x="298" y="490"/>
                    <a:pt x="278" y="490"/>
                    <a:pt x="275" y="486"/>
                  </a:cubicBezTo>
                  <a:cubicBezTo>
                    <a:pt x="274" y="484"/>
                    <a:pt x="286" y="485"/>
                    <a:pt x="287" y="482"/>
                  </a:cubicBezTo>
                  <a:cubicBezTo>
                    <a:pt x="288" y="479"/>
                    <a:pt x="291" y="473"/>
                    <a:pt x="296" y="473"/>
                  </a:cubicBezTo>
                  <a:cubicBezTo>
                    <a:pt x="301" y="473"/>
                    <a:pt x="300" y="467"/>
                    <a:pt x="292" y="463"/>
                  </a:cubicBezTo>
                  <a:cubicBezTo>
                    <a:pt x="284" y="459"/>
                    <a:pt x="304" y="456"/>
                    <a:pt x="308" y="463"/>
                  </a:cubicBezTo>
                  <a:cubicBezTo>
                    <a:pt x="313" y="469"/>
                    <a:pt x="321" y="473"/>
                    <a:pt x="326" y="469"/>
                  </a:cubicBezTo>
                  <a:cubicBezTo>
                    <a:pt x="330" y="464"/>
                    <a:pt x="356" y="452"/>
                    <a:pt x="356" y="458"/>
                  </a:cubicBezTo>
                  <a:cubicBezTo>
                    <a:pt x="356" y="464"/>
                    <a:pt x="337" y="468"/>
                    <a:pt x="329" y="474"/>
                  </a:cubicBezTo>
                  <a:close/>
                  <a:moveTo>
                    <a:pt x="503" y="656"/>
                  </a:moveTo>
                  <a:cubicBezTo>
                    <a:pt x="498" y="657"/>
                    <a:pt x="504" y="642"/>
                    <a:pt x="494" y="636"/>
                  </a:cubicBezTo>
                  <a:cubicBezTo>
                    <a:pt x="482" y="630"/>
                    <a:pt x="477" y="618"/>
                    <a:pt x="477" y="611"/>
                  </a:cubicBezTo>
                  <a:cubicBezTo>
                    <a:pt x="477" y="605"/>
                    <a:pt x="487" y="602"/>
                    <a:pt x="491" y="607"/>
                  </a:cubicBezTo>
                  <a:cubicBezTo>
                    <a:pt x="495" y="612"/>
                    <a:pt x="501" y="632"/>
                    <a:pt x="504" y="639"/>
                  </a:cubicBezTo>
                  <a:cubicBezTo>
                    <a:pt x="508" y="645"/>
                    <a:pt x="508" y="656"/>
                    <a:pt x="503" y="65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4" name="Freeform 125"/>
            <p:cNvSpPr>
              <a:spLocks noEditPoints="1"/>
            </p:cNvSpPr>
            <p:nvPr/>
          </p:nvSpPr>
          <p:spPr bwMode="auto">
            <a:xfrm>
              <a:off x="714375" y="1360488"/>
              <a:ext cx="2192338" cy="1346200"/>
            </a:xfrm>
            <a:custGeom>
              <a:avLst/>
              <a:gdLst/>
              <a:ahLst/>
              <a:cxnLst>
                <a:cxn ang="0">
                  <a:pos x="350" y="230"/>
                </a:cxn>
                <a:cxn ang="0">
                  <a:pos x="306" y="35"/>
                </a:cxn>
                <a:cxn ang="0">
                  <a:pos x="185" y="21"/>
                </a:cxn>
                <a:cxn ang="0">
                  <a:pos x="135" y="10"/>
                </a:cxn>
                <a:cxn ang="0">
                  <a:pos x="93" y="21"/>
                </a:cxn>
                <a:cxn ang="0">
                  <a:pos x="19" y="59"/>
                </a:cxn>
                <a:cxn ang="0">
                  <a:pos x="71" y="103"/>
                </a:cxn>
                <a:cxn ang="0">
                  <a:pos x="17" y="106"/>
                </a:cxn>
                <a:cxn ang="0">
                  <a:pos x="59" y="136"/>
                </a:cxn>
                <a:cxn ang="0">
                  <a:pos x="43" y="158"/>
                </a:cxn>
                <a:cxn ang="0">
                  <a:pos x="45" y="219"/>
                </a:cxn>
                <a:cxn ang="0">
                  <a:pos x="96" y="236"/>
                </a:cxn>
                <a:cxn ang="0">
                  <a:pos x="102" y="269"/>
                </a:cxn>
                <a:cxn ang="0">
                  <a:pos x="84" y="287"/>
                </a:cxn>
                <a:cxn ang="0">
                  <a:pos x="147" y="250"/>
                </a:cxn>
                <a:cxn ang="0">
                  <a:pos x="173" y="213"/>
                </a:cxn>
                <a:cxn ang="0">
                  <a:pos x="191" y="201"/>
                </a:cxn>
                <a:cxn ang="0">
                  <a:pos x="226" y="215"/>
                </a:cxn>
                <a:cxn ang="0">
                  <a:pos x="248" y="202"/>
                </a:cxn>
                <a:cxn ang="0">
                  <a:pos x="276" y="213"/>
                </a:cxn>
                <a:cxn ang="0">
                  <a:pos x="340" y="232"/>
                </a:cxn>
                <a:cxn ang="0">
                  <a:pos x="375" y="248"/>
                </a:cxn>
                <a:cxn ang="0">
                  <a:pos x="376" y="261"/>
                </a:cxn>
                <a:cxn ang="0">
                  <a:pos x="389" y="263"/>
                </a:cxn>
                <a:cxn ang="0">
                  <a:pos x="401" y="274"/>
                </a:cxn>
                <a:cxn ang="0">
                  <a:pos x="396" y="300"/>
                </a:cxn>
                <a:cxn ang="0">
                  <a:pos x="421" y="299"/>
                </a:cxn>
                <a:cxn ang="0">
                  <a:pos x="15" y="313"/>
                </a:cxn>
                <a:cxn ang="0">
                  <a:pos x="178" y="240"/>
                </a:cxn>
                <a:cxn ang="0">
                  <a:pos x="177" y="256"/>
                </a:cxn>
                <a:cxn ang="0">
                  <a:pos x="25" y="219"/>
                </a:cxn>
                <a:cxn ang="0">
                  <a:pos x="1094" y="443"/>
                </a:cxn>
                <a:cxn ang="0">
                  <a:pos x="1010" y="472"/>
                </a:cxn>
                <a:cxn ang="0">
                  <a:pos x="970" y="473"/>
                </a:cxn>
                <a:cxn ang="0">
                  <a:pos x="926" y="471"/>
                </a:cxn>
                <a:cxn ang="0">
                  <a:pos x="954" y="426"/>
                </a:cxn>
                <a:cxn ang="0">
                  <a:pos x="902" y="410"/>
                </a:cxn>
                <a:cxn ang="0">
                  <a:pos x="864" y="397"/>
                </a:cxn>
                <a:cxn ang="0">
                  <a:pos x="516" y="388"/>
                </a:cxn>
                <a:cxn ang="0">
                  <a:pos x="510" y="395"/>
                </a:cxn>
                <a:cxn ang="0">
                  <a:pos x="501" y="436"/>
                </a:cxn>
                <a:cxn ang="0">
                  <a:pos x="513" y="539"/>
                </a:cxn>
                <a:cxn ang="0">
                  <a:pos x="557" y="590"/>
                </a:cxn>
                <a:cxn ang="0">
                  <a:pos x="647" y="625"/>
                </a:cxn>
                <a:cxn ang="0">
                  <a:pos x="724" y="647"/>
                </a:cxn>
                <a:cxn ang="0">
                  <a:pos x="783" y="685"/>
                </a:cxn>
                <a:cxn ang="0">
                  <a:pos x="818" y="658"/>
                </a:cxn>
                <a:cxn ang="0">
                  <a:pos x="862" y="644"/>
                </a:cxn>
                <a:cxn ang="0">
                  <a:pos x="889" y="641"/>
                </a:cxn>
                <a:cxn ang="0">
                  <a:pos x="944" y="645"/>
                </a:cxn>
                <a:cxn ang="0">
                  <a:pos x="983" y="699"/>
                </a:cxn>
                <a:cxn ang="0">
                  <a:pos x="994" y="608"/>
                </a:cxn>
                <a:cxn ang="0">
                  <a:pos x="1036" y="571"/>
                </a:cxn>
                <a:cxn ang="0">
                  <a:pos x="1032" y="539"/>
                </a:cxn>
                <a:cxn ang="0">
                  <a:pos x="1049" y="541"/>
                </a:cxn>
                <a:cxn ang="0">
                  <a:pos x="1088" y="499"/>
                </a:cxn>
                <a:cxn ang="0">
                  <a:pos x="1102" y="475"/>
                </a:cxn>
                <a:cxn ang="0">
                  <a:pos x="1137" y="413"/>
                </a:cxn>
              </a:cxnLst>
              <a:rect l="0" t="0" r="r" b="b"/>
              <a:pathLst>
                <a:path w="1147" h="705">
                  <a:moveTo>
                    <a:pt x="431" y="286"/>
                  </a:moveTo>
                  <a:cubicBezTo>
                    <a:pt x="432" y="281"/>
                    <a:pt x="433" y="279"/>
                    <a:pt x="420" y="274"/>
                  </a:cubicBezTo>
                  <a:cubicBezTo>
                    <a:pt x="407" y="269"/>
                    <a:pt x="409" y="265"/>
                    <a:pt x="400" y="250"/>
                  </a:cubicBezTo>
                  <a:cubicBezTo>
                    <a:pt x="391" y="235"/>
                    <a:pt x="376" y="228"/>
                    <a:pt x="376" y="222"/>
                  </a:cubicBezTo>
                  <a:cubicBezTo>
                    <a:pt x="376" y="217"/>
                    <a:pt x="360" y="217"/>
                    <a:pt x="360" y="222"/>
                  </a:cubicBezTo>
                  <a:cubicBezTo>
                    <a:pt x="360" y="226"/>
                    <a:pt x="354" y="227"/>
                    <a:pt x="350" y="230"/>
                  </a:cubicBezTo>
                  <a:cubicBezTo>
                    <a:pt x="346" y="232"/>
                    <a:pt x="345" y="228"/>
                    <a:pt x="341" y="224"/>
                  </a:cubicBezTo>
                  <a:cubicBezTo>
                    <a:pt x="338" y="220"/>
                    <a:pt x="330" y="215"/>
                    <a:pt x="330" y="213"/>
                  </a:cubicBezTo>
                  <a:cubicBezTo>
                    <a:pt x="330" y="210"/>
                    <a:pt x="328" y="204"/>
                    <a:pt x="322" y="207"/>
                  </a:cubicBezTo>
                  <a:cubicBezTo>
                    <a:pt x="317" y="210"/>
                    <a:pt x="314" y="207"/>
                    <a:pt x="312" y="209"/>
                  </a:cubicBezTo>
                  <a:cubicBezTo>
                    <a:pt x="310" y="211"/>
                    <a:pt x="306" y="208"/>
                    <a:pt x="306" y="208"/>
                  </a:cubicBezTo>
                  <a:cubicBezTo>
                    <a:pt x="306" y="35"/>
                    <a:pt x="306" y="35"/>
                    <a:pt x="306" y="35"/>
                  </a:cubicBezTo>
                  <a:cubicBezTo>
                    <a:pt x="304" y="35"/>
                    <a:pt x="302" y="34"/>
                    <a:pt x="301" y="34"/>
                  </a:cubicBezTo>
                  <a:cubicBezTo>
                    <a:pt x="294" y="31"/>
                    <a:pt x="283" y="26"/>
                    <a:pt x="277" y="27"/>
                  </a:cubicBezTo>
                  <a:cubicBezTo>
                    <a:pt x="271" y="29"/>
                    <a:pt x="260" y="30"/>
                    <a:pt x="256" y="28"/>
                  </a:cubicBezTo>
                  <a:cubicBezTo>
                    <a:pt x="252" y="26"/>
                    <a:pt x="246" y="24"/>
                    <a:pt x="238" y="26"/>
                  </a:cubicBezTo>
                  <a:cubicBezTo>
                    <a:pt x="230" y="27"/>
                    <a:pt x="225" y="21"/>
                    <a:pt x="214" y="19"/>
                  </a:cubicBezTo>
                  <a:cubicBezTo>
                    <a:pt x="204" y="16"/>
                    <a:pt x="189" y="19"/>
                    <a:pt x="185" y="21"/>
                  </a:cubicBezTo>
                  <a:cubicBezTo>
                    <a:pt x="182" y="22"/>
                    <a:pt x="183" y="17"/>
                    <a:pt x="178" y="17"/>
                  </a:cubicBezTo>
                  <a:cubicBezTo>
                    <a:pt x="174" y="18"/>
                    <a:pt x="177" y="15"/>
                    <a:pt x="175" y="12"/>
                  </a:cubicBezTo>
                  <a:cubicBezTo>
                    <a:pt x="172" y="8"/>
                    <a:pt x="160" y="11"/>
                    <a:pt x="155" y="12"/>
                  </a:cubicBezTo>
                  <a:cubicBezTo>
                    <a:pt x="151" y="12"/>
                    <a:pt x="149" y="10"/>
                    <a:pt x="150" y="7"/>
                  </a:cubicBezTo>
                  <a:cubicBezTo>
                    <a:pt x="150" y="5"/>
                    <a:pt x="146" y="6"/>
                    <a:pt x="144" y="9"/>
                  </a:cubicBezTo>
                  <a:cubicBezTo>
                    <a:pt x="142" y="12"/>
                    <a:pt x="137" y="12"/>
                    <a:pt x="135" y="10"/>
                  </a:cubicBezTo>
                  <a:cubicBezTo>
                    <a:pt x="133" y="8"/>
                    <a:pt x="139" y="8"/>
                    <a:pt x="140" y="5"/>
                  </a:cubicBezTo>
                  <a:cubicBezTo>
                    <a:pt x="140" y="3"/>
                    <a:pt x="133" y="2"/>
                    <a:pt x="131" y="1"/>
                  </a:cubicBezTo>
                  <a:cubicBezTo>
                    <a:pt x="128" y="0"/>
                    <a:pt x="124" y="4"/>
                    <a:pt x="119" y="8"/>
                  </a:cubicBezTo>
                  <a:cubicBezTo>
                    <a:pt x="114" y="13"/>
                    <a:pt x="106" y="13"/>
                    <a:pt x="101" y="12"/>
                  </a:cubicBezTo>
                  <a:cubicBezTo>
                    <a:pt x="96" y="12"/>
                    <a:pt x="90" y="13"/>
                    <a:pt x="91" y="15"/>
                  </a:cubicBezTo>
                  <a:cubicBezTo>
                    <a:pt x="91" y="18"/>
                    <a:pt x="97" y="18"/>
                    <a:pt x="93" y="21"/>
                  </a:cubicBezTo>
                  <a:cubicBezTo>
                    <a:pt x="90" y="25"/>
                    <a:pt x="88" y="17"/>
                    <a:pt x="85" y="20"/>
                  </a:cubicBezTo>
                  <a:cubicBezTo>
                    <a:pt x="81" y="24"/>
                    <a:pt x="71" y="24"/>
                    <a:pt x="68" y="23"/>
                  </a:cubicBezTo>
                  <a:cubicBezTo>
                    <a:pt x="66" y="23"/>
                    <a:pt x="58" y="32"/>
                    <a:pt x="55" y="34"/>
                  </a:cubicBezTo>
                  <a:cubicBezTo>
                    <a:pt x="53" y="37"/>
                    <a:pt x="57" y="39"/>
                    <a:pt x="50" y="46"/>
                  </a:cubicBezTo>
                  <a:cubicBezTo>
                    <a:pt x="44" y="54"/>
                    <a:pt x="26" y="52"/>
                    <a:pt x="22" y="52"/>
                  </a:cubicBezTo>
                  <a:cubicBezTo>
                    <a:pt x="18" y="52"/>
                    <a:pt x="21" y="56"/>
                    <a:pt x="19" y="59"/>
                  </a:cubicBezTo>
                  <a:cubicBezTo>
                    <a:pt x="17" y="62"/>
                    <a:pt x="21" y="64"/>
                    <a:pt x="31" y="67"/>
                  </a:cubicBezTo>
                  <a:cubicBezTo>
                    <a:pt x="42" y="70"/>
                    <a:pt x="49" y="83"/>
                    <a:pt x="50" y="87"/>
                  </a:cubicBezTo>
                  <a:cubicBezTo>
                    <a:pt x="51" y="90"/>
                    <a:pt x="64" y="86"/>
                    <a:pt x="69" y="87"/>
                  </a:cubicBezTo>
                  <a:cubicBezTo>
                    <a:pt x="74" y="88"/>
                    <a:pt x="68" y="95"/>
                    <a:pt x="73" y="97"/>
                  </a:cubicBezTo>
                  <a:cubicBezTo>
                    <a:pt x="77" y="99"/>
                    <a:pt x="83" y="96"/>
                    <a:pt x="85" y="99"/>
                  </a:cubicBezTo>
                  <a:cubicBezTo>
                    <a:pt x="86" y="103"/>
                    <a:pt x="76" y="99"/>
                    <a:pt x="71" y="103"/>
                  </a:cubicBezTo>
                  <a:cubicBezTo>
                    <a:pt x="66" y="107"/>
                    <a:pt x="64" y="109"/>
                    <a:pt x="62" y="106"/>
                  </a:cubicBezTo>
                  <a:cubicBezTo>
                    <a:pt x="60" y="103"/>
                    <a:pt x="51" y="105"/>
                    <a:pt x="47" y="105"/>
                  </a:cubicBezTo>
                  <a:cubicBezTo>
                    <a:pt x="43" y="106"/>
                    <a:pt x="47" y="100"/>
                    <a:pt x="47" y="98"/>
                  </a:cubicBezTo>
                  <a:cubicBezTo>
                    <a:pt x="47" y="95"/>
                    <a:pt x="41" y="93"/>
                    <a:pt x="33" y="98"/>
                  </a:cubicBezTo>
                  <a:cubicBezTo>
                    <a:pt x="25" y="103"/>
                    <a:pt x="28" y="101"/>
                    <a:pt x="27" y="105"/>
                  </a:cubicBezTo>
                  <a:cubicBezTo>
                    <a:pt x="26" y="109"/>
                    <a:pt x="22" y="103"/>
                    <a:pt x="17" y="106"/>
                  </a:cubicBezTo>
                  <a:cubicBezTo>
                    <a:pt x="12" y="109"/>
                    <a:pt x="3" y="111"/>
                    <a:pt x="2" y="115"/>
                  </a:cubicBezTo>
                  <a:cubicBezTo>
                    <a:pt x="0" y="118"/>
                    <a:pt x="13" y="120"/>
                    <a:pt x="18" y="121"/>
                  </a:cubicBezTo>
                  <a:cubicBezTo>
                    <a:pt x="23" y="122"/>
                    <a:pt x="12" y="125"/>
                    <a:pt x="16" y="127"/>
                  </a:cubicBezTo>
                  <a:cubicBezTo>
                    <a:pt x="20" y="128"/>
                    <a:pt x="18" y="132"/>
                    <a:pt x="25" y="135"/>
                  </a:cubicBezTo>
                  <a:cubicBezTo>
                    <a:pt x="31" y="138"/>
                    <a:pt x="45" y="135"/>
                    <a:pt x="49" y="135"/>
                  </a:cubicBezTo>
                  <a:cubicBezTo>
                    <a:pt x="52" y="135"/>
                    <a:pt x="56" y="139"/>
                    <a:pt x="59" y="136"/>
                  </a:cubicBezTo>
                  <a:cubicBezTo>
                    <a:pt x="62" y="133"/>
                    <a:pt x="73" y="124"/>
                    <a:pt x="79" y="129"/>
                  </a:cubicBezTo>
                  <a:cubicBezTo>
                    <a:pt x="85" y="134"/>
                    <a:pt x="73" y="134"/>
                    <a:pt x="76" y="137"/>
                  </a:cubicBezTo>
                  <a:cubicBezTo>
                    <a:pt x="79" y="140"/>
                    <a:pt x="82" y="148"/>
                    <a:pt x="77" y="152"/>
                  </a:cubicBezTo>
                  <a:cubicBezTo>
                    <a:pt x="71" y="156"/>
                    <a:pt x="66" y="153"/>
                    <a:pt x="63" y="153"/>
                  </a:cubicBezTo>
                  <a:cubicBezTo>
                    <a:pt x="60" y="153"/>
                    <a:pt x="62" y="158"/>
                    <a:pt x="57" y="162"/>
                  </a:cubicBezTo>
                  <a:cubicBezTo>
                    <a:pt x="52" y="166"/>
                    <a:pt x="49" y="158"/>
                    <a:pt x="43" y="158"/>
                  </a:cubicBezTo>
                  <a:cubicBezTo>
                    <a:pt x="37" y="158"/>
                    <a:pt x="38" y="166"/>
                    <a:pt x="38" y="170"/>
                  </a:cubicBezTo>
                  <a:cubicBezTo>
                    <a:pt x="39" y="173"/>
                    <a:pt x="29" y="169"/>
                    <a:pt x="27" y="178"/>
                  </a:cubicBezTo>
                  <a:cubicBezTo>
                    <a:pt x="25" y="187"/>
                    <a:pt x="15" y="179"/>
                    <a:pt x="22" y="188"/>
                  </a:cubicBezTo>
                  <a:cubicBezTo>
                    <a:pt x="28" y="197"/>
                    <a:pt x="27" y="191"/>
                    <a:pt x="32" y="195"/>
                  </a:cubicBezTo>
                  <a:cubicBezTo>
                    <a:pt x="37" y="198"/>
                    <a:pt x="26" y="204"/>
                    <a:pt x="31" y="205"/>
                  </a:cubicBezTo>
                  <a:cubicBezTo>
                    <a:pt x="36" y="206"/>
                    <a:pt x="42" y="215"/>
                    <a:pt x="45" y="219"/>
                  </a:cubicBezTo>
                  <a:cubicBezTo>
                    <a:pt x="49" y="222"/>
                    <a:pt x="53" y="217"/>
                    <a:pt x="59" y="217"/>
                  </a:cubicBezTo>
                  <a:cubicBezTo>
                    <a:pt x="64" y="216"/>
                    <a:pt x="61" y="209"/>
                    <a:pt x="64" y="212"/>
                  </a:cubicBezTo>
                  <a:cubicBezTo>
                    <a:pt x="67" y="215"/>
                    <a:pt x="72" y="223"/>
                    <a:pt x="69" y="225"/>
                  </a:cubicBezTo>
                  <a:cubicBezTo>
                    <a:pt x="66" y="227"/>
                    <a:pt x="68" y="233"/>
                    <a:pt x="68" y="236"/>
                  </a:cubicBezTo>
                  <a:cubicBezTo>
                    <a:pt x="67" y="239"/>
                    <a:pt x="79" y="238"/>
                    <a:pt x="80" y="234"/>
                  </a:cubicBezTo>
                  <a:cubicBezTo>
                    <a:pt x="81" y="231"/>
                    <a:pt x="90" y="230"/>
                    <a:pt x="96" y="236"/>
                  </a:cubicBezTo>
                  <a:cubicBezTo>
                    <a:pt x="101" y="241"/>
                    <a:pt x="103" y="242"/>
                    <a:pt x="103" y="238"/>
                  </a:cubicBezTo>
                  <a:cubicBezTo>
                    <a:pt x="103" y="233"/>
                    <a:pt x="107" y="228"/>
                    <a:pt x="107" y="232"/>
                  </a:cubicBezTo>
                  <a:cubicBezTo>
                    <a:pt x="108" y="236"/>
                    <a:pt x="112" y="237"/>
                    <a:pt x="120" y="233"/>
                  </a:cubicBezTo>
                  <a:cubicBezTo>
                    <a:pt x="127" y="230"/>
                    <a:pt x="124" y="234"/>
                    <a:pt x="120" y="239"/>
                  </a:cubicBezTo>
                  <a:cubicBezTo>
                    <a:pt x="114" y="245"/>
                    <a:pt x="120" y="256"/>
                    <a:pt x="116" y="257"/>
                  </a:cubicBezTo>
                  <a:cubicBezTo>
                    <a:pt x="112" y="258"/>
                    <a:pt x="109" y="268"/>
                    <a:pt x="102" y="269"/>
                  </a:cubicBezTo>
                  <a:cubicBezTo>
                    <a:pt x="96" y="269"/>
                    <a:pt x="85" y="282"/>
                    <a:pt x="83" y="284"/>
                  </a:cubicBezTo>
                  <a:cubicBezTo>
                    <a:pt x="82" y="286"/>
                    <a:pt x="68" y="280"/>
                    <a:pt x="66" y="285"/>
                  </a:cubicBezTo>
                  <a:cubicBezTo>
                    <a:pt x="64" y="291"/>
                    <a:pt x="55" y="295"/>
                    <a:pt x="57" y="298"/>
                  </a:cubicBezTo>
                  <a:cubicBezTo>
                    <a:pt x="59" y="299"/>
                    <a:pt x="70" y="293"/>
                    <a:pt x="71" y="290"/>
                  </a:cubicBezTo>
                  <a:cubicBezTo>
                    <a:pt x="71" y="287"/>
                    <a:pt x="73" y="288"/>
                    <a:pt x="75" y="290"/>
                  </a:cubicBezTo>
                  <a:cubicBezTo>
                    <a:pt x="77" y="292"/>
                    <a:pt x="82" y="289"/>
                    <a:pt x="84" y="287"/>
                  </a:cubicBezTo>
                  <a:cubicBezTo>
                    <a:pt x="86" y="285"/>
                    <a:pt x="90" y="286"/>
                    <a:pt x="92" y="286"/>
                  </a:cubicBezTo>
                  <a:cubicBezTo>
                    <a:pt x="95" y="286"/>
                    <a:pt x="96" y="283"/>
                    <a:pt x="102" y="282"/>
                  </a:cubicBezTo>
                  <a:cubicBezTo>
                    <a:pt x="109" y="281"/>
                    <a:pt x="108" y="279"/>
                    <a:pt x="109" y="275"/>
                  </a:cubicBezTo>
                  <a:cubicBezTo>
                    <a:pt x="111" y="272"/>
                    <a:pt x="127" y="264"/>
                    <a:pt x="130" y="264"/>
                  </a:cubicBezTo>
                  <a:cubicBezTo>
                    <a:pt x="133" y="263"/>
                    <a:pt x="131" y="258"/>
                    <a:pt x="134" y="258"/>
                  </a:cubicBezTo>
                  <a:cubicBezTo>
                    <a:pt x="137" y="257"/>
                    <a:pt x="142" y="253"/>
                    <a:pt x="147" y="250"/>
                  </a:cubicBezTo>
                  <a:cubicBezTo>
                    <a:pt x="151" y="246"/>
                    <a:pt x="152" y="248"/>
                    <a:pt x="155" y="247"/>
                  </a:cubicBezTo>
                  <a:cubicBezTo>
                    <a:pt x="158" y="245"/>
                    <a:pt x="156" y="239"/>
                    <a:pt x="159" y="238"/>
                  </a:cubicBezTo>
                  <a:cubicBezTo>
                    <a:pt x="162" y="238"/>
                    <a:pt x="165" y="235"/>
                    <a:pt x="165" y="233"/>
                  </a:cubicBezTo>
                  <a:cubicBezTo>
                    <a:pt x="165" y="230"/>
                    <a:pt x="157" y="230"/>
                    <a:pt x="156" y="228"/>
                  </a:cubicBezTo>
                  <a:cubicBezTo>
                    <a:pt x="155" y="226"/>
                    <a:pt x="162" y="220"/>
                    <a:pt x="165" y="220"/>
                  </a:cubicBezTo>
                  <a:cubicBezTo>
                    <a:pt x="168" y="220"/>
                    <a:pt x="172" y="217"/>
                    <a:pt x="173" y="213"/>
                  </a:cubicBezTo>
                  <a:cubicBezTo>
                    <a:pt x="173" y="209"/>
                    <a:pt x="177" y="209"/>
                    <a:pt x="180" y="205"/>
                  </a:cubicBezTo>
                  <a:cubicBezTo>
                    <a:pt x="183" y="202"/>
                    <a:pt x="183" y="199"/>
                    <a:pt x="186" y="198"/>
                  </a:cubicBezTo>
                  <a:cubicBezTo>
                    <a:pt x="189" y="198"/>
                    <a:pt x="192" y="194"/>
                    <a:pt x="196" y="192"/>
                  </a:cubicBezTo>
                  <a:cubicBezTo>
                    <a:pt x="199" y="190"/>
                    <a:pt x="196" y="194"/>
                    <a:pt x="202" y="194"/>
                  </a:cubicBezTo>
                  <a:cubicBezTo>
                    <a:pt x="209" y="195"/>
                    <a:pt x="208" y="201"/>
                    <a:pt x="203" y="199"/>
                  </a:cubicBezTo>
                  <a:cubicBezTo>
                    <a:pt x="198" y="196"/>
                    <a:pt x="195" y="197"/>
                    <a:pt x="191" y="201"/>
                  </a:cubicBezTo>
                  <a:cubicBezTo>
                    <a:pt x="186" y="205"/>
                    <a:pt x="190" y="206"/>
                    <a:pt x="186" y="211"/>
                  </a:cubicBezTo>
                  <a:cubicBezTo>
                    <a:pt x="183" y="216"/>
                    <a:pt x="183" y="219"/>
                    <a:pt x="187" y="219"/>
                  </a:cubicBezTo>
                  <a:cubicBezTo>
                    <a:pt x="192" y="220"/>
                    <a:pt x="187" y="223"/>
                    <a:pt x="183" y="224"/>
                  </a:cubicBezTo>
                  <a:cubicBezTo>
                    <a:pt x="179" y="226"/>
                    <a:pt x="182" y="228"/>
                    <a:pt x="188" y="228"/>
                  </a:cubicBezTo>
                  <a:cubicBezTo>
                    <a:pt x="193" y="228"/>
                    <a:pt x="202" y="220"/>
                    <a:pt x="210" y="216"/>
                  </a:cubicBezTo>
                  <a:cubicBezTo>
                    <a:pt x="218" y="212"/>
                    <a:pt x="224" y="216"/>
                    <a:pt x="226" y="215"/>
                  </a:cubicBezTo>
                  <a:cubicBezTo>
                    <a:pt x="228" y="214"/>
                    <a:pt x="224" y="211"/>
                    <a:pt x="226" y="209"/>
                  </a:cubicBezTo>
                  <a:cubicBezTo>
                    <a:pt x="229" y="208"/>
                    <a:pt x="223" y="207"/>
                    <a:pt x="221" y="203"/>
                  </a:cubicBezTo>
                  <a:cubicBezTo>
                    <a:pt x="220" y="198"/>
                    <a:pt x="224" y="201"/>
                    <a:pt x="225" y="197"/>
                  </a:cubicBezTo>
                  <a:cubicBezTo>
                    <a:pt x="226" y="193"/>
                    <a:pt x="229" y="195"/>
                    <a:pt x="231" y="197"/>
                  </a:cubicBezTo>
                  <a:cubicBezTo>
                    <a:pt x="234" y="198"/>
                    <a:pt x="237" y="195"/>
                    <a:pt x="240" y="200"/>
                  </a:cubicBezTo>
                  <a:cubicBezTo>
                    <a:pt x="242" y="204"/>
                    <a:pt x="244" y="198"/>
                    <a:pt x="248" y="202"/>
                  </a:cubicBezTo>
                  <a:cubicBezTo>
                    <a:pt x="252" y="205"/>
                    <a:pt x="248" y="204"/>
                    <a:pt x="243" y="205"/>
                  </a:cubicBezTo>
                  <a:cubicBezTo>
                    <a:pt x="239" y="206"/>
                    <a:pt x="241" y="212"/>
                    <a:pt x="245" y="209"/>
                  </a:cubicBezTo>
                  <a:cubicBezTo>
                    <a:pt x="248" y="207"/>
                    <a:pt x="251" y="205"/>
                    <a:pt x="254" y="208"/>
                  </a:cubicBezTo>
                  <a:cubicBezTo>
                    <a:pt x="257" y="210"/>
                    <a:pt x="258" y="209"/>
                    <a:pt x="260" y="207"/>
                  </a:cubicBezTo>
                  <a:cubicBezTo>
                    <a:pt x="263" y="204"/>
                    <a:pt x="263" y="207"/>
                    <a:pt x="263" y="209"/>
                  </a:cubicBezTo>
                  <a:cubicBezTo>
                    <a:pt x="263" y="211"/>
                    <a:pt x="268" y="212"/>
                    <a:pt x="276" y="213"/>
                  </a:cubicBezTo>
                  <a:cubicBezTo>
                    <a:pt x="283" y="214"/>
                    <a:pt x="297" y="212"/>
                    <a:pt x="300" y="212"/>
                  </a:cubicBezTo>
                  <a:cubicBezTo>
                    <a:pt x="304" y="212"/>
                    <a:pt x="302" y="217"/>
                    <a:pt x="310" y="219"/>
                  </a:cubicBezTo>
                  <a:cubicBezTo>
                    <a:pt x="318" y="220"/>
                    <a:pt x="320" y="211"/>
                    <a:pt x="324" y="214"/>
                  </a:cubicBezTo>
                  <a:cubicBezTo>
                    <a:pt x="328" y="218"/>
                    <a:pt x="324" y="219"/>
                    <a:pt x="322" y="221"/>
                  </a:cubicBezTo>
                  <a:cubicBezTo>
                    <a:pt x="319" y="224"/>
                    <a:pt x="324" y="224"/>
                    <a:pt x="327" y="225"/>
                  </a:cubicBezTo>
                  <a:cubicBezTo>
                    <a:pt x="330" y="227"/>
                    <a:pt x="337" y="229"/>
                    <a:pt x="340" y="232"/>
                  </a:cubicBezTo>
                  <a:cubicBezTo>
                    <a:pt x="344" y="235"/>
                    <a:pt x="346" y="239"/>
                    <a:pt x="354" y="243"/>
                  </a:cubicBezTo>
                  <a:cubicBezTo>
                    <a:pt x="362" y="247"/>
                    <a:pt x="354" y="233"/>
                    <a:pt x="360" y="237"/>
                  </a:cubicBezTo>
                  <a:cubicBezTo>
                    <a:pt x="366" y="242"/>
                    <a:pt x="364" y="237"/>
                    <a:pt x="369" y="242"/>
                  </a:cubicBezTo>
                  <a:cubicBezTo>
                    <a:pt x="374" y="246"/>
                    <a:pt x="372" y="240"/>
                    <a:pt x="370" y="232"/>
                  </a:cubicBezTo>
                  <a:cubicBezTo>
                    <a:pt x="368" y="225"/>
                    <a:pt x="372" y="230"/>
                    <a:pt x="375" y="233"/>
                  </a:cubicBezTo>
                  <a:cubicBezTo>
                    <a:pt x="377" y="237"/>
                    <a:pt x="377" y="244"/>
                    <a:pt x="375" y="248"/>
                  </a:cubicBezTo>
                  <a:cubicBezTo>
                    <a:pt x="374" y="253"/>
                    <a:pt x="366" y="249"/>
                    <a:pt x="367" y="246"/>
                  </a:cubicBezTo>
                  <a:cubicBezTo>
                    <a:pt x="368" y="244"/>
                    <a:pt x="360" y="245"/>
                    <a:pt x="359" y="248"/>
                  </a:cubicBezTo>
                  <a:cubicBezTo>
                    <a:pt x="359" y="252"/>
                    <a:pt x="365" y="259"/>
                    <a:pt x="369" y="259"/>
                  </a:cubicBezTo>
                  <a:cubicBezTo>
                    <a:pt x="373" y="260"/>
                    <a:pt x="370" y="266"/>
                    <a:pt x="372" y="267"/>
                  </a:cubicBezTo>
                  <a:cubicBezTo>
                    <a:pt x="376" y="268"/>
                    <a:pt x="375" y="275"/>
                    <a:pt x="377" y="274"/>
                  </a:cubicBezTo>
                  <a:cubicBezTo>
                    <a:pt x="379" y="273"/>
                    <a:pt x="379" y="265"/>
                    <a:pt x="376" y="261"/>
                  </a:cubicBezTo>
                  <a:cubicBezTo>
                    <a:pt x="374" y="258"/>
                    <a:pt x="375" y="253"/>
                    <a:pt x="378" y="254"/>
                  </a:cubicBezTo>
                  <a:cubicBezTo>
                    <a:pt x="381" y="255"/>
                    <a:pt x="378" y="260"/>
                    <a:pt x="380" y="262"/>
                  </a:cubicBezTo>
                  <a:cubicBezTo>
                    <a:pt x="381" y="264"/>
                    <a:pt x="383" y="260"/>
                    <a:pt x="386" y="258"/>
                  </a:cubicBezTo>
                  <a:cubicBezTo>
                    <a:pt x="390" y="256"/>
                    <a:pt x="385" y="250"/>
                    <a:pt x="386" y="247"/>
                  </a:cubicBezTo>
                  <a:cubicBezTo>
                    <a:pt x="387" y="244"/>
                    <a:pt x="391" y="250"/>
                    <a:pt x="393" y="255"/>
                  </a:cubicBezTo>
                  <a:cubicBezTo>
                    <a:pt x="394" y="260"/>
                    <a:pt x="389" y="260"/>
                    <a:pt x="389" y="263"/>
                  </a:cubicBezTo>
                  <a:cubicBezTo>
                    <a:pt x="389" y="266"/>
                    <a:pt x="384" y="264"/>
                    <a:pt x="383" y="266"/>
                  </a:cubicBezTo>
                  <a:cubicBezTo>
                    <a:pt x="381" y="267"/>
                    <a:pt x="382" y="277"/>
                    <a:pt x="384" y="278"/>
                  </a:cubicBezTo>
                  <a:cubicBezTo>
                    <a:pt x="386" y="278"/>
                    <a:pt x="387" y="269"/>
                    <a:pt x="389" y="274"/>
                  </a:cubicBezTo>
                  <a:cubicBezTo>
                    <a:pt x="390" y="278"/>
                    <a:pt x="395" y="268"/>
                    <a:pt x="396" y="272"/>
                  </a:cubicBezTo>
                  <a:cubicBezTo>
                    <a:pt x="397" y="276"/>
                    <a:pt x="403" y="281"/>
                    <a:pt x="405" y="280"/>
                  </a:cubicBezTo>
                  <a:cubicBezTo>
                    <a:pt x="408" y="279"/>
                    <a:pt x="404" y="274"/>
                    <a:pt x="401" y="274"/>
                  </a:cubicBezTo>
                  <a:cubicBezTo>
                    <a:pt x="397" y="274"/>
                    <a:pt x="398" y="268"/>
                    <a:pt x="401" y="268"/>
                  </a:cubicBezTo>
                  <a:cubicBezTo>
                    <a:pt x="404" y="268"/>
                    <a:pt x="410" y="276"/>
                    <a:pt x="410" y="279"/>
                  </a:cubicBezTo>
                  <a:cubicBezTo>
                    <a:pt x="410" y="282"/>
                    <a:pt x="407" y="282"/>
                    <a:pt x="404" y="285"/>
                  </a:cubicBezTo>
                  <a:cubicBezTo>
                    <a:pt x="401" y="288"/>
                    <a:pt x="398" y="280"/>
                    <a:pt x="394" y="280"/>
                  </a:cubicBezTo>
                  <a:cubicBezTo>
                    <a:pt x="391" y="280"/>
                    <a:pt x="394" y="285"/>
                    <a:pt x="396" y="289"/>
                  </a:cubicBezTo>
                  <a:cubicBezTo>
                    <a:pt x="397" y="292"/>
                    <a:pt x="392" y="297"/>
                    <a:pt x="396" y="300"/>
                  </a:cubicBezTo>
                  <a:cubicBezTo>
                    <a:pt x="400" y="303"/>
                    <a:pt x="399" y="298"/>
                    <a:pt x="400" y="296"/>
                  </a:cubicBezTo>
                  <a:cubicBezTo>
                    <a:pt x="401" y="294"/>
                    <a:pt x="404" y="297"/>
                    <a:pt x="406" y="298"/>
                  </a:cubicBezTo>
                  <a:cubicBezTo>
                    <a:pt x="408" y="300"/>
                    <a:pt x="409" y="294"/>
                    <a:pt x="409" y="292"/>
                  </a:cubicBezTo>
                  <a:cubicBezTo>
                    <a:pt x="409" y="290"/>
                    <a:pt x="412" y="291"/>
                    <a:pt x="414" y="294"/>
                  </a:cubicBezTo>
                  <a:cubicBezTo>
                    <a:pt x="416" y="297"/>
                    <a:pt x="417" y="291"/>
                    <a:pt x="420" y="291"/>
                  </a:cubicBezTo>
                  <a:cubicBezTo>
                    <a:pt x="423" y="292"/>
                    <a:pt x="421" y="297"/>
                    <a:pt x="421" y="299"/>
                  </a:cubicBezTo>
                  <a:cubicBezTo>
                    <a:pt x="421" y="302"/>
                    <a:pt x="426" y="297"/>
                    <a:pt x="425" y="300"/>
                  </a:cubicBezTo>
                  <a:cubicBezTo>
                    <a:pt x="425" y="300"/>
                    <a:pt x="425" y="301"/>
                    <a:pt x="425" y="301"/>
                  </a:cubicBezTo>
                  <a:cubicBezTo>
                    <a:pt x="428" y="299"/>
                    <a:pt x="431" y="297"/>
                    <a:pt x="433" y="296"/>
                  </a:cubicBezTo>
                  <a:cubicBezTo>
                    <a:pt x="438" y="292"/>
                    <a:pt x="429" y="290"/>
                    <a:pt x="431" y="286"/>
                  </a:cubicBezTo>
                  <a:close/>
                  <a:moveTo>
                    <a:pt x="9" y="321"/>
                  </a:moveTo>
                  <a:cubicBezTo>
                    <a:pt x="15" y="319"/>
                    <a:pt x="17" y="316"/>
                    <a:pt x="15" y="313"/>
                  </a:cubicBezTo>
                  <a:cubicBezTo>
                    <a:pt x="12" y="310"/>
                    <a:pt x="4" y="323"/>
                    <a:pt x="9" y="321"/>
                  </a:cubicBezTo>
                  <a:close/>
                  <a:moveTo>
                    <a:pt x="51" y="299"/>
                  </a:moveTo>
                  <a:cubicBezTo>
                    <a:pt x="46" y="297"/>
                    <a:pt x="31" y="305"/>
                    <a:pt x="36" y="306"/>
                  </a:cubicBezTo>
                  <a:cubicBezTo>
                    <a:pt x="40" y="307"/>
                    <a:pt x="41" y="303"/>
                    <a:pt x="45" y="303"/>
                  </a:cubicBezTo>
                  <a:cubicBezTo>
                    <a:pt x="49" y="303"/>
                    <a:pt x="57" y="301"/>
                    <a:pt x="51" y="299"/>
                  </a:cubicBezTo>
                  <a:close/>
                  <a:moveTo>
                    <a:pt x="178" y="240"/>
                  </a:moveTo>
                  <a:cubicBezTo>
                    <a:pt x="178" y="237"/>
                    <a:pt x="174" y="237"/>
                    <a:pt x="169" y="243"/>
                  </a:cubicBezTo>
                  <a:cubicBezTo>
                    <a:pt x="164" y="249"/>
                    <a:pt x="160" y="252"/>
                    <a:pt x="159" y="255"/>
                  </a:cubicBezTo>
                  <a:cubicBezTo>
                    <a:pt x="159" y="257"/>
                    <a:pt x="153" y="254"/>
                    <a:pt x="151" y="258"/>
                  </a:cubicBezTo>
                  <a:cubicBezTo>
                    <a:pt x="149" y="261"/>
                    <a:pt x="152" y="269"/>
                    <a:pt x="156" y="266"/>
                  </a:cubicBezTo>
                  <a:cubicBezTo>
                    <a:pt x="159" y="264"/>
                    <a:pt x="160" y="266"/>
                    <a:pt x="162" y="266"/>
                  </a:cubicBezTo>
                  <a:cubicBezTo>
                    <a:pt x="164" y="266"/>
                    <a:pt x="174" y="259"/>
                    <a:pt x="177" y="256"/>
                  </a:cubicBezTo>
                  <a:cubicBezTo>
                    <a:pt x="179" y="252"/>
                    <a:pt x="173" y="251"/>
                    <a:pt x="172" y="249"/>
                  </a:cubicBezTo>
                  <a:cubicBezTo>
                    <a:pt x="172" y="247"/>
                    <a:pt x="178" y="247"/>
                    <a:pt x="180" y="245"/>
                  </a:cubicBezTo>
                  <a:cubicBezTo>
                    <a:pt x="183" y="244"/>
                    <a:pt x="178" y="243"/>
                    <a:pt x="178" y="240"/>
                  </a:cubicBezTo>
                  <a:close/>
                  <a:moveTo>
                    <a:pt x="19" y="210"/>
                  </a:moveTo>
                  <a:cubicBezTo>
                    <a:pt x="18" y="206"/>
                    <a:pt x="8" y="210"/>
                    <a:pt x="9" y="214"/>
                  </a:cubicBezTo>
                  <a:cubicBezTo>
                    <a:pt x="10" y="218"/>
                    <a:pt x="20" y="220"/>
                    <a:pt x="25" y="219"/>
                  </a:cubicBezTo>
                  <a:cubicBezTo>
                    <a:pt x="28" y="217"/>
                    <a:pt x="30" y="213"/>
                    <a:pt x="27" y="211"/>
                  </a:cubicBezTo>
                  <a:cubicBezTo>
                    <a:pt x="24" y="208"/>
                    <a:pt x="19" y="214"/>
                    <a:pt x="19" y="210"/>
                  </a:cubicBezTo>
                  <a:close/>
                  <a:moveTo>
                    <a:pt x="1137" y="413"/>
                  </a:moveTo>
                  <a:cubicBezTo>
                    <a:pt x="1137" y="410"/>
                    <a:pt x="1127" y="412"/>
                    <a:pt x="1122" y="409"/>
                  </a:cubicBezTo>
                  <a:cubicBezTo>
                    <a:pt x="1117" y="405"/>
                    <a:pt x="1109" y="422"/>
                    <a:pt x="1108" y="429"/>
                  </a:cubicBezTo>
                  <a:cubicBezTo>
                    <a:pt x="1106" y="436"/>
                    <a:pt x="1094" y="443"/>
                    <a:pt x="1094" y="443"/>
                  </a:cubicBezTo>
                  <a:cubicBezTo>
                    <a:pt x="1094" y="443"/>
                    <a:pt x="1058" y="444"/>
                    <a:pt x="1055" y="444"/>
                  </a:cubicBezTo>
                  <a:cubicBezTo>
                    <a:pt x="1053" y="444"/>
                    <a:pt x="1045" y="451"/>
                    <a:pt x="1040" y="455"/>
                  </a:cubicBezTo>
                  <a:cubicBezTo>
                    <a:pt x="1040" y="455"/>
                    <a:pt x="1040" y="455"/>
                    <a:pt x="1040" y="456"/>
                  </a:cubicBezTo>
                  <a:cubicBezTo>
                    <a:pt x="1044" y="462"/>
                    <a:pt x="1031" y="466"/>
                    <a:pt x="1018" y="467"/>
                  </a:cubicBezTo>
                  <a:cubicBezTo>
                    <a:pt x="1015" y="467"/>
                    <a:pt x="1012" y="467"/>
                    <a:pt x="1009" y="467"/>
                  </a:cubicBezTo>
                  <a:cubicBezTo>
                    <a:pt x="1010" y="469"/>
                    <a:pt x="1010" y="471"/>
                    <a:pt x="1010" y="472"/>
                  </a:cubicBezTo>
                  <a:cubicBezTo>
                    <a:pt x="1010" y="473"/>
                    <a:pt x="1009" y="474"/>
                    <a:pt x="1007" y="475"/>
                  </a:cubicBezTo>
                  <a:cubicBezTo>
                    <a:pt x="1005" y="479"/>
                    <a:pt x="989" y="486"/>
                    <a:pt x="981" y="491"/>
                  </a:cubicBezTo>
                  <a:cubicBezTo>
                    <a:pt x="971" y="496"/>
                    <a:pt x="958" y="493"/>
                    <a:pt x="958" y="486"/>
                  </a:cubicBezTo>
                  <a:cubicBezTo>
                    <a:pt x="958" y="478"/>
                    <a:pt x="965" y="480"/>
                    <a:pt x="967" y="483"/>
                  </a:cubicBezTo>
                  <a:cubicBezTo>
                    <a:pt x="967" y="484"/>
                    <a:pt x="969" y="483"/>
                    <a:pt x="971" y="482"/>
                  </a:cubicBezTo>
                  <a:cubicBezTo>
                    <a:pt x="969" y="479"/>
                    <a:pt x="969" y="476"/>
                    <a:pt x="970" y="473"/>
                  </a:cubicBezTo>
                  <a:cubicBezTo>
                    <a:pt x="967" y="472"/>
                    <a:pt x="971" y="460"/>
                    <a:pt x="965" y="459"/>
                  </a:cubicBezTo>
                  <a:cubicBezTo>
                    <a:pt x="959" y="457"/>
                    <a:pt x="952" y="467"/>
                    <a:pt x="953" y="461"/>
                  </a:cubicBezTo>
                  <a:cubicBezTo>
                    <a:pt x="954" y="454"/>
                    <a:pt x="963" y="449"/>
                    <a:pt x="958" y="440"/>
                  </a:cubicBezTo>
                  <a:cubicBezTo>
                    <a:pt x="952" y="432"/>
                    <a:pt x="942" y="432"/>
                    <a:pt x="940" y="438"/>
                  </a:cubicBezTo>
                  <a:cubicBezTo>
                    <a:pt x="938" y="445"/>
                    <a:pt x="931" y="442"/>
                    <a:pt x="929" y="447"/>
                  </a:cubicBezTo>
                  <a:cubicBezTo>
                    <a:pt x="926" y="452"/>
                    <a:pt x="924" y="463"/>
                    <a:pt x="926" y="471"/>
                  </a:cubicBezTo>
                  <a:cubicBezTo>
                    <a:pt x="928" y="479"/>
                    <a:pt x="925" y="483"/>
                    <a:pt x="918" y="487"/>
                  </a:cubicBezTo>
                  <a:cubicBezTo>
                    <a:pt x="910" y="492"/>
                    <a:pt x="906" y="480"/>
                    <a:pt x="909" y="466"/>
                  </a:cubicBezTo>
                  <a:cubicBezTo>
                    <a:pt x="911" y="456"/>
                    <a:pt x="917" y="446"/>
                    <a:pt x="912" y="446"/>
                  </a:cubicBezTo>
                  <a:cubicBezTo>
                    <a:pt x="907" y="446"/>
                    <a:pt x="918" y="434"/>
                    <a:pt x="929" y="432"/>
                  </a:cubicBezTo>
                  <a:cubicBezTo>
                    <a:pt x="939" y="429"/>
                    <a:pt x="952" y="430"/>
                    <a:pt x="952" y="427"/>
                  </a:cubicBezTo>
                  <a:cubicBezTo>
                    <a:pt x="952" y="426"/>
                    <a:pt x="953" y="426"/>
                    <a:pt x="954" y="426"/>
                  </a:cubicBezTo>
                  <a:cubicBezTo>
                    <a:pt x="951" y="424"/>
                    <a:pt x="949" y="422"/>
                    <a:pt x="947" y="421"/>
                  </a:cubicBezTo>
                  <a:cubicBezTo>
                    <a:pt x="947" y="422"/>
                    <a:pt x="947" y="422"/>
                    <a:pt x="946" y="423"/>
                  </a:cubicBezTo>
                  <a:cubicBezTo>
                    <a:pt x="942" y="426"/>
                    <a:pt x="943" y="419"/>
                    <a:pt x="935" y="419"/>
                  </a:cubicBezTo>
                  <a:cubicBezTo>
                    <a:pt x="928" y="419"/>
                    <a:pt x="920" y="426"/>
                    <a:pt x="914" y="423"/>
                  </a:cubicBezTo>
                  <a:cubicBezTo>
                    <a:pt x="908" y="420"/>
                    <a:pt x="911" y="416"/>
                    <a:pt x="906" y="416"/>
                  </a:cubicBezTo>
                  <a:cubicBezTo>
                    <a:pt x="900" y="416"/>
                    <a:pt x="910" y="405"/>
                    <a:pt x="902" y="410"/>
                  </a:cubicBezTo>
                  <a:cubicBezTo>
                    <a:pt x="894" y="414"/>
                    <a:pt x="882" y="425"/>
                    <a:pt x="876" y="420"/>
                  </a:cubicBezTo>
                  <a:cubicBezTo>
                    <a:pt x="871" y="415"/>
                    <a:pt x="866" y="422"/>
                    <a:pt x="862" y="418"/>
                  </a:cubicBezTo>
                  <a:cubicBezTo>
                    <a:pt x="858" y="414"/>
                    <a:pt x="876" y="403"/>
                    <a:pt x="884" y="403"/>
                  </a:cubicBezTo>
                  <a:cubicBezTo>
                    <a:pt x="886" y="403"/>
                    <a:pt x="888" y="402"/>
                    <a:pt x="890" y="401"/>
                  </a:cubicBezTo>
                  <a:cubicBezTo>
                    <a:pt x="886" y="399"/>
                    <a:pt x="876" y="396"/>
                    <a:pt x="874" y="399"/>
                  </a:cubicBezTo>
                  <a:cubicBezTo>
                    <a:pt x="871" y="402"/>
                    <a:pt x="867" y="400"/>
                    <a:pt x="864" y="397"/>
                  </a:cubicBezTo>
                  <a:cubicBezTo>
                    <a:pt x="862" y="394"/>
                    <a:pt x="859" y="398"/>
                    <a:pt x="855" y="393"/>
                  </a:cubicBezTo>
                  <a:cubicBezTo>
                    <a:pt x="851" y="389"/>
                    <a:pt x="847" y="392"/>
                    <a:pt x="845" y="393"/>
                  </a:cubicBezTo>
                  <a:cubicBezTo>
                    <a:pt x="842" y="394"/>
                    <a:pt x="839" y="391"/>
                    <a:pt x="835" y="390"/>
                  </a:cubicBezTo>
                  <a:cubicBezTo>
                    <a:pt x="831" y="388"/>
                    <a:pt x="834" y="384"/>
                    <a:pt x="830" y="381"/>
                  </a:cubicBezTo>
                  <a:cubicBezTo>
                    <a:pt x="827" y="378"/>
                    <a:pt x="826" y="386"/>
                    <a:pt x="826" y="386"/>
                  </a:cubicBezTo>
                  <a:cubicBezTo>
                    <a:pt x="516" y="388"/>
                    <a:pt x="516" y="388"/>
                    <a:pt x="516" y="388"/>
                  </a:cubicBezTo>
                  <a:cubicBezTo>
                    <a:pt x="516" y="388"/>
                    <a:pt x="516" y="389"/>
                    <a:pt x="517" y="389"/>
                  </a:cubicBezTo>
                  <a:cubicBezTo>
                    <a:pt x="521" y="393"/>
                    <a:pt x="518" y="396"/>
                    <a:pt x="519" y="401"/>
                  </a:cubicBezTo>
                  <a:cubicBezTo>
                    <a:pt x="520" y="406"/>
                    <a:pt x="519" y="412"/>
                    <a:pt x="515" y="412"/>
                  </a:cubicBezTo>
                  <a:cubicBezTo>
                    <a:pt x="512" y="412"/>
                    <a:pt x="511" y="408"/>
                    <a:pt x="514" y="407"/>
                  </a:cubicBezTo>
                  <a:cubicBezTo>
                    <a:pt x="517" y="405"/>
                    <a:pt x="515" y="400"/>
                    <a:pt x="512" y="400"/>
                  </a:cubicBezTo>
                  <a:cubicBezTo>
                    <a:pt x="511" y="400"/>
                    <a:pt x="510" y="398"/>
                    <a:pt x="510" y="395"/>
                  </a:cubicBezTo>
                  <a:cubicBezTo>
                    <a:pt x="505" y="397"/>
                    <a:pt x="499" y="396"/>
                    <a:pt x="492" y="395"/>
                  </a:cubicBezTo>
                  <a:cubicBezTo>
                    <a:pt x="492" y="396"/>
                    <a:pt x="493" y="396"/>
                    <a:pt x="493" y="396"/>
                  </a:cubicBezTo>
                  <a:cubicBezTo>
                    <a:pt x="493" y="399"/>
                    <a:pt x="494" y="406"/>
                    <a:pt x="498" y="411"/>
                  </a:cubicBezTo>
                  <a:cubicBezTo>
                    <a:pt x="502" y="417"/>
                    <a:pt x="500" y="420"/>
                    <a:pt x="503" y="422"/>
                  </a:cubicBezTo>
                  <a:cubicBezTo>
                    <a:pt x="507" y="424"/>
                    <a:pt x="507" y="426"/>
                    <a:pt x="503" y="426"/>
                  </a:cubicBezTo>
                  <a:cubicBezTo>
                    <a:pt x="500" y="425"/>
                    <a:pt x="502" y="428"/>
                    <a:pt x="501" y="436"/>
                  </a:cubicBezTo>
                  <a:cubicBezTo>
                    <a:pt x="500" y="443"/>
                    <a:pt x="500" y="459"/>
                    <a:pt x="499" y="464"/>
                  </a:cubicBezTo>
                  <a:cubicBezTo>
                    <a:pt x="499" y="468"/>
                    <a:pt x="493" y="476"/>
                    <a:pt x="496" y="481"/>
                  </a:cubicBezTo>
                  <a:cubicBezTo>
                    <a:pt x="500" y="486"/>
                    <a:pt x="502" y="493"/>
                    <a:pt x="500" y="499"/>
                  </a:cubicBezTo>
                  <a:cubicBezTo>
                    <a:pt x="498" y="506"/>
                    <a:pt x="499" y="509"/>
                    <a:pt x="501" y="514"/>
                  </a:cubicBezTo>
                  <a:cubicBezTo>
                    <a:pt x="504" y="519"/>
                    <a:pt x="502" y="527"/>
                    <a:pt x="505" y="529"/>
                  </a:cubicBezTo>
                  <a:cubicBezTo>
                    <a:pt x="508" y="531"/>
                    <a:pt x="511" y="534"/>
                    <a:pt x="513" y="539"/>
                  </a:cubicBezTo>
                  <a:cubicBezTo>
                    <a:pt x="516" y="543"/>
                    <a:pt x="519" y="540"/>
                    <a:pt x="519" y="545"/>
                  </a:cubicBezTo>
                  <a:cubicBezTo>
                    <a:pt x="520" y="549"/>
                    <a:pt x="520" y="550"/>
                    <a:pt x="524" y="552"/>
                  </a:cubicBezTo>
                  <a:cubicBezTo>
                    <a:pt x="528" y="554"/>
                    <a:pt x="525" y="558"/>
                    <a:pt x="525" y="561"/>
                  </a:cubicBezTo>
                  <a:cubicBezTo>
                    <a:pt x="525" y="563"/>
                    <a:pt x="530" y="568"/>
                    <a:pt x="537" y="573"/>
                  </a:cubicBezTo>
                  <a:cubicBezTo>
                    <a:pt x="543" y="579"/>
                    <a:pt x="538" y="584"/>
                    <a:pt x="543" y="584"/>
                  </a:cubicBezTo>
                  <a:cubicBezTo>
                    <a:pt x="547" y="584"/>
                    <a:pt x="552" y="587"/>
                    <a:pt x="557" y="590"/>
                  </a:cubicBezTo>
                  <a:cubicBezTo>
                    <a:pt x="561" y="593"/>
                    <a:pt x="563" y="591"/>
                    <a:pt x="566" y="592"/>
                  </a:cubicBezTo>
                  <a:cubicBezTo>
                    <a:pt x="569" y="592"/>
                    <a:pt x="575" y="599"/>
                    <a:pt x="577" y="604"/>
                  </a:cubicBezTo>
                  <a:cubicBezTo>
                    <a:pt x="577" y="606"/>
                    <a:pt x="578" y="609"/>
                    <a:pt x="579" y="611"/>
                  </a:cubicBezTo>
                  <a:cubicBezTo>
                    <a:pt x="605" y="608"/>
                    <a:pt x="605" y="608"/>
                    <a:pt x="605" y="608"/>
                  </a:cubicBezTo>
                  <a:cubicBezTo>
                    <a:pt x="605" y="608"/>
                    <a:pt x="613" y="613"/>
                    <a:pt x="618" y="614"/>
                  </a:cubicBezTo>
                  <a:cubicBezTo>
                    <a:pt x="622" y="615"/>
                    <a:pt x="647" y="625"/>
                    <a:pt x="647" y="625"/>
                  </a:cubicBezTo>
                  <a:cubicBezTo>
                    <a:pt x="679" y="624"/>
                    <a:pt x="679" y="624"/>
                    <a:pt x="679" y="624"/>
                  </a:cubicBezTo>
                  <a:cubicBezTo>
                    <a:pt x="683" y="619"/>
                    <a:pt x="683" y="619"/>
                    <a:pt x="683" y="619"/>
                  </a:cubicBezTo>
                  <a:cubicBezTo>
                    <a:pt x="700" y="619"/>
                    <a:pt x="700" y="619"/>
                    <a:pt x="700" y="619"/>
                  </a:cubicBezTo>
                  <a:cubicBezTo>
                    <a:pt x="700" y="619"/>
                    <a:pt x="711" y="630"/>
                    <a:pt x="713" y="631"/>
                  </a:cubicBezTo>
                  <a:cubicBezTo>
                    <a:pt x="715" y="632"/>
                    <a:pt x="720" y="637"/>
                    <a:pt x="720" y="640"/>
                  </a:cubicBezTo>
                  <a:cubicBezTo>
                    <a:pt x="720" y="643"/>
                    <a:pt x="722" y="646"/>
                    <a:pt x="724" y="647"/>
                  </a:cubicBezTo>
                  <a:cubicBezTo>
                    <a:pt x="727" y="648"/>
                    <a:pt x="736" y="654"/>
                    <a:pt x="737" y="654"/>
                  </a:cubicBezTo>
                  <a:cubicBezTo>
                    <a:pt x="739" y="653"/>
                    <a:pt x="741" y="643"/>
                    <a:pt x="746" y="643"/>
                  </a:cubicBezTo>
                  <a:cubicBezTo>
                    <a:pt x="751" y="644"/>
                    <a:pt x="764" y="647"/>
                    <a:pt x="766" y="655"/>
                  </a:cubicBezTo>
                  <a:cubicBezTo>
                    <a:pt x="768" y="662"/>
                    <a:pt x="775" y="668"/>
                    <a:pt x="777" y="670"/>
                  </a:cubicBezTo>
                  <a:cubicBezTo>
                    <a:pt x="779" y="672"/>
                    <a:pt x="778" y="676"/>
                    <a:pt x="779" y="679"/>
                  </a:cubicBezTo>
                  <a:cubicBezTo>
                    <a:pt x="781" y="681"/>
                    <a:pt x="781" y="685"/>
                    <a:pt x="783" y="685"/>
                  </a:cubicBezTo>
                  <a:cubicBezTo>
                    <a:pt x="785" y="685"/>
                    <a:pt x="794" y="691"/>
                    <a:pt x="798" y="691"/>
                  </a:cubicBezTo>
                  <a:cubicBezTo>
                    <a:pt x="800" y="691"/>
                    <a:pt x="801" y="692"/>
                    <a:pt x="803" y="693"/>
                  </a:cubicBezTo>
                  <a:cubicBezTo>
                    <a:pt x="804" y="684"/>
                    <a:pt x="794" y="682"/>
                    <a:pt x="800" y="678"/>
                  </a:cubicBezTo>
                  <a:cubicBezTo>
                    <a:pt x="806" y="674"/>
                    <a:pt x="800" y="670"/>
                    <a:pt x="803" y="668"/>
                  </a:cubicBezTo>
                  <a:cubicBezTo>
                    <a:pt x="806" y="666"/>
                    <a:pt x="811" y="664"/>
                    <a:pt x="811" y="661"/>
                  </a:cubicBezTo>
                  <a:cubicBezTo>
                    <a:pt x="811" y="658"/>
                    <a:pt x="814" y="658"/>
                    <a:pt x="818" y="658"/>
                  </a:cubicBezTo>
                  <a:cubicBezTo>
                    <a:pt x="822" y="659"/>
                    <a:pt x="829" y="652"/>
                    <a:pt x="829" y="649"/>
                  </a:cubicBezTo>
                  <a:cubicBezTo>
                    <a:pt x="828" y="646"/>
                    <a:pt x="829" y="646"/>
                    <a:pt x="834" y="647"/>
                  </a:cubicBezTo>
                  <a:cubicBezTo>
                    <a:pt x="839" y="648"/>
                    <a:pt x="838" y="641"/>
                    <a:pt x="841" y="642"/>
                  </a:cubicBezTo>
                  <a:cubicBezTo>
                    <a:pt x="844" y="643"/>
                    <a:pt x="847" y="645"/>
                    <a:pt x="847" y="643"/>
                  </a:cubicBezTo>
                  <a:cubicBezTo>
                    <a:pt x="847" y="640"/>
                    <a:pt x="850" y="641"/>
                    <a:pt x="852" y="644"/>
                  </a:cubicBezTo>
                  <a:cubicBezTo>
                    <a:pt x="855" y="647"/>
                    <a:pt x="861" y="648"/>
                    <a:pt x="862" y="644"/>
                  </a:cubicBezTo>
                  <a:cubicBezTo>
                    <a:pt x="862" y="641"/>
                    <a:pt x="866" y="644"/>
                    <a:pt x="869" y="648"/>
                  </a:cubicBezTo>
                  <a:cubicBezTo>
                    <a:pt x="872" y="651"/>
                    <a:pt x="874" y="650"/>
                    <a:pt x="879" y="650"/>
                  </a:cubicBezTo>
                  <a:cubicBezTo>
                    <a:pt x="883" y="651"/>
                    <a:pt x="883" y="649"/>
                    <a:pt x="884" y="646"/>
                  </a:cubicBezTo>
                  <a:cubicBezTo>
                    <a:pt x="884" y="643"/>
                    <a:pt x="889" y="653"/>
                    <a:pt x="894" y="653"/>
                  </a:cubicBezTo>
                  <a:cubicBezTo>
                    <a:pt x="898" y="654"/>
                    <a:pt x="895" y="650"/>
                    <a:pt x="891" y="648"/>
                  </a:cubicBezTo>
                  <a:cubicBezTo>
                    <a:pt x="888" y="645"/>
                    <a:pt x="892" y="644"/>
                    <a:pt x="889" y="641"/>
                  </a:cubicBezTo>
                  <a:cubicBezTo>
                    <a:pt x="886" y="639"/>
                    <a:pt x="893" y="636"/>
                    <a:pt x="899" y="636"/>
                  </a:cubicBezTo>
                  <a:cubicBezTo>
                    <a:pt x="905" y="637"/>
                    <a:pt x="904" y="638"/>
                    <a:pt x="907" y="635"/>
                  </a:cubicBezTo>
                  <a:cubicBezTo>
                    <a:pt x="909" y="631"/>
                    <a:pt x="911" y="635"/>
                    <a:pt x="911" y="638"/>
                  </a:cubicBezTo>
                  <a:cubicBezTo>
                    <a:pt x="911" y="641"/>
                    <a:pt x="921" y="636"/>
                    <a:pt x="926" y="636"/>
                  </a:cubicBezTo>
                  <a:cubicBezTo>
                    <a:pt x="931" y="636"/>
                    <a:pt x="936" y="640"/>
                    <a:pt x="937" y="643"/>
                  </a:cubicBezTo>
                  <a:cubicBezTo>
                    <a:pt x="937" y="646"/>
                    <a:pt x="941" y="648"/>
                    <a:pt x="944" y="645"/>
                  </a:cubicBezTo>
                  <a:cubicBezTo>
                    <a:pt x="948" y="641"/>
                    <a:pt x="951" y="638"/>
                    <a:pt x="955" y="641"/>
                  </a:cubicBezTo>
                  <a:cubicBezTo>
                    <a:pt x="958" y="645"/>
                    <a:pt x="962" y="649"/>
                    <a:pt x="966" y="654"/>
                  </a:cubicBezTo>
                  <a:cubicBezTo>
                    <a:pt x="970" y="658"/>
                    <a:pt x="964" y="663"/>
                    <a:pt x="966" y="666"/>
                  </a:cubicBezTo>
                  <a:cubicBezTo>
                    <a:pt x="969" y="670"/>
                    <a:pt x="966" y="674"/>
                    <a:pt x="971" y="678"/>
                  </a:cubicBezTo>
                  <a:cubicBezTo>
                    <a:pt x="976" y="681"/>
                    <a:pt x="972" y="688"/>
                    <a:pt x="976" y="689"/>
                  </a:cubicBezTo>
                  <a:cubicBezTo>
                    <a:pt x="980" y="690"/>
                    <a:pt x="983" y="697"/>
                    <a:pt x="983" y="699"/>
                  </a:cubicBezTo>
                  <a:cubicBezTo>
                    <a:pt x="984" y="702"/>
                    <a:pt x="991" y="705"/>
                    <a:pt x="992" y="701"/>
                  </a:cubicBezTo>
                  <a:cubicBezTo>
                    <a:pt x="992" y="696"/>
                    <a:pt x="996" y="691"/>
                    <a:pt x="997" y="687"/>
                  </a:cubicBezTo>
                  <a:cubicBezTo>
                    <a:pt x="997" y="683"/>
                    <a:pt x="994" y="669"/>
                    <a:pt x="991" y="665"/>
                  </a:cubicBezTo>
                  <a:cubicBezTo>
                    <a:pt x="987" y="660"/>
                    <a:pt x="991" y="659"/>
                    <a:pt x="987" y="654"/>
                  </a:cubicBezTo>
                  <a:cubicBezTo>
                    <a:pt x="983" y="649"/>
                    <a:pt x="981" y="639"/>
                    <a:pt x="981" y="632"/>
                  </a:cubicBezTo>
                  <a:cubicBezTo>
                    <a:pt x="981" y="624"/>
                    <a:pt x="990" y="612"/>
                    <a:pt x="994" y="608"/>
                  </a:cubicBezTo>
                  <a:cubicBezTo>
                    <a:pt x="999" y="605"/>
                    <a:pt x="1003" y="607"/>
                    <a:pt x="1004" y="603"/>
                  </a:cubicBezTo>
                  <a:cubicBezTo>
                    <a:pt x="1005" y="599"/>
                    <a:pt x="1011" y="594"/>
                    <a:pt x="1014" y="594"/>
                  </a:cubicBezTo>
                  <a:cubicBezTo>
                    <a:pt x="1017" y="594"/>
                    <a:pt x="1020" y="594"/>
                    <a:pt x="1020" y="591"/>
                  </a:cubicBezTo>
                  <a:cubicBezTo>
                    <a:pt x="1021" y="588"/>
                    <a:pt x="1026" y="584"/>
                    <a:pt x="1032" y="583"/>
                  </a:cubicBezTo>
                  <a:cubicBezTo>
                    <a:pt x="1039" y="582"/>
                    <a:pt x="1035" y="578"/>
                    <a:pt x="1033" y="575"/>
                  </a:cubicBezTo>
                  <a:cubicBezTo>
                    <a:pt x="1032" y="572"/>
                    <a:pt x="1035" y="569"/>
                    <a:pt x="1036" y="571"/>
                  </a:cubicBezTo>
                  <a:cubicBezTo>
                    <a:pt x="1037" y="573"/>
                    <a:pt x="1041" y="574"/>
                    <a:pt x="1044" y="572"/>
                  </a:cubicBezTo>
                  <a:cubicBezTo>
                    <a:pt x="1046" y="570"/>
                    <a:pt x="1052" y="565"/>
                    <a:pt x="1047" y="565"/>
                  </a:cubicBezTo>
                  <a:cubicBezTo>
                    <a:pt x="1041" y="565"/>
                    <a:pt x="1040" y="563"/>
                    <a:pt x="1043" y="561"/>
                  </a:cubicBezTo>
                  <a:cubicBezTo>
                    <a:pt x="1046" y="560"/>
                    <a:pt x="1044" y="554"/>
                    <a:pt x="1039" y="554"/>
                  </a:cubicBezTo>
                  <a:cubicBezTo>
                    <a:pt x="1035" y="553"/>
                    <a:pt x="1036" y="551"/>
                    <a:pt x="1039" y="548"/>
                  </a:cubicBezTo>
                  <a:cubicBezTo>
                    <a:pt x="1042" y="545"/>
                    <a:pt x="1035" y="541"/>
                    <a:pt x="1032" y="539"/>
                  </a:cubicBezTo>
                  <a:cubicBezTo>
                    <a:pt x="1028" y="536"/>
                    <a:pt x="1034" y="535"/>
                    <a:pt x="1036" y="535"/>
                  </a:cubicBezTo>
                  <a:cubicBezTo>
                    <a:pt x="1039" y="534"/>
                    <a:pt x="1037" y="523"/>
                    <a:pt x="1038" y="520"/>
                  </a:cubicBezTo>
                  <a:cubicBezTo>
                    <a:pt x="1039" y="517"/>
                    <a:pt x="1043" y="517"/>
                    <a:pt x="1042" y="520"/>
                  </a:cubicBezTo>
                  <a:cubicBezTo>
                    <a:pt x="1040" y="523"/>
                    <a:pt x="1037" y="527"/>
                    <a:pt x="1041" y="531"/>
                  </a:cubicBezTo>
                  <a:cubicBezTo>
                    <a:pt x="1044" y="535"/>
                    <a:pt x="1045" y="539"/>
                    <a:pt x="1044" y="544"/>
                  </a:cubicBezTo>
                  <a:cubicBezTo>
                    <a:pt x="1042" y="550"/>
                    <a:pt x="1045" y="549"/>
                    <a:pt x="1049" y="541"/>
                  </a:cubicBezTo>
                  <a:cubicBezTo>
                    <a:pt x="1052" y="534"/>
                    <a:pt x="1053" y="527"/>
                    <a:pt x="1050" y="526"/>
                  </a:cubicBezTo>
                  <a:cubicBezTo>
                    <a:pt x="1048" y="526"/>
                    <a:pt x="1048" y="518"/>
                    <a:pt x="1051" y="522"/>
                  </a:cubicBezTo>
                  <a:cubicBezTo>
                    <a:pt x="1054" y="525"/>
                    <a:pt x="1055" y="526"/>
                    <a:pt x="1059" y="521"/>
                  </a:cubicBezTo>
                  <a:cubicBezTo>
                    <a:pt x="1063" y="517"/>
                    <a:pt x="1068" y="509"/>
                    <a:pt x="1065" y="507"/>
                  </a:cubicBezTo>
                  <a:cubicBezTo>
                    <a:pt x="1062" y="505"/>
                    <a:pt x="1066" y="504"/>
                    <a:pt x="1071" y="504"/>
                  </a:cubicBezTo>
                  <a:cubicBezTo>
                    <a:pt x="1076" y="504"/>
                    <a:pt x="1087" y="501"/>
                    <a:pt x="1088" y="499"/>
                  </a:cubicBezTo>
                  <a:cubicBezTo>
                    <a:pt x="1090" y="494"/>
                    <a:pt x="1070" y="502"/>
                    <a:pt x="1070" y="499"/>
                  </a:cubicBezTo>
                  <a:cubicBezTo>
                    <a:pt x="1070" y="496"/>
                    <a:pt x="1083" y="493"/>
                    <a:pt x="1089" y="493"/>
                  </a:cubicBezTo>
                  <a:cubicBezTo>
                    <a:pt x="1094" y="493"/>
                    <a:pt x="1092" y="485"/>
                    <a:pt x="1094" y="488"/>
                  </a:cubicBezTo>
                  <a:cubicBezTo>
                    <a:pt x="1097" y="492"/>
                    <a:pt x="1100" y="491"/>
                    <a:pt x="1104" y="489"/>
                  </a:cubicBezTo>
                  <a:cubicBezTo>
                    <a:pt x="1107" y="487"/>
                    <a:pt x="1104" y="481"/>
                    <a:pt x="1101" y="480"/>
                  </a:cubicBezTo>
                  <a:cubicBezTo>
                    <a:pt x="1097" y="479"/>
                    <a:pt x="1103" y="477"/>
                    <a:pt x="1102" y="475"/>
                  </a:cubicBezTo>
                  <a:cubicBezTo>
                    <a:pt x="1101" y="472"/>
                    <a:pt x="1105" y="463"/>
                    <a:pt x="1109" y="462"/>
                  </a:cubicBezTo>
                  <a:cubicBezTo>
                    <a:pt x="1114" y="461"/>
                    <a:pt x="1112" y="458"/>
                    <a:pt x="1116" y="458"/>
                  </a:cubicBezTo>
                  <a:cubicBezTo>
                    <a:pt x="1120" y="458"/>
                    <a:pt x="1121" y="454"/>
                    <a:pt x="1124" y="450"/>
                  </a:cubicBezTo>
                  <a:cubicBezTo>
                    <a:pt x="1128" y="447"/>
                    <a:pt x="1133" y="456"/>
                    <a:pt x="1138" y="451"/>
                  </a:cubicBezTo>
                  <a:cubicBezTo>
                    <a:pt x="1140" y="448"/>
                    <a:pt x="1143" y="446"/>
                    <a:pt x="1147" y="444"/>
                  </a:cubicBezTo>
                  <a:cubicBezTo>
                    <a:pt x="1134" y="427"/>
                    <a:pt x="1137" y="416"/>
                    <a:pt x="1137" y="4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126"/>
            <p:cNvSpPr>
              <a:spLocks noEditPoints="1"/>
            </p:cNvSpPr>
            <p:nvPr/>
          </p:nvSpPr>
          <p:spPr bwMode="auto">
            <a:xfrm>
              <a:off x="4159250" y="2241551"/>
              <a:ext cx="276225" cy="196850"/>
            </a:xfrm>
            <a:custGeom>
              <a:avLst/>
              <a:gdLst/>
              <a:ahLst/>
              <a:cxnLst>
                <a:cxn ang="0">
                  <a:pos x="143" y="18"/>
                </a:cxn>
                <a:cxn ang="0">
                  <a:pos x="132" y="18"/>
                </a:cxn>
                <a:cxn ang="0">
                  <a:pos x="118" y="15"/>
                </a:cxn>
                <a:cxn ang="0">
                  <a:pos x="113" y="13"/>
                </a:cxn>
                <a:cxn ang="0">
                  <a:pos x="104" y="14"/>
                </a:cxn>
                <a:cxn ang="0">
                  <a:pos x="93" y="9"/>
                </a:cxn>
                <a:cxn ang="0">
                  <a:pos x="87" y="6"/>
                </a:cxn>
                <a:cxn ang="0">
                  <a:pos x="67" y="4"/>
                </a:cxn>
                <a:cxn ang="0">
                  <a:pos x="30" y="3"/>
                </a:cxn>
                <a:cxn ang="0">
                  <a:pos x="16" y="0"/>
                </a:cxn>
                <a:cxn ang="0">
                  <a:pos x="7" y="6"/>
                </a:cxn>
                <a:cxn ang="0">
                  <a:pos x="5" y="14"/>
                </a:cxn>
                <a:cxn ang="0">
                  <a:pos x="7" y="25"/>
                </a:cxn>
                <a:cxn ang="0">
                  <a:pos x="10" y="23"/>
                </a:cxn>
                <a:cxn ang="0">
                  <a:pos x="14" y="24"/>
                </a:cxn>
                <a:cxn ang="0">
                  <a:pos x="21" y="25"/>
                </a:cxn>
                <a:cxn ang="0">
                  <a:pos x="25" y="25"/>
                </a:cxn>
                <a:cxn ang="0">
                  <a:pos x="32" y="27"/>
                </a:cxn>
                <a:cxn ang="0">
                  <a:pos x="35" y="31"/>
                </a:cxn>
                <a:cxn ang="0">
                  <a:pos x="27" y="38"/>
                </a:cxn>
                <a:cxn ang="0">
                  <a:pos x="28" y="48"/>
                </a:cxn>
                <a:cxn ang="0">
                  <a:pos x="26" y="56"/>
                </a:cxn>
                <a:cxn ang="0">
                  <a:pos x="23" y="60"/>
                </a:cxn>
                <a:cxn ang="0">
                  <a:pos x="27" y="66"/>
                </a:cxn>
                <a:cxn ang="0">
                  <a:pos x="24" y="73"/>
                </a:cxn>
                <a:cxn ang="0">
                  <a:pos x="26" y="78"/>
                </a:cxn>
                <a:cxn ang="0">
                  <a:pos x="22" y="85"/>
                </a:cxn>
                <a:cxn ang="0">
                  <a:pos x="23" y="89"/>
                </a:cxn>
                <a:cxn ang="0">
                  <a:pos x="29" y="89"/>
                </a:cxn>
                <a:cxn ang="0">
                  <a:pos x="43" y="102"/>
                </a:cxn>
                <a:cxn ang="0">
                  <a:pos x="46" y="99"/>
                </a:cxn>
                <a:cxn ang="0">
                  <a:pos x="52" y="98"/>
                </a:cxn>
                <a:cxn ang="0">
                  <a:pos x="63" y="94"/>
                </a:cxn>
                <a:cxn ang="0">
                  <a:pos x="77" y="94"/>
                </a:cxn>
                <a:cxn ang="0">
                  <a:pos x="85" y="90"/>
                </a:cxn>
                <a:cxn ang="0">
                  <a:pos x="94" y="84"/>
                </a:cxn>
                <a:cxn ang="0">
                  <a:pos x="98" y="76"/>
                </a:cxn>
                <a:cxn ang="0">
                  <a:pos x="106" y="67"/>
                </a:cxn>
                <a:cxn ang="0">
                  <a:pos x="107" y="51"/>
                </a:cxn>
                <a:cxn ang="0">
                  <a:pos x="116" y="40"/>
                </a:cxn>
                <a:cxn ang="0">
                  <a:pos x="126" y="34"/>
                </a:cxn>
                <a:cxn ang="0">
                  <a:pos x="139" y="28"/>
                </a:cxn>
                <a:cxn ang="0">
                  <a:pos x="143" y="18"/>
                </a:cxn>
                <a:cxn ang="0">
                  <a:pos x="144" y="55"/>
                </a:cxn>
                <a:cxn ang="0">
                  <a:pos x="134" y="58"/>
                </a:cxn>
                <a:cxn ang="0">
                  <a:pos x="144" y="55"/>
                </a:cxn>
              </a:cxnLst>
              <a:rect l="0" t="0" r="r" b="b"/>
              <a:pathLst>
                <a:path w="145" h="103">
                  <a:moveTo>
                    <a:pt x="143" y="18"/>
                  </a:moveTo>
                  <a:cubicBezTo>
                    <a:pt x="139" y="18"/>
                    <a:pt x="135" y="18"/>
                    <a:pt x="132" y="18"/>
                  </a:cubicBezTo>
                  <a:cubicBezTo>
                    <a:pt x="128" y="17"/>
                    <a:pt x="120" y="17"/>
                    <a:pt x="118" y="15"/>
                  </a:cubicBezTo>
                  <a:cubicBezTo>
                    <a:pt x="116" y="12"/>
                    <a:pt x="113" y="11"/>
                    <a:pt x="113" y="13"/>
                  </a:cubicBezTo>
                  <a:cubicBezTo>
                    <a:pt x="113" y="16"/>
                    <a:pt x="107" y="16"/>
                    <a:pt x="104" y="14"/>
                  </a:cubicBezTo>
                  <a:cubicBezTo>
                    <a:pt x="101" y="12"/>
                    <a:pt x="96" y="10"/>
                    <a:pt x="93" y="9"/>
                  </a:cubicBezTo>
                  <a:cubicBezTo>
                    <a:pt x="92" y="8"/>
                    <a:pt x="89" y="7"/>
                    <a:pt x="87" y="6"/>
                  </a:cubicBezTo>
                  <a:cubicBezTo>
                    <a:pt x="83" y="6"/>
                    <a:pt x="74" y="3"/>
                    <a:pt x="67" y="4"/>
                  </a:cubicBezTo>
                  <a:cubicBezTo>
                    <a:pt x="60" y="4"/>
                    <a:pt x="39" y="3"/>
                    <a:pt x="30" y="3"/>
                  </a:cubicBezTo>
                  <a:cubicBezTo>
                    <a:pt x="22" y="4"/>
                    <a:pt x="21" y="0"/>
                    <a:pt x="16" y="0"/>
                  </a:cubicBezTo>
                  <a:cubicBezTo>
                    <a:pt x="12" y="0"/>
                    <a:pt x="14" y="5"/>
                    <a:pt x="7" y="6"/>
                  </a:cubicBezTo>
                  <a:cubicBezTo>
                    <a:pt x="0" y="6"/>
                    <a:pt x="0" y="10"/>
                    <a:pt x="5" y="14"/>
                  </a:cubicBezTo>
                  <a:cubicBezTo>
                    <a:pt x="7" y="16"/>
                    <a:pt x="7" y="20"/>
                    <a:pt x="7" y="25"/>
                  </a:cubicBezTo>
                  <a:cubicBezTo>
                    <a:pt x="8" y="25"/>
                    <a:pt x="9" y="24"/>
                    <a:pt x="10" y="23"/>
                  </a:cubicBezTo>
                  <a:cubicBezTo>
                    <a:pt x="12" y="21"/>
                    <a:pt x="14" y="21"/>
                    <a:pt x="14" y="24"/>
                  </a:cubicBezTo>
                  <a:cubicBezTo>
                    <a:pt x="14" y="26"/>
                    <a:pt x="18" y="25"/>
                    <a:pt x="21" y="25"/>
                  </a:cubicBezTo>
                  <a:cubicBezTo>
                    <a:pt x="23" y="25"/>
                    <a:pt x="22" y="27"/>
                    <a:pt x="25" y="25"/>
                  </a:cubicBezTo>
                  <a:cubicBezTo>
                    <a:pt x="28" y="23"/>
                    <a:pt x="32" y="24"/>
                    <a:pt x="32" y="27"/>
                  </a:cubicBezTo>
                  <a:cubicBezTo>
                    <a:pt x="32" y="29"/>
                    <a:pt x="38" y="28"/>
                    <a:pt x="35" y="31"/>
                  </a:cubicBezTo>
                  <a:cubicBezTo>
                    <a:pt x="31" y="34"/>
                    <a:pt x="27" y="35"/>
                    <a:pt x="27" y="38"/>
                  </a:cubicBezTo>
                  <a:cubicBezTo>
                    <a:pt x="27" y="40"/>
                    <a:pt x="31" y="45"/>
                    <a:pt x="28" y="48"/>
                  </a:cubicBezTo>
                  <a:cubicBezTo>
                    <a:pt x="25" y="51"/>
                    <a:pt x="29" y="56"/>
                    <a:pt x="26" y="56"/>
                  </a:cubicBezTo>
                  <a:cubicBezTo>
                    <a:pt x="23" y="56"/>
                    <a:pt x="20" y="57"/>
                    <a:pt x="23" y="60"/>
                  </a:cubicBezTo>
                  <a:cubicBezTo>
                    <a:pt x="27" y="64"/>
                    <a:pt x="29" y="66"/>
                    <a:pt x="27" y="66"/>
                  </a:cubicBezTo>
                  <a:cubicBezTo>
                    <a:pt x="24" y="66"/>
                    <a:pt x="23" y="71"/>
                    <a:pt x="24" y="73"/>
                  </a:cubicBezTo>
                  <a:cubicBezTo>
                    <a:pt x="25" y="74"/>
                    <a:pt x="31" y="77"/>
                    <a:pt x="26" y="78"/>
                  </a:cubicBezTo>
                  <a:cubicBezTo>
                    <a:pt x="22" y="79"/>
                    <a:pt x="22" y="83"/>
                    <a:pt x="22" y="85"/>
                  </a:cubicBezTo>
                  <a:cubicBezTo>
                    <a:pt x="22" y="86"/>
                    <a:pt x="22" y="87"/>
                    <a:pt x="23" y="89"/>
                  </a:cubicBezTo>
                  <a:cubicBezTo>
                    <a:pt x="25" y="88"/>
                    <a:pt x="27" y="88"/>
                    <a:pt x="29" y="89"/>
                  </a:cubicBezTo>
                  <a:cubicBezTo>
                    <a:pt x="34" y="91"/>
                    <a:pt x="37" y="103"/>
                    <a:pt x="43" y="102"/>
                  </a:cubicBezTo>
                  <a:cubicBezTo>
                    <a:pt x="46" y="102"/>
                    <a:pt x="44" y="100"/>
                    <a:pt x="46" y="99"/>
                  </a:cubicBezTo>
                  <a:cubicBezTo>
                    <a:pt x="47" y="97"/>
                    <a:pt x="50" y="98"/>
                    <a:pt x="52" y="98"/>
                  </a:cubicBezTo>
                  <a:cubicBezTo>
                    <a:pt x="55" y="98"/>
                    <a:pt x="56" y="94"/>
                    <a:pt x="63" y="94"/>
                  </a:cubicBezTo>
                  <a:cubicBezTo>
                    <a:pt x="69" y="94"/>
                    <a:pt x="73" y="94"/>
                    <a:pt x="77" y="94"/>
                  </a:cubicBezTo>
                  <a:cubicBezTo>
                    <a:pt x="81" y="94"/>
                    <a:pt x="84" y="93"/>
                    <a:pt x="85" y="90"/>
                  </a:cubicBezTo>
                  <a:cubicBezTo>
                    <a:pt x="86" y="87"/>
                    <a:pt x="89" y="84"/>
                    <a:pt x="94" y="84"/>
                  </a:cubicBezTo>
                  <a:cubicBezTo>
                    <a:pt x="98" y="83"/>
                    <a:pt x="98" y="78"/>
                    <a:pt x="98" y="76"/>
                  </a:cubicBezTo>
                  <a:cubicBezTo>
                    <a:pt x="98" y="73"/>
                    <a:pt x="106" y="69"/>
                    <a:pt x="106" y="67"/>
                  </a:cubicBezTo>
                  <a:cubicBezTo>
                    <a:pt x="107" y="65"/>
                    <a:pt x="102" y="57"/>
                    <a:pt x="107" y="51"/>
                  </a:cubicBezTo>
                  <a:cubicBezTo>
                    <a:pt x="111" y="44"/>
                    <a:pt x="116" y="43"/>
                    <a:pt x="116" y="40"/>
                  </a:cubicBezTo>
                  <a:cubicBezTo>
                    <a:pt x="116" y="36"/>
                    <a:pt x="121" y="35"/>
                    <a:pt x="126" y="34"/>
                  </a:cubicBezTo>
                  <a:cubicBezTo>
                    <a:pt x="132" y="33"/>
                    <a:pt x="134" y="30"/>
                    <a:pt x="139" y="28"/>
                  </a:cubicBezTo>
                  <a:cubicBezTo>
                    <a:pt x="143" y="26"/>
                    <a:pt x="144" y="23"/>
                    <a:pt x="143" y="18"/>
                  </a:cubicBezTo>
                  <a:close/>
                  <a:moveTo>
                    <a:pt x="144" y="55"/>
                  </a:moveTo>
                  <a:cubicBezTo>
                    <a:pt x="143" y="49"/>
                    <a:pt x="132" y="56"/>
                    <a:pt x="134" y="58"/>
                  </a:cubicBezTo>
                  <a:cubicBezTo>
                    <a:pt x="139" y="61"/>
                    <a:pt x="145" y="60"/>
                    <a:pt x="144" y="5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127"/>
            <p:cNvSpPr>
              <a:spLocks noEditPoints="1"/>
            </p:cNvSpPr>
            <p:nvPr/>
          </p:nvSpPr>
          <p:spPr bwMode="auto">
            <a:xfrm>
              <a:off x="4789488" y="2292350"/>
              <a:ext cx="136525" cy="169863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65" y="2"/>
                </a:cxn>
                <a:cxn ang="0">
                  <a:pos x="61" y="5"/>
                </a:cxn>
                <a:cxn ang="0">
                  <a:pos x="49" y="3"/>
                </a:cxn>
                <a:cxn ang="0">
                  <a:pos x="34" y="3"/>
                </a:cxn>
                <a:cxn ang="0">
                  <a:pos x="33" y="3"/>
                </a:cxn>
                <a:cxn ang="0">
                  <a:pos x="23" y="8"/>
                </a:cxn>
                <a:cxn ang="0">
                  <a:pos x="18" y="11"/>
                </a:cxn>
                <a:cxn ang="0">
                  <a:pos x="10" y="12"/>
                </a:cxn>
                <a:cxn ang="0">
                  <a:pos x="6" y="19"/>
                </a:cxn>
                <a:cxn ang="0">
                  <a:pos x="3" y="23"/>
                </a:cxn>
                <a:cxn ang="0">
                  <a:pos x="0" y="29"/>
                </a:cxn>
                <a:cxn ang="0">
                  <a:pos x="0" y="29"/>
                </a:cxn>
                <a:cxn ang="0">
                  <a:pos x="6" y="39"/>
                </a:cxn>
                <a:cxn ang="0">
                  <a:pos x="14" y="42"/>
                </a:cxn>
                <a:cxn ang="0">
                  <a:pos x="25" y="45"/>
                </a:cxn>
                <a:cxn ang="0">
                  <a:pos x="13" y="46"/>
                </a:cxn>
                <a:cxn ang="0">
                  <a:pos x="15" y="56"/>
                </a:cxn>
                <a:cxn ang="0">
                  <a:pos x="21" y="64"/>
                </a:cxn>
                <a:cxn ang="0">
                  <a:pos x="31" y="69"/>
                </a:cxn>
                <a:cxn ang="0">
                  <a:pos x="29" y="57"/>
                </a:cxn>
                <a:cxn ang="0">
                  <a:pos x="37" y="57"/>
                </a:cxn>
                <a:cxn ang="0">
                  <a:pos x="32" y="53"/>
                </a:cxn>
                <a:cxn ang="0">
                  <a:pos x="36" y="50"/>
                </a:cxn>
                <a:cxn ang="0">
                  <a:pos x="44" y="49"/>
                </a:cxn>
                <a:cxn ang="0">
                  <a:pos x="40" y="40"/>
                </a:cxn>
                <a:cxn ang="0">
                  <a:pos x="31" y="41"/>
                </a:cxn>
                <a:cxn ang="0">
                  <a:pos x="35" y="35"/>
                </a:cxn>
                <a:cxn ang="0">
                  <a:pos x="26" y="22"/>
                </a:cxn>
                <a:cxn ang="0">
                  <a:pos x="31" y="19"/>
                </a:cxn>
                <a:cxn ang="0">
                  <a:pos x="40" y="20"/>
                </a:cxn>
                <a:cxn ang="0">
                  <a:pos x="43" y="12"/>
                </a:cxn>
                <a:cxn ang="0">
                  <a:pos x="49" y="14"/>
                </a:cxn>
                <a:cxn ang="0">
                  <a:pos x="58" y="10"/>
                </a:cxn>
                <a:cxn ang="0">
                  <a:pos x="65" y="13"/>
                </a:cxn>
                <a:cxn ang="0">
                  <a:pos x="68" y="9"/>
                </a:cxn>
                <a:cxn ang="0">
                  <a:pos x="71" y="4"/>
                </a:cxn>
                <a:cxn ang="0">
                  <a:pos x="70" y="0"/>
                </a:cxn>
                <a:cxn ang="0">
                  <a:pos x="61" y="84"/>
                </a:cxn>
                <a:cxn ang="0">
                  <a:pos x="43" y="82"/>
                </a:cxn>
                <a:cxn ang="0">
                  <a:pos x="36" y="85"/>
                </a:cxn>
                <a:cxn ang="0">
                  <a:pos x="53" y="89"/>
                </a:cxn>
                <a:cxn ang="0">
                  <a:pos x="68" y="84"/>
                </a:cxn>
                <a:cxn ang="0">
                  <a:pos x="61" y="84"/>
                </a:cxn>
              </a:cxnLst>
              <a:rect l="0" t="0" r="r" b="b"/>
              <a:pathLst>
                <a:path w="71" h="89">
                  <a:moveTo>
                    <a:pt x="70" y="0"/>
                  </a:moveTo>
                  <a:cubicBezTo>
                    <a:pt x="68" y="0"/>
                    <a:pt x="64" y="1"/>
                    <a:pt x="65" y="2"/>
                  </a:cubicBezTo>
                  <a:cubicBezTo>
                    <a:pt x="66" y="4"/>
                    <a:pt x="63" y="5"/>
                    <a:pt x="61" y="5"/>
                  </a:cubicBezTo>
                  <a:cubicBezTo>
                    <a:pt x="61" y="5"/>
                    <a:pt x="51" y="4"/>
                    <a:pt x="49" y="3"/>
                  </a:cubicBezTo>
                  <a:cubicBezTo>
                    <a:pt x="47" y="2"/>
                    <a:pt x="38" y="2"/>
                    <a:pt x="34" y="3"/>
                  </a:cubicBezTo>
                  <a:cubicBezTo>
                    <a:pt x="34" y="3"/>
                    <a:pt x="33" y="3"/>
                    <a:pt x="33" y="3"/>
                  </a:cubicBezTo>
                  <a:cubicBezTo>
                    <a:pt x="32" y="5"/>
                    <a:pt x="24" y="9"/>
                    <a:pt x="23" y="8"/>
                  </a:cubicBezTo>
                  <a:cubicBezTo>
                    <a:pt x="21" y="7"/>
                    <a:pt x="21" y="11"/>
                    <a:pt x="18" y="11"/>
                  </a:cubicBezTo>
                  <a:cubicBezTo>
                    <a:pt x="15" y="12"/>
                    <a:pt x="10" y="11"/>
                    <a:pt x="10" y="12"/>
                  </a:cubicBezTo>
                  <a:cubicBezTo>
                    <a:pt x="10" y="14"/>
                    <a:pt x="8" y="17"/>
                    <a:pt x="6" y="19"/>
                  </a:cubicBezTo>
                  <a:cubicBezTo>
                    <a:pt x="4" y="21"/>
                    <a:pt x="6" y="23"/>
                    <a:pt x="3" y="23"/>
                  </a:cubicBezTo>
                  <a:cubicBezTo>
                    <a:pt x="1" y="23"/>
                    <a:pt x="1" y="26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4" y="31"/>
                    <a:pt x="7" y="35"/>
                    <a:pt x="6" y="39"/>
                  </a:cubicBezTo>
                  <a:cubicBezTo>
                    <a:pt x="6" y="43"/>
                    <a:pt x="12" y="45"/>
                    <a:pt x="14" y="42"/>
                  </a:cubicBezTo>
                  <a:cubicBezTo>
                    <a:pt x="17" y="39"/>
                    <a:pt x="25" y="43"/>
                    <a:pt x="25" y="45"/>
                  </a:cubicBezTo>
                  <a:cubicBezTo>
                    <a:pt x="25" y="47"/>
                    <a:pt x="17" y="43"/>
                    <a:pt x="13" y="46"/>
                  </a:cubicBezTo>
                  <a:cubicBezTo>
                    <a:pt x="8" y="50"/>
                    <a:pt x="16" y="53"/>
                    <a:pt x="15" y="56"/>
                  </a:cubicBezTo>
                  <a:cubicBezTo>
                    <a:pt x="14" y="59"/>
                    <a:pt x="17" y="64"/>
                    <a:pt x="21" y="64"/>
                  </a:cubicBezTo>
                  <a:cubicBezTo>
                    <a:pt x="25" y="64"/>
                    <a:pt x="29" y="70"/>
                    <a:pt x="31" y="69"/>
                  </a:cubicBezTo>
                  <a:cubicBezTo>
                    <a:pt x="34" y="68"/>
                    <a:pt x="28" y="59"/>
                    <a:pt x="29" y="57"/>
                  </a:cubicBezTo>
                  <a:cubicBezTo>
                    <a:pt x="30" y="56"/>
                    <a:pt x="35" y="60"/>
                    <a:pt x="37" y="57"/>
                  </a:cubicBezTo>
                  <a:cubicBezTo>
                    <a:pt x="39" y="54"/>
                    <a:pt x="35" y="52"/>
                    <a:pt x="32" y="53"/>
                  </a:cubicBezTo>
                  <a:cubicBezTo>
                    <a:pt x="28" y="53"/>
                    <a:pt x="32" y="48"/>
                    <a:pt x="36" y="50"/>
                  </a:cubicBezTo>
                  <a:cubicBezTo>
                    <a:pt x="40" y="53"/>
                    <a:pt x="42" y="50"/>
                    <a:pt x="44" y="49"/>
                  </a:cubicBezTo>
                  <a:cubicBezTo>
                    <a:pt x="46" y="49"/>
                    <a:pt x="47" y="42"/>
                    <a:pt x="40" y="40"/>
                  </a:cubicBezTo>
                  <a:cubicBezTo>
                    <a:pt x="34" y="39"/>
                    <a:pt x="35" y="45"/>
                    <a:pt x="31" y="41"/>
                  </a:cubicBezTo>
                  <a:cubicBezTo>
                    <a:pt x="27" y="36"/>
                    <a:pt x="35" y="38"/>
                    <a:pt x="35" y="35"/>
                  </a:cubicBezTo>
                  <a:cubicBezTo>
                    <a:pt x="35" y="31"/>
                    <a:pt x="29" y="26"/>
                    <a:pt x="26" y="22"/>
                  </a:cubicBezTo>
                  <a:cubicBezTo>
                    <a:pt x="23" y="18"/>
                    <a:pt x="30" y="16"/>
                    <a:pt x="31" y="19"/>
                  </a:cubicBezTo>
                  <a:cubicBezTo>
                    <a:pt x="33" y="22"/>
                    <a:pt x="38" y="21"/>
                    <a:pt x="40" y="20"/>
                  </a:cubicBezTo>
                  <a:cubicBezTo>
                    <a:pt x="43" y="19"/>
                    <a:pt x="37" y="14"/>
                    <a:pt x="43" y="12"/>
                  </a:cubicBezTo>
                  <a:cubicBezTo>
                    <a:pt x="48" y="10"/>
                    <a:pt x="48" y="13"/>
                    <a:pt x="49" y="14"/>
                  </a:cubicBezTo>
                  <a:cubicBezTo>
                    <a:pt x="51" y="14"/>
                    <a:pt x="53" y="10"/>
                    <a:pt x="58" y="10"/>
                  </a:cubicBezTo>
                  <a:cubicBezTo>
                    <a:pt x="61" y="10"/>
                    <a:pt x="63" y="11"/>
                    <a:pt x="65" y="13"/>
                  </a:cubicBezTo>
                  <a:cubicBezTo>
                    <a:pt x="67" y="12"/>
                    <a:pt x="68" y="11"/>
                    <a:pt x="68" y="9"/>
                  </a:cubicBezTo>
                  <a:cubicBezTo>
                    <a:pt x="68" y="8"/>
                    <a:pt x="71" y="7"/>
                    <a:pt x="71" y="4"/>
                  </a:cubicBezTo>
                  <a:cubicBezTo>
                    <a:pt x="71" y="3"/>
                    <a:pt x="71" y="1"/>
                    <a:pt x="70" y="0"/>
                  </a:cubicBezTo>
                  <a:close/>
                  <a:moveTo>
                    <a:pt x="61" y="84"/>
                  </a:moveTo>
                  <a:cubicBezTo>
                    <a:pt x="58" y="82"/>
                    <a:pt x="46" y="85"/>
                    <a:pt x="43" y="82"/>
                  </a:cubicBezTo>
                  <a:cubicBezTo>
                    <a:pt x="40" y="79"/>
                    <a:pt x="34" y="84"/>
                    <a:pt x="36" y="85"/>
                  </a:cubicBezTo>
                  <a:cubicBezTo>
                    <a:pt x="40" y="85"/>
                    <a:pt x="46" y="89"/>
                    <a:pt x="53" y="89"/>
                  </a:cubicBezTo>
                  <a:cubicBezTo>
                    <a:pt x="59" y="89"/>
                    <a:pt x="68" y="86"/>
                    <a:pt x="68" y="84"/>
                  </a:cubicBezTo>
                  <a:cubicBezTo>
                    <a:pt x="68" y="83"/>
                    <a:pt x="64" y="85"/>
                    <a:pt x="61" y="8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128"/>
            <p:cNvSpPr/>
            <p:nvPr/>
          </p:nvSpPr>
          <p:spPr bwMode="auto">
            <a:xfrm>
              <a:off x="5043488" y="2439988"/>
              <a:ext cx="55563" cy="34925"/>
            </a:xfrm>
            <a:custGeom>
              <a:avLst/>
              <a:gdLst/>
              <a:ahLst/>
              <a:cxnLst>
                <a:cxn ang="0">
                  <a:pos x="20" y="11"/>
                </a:cxn>
                <a:cxn ang="0">
                  <a:pos x="26" y="4"/>
                </a:cxn>
                <a:cxn ang="0">
                  <a:pos x="25" y="2"/>
                </a:cxn>
                <a:cxn ang="0">
                  <a:pos x="9" y="7"/>
                </a:cxn>
                <a:cxn ang="0">
                  <a:pos x="4" y="15"/>
                </a:cxn>
                <a:cxn ang="0">
                  <a:pos x="20" y="11"/>
                </a:cxn>
              </a:cxnLst>
              <a:rect l="0" t="0" r="r" b="b"/>
              <a:pathLst>
                <a:path w="29" h="18">
                  <a:moveTo>
                    <a:pt x="20" y="11"/>
                  </a:moveTo>
                  <a:cubicBezTo>
                    <a:pt x="19" y="10"/>
                    <a:pt x="22" y="6"/>
                    <a:pt x="26" y="4"/>
                  </a:cubicBezTo>
                  <a:cubicBezTo>
                    <a:pt x="29" y="3"/>
                    <a:pt x="28" y="0"/>
                    <a:pt x="25" y="2"/>
                  </a:cubicBezTo>
                  <a:cubicBezTo>
                    <a:pt x="23" y="4"/>
                    <a:pt x="17" y="7"/>
                    <a:pt x="9" y="7"/>
                  </a:cubicBezTo>
                  <a:cubicBezTo>
                    <a:pt x="2" y="7"/>
                    <a:pt x="0" y="12"/>
                    <a:pt x="4" y="15"/>
                  </a:cubicBezTo>
                  <a:cubicBezTo>
                    <a:pt x="10" y="18"/>
                    <a:pt x="20" y="13"/>
                    <a:pt x="20" y="1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129"/>
            <p:cNvSpPr/>
            <p:nvPr/>
          </p:nvSpPr>
          <p:spPr bwMode="auto">
            <a:xfrm>
              <a:off x="3836988" y="1539875"/>
              <a:ext cx="231775" cy="117475"/>
            </a:xfrm>
            <a:custGeom>
              <a:avLst/>
              <a:gdLst/>
              <a:ahLst/>
              <a:cxnLst>
                <a:cxn ang="0">
                  <a:pos x="102" y="44"/>
                </a:cxn>
                <a:cxn ang="0">
                  <a:pos x="111" y="36"/>
                </a:cxn>
                <a:cxn ang="0">
                  <a:pos x="120" y="28"/>
                </a:cxn>
                <a:cxn ang="0">
                  <a:pos x="114" y="19"/>
                </a:cxn>
                <a:cxn ang="0">
                  <a:pos x="108" y="13"/>
                </a:cxn>
                <a:cxn ang="0">
                  <a:pos x="106" y="6"/>
                </a:cxn>
                <a:cxn ang="0">
                  <a:pos x="98" y="7"/>
                </a:cxn>
                <a:cxn ang="0">
                  <a:pos x="87" y="2"/>
                </a:cxn>
                <a:cxn ang="0">
                  <a:pos x="86" y="8"/>
                </a:cxn>
                <a:cxn ang="0">
                  <a:pos x="79" y="9"/>
                </a:cxn>
                <a:cxn ang="0">
                  <a:pos x="75" y="9"/>
                </a:cxn>
                <a:cxn ang="0">
                  <a:pos x="68" y="10"/>
                </a:cxn>
                <a:cxn ang="0">
                  <a:pos x="62" y="8"/>
                </a:cxn>
                <a:cxn ang="0">
                  <a:pos x="55" y="13"/>
                </a:cxn>
                <a:cxn ang="0">
                  <a:pos x="50" y="11"/>
                </a:cxn>
                <a:cxn ang="0">
                  <a:pos x="45" y="14"/>
                </a:cxn>
                <a:cxn ang="0">
                  <a:pos x="44" y="20"/>
                </a:cxn>
                <a:cxn ang="0">
                  <a:pos x="36" y="23"/>
                </a:cxn>
                <a:cxn ang="0">
                  <a:pos x="33" y="14"/>
                </a:cxn>
                <a:cxn ang="0">
                  <a:pos x="16" y="3"/>
                </a:cxn>
                <a:cxn ang="0">
                  <a:pos x="18" y="9"/>
                </a:cxn>
                <a:cxn ang="0">
                  <a:pos x="14" y="9"/>
                </a:cxn>
                <a:cxn ang="0">
                  <a:pos x="6" y="11"/>
                </a:cxn>
                <a:cxn ang="0">
                  <a:pos x="1" y="19"/>
                </a:cxn>
                <a:cxn ang="0">
                  <a:pos x="12" y="22"/>
                </a:cxn>
                <a:cxn ang="0">
                  <a:pos x="25" y="22"/>
                </a:cxn>
                <a:cxn ang="0">
                  <a:pos x="23" y="27"/>
                </a:cxn>
                <a:cxn ang="0">
                  <a:pos x="17" y="30"/>
                </a:cxn>
                <a:cxn ang="0">
                  <a:pos x="4" y="34"/>
                </a:cxn>
                <a:cxn ang="0">
                  <a:pos x="21" y="34"/>
                </a:cxn>
                <a:cxn ang="0">
                  <a:pos x="25" y="38"/>
                </a:cxn>
                <a:cxn ang="0">
                  <a:pos x="28" y="42"/>
                </a:cxn>
                <a:cxn ang="0">
                  <a:pos x="24" y="47"/>
                </a:cxn>
                <a:cxn ang="0">
                  <a:pos x="19" y="51"/>
                </a:cxn>
                <a:cxn ang="0">
                  <a:pos x="33" y="50"/>
                </a:cxn>
                <a:cxn ang="0">
                  <a:pos x="53" y="59"/>
                </a:cxn>
                <a:cxn ang="0">
                  <a:pos x="73" y="54"/>
                </a:cxn>
                <a:cxn ang="0">
                  <a:pos x="87" y="49"/>
                </a:cxn>
                <a:cxn ang="0">
                  <a:pos x="102" y="44"/>
                </a:cxn>
              </a:cxnLst>
              <a:rect l="0" t="0" r="r" b="b"/>
              <a:pathLst>
                <a:path w="121" h="61">
                  <a:moveTo>
                    <a:pt x="102" y="44"/>
                  </a:moveTo>
                  <a:cubicBezTo>
                    <a:pt x="109" y="43"/>
                    <a:pt x="108" y="36"/>
                    <a:pt x="111" y="36"/>
                  </a:cubicBezTo>
                  <a:cubicBezTo>
                    <a:pt x="114" y="37"/>
                    <a:pt x="118" y="31"/>
                    <a:pt x="120" y="28"/>
                  </a:cubicBezTo>
                  <a:cubicBezTo>
                    <a:pt x="121" y="25"/>
                    <a:pt x="118" y="19"/>
                    <a:pt x="114" y="19"/>
                  </a:cubicBezTo>
                  <a:cubicBezTo>
                    <a:pt x="110" y="19"/>
                    <a:pt x="107" y="16"/>
                    <a:pt x="108" y="13"/>
                  </a:cubicBezTo>
                  <a:cubicBezTo>
                    <a:pt x="109" y="11"/>
                    <a:pt x="106" y="8"/>
                    <a:pt x="106" y="6"/>
                  </a:cubicBezTo>
                  <a:cubicBezTo>
                    <a:pt x="106" y="5"/>
                    <a:pt x="101" y="6"/>
                    <a:pt x="98" y="7"/>
                  </a:cubicBezTo>
                  <a:cubicBezTo>
                    <a:pt x="95" y="7"/>
                    <a:pt x="90" y="0"/>
                    <a:pt x="87" y="2"/>
                  </a:cubicBezTo>
                  <a:cubicBezTo>
                    <a:pt x="85" y="3"/>
                    <a:pt x="87" y="6"/>
                    <a:pt x="86" y="8"/>
                  </a:cubicBezTo>
                  <a:cubicBezTo>
                    <a:pt x="85" y="10"/>
                    <a:pt x="79" y="7"/>
                    <a:pt x="79" y="9"/>
                  </a:cubicBezTo>
                  <a:cubicBezTo>
                    <a:pt x="79" y="11"/>
                    <a:pt x="77" y="12"/>
                    <a:pt x="75" y="9"/>
                  </a:cubicBezTo>
                  <a:cubicBezTo>
                    <a:pt x="73" y="7"/>
                    <a:pt x="68" y="8"/>
                    <a:pt x="68" y="10"/>
                  </a:cubicBezTo>
                  <a:cubicBezTo>
                    <a:pt x="68" y="12"/>
                    <a:pt x="66" y="10"/>
                    <a:pt x="62" y="8"/>
                  </a:cubicBezTo>
                  <a:cubicBezTo>
                    <a:pt x="59" y="6"/>
                    <a:pt x="55" y="11"/>
                    <a:pt x="55" y="13"/>
                  </a:cubicBezTo>
                  <a:cubicBezTo>
                    <a:pt x="55" y="16"/>
                    <a:pt x="54" y="16"/>
                    <a:pt x="50" y="11"/>
                  </a:cubicBezTo>
                  <a:cubicBezTo>
                    <a:pt x="47" y="5"/>
                    <a:pt x="44" y="11"/>
                    <a:pt x="45" y="14"/>
                  </a:cubicBezTo>
                  <a:cubicBezTo>
                    <a:pt x="47" y="17"/>
                    <a:pt x="46" y="21"/>
                    <a:pt x="44" y="20"/>
                  </a:cubicBezTo>
                  <a:cubicBezTo>
                    <a:pt x="41" y="18"/>
                    <a:pt x="38" y="21"/>
                    <a:pt x="36" y="23"/>
                  </a:cubicBezTo>
                  <a:cubicBezTo>
                    <a:pt x="35" y="25"/>
                    <a:pt x="30" y="16"/>
                    <a:pt x="33" y="14"/>
                  </a:cubicBezTo>
                  <a:cubicBezTo>
                    <a:pt x="37" y="12"/>
                    <a:pt x="21" y="3"/>
                    <a:pt x="16" y="3"/>
                  </a:cubicBezTo>
                  <a:cubicBezTo>
                    <a:pt x="11" y="3"/>
                    <a:pt x="15" y="6"/>
                    <a:pt x="18" y="9"/>
                  </a:cubicBezTo>
                  <a:cubicBezTo>
                    <a:pt x="21" y="12"/>
                    <a:pt x="16" y="11"/>
                    <a:pt x="14" y="9"/>
                  </a:cubicBezTo>
                  <a:cubicBezTo>
                    <a:pt x="12" y="6"/>
                    <a:pt x="8" y="8"/>
                    <a:pt x="6" y="11"/>
                  </a:cubicBezTo>
                  <a:cubicBezTo>
                    <a:pt x="4" y="15"/>
                    <a:pt x="1" y="17"/>
                    <a:pt x="1" y="19"/>
                  </a:cubicBezTo>
                  <a:cubicBezTo>
                    <a:pt x="0" y="21"/>
                    <a:pt x="6" y="24"/>
                    <a:pt x="12" y="22"/>
                  </a:cubicBezTo>
                  <a:cubicBezTo>
                    <a:pt x="17" y="19"/>
                    <a:pt x="23" y="19"/>
                    <a:pt x="25" y="22"/>
                  </a:cubicBezTo>
                  <a:cubicBezTo>
                    <a:pt x="28" y="24"/>
                    <a:pt x="20" y="25"/>
                    <a:pt x="23" y="27"/>
                  </a:cubicBezTo>
                  <a:cubicBezTo>
                    <a:pt x="26" y="29"/>
                    <a:pt x="24" y="31"/>
                    <a:pt x="17" y="30"/>
                  </a:cubicBezTo>
                  <a:cubicBezTo>
                    <a:pt x="11" y="30"/>
                    <a:pt x="3" y="32"/>
                    <a:pt x="4" y="34"/>
                  </a:cubicBezTo>
                  <a:cubicBezTo>
                    <a:pt x="6" y="36"/>
                    <a:pt x="21" y="32"/>
                    <a:pt x="21" y="34"/>
                  </a:cubicBezTo>
                  <a:cubicBezTo>
                    <a:pt x="21" y="36"/>
                    <a:pt x="21" y="40"/>
                    <a:pt x="25" y="38"/>
                  </a:cubicBezTo>
                  <a:cubicBezTo>
                    <a:pt x="29" y="37"/>
                    <a:pt x="26" y="41"/>
                    <a:pt x="28" y="42"/>
                  </a:cubicBezTo>
                  <a:cubicBezTo>
                    <a:pt x="30" y="43"/>
                    <a:pt x="30" y="47"/>
                    <a:pt x="24" y="47"/>
                  </a:cubicBezTo>
                  <a:cubicBezTo>
                    <a:pt x="19" y="48"/>
                    <a:pt x="16" y="49"/>
                    <a:pt x="19" y="51"/>
                  </a:cubicBezTo>
                  <a:cubicBezTo>
                    <a:pt x="21" y="54"/>
                    <a:pt x="27" y="52"/>
                    <a:pt x="33" y="50"/>
                  </a:cubicBezTo>
                  <a:cubicBezTo>
                    <a:pt x="39" y="49"/>
                    <a:pt x="47" y="56"/>
                    <a:pt x="53" y="59"/>
                  </a:cubicBezTo>
                  <a:cubicBezTo>
                    <a:pt x="60" y="61"/>
                    <a:pt x="72" y="58"/>
                    <a:pt x="73" y="54"/>
                  </a:cubicBezTo>
                  <a:cubicBezTo>
                    <a:pt x="74" y="51"/>
                    <a:pt x="83" y="52"/>
                    <a:pt x="87" y="49"/>
                  </a:cubicBezTo>
                  <a:cubicBezTo>
                    <a:pt x="91" y="47"/>
                    <a:pt x="96" y="44"/>
                    <a:pt x="102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130"/>
            <p:cNvSpPr/>
            <p:nvPr/>
          </p:nvSpPr>
          <p:spPr bwMode="auto">
            <a:xfrm>
              <a:off x="4135438" y="1917700"/>
              <a:ext cx="98425" cy="107950"/>
            </a:xfrm>
            <a:custGeom>
              <a:avLst/>
              <a:gdLst/>
              <a:ahLst/>
              <a:cxnLst>
                <a:cxn ang="0">
                  <a:pos x="45" y="17"/>
                </a:cxn>
                <a:cxn ang="0">
                  <a:pos x="42" y="14"/>
                </a:cxn>
                <a:cxn ang="0">
                  <a:pos x="35" y="16"/>
                </a:cxn>
                <a:cxn ang="0">
                  <a:pos x="28" y="15"/>
                </a:cxn>
                <a:cxn ang="0">
                  <a:pos x="31" y="8"/>
                </a:cxn>
                <a:cxn ang="0">
                  <a:pos x="34" y="2"/>
                </a:cxn>
                <a:cxn ang="0">
                  <a:pos x="32" y="1"/>
                </a:cxn>
                <a:cxn ang="0">
                  <a:pos x="21" y="4"/>
                </a:cxn>
                <a:cxn ang="0">
                  <a:pos x="26" y="9"/>
                </a:cxn>
                <a:cxn ang="0">
                  <a:pos x="17" y="14"/>
                </a:cxn>
                <a:cxn ang="0">
                  <a:pos x="5" y="14"/>
                </a:cxn>
                <a:cxn ang="0">
                  <a:pos x="6" y="22"/>
                </a:cxn>
                <a:cxn ang="0">
                  <a:pos x="12" y="30"/>
                </a:cxn>
                <a:cxn ang="0">
                  <a:pos x="9" y="40"/>
                </a:cxn>
                <a:cxn ang="0">
                  <a:pos x="1" y="47"/>
                </a:cxn>
                <a:cxn ang="0">
                  <a:pos x="12" y="56"/>
                </a:cxn>
                <a:cxn ang="0">
                  <a:pos x="32" y="48"/>
                </a:cxn>
                <a:cxn ang="0">
                  <a:pos x="46" y="45"/>
                </a:cxn>
                <a:cxn ang="0">
                  <a:pos x="46" y="19"/>
                </a:cxn>
                <a:cxn ang="0">
                  <a:pos x="45" y="17"/>
                </a:cxn>
              </a:cxnLst>
              <a:rect l="0" t="0" r="r" b="b"/>
              <a:pathLst>
                <a:path w="51" h="56">
                  <a:moveTo>
                    <a:pt x="45" y="17"/>
                  </a:moveTo>
                  <a:cubicBezTo>
                    <a:pt x="44" y="16"/>
                    <a:pt x="43" y="15"/>
                    <a:pt x="42" y="14"/>
                  </a:cubicBezTo>
                  <a:cubicBezTo>
                    <a:pt x="37" y="9"/>
                    <a:pt x="36" y="13"/>
                    <a:pt x="35" y="16"/>
                  </a:cubicBezTo>
                  <a:cubicBezTo>
                    <a:pt x="35" y="19"/>
                    <a:pt x="31" y="15"/>
                    <a:pt x="28" y="15"/>
                  </a:cubicBezTo>
                  <a:cubicBezTo>
                    <a:pt x="25" y="14"/>
                    <a:pt x="29" y="9"/>
                    <a:pt x="31" y="8"/>
                  </a:cubicBezTo>
                  <a:cubicBezTo>
                    <a:pt x="32" y="7"/>
                    <a:pt x="33" y="5"/>
                    <a:pt x="34" y="2"/>
                  </a:cubicBezTo>
                  <a:cubicBezTo>
                    <a:pt x="33" y="2"/>
                    <a:pt x="33" y="2"/>
                    <a:pt x="32" y="1"/>
                  </a:cubicBezTo>
                  <a:cubicBezTo>
                    <a:pt x="28" y="0"/>
                    <a:pt x="21" y="0"/>
                    <a:pt x="21" y="4"/>
                  </a:cubicBezTo>
                  <a:cubicBezTo>
                    <a:pt x="21" y="8"/>
                    <a:pt x="26" y="6"/>
                    <a:pt x="26" y="9"/>
                  </a:cubicBezTo>
                  <a:cubicBezTo>
                    <a:pt x="26" y="12"/>
                    <a:pt x="21" y="11"/>
                    <a:pt x="17" y="14"/>
                  </a:cubicBezTo>
                  <a:cubicBezTo>
                    <a:pt x="13" y="16"/>
                    <a:pt x="9" y="12"/>
                    <a:pt x="5" y="14"/>
                  </a:cubicBezTo>
                  <a:cubicBezTo>
                    <a:pt x="1" y="16"/>
                    <a:pt x="9" y="18"/>
                    <a:pt x="6" y="22"/>
                  </a:cubicBezTo>
                  <a:cubicBezTo>
                    <a:pt x="3" y="27"/>
                    <a:pt x="7" y="26"/>
                    <a:pt x="12" y="30"/>
                  </a:cubicBezTo>
                  <a:cubicBezTo>
                    <a:pt x="17" y="34"/>
                    <a:pt x="9" y="35"/>
                    <a:pt x="9" y="40"/>
                  </a:cubicBezTo>
                  <a:cubicBezTo>
                    <a:pt x="9" y="44"/>
                    <a:pt x="2" y="44"/>
                    <a:pt x="1" y="47"/>
                  </a:cubicBezTo>
                  <a:cubicBezTo>
                    <a:pt x="0" y="50"/>
                    <a:pt x="6" y="56"/>
                    <a:pt x="12" y="56"/>
                  </a:cubicBezTo>
                  <a:cubicBezTo>
                    <a:pt x="16" y="56"/>
                    <a:pt x="26" y="54"/>
                    <a:pt x="32" y="48"/>
                  </a:cubicBezTo>
                  <a:cubicBezTo>
                    <a:pt x="37" y="43"/>
                    <a:pt x="40" y="48"/>
                    <a:pt x="46" y="45"/>
                  </a:cubicBezTo>
                  <a:cubicBezTo>
                    <a:pt x="51" y="43"/>
                    <a:pt x="48" y="23"/>
                    <a:pt x="46" y="19"/>
                  </a:cubicBezTo>
                  <a:cubicBezTo>
                    <a:pt x="45" y="18"/>
                    <a:pt x="45" y="18"/>
                    <a:pt x="45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131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132"/>
            <p:cNvSpPr>
              <a:spLocks noEditPoints="1"/>
            </p:cNvSpPr>
            <p:nvPr/>
          </p:nvSpPr>
          <p:spPr bwMode="auto">
            <a:xfrm>
              <a:off x="4183063" y="1739900"/>
              <a:ext cx="219075" cy="333375"/>
            </a:xfrm>
            <a:custGeom>
              <a:avLst/>
              <a:gdLst/>
              <a:ahLst/>
              <a:cxnLst>
                <a:cxn ang="0">
                  <a:pos x="9" y="95"/>
                </a:cxn>
                <a:cxn ang="0">
                  <a:pos x="3" y="108"/>
                </a:cxn>
                <a:cxn ang="0">
                  <a:pos x="17" y="107"/>
                </a:cxn>
                <a:cxn ang="0">
                  <a:pos x="29" y="105"/>
                </a:cxn>
                <a:cxn ang="0">
                  <a:pos x="114" y="134"/>
                </a:cxn>
                <a:cxn ang="0">
                  <a:pos x="97" y="127"/>
                </a:cxn>
                <a:cxn ang="0">
                  <a:pos x="93" y="115"/>
                </a:cxn>
                <a:cxn ang="0">
                  <a:pos x="77" y="88"/>
                </a:cxn>
                <a:cxn ang="0">
                  <a:pos x="59" y="80"/>
                </a:cxn>
                <a:cxn ang="0">
                  <a:pos x="72" y="53"/>
                </a:cxn>
                <a:cxn ang="0">
                  <a:pos x="47" y="49"/>
                </a:cxn>
                <a:cxn ang="0">
                  <a:pos x="57" y="33"/>
                </a:cxn>
                <a:cxn ang="0">
                  <a:pos x="40" y="37"/>
                </a:cxn>
                <a:cxn ang="0">
                  <a:pos x="28" y="54"/>
                </a:cxn>
                <a:cxn ang="0">
                  <a:pos x="18" y="55"/>
                </a:cxn>
                <a:cxn ang="0">
                  <a:pos x="22" y="70"/>
                </a:cxn>
                <a:cxn ang="0">
                  <a:pos x="19" y="83"/>
                </a:cxn>
                <a:cxn ang="0">
                  <a:pos x="32" y="87"/>
                </a:cxn>
                <a:cxn ang="0">
                  <a:pos x="39" y="86"/>
                </a:cxn>
                <a:cxn ang="0">
                  <a:pos x="51" y="96"/>
                </a:cxn>
                <a:cxn ang="0">
                  <a:pos x="56" y="106"/>
                </a:cxn>
                <a:cxn ang="0">
                  <a:pos x="58" y="121"/>
                </a:cxn>
                <a:cxn ang="0">
                  <a:pos x="43" y="123"/>
                </a:cxn>
                <a:cxn ang="0">
                  <a:pos x="46" y="134"/>
                </a:cxn>
                <a:cxn ang="0">
                  <a:pos x="40" y="147"/>
                </a:cxn>
                <a:cxn ang="0">
                  <a:pos x="58" y="150"/>
                </a:cxn>
                <a:cxn ang="0">
                  <a:pos x="47" y="154"/>
                </a:cxn>
                <a:cxn ang="0">
                  <a:pos x="41" y="167"/>
                </a:cxn>
                <a:cxn ang="0">
                  <a:pos x="54" y="164"/>
                </a:cxn>
                <a:cxn ang="0">
                  <a:pos x="71" y="160"/>
                </a:cxn>
                <a:cxn ang="0">
                  <a:pos x="93" y="160"/>
                </a:cxn>
                <a:cxn ang="0">
                  <a:pos x="104" y="151"/>
                </a:cxn>
                <a:cxn ang="0">
                  <a:pos x="114" y="134"/>
                </a:cxn>
                <a:cxn ang="0">
                  <a:pos x="21" y="40"/>
                </a:cxn>
                <a:cxn ang="0">
                  <a:pos x="78" y="14"/>
                </a:cxn>
                <a:cxn ang="0">
                  <a:pos x="78" y="14"/>
                </a:cxn>
              </a:cxnLst>
              <a:rect l="0" t="0" r="r" b="b"/>
              <a:pathLst>
                <a:path w="114" h="174">
                  <a:moveTo>
                    <a:pt x="23" y="92"/>
                  </a:moveTo>
                  <a:cubicBezTo>
                    <a:pt x="18" y="88"/>
                    <a:pt x="13" y="95"/>
                    <a:pt x="9" y="95"/>
                  </a:cubicBezTo>
                  <a:cubicBezTo>
                    <a:pt x="8" y="98"/>
                    <a:pt x="7" y="100"/>
                    <a:pt x="6" y="101"/>
                  </a:cubicBezTo>
                  <a:cubicBezTo>
                    <a:pt x="4" y="102"/>
                    <a:pt x="0" y="107"/>
                    <a:pt x="3" y="108"/>
                  </a:cubicBezTo>
                  <a:cubicBezTo>
                    <a:pt x="6" y="108"/>
                    <a:pt x="10" y="112"/>
                    <a:pt x="10" y="109"/>
                  </a:cubicBezTo>
                  <a:cubicBezTo>
                    <a:pt x="11" y="106"/>
                    <a:pt x="12" y="102"/>
                    <a:pt x="17" y="107"/>
                  </a:cubicBezTo>
                  <a:cubicBezTo>
                    <a:pt x="18" y="108"/>
                    <a:pt x="19" y="109"/>
                    <a:pt x="20" y="110"/>
                  </a:cubicBezTo>
                  <a:cubicBezTo>
                    <a:pt x="21" y="108"/>
                    <a:pt x="26" y="108"/>
                    <a:pt x="29" y="105"/>
                  </a:cubicBezTo>
                  <a:cubicBezTo>
                    <a:pt x="32" y="102"/>
                    <a:pt x="27" y="97"/>
                    <a:pt x="23" y="92"/>
                  </a:cubicBezTo>
                  <a:close/>
                  <a:moveTo>
                    <a:pt x="114" y="134"/>
                  </a:moveTo>
                  <a:cubicBezTo>
                    <a:pt x="114" y="129"/>
                    <a:pt x="103" y="125"/>
                    <a:pt x="102" y="128"/>
                  </a:cubicBezTo>
                  <a:cubicBezTo>
                    <a:pt x="101" y="131"/>
                    <a:pt x="98" y="130"/>
                    <a:pt x="97" y="127"/>
                  </a:cubicBezTo>
                  <a:cubicBezTo>
                    <a:pt x="95" y="124"/>
                    <a:pt x="98" y="121"/>
                    <a:pt x="96" y="121"/>
                  </a:cubicBezTo>
                  <a:cubicBezTo>
                    <a:pt x="95" y="121"/>
                    <a:pt x="92" y="117"/>
                    <a:pt x="93" y="115"/>
                  </a:cubicBezTo>
                  <a:cubicBezTo>
                    <a:pt x="93" y="113"/>
                    <a:pt x="90" y="103"/>
                    <a:pt x="84" y="101"/>
                  </a:cubicBezTo>
                  <a:cubicBezTo>
                    <a:pt x="79" y="100"/>
                    <a:pt x="78" y="92"/>
                    <a:pt x="77" y="88"/>
                  </a:cubicBezTo>
                  <a:cubicBezTo>
                    <a:pt x="76" y="83"/>
                    <a:pt x="72" y="86"/>
                    <a:pt x="69" y="82"/>
                  </a:cubicBezTo>
                  <a:cubicBezTo>
                    <a:pt x="66" y="78"/>
                    <a:pt x="62" y="80"/>
                    <a:pt x="59" y="80"/>
                  </a:cubicBezTo>
                  <a:cubicBezTo>
                    <a:pt x="57" y="80"/>
                    <a:pt x="59" y="76"/>
                    <a:pt x="63" y="73"/>
                  </a:cubicBezTo>
                  <a:cubicBezTo>
                    <a:pt x="67" y="70"/>
                    <a:pt x="72" y="56"/>
                    <a:pt x="72" y="53"/>
                  </a:cubicBezTo>
                  <a:cubicBezTo>
                    <a:pt x="72" y="50"/>
                    <a:pt x="54" y="51"/>
                    <a:pt x="51" y="52"/>
                  </a:cubicBezTo>
                  <a:cubicBezTo>
                    <a:pt x="48" y="54"/>
                    <a:pt x="44" y="50"/>
                    <a:pt x="47" y="49"/>
                  </a:cubicBezTo>
                  <a:cubicBezTo>
                    <a:pt x="50" y="47"/>
                    <a:pt x="56" y="42"/>
                    <a:pt x="56" y="39"/>
                  </a:cubicBezTo>
                  <a:cubicBezTo>
                    <a:pt x="55" y="37"/>
                    <a:pt x="60" y="35"/>
                    <a:pt x="57" y="33"/>
                  </a:cubicBezTo>
                  <a:cubicBezTo>
                    <a:pt x="55" y="30"/>
                    <a:pt x="54" y="35"/>
                    <a:pt x="52" y="37"/>
                  </a:cubicBezTo>
                  <a:cubicBezTo>
                    <a:pt x="50" y="39"/>
                    <a:pt x="45" y="38"/>
                    <a:pt x="40" y="37"/>
                  </a:cubicBezTo>
                  <a:cubicBezTo>
                    <a:pt x="35" y="36"/>
                    <a:pt x="33" y="44"/>
                    <a:pt x="33" y="47"/>
                  </a:cubicBezTo>
                  <a:cubicBezTo>
                    <a:pt x="33" y="50"/>
                    <a:pt x="27" y="52"/>
                    <a:pt x="28" y="54"/>
                  </a:cubicBezTo>
                  <a:cubicBezTo>
                    <a:pt x="29" y="57"/>
                    <a:pt x="27" y="59"/>
                    <a:pt x="25" y="58"/>
                  </a:cubicBezTo>
                  <a:cubicBezTo>
                    <a:pt x="24" y="56"/>
                    <a:pt x="22" y="52"/>
                    <a:pt x="18" y="55"/>
                  </a:cubicBezTo>
                  <a:cubicBezTo>
                    <a:pt x="15" y="58"/>
                    <a:pt x="22" y="61"/>
                    <a:pt x="27" y="62"/>
                  </a:cubicBezTo>
                  <a:cubicBezTo>
                    <a:pt x="31" y="62"/>
                    <a:pt x="23" y="65"/>
                    <a:pt x="22" y="70"/>
                  </a:cubicBezTo>
                  <a:cubicBezTo>
                    <a:pt x="22" y="75"/>
                    <a:pt x="28" y="73"/>
                    <a:pt x="28" y="76"/>
                  </a:cubicBezTo>
                  <a:cubicBezTo>
                    <a:pt x="29" y="79"/>
                    <a:pt x="19" y="80"/>
                    <a:pt x="19" y="83"/>
                  </a:cubicBezTo>
                  <a:cubicBezTo>
                    <a:pt x="19" y="86"/>
                    <a:pt x="25" y="82"/>
                    <a:pt x="27" y="80"/>
                  </a:cubicBezTo>
                  <a:cubicBezTo>
                    <a:pt x="30" y="79"/>
                    <a:pt x="26" y="88"/>
                    <a:pt x="32" y="87"/>
                  </a:cubicBezTo>
                  <a:cubicBezTo>
                    <a:pt x="38" y="86"/>
                    <a:pt x="36" y="78"/>
                    <a:pt x="38" y="78"/>
                  </a:cubicBezTo>
                  <a:cubicBezTo>
                    <a:pt x="40" y="79"/>
                    <a:pt x="37" y="83"/>
                    <a:pt x="39" y="86"/>
                  </a:cubicBezTo>
                  <a:cubicBezTo>
                    <a:pt x="41" y="90"/>
                    <a:pt x="35" y="95"/>
                    <a:pt x="35" y="97"/>
                  </a:cubicBezTo>
                  <a:cubicBezTo>
                    <a:pt x="35" y="100"/>
                    <a:pt x="47" y="100"/>
                    <a:pt x="51" y="96"/>
                  </a:cubicBezTo>
                  <a:cubicBezTo>
                    <a:pt x="55" y="92"/>
                    <a:pt x="57" y="96"/>
                    <a:pt x="54" y="99"/>
                  </a:cubicBezTo>
                  <a:cubicBezTo>
                    <a:pt x="52" y="102"/>
                    <a:pt x="53" y="105"/>
                    <a:pt x="56" y="106"/>
                  </a:cubicBezTo>
                  <a:cubicBezTo>
                    <a:pt x="59" y="107"/>
                    <a:pt x="61" y="108"/>
                    <a:pt x="59" y="110"/>
                  </a:cubicBezTo>
                  <a:cubicBezTo>
                    <a:pt x="58" y="113"/>
                    <a:pt x="59" y="118"/>
                    <a:pt x="58" y="121"/>
                  </a:cubicBezTo>
                  <a:cubicBezTo>
                    <a:pt x="57" y="123"/>
                    <a:pt x="47" y="123"/>
                    <a:pt x="47" y="121"/>
                  </a:cubicBezTo>
                  <a:cubicBezTo>
                    <a:pt x="46" y="119"/>
                    <a:pt x="42" y="121"/>
                    <a:pt x="43" y="123"/>
                  </a:cubicBezTo>
                  <a:cubicBezTo>
                    <a:pt x="44" y="125"/>
                    <a:pt x="39" y="128"/>
                    <a:pt x="40" y="130"/>
                  </a:cubicBezTo>
                  <a:cubicBezTo>
                    <a:pt x="40" y="132"/>
                    <a:pt x="46" y="132"/>
                    <a:pt x="46" y="134"/>
                  </a:cubicBezTo>
                  <a:cubicBezTo>
                    <a:pt x="47" y="137"/>
                    <a:pt x="42" y="140"/>
                    <a:pt x="36" y="142"/>
                  </a:cubicBezTo>
                  <a:cubicBezTo>
                    <a:pt x="29" y="144"/>
                    <a:pt x="37" y="149"/>
                    <a:pt x="40" y="147"/>
                  </a:cubicBezTo>
                  <a:cubicBezTo>
                    <a:pt x="43" y="144"/>
                    <a:pt x="42" y="148"/>
                    <a:pt x="47" y="148"/>
                  </a:cubicBezTo>
                  <a:cubicBezTo>
                    <a:pt x="51" y="148"/>
                    <a:pt x="54" y="152"/>
                    <a:pt x="58" y="150"/>
                  </a:cubicBezTo>
                  <a:cubicBezTo>
                    <a:pt x="63" y="148"/>
                    <a:pt x="63" y="150"/>
                    <a:pt x="59" y="153"/>
                  </a:cubicBezTo>
                  <a:cubicBezTo>
                    <a:pt x="56" y="155"/>
                    <a:pt x="50" y="152"/>
                    <a:pt x="47" y="154"/>
                  </a:cubicBezTo>
                  <a:cubicBezTo>
                    <a:pt x="44" y="156"/>
                    <a:pt x="30" y="169"/>
                    <a:pt x="33" y="172"/>
                  </a:cubicBezTo>
                  <a:cubicBezTo>
                    <a:pt x="34" y="174"/>
                    <a:pt x="36" y="169"/>
                    <a:pt x="41" y="167"/>
                  </a:cubicBezTo>
                  <a:cubicBezTo>
                    <a:pt x="46" y="165"/>
                    <a:pt x="47" y="169"/>
                    <a:pt x="49" y="169"/>
                  </a:cubicBezTo>
                  <a:cubicBezTo>
                    <a:pt x="52" y="169"/>
                    <a:pt x="52" y="163"/>
                    <a:pt x="54" y="164"/>
                  </a:cubicBezTo>
                  <a:cubicBezTo>
                    <a:pt x="56" y="164"/>
                    <a:pt x="58" y="162"/>
                    <a:pt x="62" y="163"/>
                  </a:cubicBezTo>
                  <a:cubicBezTo>
                    <a:pt x="66" y="163"/>
                    <a:pt x="69" y="162"/>
                    <a:pt x="71" y="160"/>
                  </a:cubicBezTo>
                  <a:cubicBezTo>
                    <a:pt x="73" y="159"/>
                    <a:pt x="79" y="164"/>
                    <a:pt x="80" y="162"/>
                  </a:cubicBezTo>
                  <a:cubicBezTo>
                    <a:pt x="82" y="161"/>
                    <a:pt x="89" y="160"/>
                    <a:pt x="93" y="160"/>
                  </a:cubicBezTo>
                  <a:cubicBezTo>
                    <a:pt x="97" y="160"/>
                    <a:pt x="106" y="156"/>
                    <a:pt x="109" y="154"/>
                  </a:cubicBezTo>
                  <a:cubicBezTo>
                    <a:pt x="111" y="151"/>
                    <a:pt x="107" y="151"/>
                    <a:pt x="104" y="151"/>
                  </a:cubicBezTo>
                  <a:cubicBezTo>
                    <a:pt x="100" y="152"/>
                    <a:pt x="101" y="148"/>
                    <a:pt x="105" y="145"/>
                  </a:cubicBezTo>
                  <a:cubicBezTo>
                    <a:pt x="108" y="141"/>
                    <a:pt x="114" y="139"/>
                    <a:pt x="114" y="134"/>
                  </a:cubicBezTo>
                  <a:close/>
                  <a:moveTo>
                    <a:pt x="14" y="50"/>
                  </a:moveTo>
                  <a:cubicBezTo>
                    <a:pt x="18" y="50"/>
                    <a:pt x="23" y="42"/>
                    <a:pt x="21" y="40"/>
                  </a:cubicBezTo>
                  <a:cubicBezTo>
                    <a:pt x="19" y="38"/>
                    <a:pt x="10" y="50"/>
                    <a:pt x="14" y="50"/>
                  </a:cubicBezTo>
                  <a:close/>
                  <a:moveTo>
                    <a:pt x="78" y="14"/>
                  </a:moveTo>
                  <a:cubicBezTo>
                    <a:pt x="81" y="11"/>
                    <a:pt x="84" y="0"/>
                    <a:pt x="80" y="1"/>
                  </a:cubicBezTo>
                  <a:cubicBezTo>
                    <a:pt x="76" y="3"/>
                    <a:pt x="77" y="15"/>
                    <a:pt x="78" y="1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2" name="Freeform 133"/>
            <p:cNvSpPr>
              <a:spLocks noEditPoints="1"/>
            </p:cNvSpPr>
            <p:nvPr/>
          </p:nvSpPr>
          <p:spPr bwMode="auto">
            <a:xfrm>
              <a:off x="4535488" y="1836738"/>
              <a:ext cx="103188" cy="98425"/>
            </a:xfrm>
            <a:custGeom>
              <a:avLst/>
              <a:gdLst/>
              <a:ahLst/>
              <a:cxnLst>
                <a:cxn ang="0">
                  <a:pos x="27" y="20"/>
                </a:cxn>
                <a:cxn ang="0">
                  <a:pos x="27" y="12"/>
                </a:cxn>
                <a:cxn ang="0">
                  <a:pos x="28" y="2"/>
                </a:cxn>
                <a:cxn ang="0">
                  <a:pos x="20" y="7"/>
                </a:cxn>
                <a:cxn ang="0">
                  <a:pos x="13" y="10"/>
                </a:cxn>
                <a:cxn ang="0">
                  <a:pos x="14" y="15"/>
                </a:cxn>
                <a:cxn ang="0">
                  <a:pos x="7" y="12"/>
                </a:cxn>
                <a:cxn ang="0">
                  <a:pos x="2" y="20"/>
                </a:cxn>
                <a:cxn ang="0">
                  <a:pos x="2" y="33"/>
                </a:cxn>
                <a:cxn ang="0">
                  <a:pos x="6" y="43"/>
                </a:cxn>
                <a:cxn ang="0">
                  <a:pos x="8" y="48"/>
                </a:cxn>
                <a:cxn ang="0">
                  <a:pos x="18" y="49"/>
                </a:cxn>
                <a:cxn ang="0">
                  <a:pos x="22" y="48"/>
                </a:cxn>
                <a:cxn ang="0">
                  <a:pos x="18" y="42"/>
                </a:cxn>
                <a:cxn ang="0">
                  <a:pos x="24" y="44"/>
                </a:cxn>
                <a:cxn ang="0">
                  <a:pos x="32" y="43"/>
                </a:cxn>
                <a:cxn ang="0">
                  <a:pos x="28" y="36"/>
                </a:cxn>
                <a:cxn ang="0">
                  <a:pos x="22" y="36"/>
                </a:cxn>
                <a:cxn ang="0">
                  <a:pos x="26" y="29"/>
                </a:cxn>
                <a:cxn ang="0">
                  <a:pos x="33" y="25"/>
                </a:cxn>
                <a:cxn ang="0">
                  <a:pos x="27" y="20"/>
                </a:cxn>
                <a:cxn ang="0">
                  <a:pos x="53" y="30"/>
                </a:cxn>
                <a:cxn ang="0">
                  <a:pos x="49" y="32"/>
                </a:cxn>
                <a:cxn ang="0">
                  <a:pos x="45" y="30"/>
                </a:cxn>
                <a:cxn ang="0">
                  <a:pos x="38" y="33"/>
                </a:cxn>
                <a:cxn ang="0">
                  <a:pos x="42" y="43"/>
                </a:cxn>
                <a:cxn ang="0">
                  <a:pos x="39" y="46"/>
                </a:cxn>
                <a:cxn ang="0">
                  <a:pos x="42" y="51"/>
                </a:cxn>
                <a:cxn ang="0">
                  <a:pos x="50" y="42"/>
                </a:cxn>
                <a:cxn ang="0">
                  <a:pos x="53" y="30"/>
                </a:cxn>
              </a:cxnLst>
              <a:rect l="0" t="0" r="r" b="b"/>
              <a:pathLst>
                <a:path w="54" h="52">
                  <a:moveTo>
                    <a:pt x="27" y="20"/>
                  </a:moveTo>
                  <a:cubicBezTo>
                    <a:pt x="26" y="19"/>
                    <a:pt x="25" y="13"/>
                    <a:pt x="27" y="12"/>
                  </a:cubicBezTo>
                  <a:cubicBezTo>
                    <a:pt x="29" y="10"/>
                    <a:pt x="30" y="4"/>
                    <a:pt x="28" y="2"/>
                  </a:cubicBezTo>
                  <a:cubicBezTo>
                    <a:pt x="27" y="0"/>
                    <a:pt x="21" y="2"/>
                    <a:pt x="20" y="7"/>
                  </a:cubicBezTo>
                  <a:cubicBezTo>
                    <a:pt x="20" y="11"/>
                    <a:pt x="15" y="9"/>
                    <a:pt x="13" y="10"/>
                  </a:cubicBezTo>
                  <a:cubicBezTo>
                    <a:pt x="12" y="11"/>
                    <a:pt x="16" y="13"/>
                    <a:pt x="14" y="15"/>
                  </a:cubicBezTo>
                  <a:cubicBezTo>
                    <a:pt x="12" y="17"/>
                    <a:pt x="11" y="12"/>
                    <a:pt x="7" y="12"/>
                  </a:cubicBezTo>
                  <a:cubicBezTo>
                    <a:pt x="4" y="11"/>
                    <a:pt x="4" y="17"/>
                    <a:pt x="2" y="20"/>
                  </a:cubicBezTo>
                  <a:cubicBezTo>
                    <a:pt x="0" y="23"/>
                    <a:pt x="1" y="29"/>
                    <a:pt x="2" y="33"/>
                  </a:cubicBezTo>
                  <a:cubicBezTo>
                    <a:pt x="2" y="37"/>
                    <a:pt x="7" y="39"/>
                    <a:pt x="6" y="43"/>
                  </a:cubicBezTo>
                  <a:cubicBezTo>
                    <a:pt x="5" y="44"/>
                    <a:pt x="7" y="46"/>
                    <a:pt x="8" y="48"/>
                  </a:cubicBezTo>
                  <a:cubicBezTo>
                    <a:pt x="12" y="48"/>
                    <a:pt x="16" y="48"/>
                    <a:pt x="18" y="49"/>
                  </a:cubicBezTo>
                  <a:cubicBezTo>
                    <a:pt x="19" y="49"/>
                    <a:pt x="20" y="49"/>
                    <a:pt x="22" y="48"/>
                  </a:cubicBezTo>
                  <a:cubicBezTo>
                    <a:pt x="21" y="46"/>
                    <a:pt x="17" y="44"/>
                    <a:pt x="18" y="42"/>
                  </a:cubicBezTo>
                  <a:cubicBezTo>
                    <a:pt x="18" y="40"/>
                    <a:pt x="21" y="42"/>
                    <a:pt x="24" y="44"/>
                  </a:cubicBezTo>
                  <a:cubicBezTo>
                    <a:pt x="26" y="46"/>
                    <a:pt x="31" y="46"/>
                    <a:pt x="32" y="43"/>
                  </a:cubicBezTo>
                  <a:cubicBezTo>
                    <a:pt x="32" y="42"/>
                    <a:pt x="31" y="35"/>
                    <a:pt x="28" y="36"/>
                  </a:cubicBezTo>
                  <a:cubicBezTo>
                    <a:pt x="24" y="38"/>
                    <a:pt x="24" y="37"/>
                    <a:pt x="22" y="36"/>
                  </a:cubicBezTo>
                  <a:cubicBezTo>
                    <a:pt x="21" y="34"/>
                    <a:pt x="25" y="31"/>
                    <a:pt x="26" y="29"/>
                  </a:cubicBezTo>
                  <a:cubicBezTo>
                    <a:pt x="26" y="26"/>
                    <a:pt x="32" y="27"/>
                    <a:pt x="33" y="25"/>
                  </a:cubicBezTo>
                  <a:cubicBezTo>
                    <a:pt x="34" y="23"/>
                    <a:pt x="29" y="20"/>
                    <a:pt x="27" y="20"/>
                  </a:cubicBezTo>
                  <a:close/>
                  <a:moveTo>
                    <a:pt x="53" y="30"/>
                  </a:moveTo>
                  <a:cubicBezTo>
                    <a:pt x="51" y="29"/>
                    <a:pt x="50" y="32"/>
                    <a:pt x="49" y="32"/>
                  </a:cubicBezTo>
                  <a:cubicBezTo>
                    <a:pt x="47" y="33"/>
                    <a:pt x="46" y="26"/>
                    <a:pt x="45" y="30"/>
                  </a:cubicBezTo>
                  <a:cubicBezTo>
                    <a:pt x="44" y="33"/>
                    <a:pt x="41" y="28"/>
                    <a:pt x="38" y="33"/>
                  </a:cubicBezTo>
                  <a:cubicBezTo>
                    <a:pt x="34" y="38"/>
                    <a:pt x="40" y="42"/>
                    <a:pt x="42" y="43"/>
                  </a:cubicBezTo>
                  <a:cubicBezTo>
                    <a:pt x="44" y="45"/>
                    <a:pt x="42" y="47"/>
                    <a:pt x="39" y="46"/>
                  </a:cubicBezTo>
                  <a:cubicBezTo>
                    <a:pt x="36" y="46"/>
                    <a:pt x="38" y="51"/>
                    <a:pt x="42" y="51"/>
                  </a:cubicBezTo>
                  <a:cubicBezTo>
                    <a:pt x="46" y="52"/>
                    <a:pt x="50" y="44"/>
                    <a:pt x="50" y="42"/>
                  </a:cubicBezTo>
                  <a:cubicBezTo>
                    <a:pt x="49" y="40"/>
                    <a:pt x="54" y="31"/>
                    <a:pt x="53" y="3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3" name="Freeform 134"/>
            <p:cNvSpPr>
              <a:spLocks noEditPoints="1"/>
            </p:cNvSpPr>
            <p:nvPr/>
          </p:nvSpPr>
          <p:spPr bwMode="auto">
            <a:xfrm>
              <a:off x="4606925" y="1443038"/>
              <a:ext cx="266700" cy="471488"/>
            </a:xfrm>
            <a:custGeom>
              <a:avLst/>
              <a:gdLst/>
              <a:ahLst/>
              <a:cxnLst>
                <a:cxn ang="0">
                  <a:pos x="137" y="53"/>
                </a:cxn>
                <a:cxn ang="0">
                  <a:pos x="135" y="33"/>
                </a:cxn>
                <a:cxn ang="0">
                  <a:pos x="118" y="12"/>
                </a:cxn>
                <a:cxn ang="0">
                  <a:pos x="98" y="11"/>
                </a:cxn>
                <a:cxn ang="0">
                  <a:pos x="79" y="11"/>
                </a:cxn>
                <a:cxn ang="0">
                  <a:pos x="68" y="23"/>
                </a:cxn>
                <a:cxn ang="0">
                  <a:pos x="56" y="37"/>
                </a:cxn>
                <a:cxn ang="0">
                  <a:pos x="47" y="51"/>
                </a:cxn>
                <a:cxn ang="0">
                  <a:pos x="37" y="60"/>
                </a:cxn>
                <a:cxn ang="0">
                  <a:pos x="29" y="85"/>
                </a:cxn>
                <a:cxn ang="0">
                  <a:pos x="31" y="97"/>
                </a:cxn>
                <a:cxn ang="0">
                  <a:pos x="12" y="105"/>
                </a:cxn>
                <a:cxn ang="0">
                  <a:pos x="11" y="127"/>
                </a:cxn>
                <a:cxn ang="0">
                  <a:pos x="18" y="146"/>
                </a:cxn>
                <a:cxn ang="0">
                  <a:pos x="15" y="157"/>
                </a:cxn>
                <a:cxn ang="0">
                  <a:pos x="8" y="171"/>
                </a:cxn>
                <a:cxn ang="0">
                  <a:pos x="3" y="187"/>
                </a:cxn>
                <a:cxn ang="0">
                  <a:pos x="0" y="188"/>
                </a:cxn>
                <a:cxn ang="0">
                  <a:pos x="9" y="211"/>
                </a:cxn>
                <a:cxn ang="0">
                  <a:pos x="17" y="230"/>
                </a:cxn>
                <a:cxn ang="0">
                  <a:pos x="20" y="244"/>
                </a:cxn>
                <a:cxn ang="0">
                  <a:pos x="33" y="238"/>
                </a:cxn>
                <a:cxn ang="0">
                  <a:pos x="46" y="233"/>
                </a:cxn>
                <a:cxn ang="0">
                  <a:pos x="57" y="230"/>
                </a:cxn>
                <a:cxn ang="0">
                  <a:pos x="59" y="220"/>
                </a:cxn>
                <a:cxn ang="0">
                  <a:pos x="61" y="196"/>
                </a:cxn>
                <a:cxn ang="0">
                  <a:pos x="77" y="179"/>
                </a:cxn>
                <a:cxn ang="0">
                  <a:pos x="73" y="158"/>
                </a:cxn>
                <a:cxn ang="0">
                  <a:pos x="64" y="144"/>
                </a:cxn>
                <a:cxn ang="0">
                  <a:pos x="71" y="124"/>
                </a:cxn>
                <a:cxn ang="0">
                  <a:pos x="84" y="110"/>
                </a:cxn>
                <a:cxn ang="0">
                  <a:pos x="112" y="91"/>
                </a:cxn>
                <a:cxn ang="0">
                  <a:pos x="115" y="71"/>
                </a:cxn>
                <a:cxn ang="0">
                  <a:pos x="134" y="64"/>
                </a:cxn>
                <a:cxn ang="0">
                  <a:pos x="139" y="58"/>
                </a:cxn>
                <a:cxn ang="0">
                  <a:pos x="75" y="220"/>
                </a:cxn>
              </a:cxnLst>
              <a:rect l="0" t="0" r="r" b="b"/>
              <a:pathLst>
                <a:path w="140" h="247">
                  <a:moveTo>
                    <a:pt x="139" y="58"/>
                  </a:moveTo>
                  <a:cubicBezTo>
                    <a:pt x="137" y="57"/>
                    <a:pt x="134" y="53"/>
                    <a:pt x="137" y="53"/>
                  </a:cubicBezTo>
                  <a:cubicBezTo>
                    <a:pt x="139" y="53"/>
                    <a:pt x="140" y="44"/>
                    <a:pt x="137" y="43"/>
                  </a:cubicBezTo>
                  <a:cubicBezTo>
                    <a:pt x="134" y="41"/>
                    <a:pt x="137" y="34"/>
                    <a:pt x="135" y="33"/>
                  </a:cubicBezTo>
                  <a:cubicBezTo>
                    <a:pt x="132" y="31"/>
                    <a:pt x="134" y="26"/>
                    <a:pt x="134" y="22"/>
                  </a:cubicBezTo>
                  <a:cubicBezTo>
                    <a:pt x="135" y="18"/>
                    <a:pt x="124" y="15"/>
                    <a:pt x="118" y="12"/>
                  </a:cubicBezTo>
                  <a:cubicBezTo>
                    <a:pt x="112" y="10"/>
                    <a:pt x="109" y="5"/>
                    <a:pt x="105" y="3"/>
                  </a:cubicBezTo>
                  <a:cubicBezTo>
                    <a:pt x="100" y="0"/>
                    <a:pt x="98" y="7"/>
                    <a:pt x="98" y="11"/>
                  </a:cubicBezTo>
                  <a:cubicBezTo>
                    <a:pt x="98" y="16"/>
                    <a:pt x="94" y="16"/>
                    <a:pt x="91" y="13"/>
                  </a:cubicBezTo>
                  <a:cubicBezTo>
                    <a:pt x="87" y="11"/>
                    <a:pt x="84" y="13"/>
                    <a:pt x="79" y="11"/>
                  </a:cubicBezTo>
                  <a:cubicBezTo>
                    <a:pt x="74" y="9"/>
                    <a:pt x="76" y="16"/>
                    <a:pt x="76" y="19"/>
                  </a:cubicBezTo>
                  <a:cubicBezTo>
                    <a:pt x="76" y="23"/>
                    <a:pt x="71" y="23"/>
                    <a:pt x="68" y="23"/>
                  </a:cubicBezTo>
                  <a:cubicBezTo>
                    <a:pt x="64" y="23"/>
                    <a:pt x="59" y="25"/>
                    <a:pt x="59" y="29"/>
                  </a:cubicBezTo>
                  <a:cubicBezTo>
                    <a:pt x="59" y="33"/>
                    <a:pt x="54" y="35"/>
                    <a:pt x="56" y="37"/>
                  </a:cubicBezTo>
                  <a:cubicBezTo>
                    <a:pt x="57" y="39"/>
                    <a:pt x="55" y="41"/>
                    <a:pt x="53" y="43"/>
                  </a:cubicBezTo>
                  <a:cubicBezTo>
                    <a:pt x="51" y="44"/>
                    <a:pt x="49" y="50"/>
                    <a:pt x="47" y="51"/>
                  </a:cubicBezTo>
                  <a:cubicBezTo>
                    <a:pt x="46" y="53"/>
                    <a:pt x="48" y="56"/>
                    <a:pt x="45" y="58"/>
                  </a:cubicBezTo>
                  <a:cubicBezTo>
                    <a:pt x="42" y="60"/>
                    <a:pt x="38" y="58"/>
                    <a:pt x="37" y="60"/>
                  </a:cubicBezTo>
                  <a:cubicBezTo>
                    <a:pt x="35" y="62"/>
                    <a:pt x="37" y="65"/>
                    <a:pt x="36" y="70"/>
                  </a:cubicBezTo>
                  <a:cubicBezTo>
                    <a:pt x="36" y="75"/>
                    <a:pt x="32" y="80"/>
                    <a:pt x="29" y="85"/>
                  </a:cubicBezTo>
                  <a:cubicBezTo>
                    <a:pt x="25" y="89"/>
                    <a:pt x="30" y="90"/>
                    <a:pt x="31" y="91"/>
                  </a:cubicBezTo>
                  <a:cubicBezTo>
                    <a:pt x="33" y="91"/>
                    <a:pt x="33" y="94"/>
                    <a:pt x="31" y="97"/>
                  </a:cubicBezTo>
                  <a:cubicBezTo>
                    <a:pt x="30" y="100"/>
                    <a:pt x="26" y="98"/>
                    <a:pt x="24" y="97"/>
                  </a:cubicBezTo>
                  <a:cubicBezTo>
                    <a:pt x="22" y="97"/>
                    <a:pt x="16" y="100"/>
                    <a:pt x="12" y="105"/>
                  </a:cubicBezTo>
                  <a:cubicBezTo>
                    <a:pt x="9" y="110"/>
                    <a:pt x="10" y="114"/>
                    <a:pt x="11" y="116"/>
                  </a:cubicBezTo>
                  <a:cubicBezTo>
                    <a:pt x="12" y="119"/>
                    <a:pt x="9" y="122"/>
                    <a:pt x="11" y="127"/>
                  </a:cubicBezTo>
                  <a:cubicBezTo>
                    <a:pt x="14" y="133"/>
                    <a:pt x="10" y="134"/>
                    <a:pt x="11" y="138"/>
                  </a:cubicBezTo>
                  <a:cubicBezTo>
                    <a:pt x="11" y="142"/>
                    <a:pt x="18" y="142"/>
                    <a:pt x="18" y="146"/>
                  </a:cubicBezTo>
                  <a:cubicBezTo>
                    <a:pt x="19" y="151"/>
                    <a:pt x="16" y="152"/>
                    <a:pt x="14" y="152"/>
                  </a:cubicBezTo>
                  <a:cubicBezTo>
                    <a:pt x="12" y="152"/>
                    <a:pt x="12" y="156"/>
                    <a:pt x="15" y="157"/>
                  </a:cubicBezTo>
                  <a:cubicBezTo>
                    <a:pt x="17" y="159"/>
                    <a:pt x="16" y="166"/>
                    <a:pt x="15" y="168"/>
                  </a:cubicBezTo>
                  <a:cubicBezTo>
                    <a:pt x="14" y="170"/>
                    <a:pt x="7" y="168"/>
                    <a:pt x="8" y="171"/>
                  </a:cubicBezTo>
                  <a:cubicBezTo>
                    <a:pt x="8" y="174"/>
                    <a:pt x="6" y="178"/>
                    <a:pt x="6" y="180"/>
                  </a:cubicBezTo>
                  <a:cubicBezTo>
                    <a:pt x="6" y="182"/>
                    <a:pt x="6" y="189"/>
                    <a:pt x="3" y="187"/>
                  </a:cubicBezTo>
                  <a:cubicBezTo>
                    <a:pt x="3" y="187"/>
                    <a:pt x="1" y="187"/>
                    <a:pt x="0" y="187"/>
                  </a:cubicBezTo>
                  <a:cubicBezTo>
                    <a:pt x="0" y="187"/>
                    <a:pt x="0" y="188"/>
                    <a:pt x="0" y="188"/>
                  </a:cubicBezTo>
                  <a:cubicBezTo>
                    <a:pt x="0" y="192"/>
                    <a:pt x="1" y="196"/>
                    <a:pt x="5" y="199"/>
                  </a:cubicBezTo>
                  <a:cubicBezTo>
                    <a:pt x="9" y="202"/>
                    <a:pt x="6" y="207"/>
                    <a:pt x="9" y="211"/>
                  </a:cubicBezTo>
                  <a:cubicBezTo>
                    <a:pt x="12" y="215"/>
                    <a:pt x="11" y="218"/>
                    <a:pt x="15" y="221"/>
                  </a:cubicBezTo>
                  <a:cubicBezTo>
                    <a:pt x="18" y="224"/>
                    <a:pt x="18" y="226"/>
                    <a:pt x="17" y="230"/>
                  </a:cubicBezTo>
                  <a:cubicBezTo>
                    <a:pt x="15" y="234"/>
                    <a:pt x="20" y="233"/>
                    <a:pt x="20" y="235"/>
                  </a:cubicBezTo>
                  <a:cubicBezTo>
                    <a:pt x="20" y="237"/>
                    <a:pt x="19" y="242"/>
                    <a:pt x="20" y="244"/>
                  </a:cubicBezTo>
                  <a:cubicBezTo>
                    <a:pt x="21" y="247"/>
                    <a:pt x="24" y="244"/>
                    <a:pt x="29" y="244"/>
                  </a:cubicBezTo>
                  <a:cubicBezTo>
                    <a:pt x="34" y="244"/>
                    <a:pt x="33" y="241"/>
                    <a:pt x="33" y="238"/>
                  </a:cubicBezTo>
                  <a:cubicBezTo>
                    <a:pt x="33" y="234"/>
                    <a:pt x="36" y="236"/>
                    <a:pt x="37" y="234"/>
                  </a:cubicBezTo>
                  <a:cubicBezTo>
                    <a:pt x="37" y="232"/>
                    <a:pt x="42" y="231"/>
                    <a:pt x="46" y="233"/>
                  </a:cubicBezTo>
                  <a:cubicBezTo>
                    <a:pt x="50" y="235"/>
                    <a:pt x="52" y="232"/>
                    <a:pt x="53" y="228"/>
                  </a:cubicBezTo>
                  <a:cubicBezTo>
                    <a:pt x="53" y="224"/>
                    <a:pt x="55" y="229"/>
                    <a:pt x="57" y="230"/>
                  </a:cubicBezTo>
                  <a:cubicBezTo>
                    <a:pt x="58" y="230"/>
                    <a:pt x="61" y="223"/>
                    <a:pt x="63" y="219"/>
                  </a:cubicBezTo>
                  <a:cubicBezTo>
                    <a:pt x="65" y="214"/>
                    <a:pt x="63" y="215"/>
                    <a:pt x="59" y="220"/>
                  </a:cubicBezTo>
                  <a:cubicBezTo>
                    <a:pt x="55" y="224"/>
                    <a:pt x="57" y="215"/>
                    <a:pt x="59" y="212"/>
                  </a:cubicBezTo>
                  <a:cubicBezTo>
                    <a:pt x="60" y="208"/>
                    <a:pt x="60" y="198"/>
                    <a:pt x="61" y="196"/>
                  </a:cubicBezTo>
                  <a:cubicBezTo>
                    <a:pt x="61" y="193"/>
                    <a:pt x="62" y="190"/>
                    <a:pt x="67" y="189"/>
                  </a:cubicBezTo>
                  <a:cubicBezTo>
                    <a:pt x="72" y="188"/>
                    <a:pt x="78" y="182"/>
                    <a:pt x="77" y="179"/>
                  </a:cubicBezTo>
                  <a:cubicBezTo>
                    <a:pt x="76" y="177"/>
                    <a:pt x="84" y="173"/>
                    <a:pt x="84" y="170"/>
                  </a:cubicBezTo>
                  <a:cubicBezTo>
                    <a:pt x="84" y="168"/>
                    <a:pt x="76" y="160"/>
                    <a:pt x="73" y="158"/>
                  </a:cubicBezTo>
                  <a:cubicBezTo>
                    <a:pt x="70" y="157"/>
                    <a:pt x="65" y="158"/>
                    <a:pt x="65" y="156"/>
                  </a:cubicBezTo>
                  <a:cubicBezTo>
                    <a:pt x="66" y="154"/>
                    <a:pt x="64" y="147"/>
                    <a:pt x="64" y="144"/>
                  </a:cubicBezTo>
                  <a:cubicBezTo>
                    <a:pt x="63" y="140"/>
                    <a:pt x="68" y="136"/>
                    <a:pt x="68" y="133"/>
                  </a:cubicBezTo>
                  <a:cubicBezTo>
                    <a:pt x="68" y="129"/>
                    <a:pt x="68" y="125"/>
                    <a:pt x="71" y="124"/>
                  </a:cubicBezTo>
                  <a:cubicBezTo>
                    <a:pt x="74" y="123"/>
                    <a:pt x="72" y="120"/>
                    <a:pt x="76" y="119"/>
                  </a:cubicBezTo>
                  <a:cubicBezTo>
                    <a:pt x="80" y="118"/>
                    <a:pt x="80" y="112"/>
                    <a:pt x="84" y="110"/>
                  </a:cubicBezTo>
                  <a:cubicBezTo>
                    <a:pt x="89" y="108"/>
                    <a:pt x="89" y="107"/>
                    <a:pt x="95" y="104"/>
                  </a:cubicBezTo>
                  <a:cubicBezTo>
                    <a:pt x="101" y="101"/>
                    <a:pt x="110" y="94"/>
                    <a:pt x="112" y="91"/>
                  </a:cubicBezTo>
                  <a:cubicBezTo>
                    <a:pt x="114" y="87"/>
                    <a:pt x="106" y="84"/>
                    <a:pt x="111" y="80"/>
                  </a:cubicBezTo>
                  <a:cubicBezTo>
                    <a:pt x="116" y="76"/>
                    <a:pt x="112" y="72"/>
                    <a:pt x="115" y="71"/>
                  </a:cubicBezTo>
                  <a:cubicBezTo>
                    <a:pt x="119" y="69"/>
                    <a:pt x="120" y="68"/>
                    <a:pt x="123" y="65"/>
                  </a:cubicBezTo>
                  <a:cubicBezTo>
                    <a:pt x="125" y="62"/>
                    <a:pt x="128" y="65"/>
                    <a:pt x="134" y="64"/>
                  </a:cubicBezTo>
                  <a:cubicBezTo>
                    <a:pt x="137" y="63"/>
                    <a:pt x="139" y="63"/>
                    <a:pt x="140" y="64"/>
                  </a:cubicBezTo>
                  <a:cubicBezTo>
                    <a:pt x="140" y="61"/>
                    <a:pt x="140" y="59"/>
                    <a:pt x="139" y="58"/>
                  </a:cubicBezTo>
                  <a:close/>
                  <a:moveTo>
                    <a:pt x="83" y="205"/>
                  </a:moveTo>
                  <a:cubicBezTo>
                    <a:pt x="76" y="205"/>
                    <a:pt x="73" y="218"/>
                    <a:pt x="75" y="220"/>
                  </a:cubicBezTo>
                  <a:cubicBezTo>
                    <a:pt x="76" y="221"/>
                    <a:pt x="89" y="205"/>
                    <a:pt x="83" y="20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4" name="Freeform 135"/>
            <p:cNvSpPr>
              <a:spLocks noEditPoints="1"/>
            </p:cNvSpPr>
            <p:nvPr/>
          </p:nvSpPr>
          <p:spPr bwMode="auto">
            <a:xfrm>
              <a:off x="4826000" y="1774825"/>
              <a:ext cx="136525" cy="66675"/>
            </a:xfrm>
            <a:custGeom>
              <a:avLst/>
              <a:gdLst/>
              <a:ahLst/>
              <a:cxnLst>
                <a:cxn ang="0">
                  <a:pos x="66" y="10"/>
                </a:cxn>
                <a:cxn ang="0">
                  <a:pos x="69" y="2"/>
                </a:cxn>
                <a:cxn ang="0">
                  <a:pos x="66" y="4"/>
                </a:cxn>
                <a:cxn ang="0">
                  <a:pos x="45" y="1"/>
                </a:cxn>
                <a:cxn ang="0">
                  <a:pos x="24" y="6"/>
                </a:cxn>
                <a:cxn ang="0">
                  <a:pos x="17" y="12"/>
                </a:cxn>
                <a:cxn ang="0">
                  <a:pos x="19" y="19"/>
                </a:cxn>
                <a:cxn ang="0">
                  <a:pos x="26" y="23"/>
                </a:cxn>
                <a:cxn ang="0">
                  <a:pos x="28" y="28"/>
                </a:cxn>
                <a:cxn ang="0">
                  <a:pos x="28" y="28"/>
                </a:cxn>
                <a:cxn ang="0">
                  <a:pos x="40" y="28"/>
                </a:cxn>
                <a:cxn ang="0">
                  <a:pos x="52" y="34"/>
                </a:cxn>
                <a:cxn ang="0">
                  <a:pos x="62" y="35"/>
                </a:cxn>
                <a:cxn ang="0">
                  <a:pos x="63" y="32"/>
                </a:cxn>
                <a:cxn ang="0">
                  <a:pos x="66" y="28"/>
                </a:cxn>
                <a:cxn ang="0">
                  <a:pos x="63" y="22"/>
                </a:cxn>
                <a:cxn ang="0">
                  <a:pos x="63" y="16"/>
                </a:cxn>
                <a:cxn ang="0">
                  <a:pos x="66" y="10"/>
                </a:cxn>
                <a:cxn ang="0">
                  <a:pos x="7" y="18"/>
                </a:cxn>
                <a:cxn ang="0">
                  <a:pos x="3" y="28"/>
                </a:cxn>
                <a:cxn ang="0">
                  <a:pos x="15" y="20"/>
                </a:cxn>
                <a:cxn ang="0">
                  <a:pos x="7" y="18"/>
                </a:cxn>
                <a:cxn ang="0">
                  <a:pos x="12" y="13"/>
                </a:cxn>
                <a:cxn ang="0">
                  <a:pos x="5" y="14"/>
                </a:cxn>
                <a:cxn ang="0">
                  <a:pos x="12" y="13"/>
                </a:cxn>
              </a:cxnLst>
              <a:rect l="0" t="0" r="r" b="b"/>
              <a:pathLst>
                <a:path w="71" h="35">
                  <a:moveTo>
                    <a:pt x="66" y="10"/>
                  </a:moveTo>
                  <a:cubicBezTo>
                    <a:pt x="68" y="7"/>
                    <a:pt x="71" y="6"/>
                    <a:pt x="69" y="2"/>
                  </a:cubicBezTo>
                  <a:cubicBezTo>
                    <a:pt x="68" y="3"/>
                    <a:pt x="67" y="3"/>
                    <a:pt x="66" y="4"/>
                  </a:cubicBezTo>
                  <a:cubicBezTo>
                    <a:pt x="61" y="5"/>
                    <a:pt x="51" y="0"/>
                    <a:pt x="45" y="1"/>
                  </a:cubicBezTo>
                  <a:cubicBezTo>
                    <a:pt x="39" y="3"/>
                    <a:pt x="27" y="3"/>
                    <a:pt x="24" y="6"/>
                  </a:cubicBezTo>
                  <a:cubicBezTo>
                    <a:pt x="21" y="9"/>
                    <a:pt x="14" y="9"/>
                    <a:pt x="17" y="12"/>
                  </a:cubicBezTo>
                  <a:cubicBezTo>
                    <a:pt x="20" y="15"/>
                    <a:pt x="17" y="16"/>
                    <a:pt x="19" y="19"/>
                  </a:cubicBezTo>
                  <a:cubicBezTo>
                    <a:pt x="22" y="22"/>
                    <a:pt x="23" y="24"/>
                    <a:pt x="26" y="23"/>
                  </a:cubicBezTo>
                  <a:cubicBezTo>
                    <a:pt x="29" y="22"/>
                    <a:pt x="32" y="24"/>
                    <a:pt x="28" y="2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4" y="27"/>
                    <a:pt x="39" y="27"/>
                    <a:pt x="40" y="28"/>
                  </a:cubicBezTo>
                  <a:cubicBezTo>
                    <a:pt x="42" y="29"/>
                    <a:pt x="50" y="35"/>
                    <a:pt x="52" y="34"/>
                  </a:cubicBezTo>
                  <a:cubicBezTo>
                    <a:pt x="53" y="34"/>
                    <a:pt x="58" y="34"/>
                    <a:pt x="62" y="35"/>
                  </a:cubicBezTo>
                  <a:cubicBezTo>
                    <a:pt x="62" y="34"/>
                    <a:pt x="62" y="32"/>
                    <a:pt x="63" y="32"/>
                  </a:cubicBezTo>
                  <a:cubicBezTo>
                    <a:pt x="64" y="31"/>
                    <a:pt x="68" y="31"/>
                    <a:pt x="66" y="28"/>
                  </a:cubicBezTo>
                  <a:cubicBezTo>
                    <a:pt x="64" y="26"/>
                    <a:pt x="64" y="25"/>
                    <a:pt x="63" y="22"/>
                  </a:cubicBezTo>
                  <a:cubicBezTo>
                    <a:pt x="63" y="19"/>
                    <a:pt x="62" y="18"/>
                    <a:pt x="63" y="16"/>
                  </a:cubicBezTo>
                  <a:cubicBezTo>
                    <a:pt x="63" y="14"/>
                    <a:pt x="65" y="13"/>
                    <a:pt x="66" y="10"/>
                  </a:cubicBezTo>
                  <a:close/>
                  <a:moveTo>
                    <a:pt x="7" y="18"/>
                  </a:moveTo>
                  <a:cubicBezTo>
                    <a:pt x="1" y="20"/>
                    <a:pt x="0" y="28"/>
                    <a:pt x="3" y="28"/>
                  </a:cubicBezTo>
                  <a:cubicBezTo>
                    <a:pt x="6" y="28"/>
                    <a:pt x="13" y="22"/>
                    <a:pt x="15" y="20"/>
                  </a:cubicBezTo>
                  <a:cubicBezTo>
                    <a:pt x="16" y="18"/>
                    <a:pt x="13" y="16"/>
                    <a:pt x="7" y="18"/>
                  </a:cubicBezTo>
                  <a:close/>
                  <a:moveTo>
                    <a:pt x="12" y="13"/>
                  </a:moveTo>
                  <a:cubicBezTo>
                    <a:pt x="14" y="11"/>
                    <a:pt x="3" y="12"/>
                    <a:pt x="5" y="14"/>
                  </a:cubicBezTo>
                  <a:cubicBezTo>
                    <a:pt x="7" y="16"/>
                    <a:pt x="11" y="16"/>
                    <a:pt x="12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5" name="Freeform 136"/>
            <p:cNvSpPr/>
            <p:nvPr/>
          </p:nvSpPr>
          <p:spPr bwMode="auto">
            <a:xfrm>
              <a:off x="5076825" y="3148013"/>
              <a:ext cx="173038" cy="211138"/>
            </a:xfrm>
            <a:custGeom>
              <a:avLst/>
              <a:gdLst/>
              <a:ahLst/>
              <a:cxnLst>
                <a:cxn ang="0">
                  <a:pos x="80" y="25"/>
                </a:cxn>
                <a:cxn ang="0">
                  <a:pos x="85" y="17"/>
                </a:cxn>
                <a:cxn ang="0">
                  <a:pos x="91" y="9"/>
                </a:cxn>
                <a:cxn ang="0">
                  <a:pos x="85" y="11"/>
                </a:cxn>
                <a:cxn ang="0">
                  <a:pos x="80" y="8"/>
                </a:cxn>
                <a:cxn ang="0">
                  <a:pos x="70" y="10"/>
                </a:cxn>
                <a:cxn ang="0">
                  <a:pos x="62" y="16"/>
                </a:cxn>
                <a:cxn ang="0">
                  <a:pos x="49" y="14"/>
                </a:cxn>
                <a:cxn ang="0">
                  <a:pos x="36" y="7"/>
                </a:cxn>
                <a:cxn ang="0">
                  <a:pos x="25" y="4"/>
                </a:cxn>
                <a:cxn ang="0">
                  <a:pos x="18" y="1"/>
                </a:cxn>
                <a:cxn ang="0">
                  <a:pos x="12" y="0"/>
                </a:cxn>
                <a:cxn ang="0">
                  <a:pos x="3" y="6"/>
                </a:cxn>
                <a:cxn ang="0">
                  <a:pos x="1" y="8"/>
                </a:cxn>
                <a:cxn ang="0">
                  <a:pos x="6" y="13"/>
                </a:cxn>
                <a:cxn ang="0">
                  <a:pos x="7" y="21"/>
                </a:cxn>
                <a:cxn ang="0">
                  <a:pos x="12" y="25"/>
                </a:cxn>
                <a:cxn ang="0">
                  <a:pos x="11" y="34"/>
                </a:cxn>
                <a:cxn ang="0">
                  <a:pos x="4" y="47"/>
                </a:cxn>
                <a:cxn ang="0">
                  <a:pos x="1" y="54"/>
                </a:cxn>
                <a:cxn ang="0">
                  <a:pos x="8" y="59"/>
                </a:cxn>
                <a:cxn ang="0">
                  <a:pos x="0" y="66"/>
                </a:cxn>
                <a:cxn ang="0">
                  <a:pos x="0" y="67"/>
                </a:cxn>
                <a:cxn ang="0">
                  <a:pos x="43" y="90"/>
                </a:cxn>
                <a:cxn ang="0">
                  <a:pos x="42" y="96"/>
                </a:cxn>
                <a:cxn ang="0">
                  <a:pos x="61" y="110"/>
                </a:cxn>
                <a:cxn ang="0">
                  <a:pos x="72" y="85"/>
                </a:cxn>
                <a:cxn ang="0">
                  <a:pos x="79" y="80"/>
                </a:cxn>
                <a:cxn ang="0">
                  <a:pos x="85" y="76"/>
                </a:cxn>
                <a:cxn ang="0">
                  <a:pos x="86" y="74"/>
                </a:cxn>
                <a:cxn ang="0">
                  <a:pos x="81" y="65"/>
                </a:cxn>
                <a:cxn ang="0">
                  <a:pos x="80" y="25"/>
                </a:cxn>
              </a:cxnLst>
              <a:rect l="0" t="0" r="r" b="b"/>
              <a:pathLst>
                <a:path w="91" h="110">
                  <a:moveTo>
                    <a:pt x="80" y="25"/>
                  </a:moveTo>
                  <a:cubicBezTo>
                    <a:pt x="85" y="17"/>
                    <a:pt x="85" y="17"/>
                    <a:pt x="85" y="17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88" y="10"/>
                    <a:pt x="86" y="10"/>
                    <a:pt x="85" y="11"/>
                  </a:cubicBezTo>
                  <a:cubicBezTo>
                    <a:pt x="83" y="12"/>
                    <a:pt x="80" y="10"/>
                    <a:pt x="80" y="8"/>
                  </a:cubicBezTo>
                  <a:cubicBezTo>
                    <a:pt x="79" y="7"/>
                    <a:pt x="74" y="8"/>
                    <a:pt x="70" y="10"/>
                  </a:cubicBezTo>
                  <a:cubicBezTo>
                    <a:pt x="66" y="13"/>
                    <a:pt x="64" y="17"/>
                    <a:pt x="62" y="16"/>
                  </a:cubicBezTo>
                  <a:cubicBezTo>
                    <a:pt x="61" y="15"/>
                    <a:pt x="52" y="14"/>
                    <a:pt x="49" y="14"/>
                  </a:cubicBezTo>
                  <a:cubicBezTo>
                    <a:pt x="47" y="14"/>
                    <a:pt x="39" y="9"/>
                    <a:pt x="36" y="7"/>
                  </a:cubicBezTo>
                  <a:cubicBezTo>
                    <a:pt x="34" y="4"/>
                    <a:pt x="27" y="5"/>
                    <a:pt x="25" y="4"/>
                  </a:cubicBezTo>
                  <a:cubicBezTo>
                    <a:pt x="23" y="3"/>
                    <a:pt x="20" y="3"/>
                    <a:pt x="18" y="1"/>
                  </a:cubicBezTo>
                  <a:cubicBezTo>
                    <a:pt x="17" y="0"/>
                    <a:pt x="14" y="0"/>
                    <a:pt x="12" y="0"/>
                  </a:cubicBezTo>
                  <a:cubicBezTo>
                    <a:pt x="9" y="1"/>
                    <a:pt x="3" y="4"/>
                    <a:pt x="3" y="6"/>
                  </a:cubicBezTo>
                  <a:cubicBezTo>
                    <a:pt x="2" y="7"/>
                    <a:pt x="2" y="8"/>
                    <a:pt x="1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2" y="25"/>
                    <a:pt x="12" y="30"/>
                    <a:pt x="11" y="34"/>
                  </a:cubicBezTo>
                  <a:cubicBezTo>
                    <a:pt x="11" y="39"/>
                    <a:pt x="7" y="45"/>
                    <a:pt x="4" y="47"/>
                  </a:cubicBezTo>
                  <a:cubicBezTo>
                    <a:pt x="3" y="48"/>
                    <a:pt x="2" y="51"/>
                    <a:pt x="1" y="54"/>
                  </a:cubicBezTo>
                  <a:cubicBezTo>
                    <a:pt x="5" y="56"/>
                    <a:pt x="8" y="57"/>
                    <a:pt x="8" y="59"/>
                  </a:cubicBezTo>
                  <a:cubicBezTo>
                    <a:pt x="8" y="61"/>
                    <a:pt x="0" y="60"/>
                    <a:pt x="0" y="66"/>
                  </a:cubicBezTo>
                  <a:cubicBezTo>
                    <a:pt x="0" y="66"/>
                    <a:pt x="0" y="67"/>
                    <a:pt x="0" y="67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6"/>
                    <a:pt x="52" y="103"/>
                    <a:pt x="61" y="110"/>
                  </a:cubicBezTo>
                  <a:cubicBezTo>
                    <a:pt x="65" y="99"/>
                    <a:pt x="71" y="88"/>
                    <a:pt x="72" y="85"/>
                  </a:cubicBezTo>
                  <a:cubicBezTo>
                    <a:pt x="75" y="82"/>
                    <a:pt x="77" y="82"/>
                    <a:pt x="79" y="80"/>
                  </a:cubicBezTo>
                  <a:cubicBezTo>
                    <a:pt x="81" y="77"/>
                    <a:pt x="82" y="81"/>
                    <a:pt x="85" y="76"/>
                  </a:cubicBezTo>
                  <a:cubicBezTo>
                    <a:pt x="86" y="75"/>
                    <a:pt x="86" y="75"/>
                    <a:pt x="86" y="74"/>
                  </a:cubicBezTo>
                  <a:cubicBezTo>
                    <a:pt x="81" y="65"/>
                    <a:pt x="81" y="65"/>
                    <a:pt x="81" y="65"/>
                  </a:cubicBezTo>
                  <a:lnTo>
                    <a:pt x="80" y="2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6" name="Freeform 137"/>
            <p:cNvSpPr/>
            <p:nvPr/>
          </p:nvSpPr>
          <p:spPr bwMode="auto">
            <a:xfrm>
              <a:off x="4981575" y="3163888"/>
              <a:ext cx="117475" cy="122238"/>
            </a:xfrm>
            <a:custGeom>
              <a:avLst/>
              <a:gdLst/>
              <a:ahLst/>
              <a:cxnLst>
                <a:cxn ang="0">
                  <a:pos x="57" y="13"/>
                </a:cxn>
                <a:cxn ang="0">
                  <a:pos x="56" y="5"/>
                </a:cxn>
                <a:cxn ang="0">
                  <a:pos x="51" y="0"/>
                </a:cxn>
                <a:cxn ang="0">
                  <a:pos x="47" y="4"/>
                </a:cxn>
                <a:cxn ang="0">
                  <a:pos x="40" y="4"/>
                </a:cxn>
                <a:cxn ang="0">
                  <a:pos x="32" y="7"/>
                </a:cxn>
                <a:cxn ang="0">
                  <a:pos x="25" y="5"/>
                </a:cxn>
                <a:cxn ang="0">
                  <a:pos x="17" y="7"/>
                </a:cxn>
                <a:cxn ang="0">
                  <a:pos x="16" y="17"/>
                </a:cxn>
                <a:cxn ang="0">
                  <a:pos x="19" y="22"/>
                </a:cxn>
                <a:cxn ang="0">
                  <a:pos x="16" y="28"/>
                </a:cxn>
                <a:cxn ang="0">
                  <a:pos x="11" y="31"/>
                </a:cxn>
                <a:cxn ang="0">
                  <a:pos x="7" y="38"/>
                </a:cxn>
                <a:cxn ang="0">
                  <a:pos x="4" y="46"/>
                </a:cxn>
                <a:cxn ang="0">
                  <a:pos x="2" y="55"/>
                </a:cxn>
                <a:cxn ang="0">
                  <a:pos x="0" y="63"/>
                </a:cxn>
                <a:cxn ang="0">
                  <a:pos x="6" y="62"/>
                </a:cxn>
                <a:cxn ang="0">
                  <a:pos x="18" y="59"/>
                </a:cxn>
                <a:cxn ang="0">
                  <a:pos x="27" y="58"/>
                </a:cxn>
                <a:cxn ang="0">
                  <a:pos x="36" y="46"/>
                </a:cxn>
                <a:cxn ang="0">
                  <a:pos x="51" y="46"/>
                </a:cxn>
                <a:cxn ang="0">
                  <a:pos x="54" y="39"/>
                </a:cxn>
                <a:cxn ang="0">
                  <a:pos x="61" y="26"/>
                </a:cxn>
                <a:cxn ang="0">
                  <a:pos x="62" y="17"/>
                </a:cxn>
                <a:cxn ang="0">
                  <a:pos x="57" y="13"/>
                </a:cxn>
              </a:cxnLst>
              <a:rect l="0" t="0" r="r" b="b"/>
              <a:pathLst>
                <a:path w="62" h="64">
                  <a:moveTo>
                    <a:pt x="57" y="13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1"/>
                    <a:pt x="48" y="3"/>
                    <a:pt x="47" y="4"/>
                  </a:cubicBezTo>
                  <a:cubicBezTo>
                    <a:pt x="47" y="6"/>
                    <a:pt x="42" y="5"/>
                    <a:pt x="40" y="4"/>
                  </a:cubicBezTo>
                  <a:cubicBezTo>
                    <a:pt x="38" y="3"/>
                    <a:pt x="33" y="6"/>
                    <a:pt x="32" y="7"/>
                  </a:cubicBezTo>
                  <a:cubicBezTo>
                    <a:pt x="31" y="9"/>
                    <a:pt x="28" y="4"/>
                    <a:pt x="25" y="5"/>
                  </a:cubicBezTo>
                  <a:cubicBezTo>
                    <a:pt x="23" y="5"/>
                    <a:pt x="17" y="7"/>
                    <a:pt x="17" y="7"/>
                  </a:cubicBezTo>
                  <a:cubicBezTo>
                    <a:pt x="17" y="7"/>
                    <a:pt x="16" y="14"/>
                    <a:pt x="16" y="17"/>
                  </a:cubicBezTo>
                  <a:cubicBezTo>
                    <a:pt x="16" y="20"/>
                    <a:pt x="19" y="20"/>
                    <a:pt x="19" y="22"/>
                  </a:cubicBezTo>
                  <a:cubicBezTo>
                    <a:pt x="19" y="25"/>
                    <a:pt x="16" y="27"/>
                    <a:pt x="16" y="28"/>
                  </a:cubicBezTo>
                  <a:cubicBezTo>
                    <a:pt x="16" y="30"/>
                    <a:pt x="14" y="31"/>
                    <a:pt x="11" y="31"/>
                  </a:cubicBezTo>
                  <a:cubicBezTo>
                    <a:pt x="9" y="32"/>
                    <a:pt x="9" y="36"/>
                    <a:pt x="7" y="38"/>
                  </a:cubicBezTo>
                  <a:cubicBezTo>
                    <a:pt x="5" y="39"/>
                    <a:pt x="6" y="43"/>
                    <a:pt x="4" y="46"/>
                  </a:cubicBezTo>
                  <a:cubicBezTo>
                    <a:pt x="3" y="48"/>
                    <a:pt x="2" y="52"/>
                    <a:pt x="2" y="55"/>
                  </a:cubicBezTo>
                  <a:cubicBezTo>
                    <a:pt x="2" y="58"/>
                    <a:pt x="2" y="62"/>
                    <a:pt x="0" y="63"/>
                  </a:cubicBezTo>
                  <a:cubicBezTo>
                    <a:pt x="4" y="64"/>
                    <a:pt x="5" y="63"/>
                    <a:pt x="6" y="62"/>
                  </a:cubicBezTo>
                  <a:cubicBezTo>
                    <a:pt x="8" y="61"/>
                    <a:pt x="18" y="59"/>
                    <a:pt x="18" y="59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9" y="52"/>
                    <a:pt x="32" y="47"/>
                    <a:pt x="36" y="46"/>
                  </a:cubicBezTo>
                  <a:cubicBezTo>
                    <a:pt x="40" y="45"/>
                    <a:pt x="46" y="45"/>
                    <a:pt x="51" y="46"/>
                  </a:cubicBezTo>
                  <a:cubicBezTo>
                    <a:pt x="52" y="43"/>
                    <a:pt x="53" y="40"/>
                    <a:pt x="54" y="39"/>
                  </a:cubicBezTo>
                  <a:cubicBezTo>
                    <a:pt x="57" y="37"/>
                    <a:pt x="61" y="31"/>
                    <a:pt x="61" y="26"/>
                  </a:cubicBezTo>
                  <a:cubicBezTo>
                    <a:pt x="62" y="22"/>
                    <a:pt x="62" y="17"/>
                    <a:pt x="62" y="17"/>
                  </a:cubicBezTo>
                  <a:lnTo>
                    <a:pt x="57" y="1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7" name="Freeform 138"/>
            <p:cNvSpPr/>
            <p:nvPr/>
          </p:nvSpPr>
          <p:spPr bwMode="auto">
            <a:xfrm>
              <a:off x="5562600" y="2193925"/>
              <a:ext cx="382588" cy="220663"/>
            </a:xfrm>
            <a:custGeom>
              <a:avLst/>
              <a:gdLst/>
              <a:ahLst/>
              <a:cxnLst>
                <a:cxn ang="0">
                  <a:pos x="194" y="65"/>
                </a:cxn>
                <a:cxn ang="0">
                  <a:pos x="179" y="58"/>
                </a:cxn>
                <a:cxn ang="0">
                  <a:pos x="170" y="59"/>
                </a:cxn>
                <a:cxn ang="0">
                  <a:pos x="159" y="55"/>
                </a:cxn>
                <a:cxn ang="0">
                  <a:pos x="148" y="64"/>
                </a:cxn>
                <a:cxn ang="0">
                  <a:pos x="142" y="66"/>
                </a:cxn>
                <a:cxn ang="0">
                  <a:pos x="133" y="60"/>
                </a:cxn>
                <a:cxn ang="0">
                  <a:pos x="123" y="58"/>
                </a:cxn>
                <a:cxn ang="0">
                  <a:pos x="117" y="46"/>
                </a:cxn>
                <a:cxn ang="0">
                  <a:pos x="114" y="35"/>
                </a:cxn>
                <a:cxn ang="0">
                  <a:pos x="105" y="29"/>
                </a:cxn>
                <a:cxn ang="0">
                  <a:pos x="83" y="28"/>
                </a:cxn>
                <a:cxn ang="0">
                  <a:pos x="68" y="29"/>
                </a:cxn>
                <a:cxn ang="0">
                  <a:pos x="55" y="14"/>
                </a:cxn>
                <a:cxn ang="0">
                  <a:pos x="51" y="19"/>
                </a:cxn>
                <a:cxn ang="0">
                  <a:pos x="38" y="17"/>
                </a:cxn>
                <a:cxn ang="0">
                  <a:pos x="36" y="1"/>
                </a:cxn>
                <a:cxn ang="0">
                  <a:pos x="32" y="17"/>
                </a:cxn>
                <a:cxn ang="0">
                  <a:pos x="30" y="0"/>
                </a:cxn>
                <a:cxn ang="0">
                  <a:pos x="2" y="7"/>
                </a:cxn>
                <a:cxn ang="0">
                  <a:pos x="0" y="57"/>
                </a:cxn>
                <a:cxn ang="0">
                  <a:pos x="0" y="57"/>
                </a:cxn>
                <a:cxn ang="0">
                  <a:pos x="8" y="59"/>
                </a:cxn>
                <a:cxn ang="0">
                  <a:pos x="12" y="54"/>
                </a:cxn>
                <a:cxn ang="0">
                  <a:pos x="20" y="48"/>
                </a:cxn>
                <a:cxn ang="0">
                  <a:pos x="24" y="44"/>
                </a:cxn>
                <a:cxn ang="0">
                  <a:pos x="29" y="41"/>
                </a:cxn>
                <a:cxn ang="0">
                  <a:pos x="37" y="43"/>
                </a:cxn>
                <a:cxn ang="0">
                  <a:pos x="45" y="46"/>
                </a:cxn>
                <a:cxn ang="0">
                  <a:pos x="49" y="58"/>
                </a:cxn>
                <a:cxn ang="0">
                  <a:pos x="66" y="60"/>
                </a:cxn>
                <a:cxn ang="0">
                  <a:pos x="71" y="68"/>
                </a:cxn>
                <a:cxn ang="0">
                  <a:pos x="76" y="77"/>
                </a:cxn>
                <a:cxn ang="0">
                  <a:pos x="87" y="85"/>
                </a:cxn>
                <a:cxn ang="0">
                  <a:pos x="100" y="93"/>
                </a:cxn>
                <a:cxn ang="0">
                  <a:pos x="112" y="101"/>
                </a:cxn>
                <a:cxn ang="0">
                  <a:pos x="122" y="104"/>
                </a:cxn>
                <a:cxn ang="0">
                  <a:pos x="123" y="111"/>
                </a:cxn>
                <a:cxn ang="0">
                  <a:pos x="124" y="111"/>
                </a:cxn>
                <a:cxn ang="0">
                  <a:pos x="133" y="114"/>
                </a:cxn>
                <a:cxn ang="0">
                  <a:pos x="137" y="116"/>
                </a:cxn>
                <a:cxn ang="0">
                  <a:pos x="142" y="105"/>
                </a:cxn>
                <a:cxn ang="0">
                  <a:pos x="141" y="95"/>
                </a:cxn>
                <a:cxn ang="0">
                  <a:pos x="134" y="86"/>
                </a:cxn>
                <a:cxn ang="0">
                  <a:pos x="144" y="82"/>
                </a:cxn>
                <a:cxn ang="0">
                  <a:pos x="148" y="76"/>
                </a:cxn>
                <a:cxn ang="0">
                  <a:pos x="153" y="70"/>
                </a:cxn>
                <a:cxn ang="0">
                  <a:pos x="162" y="68"/>
                </a:cxn>
                <a:cxn ang="0">
                  <a:pos x="170" y="66"/>
                </a:cxn>
                <a:cxn ang="0">
                  <a:pos x="166" y="75"/>
                </a:cxn>
                <a:cxn ang="0">
                  <a:pos x="179" y="73"/>
                </a:cxn>
                <a:cxn ang="0">
                  <a:pos x="189" y="71"/>
                </a:cxn>
                <a:cxn ang="0">
                  <a:pos x="194" y="65"/>
                </a:cxn>
              </a:cxnLst>
              <a:rect l="0" t="0" r="r" b="b"/>
              <a:pathLst>
                <a:path w="200" h="116">
                  <a:moveTo>
                    <a:pt x="194" y="65"/>
                  </a:moveTo>
                  <a:cubicBezTo>
                    <a:pt x="189" y="61"/>
                    <a:pt x="180" y="55"/>
                    <a:pt x="179" y="58"/>
                  </a:cubicBezTo>
                  <a:cubicBezTo>
                    <a:pt x="178" y="61"/>
                    <a:pt x="172" y="61"/>
                    <a:pt x="170" y="59"/>
                  </a:cubicBezTo>
                  <a:cubicBezTo>
                    <a:pt x="168" y="56"/>
                    <a:pt x="166" y="53"/>
                    <a:pt x="159" y="55"/>
                  </a:cubicBezTo>
                  <a:cubicBezTo>
                    <a:pt x="152" y="58"/>
                    <a:pt x="148" y="62"/>
                    <a:pt x="148" y="64"/>
                  </a:cubicBezTo>
                  <a:cubicBezTo>
                    <a:pt x="147" y="67"/>
                    <a:pt x="143" y="70"/>
                    <a:pt x="142" y="66"/>
                  </a:cubicBezTo>
                  <a:cubicBezTo>
                    <a:pt x="142" y="63"/>
                    <a:pt x="136" y="61"/>
                    <a:pt x="133" y="60"/>
                  </a:cubicBezTo>
                  <a:cubicBezTo>
                    <a:pt x="129" y="59"/>
                    <a:pt x="124" y="61"/>
                    <a:pt x="123" y="58"/>
                  </a:cubicBezTo>
                  <a:cubicBezTo>
                    <a:pt x="123" y="54"/>
                    <a:pt x="117" y="50"/>
                    <a:pt x="117" y="46"/>
                  </a:cubicBezTo>
                  <a:cubicBezTo>
                    <a:pt x="116" y="42"/>
                    <a:pt x="118" y="36"/>
                    <a:pt x="114" y="35"/>
                  </a:cubicBezTo>
                  <a:cubicBezTo>
                    <a:pt x="111" y="35"/>
                    <a:pt x="108" y="29"/>
                    <a:pt x="105" y="29"/>
                  </a:cubicBezTo>
                  <a:cubicBezTo>
                    <a:pt x="102" y="29"/>
                    <a:pt x="85" y="29"/>
                    <a:pt x="83" y="28"/>
                  </a:cubicBezTo>
                  <a:cubicBezTo>
                    <a:pt x="80" y="27"/>
                    <a:pt x="69" y="31"/>
                    <a:pt x="68" y="29"/>
                  </a:cubicBezTo>
                  <a:cubicBezTo>
                    <a:pt x="67" y="27"/>
                    <a:pt x="59" y="18"/>
                    <a:pt x="55" y="14"/>
                  </a:cubicBezTo>
                  <a:cubicBezTo>
                    <a:pt x="54" y="16"/>
                    <a:pt x="53" y="18"/>
                    <a:pt x="51" y="19"/>
                  </a:cubicBezTo>
                  <a:cubicBezTo>
                    <a:pt x="43" y="25"/>
                    <a:pt x="35" y="24"/>
                    <a:pt x="38" y="17"/>
                  </a:cubicBezTo>
                  <a:cubicBezTo>
                    <a:pt x="40" y="10"/>
                    <a:pt x="41" y="1"/>
                    <a:pt x="36" y="1"/>
                  </a:cubicBezTo>
                  <a:cubicBezTo>
                    <a:pt x="32" y="1"/>
                    <a:pt x="35" y="16"/>
                    <a:pt x="32" y="17"/>
                  </a:cubicBezTo>
                  <a:cubicBezTo>
                    <a:pt x="29" y="18"/>
                    <a:pt x="28" y="6"/>
                    <a:pt x="30" y="0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3" y="59"/>
                    <a:pt x="6" y="59"/>
                    <a:pt x="8" y="59"/>
                  </a:cubicBezTo>
                  <a:cubicBezTo>
                    <a:pt x="12" y="60"/>
                    <a:pt x="12" y="56"/>
                    <a:pt x="12" y="54"/>
                  </a:cubicBezTo>
                  <a:cubicBezTo>
                    <a:pt x="12" y="52"/>
                    <a:pt x="17" y="48"/>
                    <a:pt x="20" y="48"/>
                  </a:cubicBezTo>
                  <a:cubicBezTo>
                    <a:pt x="23" y="48"/>
                    <a:pt x="23" y="44"/>
                    <a:pt x="24" y="44"/>
                  </a:cubicBezTo>
                  <a:cubicBezTo>
                    <a:pt x="25" y="44"/>
                    <a:pt x="28" y="43"/>
                    <a:pt x="29" y="41"/>
                  </a:cubicBezTo>
                  <a:cubicBezTo>
                    <a:pt x="30" y="40"/>
                    <a:pt x="35" y="42"/>
                    <a:pt x="37" y="43"/>
                  </a:cubicBezTo>
                  <a:cubicBezTo>
                    <a:pt x="38" y="45"/>
                    <a:pt x="42" y="46"/>
                    <a:pt x="45" y="46"/>
                  </a:cubicBezTo>
                  <a:cubicBezTo>
                    <a:pt x="48" y="47"/>
                    <a:pt x="49" y="56"/>
                    <a:pt x="49" y="58"/>
                  </a:cubicBezTo>
                  <a:cubicBezTo>
                    <a:pt x="49" y="60"/>
                    <a:pt x="64" y="60"/>
                    <a:pt x="66" y="60"/>
                  </a:cubicBezTo>
                  <a:cubicBezTo>
                    <a:pt x="68" y="61"/>
                    <a:pt x="68" y="65"/>
                    <a:pt x="71" y="68"/>
                  </a:cubicBezTo>
                  <a:cubicBezTo>
                    <a:pt x="73" y="71"/>
                    <a:pt x="75" y="75"/>
                    <a:pt x="76" y="77"/>
                  </a:cubicBezTo>
                  <a:cubicBezTo>
                    <a:pt x="77" y="79"/>
                    <a:pt x="85" y="82"/>
                    <a:pt x="87" y="85"/>
                  </a:cubicBezTo>
                  <a:cubicBezTo>
                    <a:pt x="89" y="88"/>
                    <a:pt x="95" y="91"/>
                    <a:pt x="100" y="93"/>
                  </a:cubicBezTo>
                  <a:cubicBezTo>
                    <a:pt x="105" y="95"/>
                    <a:pt x="109" y="101"/>
                    <a:pt x="112" y="101"/>
                  </a:cubicBezTo>
                  <a:cubicBezTo>
                    <a:pt x="114" y="100"/>
                    <a:pt x="122" y="104"/>
                    <a:pt x="122" y="104"/>
                  </a:cubicBezTo>
                  <a:cubicBezTo>
                    <a:pt x="123" y="111"/>
                    <a:pt x="123" y="111"/>
                    <a:pt x="123" y="111"/>
                  </a:cubicBezTo>
                  <a:cubicBezTo>
                    <a:pt x="123" y="111"/>
                    <a:pt x="123" y="111"/>
                    <a:pt x="124" y="111"/>
                  </a:cubicBezTo>
                  <a:cubicBezTo>
                    <a:pt x="128" y="110"/>
                    <a:pt x="130" y="114"/>
                    <a:pt x="133" y="114"/>
                  </a:cubicBezTo>
                  <a:cubicBezTo>
                    <a:pt x="134" y="114"/>
                    <a:pt x="136" y="115"/>
                    <a:pt x="137" y="116"/>
                  </a:cubicBezTo>
                  <a:cubicBezTo>
                    <a:pt x="137" y="110"/>
                    <a:pt x="139" y="107"/>
                    <a:pt x="142" y="105"/>
                  </a:cubicBezTo>
                  <a:cubicBezTo>
                    <a:pt x="145" y="102"/>
                    <a:pt x="140" y="98"/>
                    <a:pt x="141" y="95"/>
                  </a:cubicBezTo>
                  <a:cubicBezTo>
                    <a:pt x="141" y="91"/>
                    <a:pt x="133" y="89"/>
                    <a:pt x="134" y="86"/>
                  </a:cubicBezTo>
                  <a:cubicBezTo>
                    <a:pt x="134" y="83"/>
                    <a:pt x="141" y="83"/>
                    <a:pt x="144" y="82"/>
                  </a:cubicBezTo>
                  <a:cubicBezTo>
                    <a:pt x="147" y="81"/>
                    <a:pt x="145" y="76"/>
                    <a:pt x="148" y="76"/>
                  </a:cubicBezTo>
                  <a:cubicBezTo>
                    <a:pt x="151" y="76"/>
                    <a:pt x="152" y="73"/>
                    <a:pt x="153" y="70"/>
                  </a:cubicBezTo>
                  <a:cubicBezTo>
                    <a:pt x="154" y="67"/>
                    <a:pt x="159" y="70"/>
                    <a:pt x="162" y="68"/>
                  </a:cubicBezTo>
                  <a:cubicBezTo>
                    <a:pt x="165" y="66"/>
                    <a:pt x="169" y="64"/>
                    <a:pt x="170" y="66"/>
                  </a:cubicBezTo>
                  <a:cubicBezTo>
                    <a:pt x="170" y="67"/>
                    <a:pt x="167" y="73"/>
                    <a:pt x="166" y="75"/>
                  </a:cubicBezTo>
                  <a:cubicBezTo>
                    <a:pt x="170" y="75"/>
                    <a:pt x="177" y="74"/>
                    <a:pt x="179" y="73"/>
                  </a:cubicBezTo>
                  <a:cubicBezTo>
                    <a:pt x="180" y="71"/>
                    <a:pt x="187" y="75"/>
                    <a:pt x="189" y="71"/>
                  </a:cubicBezTo>
                  <a:cubicBezTo>
                    <a:pt x="192" y="67"/>
                    <a:pt x="200" y="70"/>
                    <a:pt x="194" y="6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8" name="Freeform 139"/>
            <p:cNvSpPr>
              <a:spLocks noEditPoints="1"/>
            </p:cNvSpPr>
            <p:nvPr/>
          </p:nvSpPr>
          <p:spPr bwMode="auto">
            <a:xfrm>
              <a:off x="4468813" y="946150"/>
              <a:ext cx="558800" cy="882650"/>
            </a:xfrm>
            <a:custGeom>
              <a:avLst/>
              <a:gdLst/>
              <a:ahLst/>
              <a:cxnLst>
                <a:cxn ang="0">
                  <a:pos x="276" y="242"/>
                </a:cxn>
                <a:cxn ang="0">
                  <a:pos x="277" y="228"/>
                </a:cxn>
                <a:cxn ang="0">
                  <a:pos x="261" y="226"/>
                </a:cxn>
                <a:cxn ang="0">
                  <a:pos x="243" y="225"/>
                </a:cxn>
                <a:cxn ang="0">
                  <a:pos x="234" y="224"/>
                </a:cxn>
                <a:cxn ang="0">
                  <a:pos x="216" y="228"/>
                </a:cxn>
                <a:cxn ang="0">
                  <a:pos x="202" y="243"/>
                </a:cxn>
                <a:cxn ang="0">
                  <a:pos x="202" y="226"/>
                </a:cxn>
                <a:cxn ang="0">
                  <a:pos x="182" y="238"/>
                </a:cxn>
                <a:cxn ang="0">
                  <a:pos x="174" y="242"/>
                </a:cxn>
                <a:cxn ang="0">
                  <a:pos x="165" y="240"/>
                </a:cxn>
                <a:cxn ang="0">
                  <a:pos x="150" y="251"/>
                </a:cxn>
                <a:cxn ang="0">
                  <a:pos x="139" y="260"/>
                </a:cxn>
                <a:cxn ang="0">
                  <a:pos x="129" y="265"/>
                </a:cxn>
                <a:cxn ang="0">
                  <a:pos x="112" y="269"/>
                </a:cxn>
                <a:cxn ang="0">
                  <a:pos x="105" y="279"/>
                </a:cxn>
                <a:cxn ang="0">
                  <a:pos x="129" y="279"/>
                </a:cxn>
                <a:cxn ang="0">
                  <a:pos x="111" y="292"/>
                </a:cxn>
                <a:cxn ang="0">
                  <a:pos x="86" y="319"/>
                </a:cxn>
                <a:cxn ang="0">
                  <a:pos x="70" y="341"/>
                </a:cxn>
                <a:cxn ang="0">
                  <a:pos x="56" y="361"/>
                </a:cxn>
                <a:cxn ang="0">
                  <a:pos x="36" y="374"/>
                </a:cxn>
                <a:cxn ang="0">
                  <a:pos x="16" y="387"/>
                </a:cxn>
                <a:cxn ang="0">
                  <a:pos x="6" y="404"/>
                </a:cxn>
                <a:cxn ang="0">
                  <a:pos x="2" y="425"/>
                </a:cxn>
                <a:cxn ang="0">
                  <a:pos x="12" y="432"/>
                </a:cxn>
                <a:cxn ang="0">
                  <a:pos x="10" y="440"/>
                </a:cxn>
                <a:cxn ang="0">
                  <a:pos x="20" y="458"/>
                </a:cxn>
                <a:cxn ang="0">
                  <a:pos x="65" y="436"/>
                </a:cxn>
                <a:cxn ang="0">
                  <a:pos x="78" y="440"/>
                </a:cxn>
                <a:cxn ang="0">
                  <a:pos x="86" y="412"/>
                </a:cxn>
                <a:cxn ang="0">
                  <a:pos x="83" y="376"/>
                </a:cxn>
                <a:cxn ang="0">
                  <a:pos x="103" y="351"/>
                </a:cxn>
                <a:cxn ang="0">
                  <a:pos x="117" y="318"/>
                </a:cxn>
                <a:cxn ang="0">
                  <a:pos x="131" y="289"/>
                </a:cxn>
                <a:cxn ang="0">
                  <a:pos x="163" y="273"/>
                </a:cxn>
                <a:cxn ang="0">
                  <a:pos x="185" y="258"/>
                </a:cxn>
                <a:cxn ang="0">
                  <a:pos x="225" y="270"/>
                </a:cxn>
                <a:cxn ang="0">
                  <a:pos x="250" y="243"/>
                </a:cxn>
                <a:cxn ang="0">
                  <a:pos x="276" y="255"/>
                </a:cxn>
                <a:cxn ang="0">
                  <a:pos x="81" y="34"/>
                </a:cxn>
                <a:cxn ang="0">
                  <a:pos x="108" y="49"/>
                </a:cxn>
                <a:cxn ang="0">
                  <a:pos x="129" y="54"/>
                </a:cxn>
                <a:cxn ang="0">
                  <a:pos x="131" y="69"/>
                </a:cxn>
                <a:cxn ang="0">
                  <a:pos x="111" y="87"/>
                </a:cxn>
                <a:cxn ang="0">
                  <a:pos x="133" y="96"/>
                </a:cxn>
                <a:cxn ang="0">
                  <a:pos x="160" y="52"/>
                </a:cxn>
                <a:cxn ang="0">
                  <a:pos x="181" y="63"/>
                </a:cxn>
                <a:cxn ang="0">
                  <a:pos x="210" y="75"/>
                </a:cxn>
                <a:cxn ang="0">
                  <a:pos x="201" y="60"/>
                </a:cxn>
                <a:cxn ang="0">
                  <a:pos x="176" y="39"/>
                </a:cxn>
                <a:cxn ang="0">
                  <a:pos x="150" y="26"/>
                </a:cxn>
                <a:cxn ang="0">
                  <a:pos x="126" y="12"/>
                </a:cxn>
                <a:cxn ang="0">
                  <a:pos x="117" y="26"/>
                </a:cxn>
                <a:cxn ang="0">
                  <a:pos x="93" y="24"/>
                </a:cxn>
                <a:cxn ang="0">
                  <a:pos x="78" y="19"/>
                </a:cxn>
                <a:cxn ang="0">
                  <a:pos x="71" y="54"/>
                </a:cxn>
                <a:cxn ang="0">
                  <a:pos x="71" y="54"/>
                </a:cxn>
                <a:cxn ang="0">
                  <a:pos x="167" y="27"/>
                </a:cxn>
                <a:cxn ang="0">
                  <a:pos x="234" y="25"/>
                </a:cxn>
                <a:cxn ang="0">
                  <a:pos x="204" y="10"/>
                </a:cxn>
                <a:cxn ang="0">
                  <a:pos x="177" y="8"/>
                </a:cxn>
                <a:cxn ang="0">
                  <a:pos x="158" y="10"/>
                </a:cxn>
              </a:cxnLst>
              <a:rect l="0" t="0" r="r" b="b"/>
              <a:pathLst>
                <a:path w="292" h="462">
                  <a:moveTo>
                    <a:pt x="283" y="247"/>
                  </a:moveTo>
                  <a:cubicBezTo>
                    <a:pt x="282" y="250"/>
                    <a:pt x="278" y="249"/>
                    <a:pt x="278" y="247"/>
                  </a:cubicBezTo>
                  <a:cubicBezTo>
                    <a:pt x="278" y="244"/>
                    <a:pt x="271" y="242"/>
                    <a:pt x="270" y="241"/>
                  </a:cubicBezTo>
                  <a:cubicBezTo>
                    <a:pt x="270" y="240"/>
                    <a:pt x="273" y="240"/>
                    <a:pt x="276" y="242"/>
                  </a:cubicBezTo>
                  <a:cubicBezTo>
                    <a:pt x="279" y="243"/>
                    <a:pt x="281" y="242"/>
                    <a:pt x="284" y="239"/>
                  </a:cubicBezTo>
                  <a:cubicBezTo>
                    <a:pt x="287" y="236"/>
                    <a:pt x="291" y="239"/>
                    <a:pt x="291" y="236"/>
                  </a:cubicBezTo>
                  <a:cubicBezTo>
                    <a:pt x="292" y="234"/>
                    <a:pt x="286" y="232"/>
                    <a:pt x="285" y="231"/>
                  </a:cubicBezTo>
                  <a:cubicBezTo>
                    <a:pt x="284" y="229"/>
                    <a:pt x="281" y="227"/>
                    <a:pt x="277" y="228"/>
                  </a:cubicBezTo>
                  <a:cubicBezTo>
                    <a:pt x="273" y="228"/>
                    <a:pt x="273" y="227"/>
                    <a:pt x="271" y="225"/>
                  </a:cubicBezTo>
                  <a:cubicBezTo>
                    <a:pt x="269" y="223"/>
                    <a:pt x="262" y="226"/>
                    <a:pt x="262" y="231"/>
                  </a:cubicBezTo>
                  <a:cubicBezTo>
                    <a:pt x="262" y="236"/>
                    <a:pt x="258" y="234"/>
                    <a:pt x="259" y="232"/>
                  </a:cubicBezTo>
                  <a:cubicBezTo>
                    <a:pt x="261" y="229"/>
                    <a:pt x="257" y="226"/>
                    <a:pt x="261" y="226"/>
                  </a:cubicBezTo>
                  <a:cubicBezTo>
                    <a:pt x="264" y="225"/>
                    <a:pt x="262" y="220"/>
                    <a:pt x="256" y="219"/>
                  </a:cubicBezTo>
                  <a:cubicBezTo>
                    <a:pt x="250" y="219"/>
                    <a:pt x="248" y="224"/>
                    <a:pt x="249" y="226"/>
                  </a:cubicBezTo>
                  <a:cubicBezTo>
                    <a:pt x="251" y="227"/>
                    <a:pt x="245" y="234"/>
                    <a:pt x="242" y="234"/>
                  </a:cubicBezTo>
                  <a:cubicBezTo>
                    <a:pt x="240" y="234"/>
                    <a:pt x="243" y="228"/>
                    <a:pt x="243" y="225"/>
                  </a:cubicBezTo>
                  <a:cubicBezTo>
                    <a:pt x="242" y="222"/>
                    <a:pt x="240" y="223"/>
                    <a:pt x="235" y="229"/>
                  </a:cubicBezTo>
                  <a:cubicBezTo>
                    <a:pt x="231" y="234"/>
                    <a:pt x="227" y="239"/>
                    <a:pt x="225" y="239"/>
                  </a:cubicBezTo>
                  <a:cubicBezTo>
                    <a:pt x="222" y="240"/>
                    <a:pt x="222" y="235"/>
                    <a:pt x="227" y="232"/>
                  </a:cubicBezTo>
                  <a:cubicBezTo>
                    <a:pt x="231" y="230"/>
                    <a:pt x="231" y="224"/>
                    <a:pt x="234" y="224"/>
                  </a:cubicBezTo>
                  <a:cubicBezTo>
                    <a:pt x="237" y="224"/>
                    <a:pt x="237" y="220"/>
                    <a:pt x="233" y="219"/>
                  </a:cubicBezTo>
                  <a:cubicBezTo>
                    <a:pt x="228" y="218"/>
                    <a:pt x="228" y="223"/>
                    <a:pt x="226" y="224"/>
                  </a:cubicBezTo>
                  <a:cubicBezTo>
                    <a:pt x="225" y="226"/>
                    <a:pt x="218" y="222"/>
                    <a:pt x="218" y="223"/>
                  </a:cubicBezTo>
                  <a:cubicBezTo>
                    <a:pt x="219" y="225"/>
                    <a:pt x="215" y="225"/>
                    <a:pt x="216" y="228"/>
                  </a:cubicBezTo>
                  <a:cubicBezTo>
                    <a:pt x="218" y="230"/>
                    <a:pt x="216" y="232"/>
                    <a:pt x="214" y="229"/>
                  </a:cubicBezTo>
                  <a:cubicBezTo>
                    <a:pt x="212" y="226"/>
                    <a:pt x="208" y="229"/>
                    <a:pt x="206" y="232"/>
                  </a:cubicBezTo>
                  <a:cubicBezTo>
                    <a:pt x="204" y="235"/>
                    <a:pt x="201" y="235"/>
                    <a:pt x="203" y="236"/>
                  </a:cubicBezTo>
                  <a:cubicBezTo>
                    <a:pt x="205" y="237"/>
                    <a:pt x="205" y="242"/>
                    <a:pt x="202" y="243"/>
                  </a:cubicBezTo>
                  <a:cubicBezTo>
                    <a:pt x="199" y="244"/>
                    <a:pt x="200" y="235"/>
                    <a:pt x="198" y="235"/>
                  </a:cubicBezTo>
                  <a:cubicBezTo>
                    <a:pt x="196" y="236"/>
                    <a:pt x="197" y="231"/>
                    <a:pt x="200" y="231"/>
                  </a:cubicBezTo>
                  <a:cubicBezTo>
                    <a:pt x="204" y="231"/>
                    <a:pt x="207" y="226"/>
                    <a:pt x="206" y="225"/>
                  </a:cubicBezTo>
                  <a:cubicBezTo>
                    <a:pt x="206" y="223"/>
                    <a:pt x="202" y="224"/>
                    <a:pt x="202" y="226"/>
                  </a:cubicBezTo>
                  <a:cubicBezTo>
                    <a:pt x="202" y="229"/>
                    <a:pt x="197" y="228"/>
                    <a:pt x="193" y="228"/>
                  </a:cubicBezTo>
                  <a:cubicBezTo>
                    <a:pt x="189" y="228"/>
                    <a:pt x="189" y="233"/>
                    <a:pt x="194" y="236"/>
                  </a:cubicBezTo>
                  <a:cubicBezTo>
                    <a:pt x="199" y="238"/>
                    <a:pt x="193" y="240"/>
                    <a:pt x="191" y="238"/>
                  </a:cubicBezTo>
                  <a:cubicBezTo>
                    <a:pt x="188" y="236"/>
                    <a:pt x="185" y="237"/>
                    <a:pt x="182" y="238"/>
                  </a:cubicBezTo>
                  <a:cubicBezTo>
                    <a:pt x="180" y="239"/>
                    <a:pt x="188" y="242"/>
                    <a:pt x="189" y="244"/>
                  </a:cubicBezTo>
                  <a:cubicBezTo>
                    <a:pt x="189" y="245"/>
                    <a:pt x="184" y="242"/>
                    <a:pt x="183" y="243"/>
                  </a:cubicBezTo>
                  <a:cubicBezTo>
                    <a:pt x="182" y="244"/>
                    <a:pt x="178" y="242"/>
                    <a:pt x="177" y="239"/>
                  </a:cubicBezTo>
                  <a:cubicBezTo>
                    <a:pt x="177" y="237"/>
                    <a:pt x="169" y="241"/>
                    <a:pt x="174" y="242"/>
                  </a:cubicBezTo>
                  <a:cubicBezTo>
                    <a:pt x="178" y="243"/>
                    <a:pt x="176" y="245"/>
                    <a:pt x="176" y="249"/>
                  </a:cubicBezTo>
                  <a:cubicBezTo>
                    <a:pt x="176" y="253"/>
                    <a:pt x="171" y="250"/>
                    <a:pt x="172" y="247"/>
                  </a:cubicBezTo>
                  <a:cubicBezTo>
                    <a:pt x="173" y="243"/>
                    <a:pt x="169" y="244"/>
                    <a:pt x="166" y="246"/>
                  </a:cubicBezTo>
                  <a:cubicBezTo>
                    <a:pt x="163" y="248"/>
                    <a:pt x="167" y="242"/>
                    <a:pt x="165" y="240"/>
                  </a:cubicBezTo>
                  <a:cubicBezTo>
                    <a:pt x="164" y="237"/>
                    <a:pt x="161" y="240"/>
                    <a:pt x="157" y="240"/>
                  </a:cubicBezTo>
                  <a:cubicBezTo>
                    <a:pt x="154" y="241"/>
                    <a:pt x="152" y="241"/>
                    <a:pt x="154" y="243"/>
                  </a:cubicBezTo>
                  <a:cubicBezTo>
                    <a:pt x="156" y="246"/>
                    <a:pt x="156" y="249"/>
                    <a:pt x="153" y="249"/>
                  </a:cubicBezTo>
                  <a:cubicBezTo>
                    <a:pt x="150" y="248"/>
                    <a:pt x="149" y="249"/>
                    <a:pt x="150" y="251"/>
                  </a:cubicBezTo>
                  <a:cubicBezTo>
                    <a:pt x="150" y="254"/>
                    <a:pt x="146" y="254"/>
                    <a:pt x="146" y="252"/>
                  </a:cubicBezTo>
                  <a:cubicBezTo>
                    <a:pt x="145" y="249"/>
                    <a:pt x="140" y="250"/>
                    <a:pt x="138" y="253"/>
                  </a:cubicBezTo>
                  <a:cubicBezTo>
                    <a:pt x="136" y="255"/>
                    <a:pt x="132" y="257"/>
                    <a:pt x="132" y="260"/>
                  </a:cubicBezTo>
                  <a:cubicBezTo>
                    <a:pt x="133" y="263"/>
                    <a:pt x="136" y="259"/>
                    <a:pt x="139" y="260"/>
                  </a:cubicBezTo>
                  <a:cubicBezTo>
                    <a:pt x="142" y="261"/>
                    <a:pt x="139" y="262"/>
                    <a:pt x="141" y="264"/>
                  </a:cubicBezTo>
                  <a:cubicBezTo>
                    <a:pt x="142" y="265"/>
                    <a:pt x="142" y="269"/>
                    <a:pt x="140" y="267"/>
                  </a:cubicBezTo>
                  <a:cubicBezTo>
                    <a:pt x="137" y="265"/>
                    <a:pt x="134" y="264"/>
                    <a:pt x="134" y="268"/>
                  </a:cubicBezTo>
                  <a:cubicBezTo>
                    <a:pt x="133" y="271"/>
                    <a:pt x="131" y="267"/>
                    <a:pt x="129" y="265"/>
                  </a:cubicBezTo>
                  <a:cubicBezTo>
                    <a:pt x="127" y="262"/>
                    <a:pt x="125" y="269"/>
                    <a:pt x="123" y="268"/>
                  </a:cubicBezTo>
                  <a:cubicBezTo>
                    <a:pt x="121" y="266"/>
                    <a:pt x="127" y="261"/>
                    <a:pt x="125" y="258"/>
                  </a:cubicBezTo>
                  <a:cubicBezTo>
                    <a:pt x="124" y="256"/>
                    <a:pt x="123" y="260"/>
                    <a:pt x="119" y="264"/>
                  </a:cubicBezTo>
                  <a:cubicBezTo>
                    <a:pt x="115" y="267"/>
                    <a:pt x="110" y="267"/>
                    <a:pt x="112" y="269"/>
                  </a:cubicBezTo>
                  <a:cubicBezTo>
                    <a:pt x="113" y="271"/>
                    <a:pt x="108" y="272"/>
                    <a:pt x="107" y="275"/>
                  </a:cubicBezTo>
                  <a:cubicBezTo>
                    <a:pt x="106" y="278"/>
                    <a:pt x="98" y="279"/>
                    <a:pt x="93" y="283"/>
                  </a:cubicBezTo>
                  <a:cubicBezTo>
                    <a:pt x="88" y="286"/>
                    <a:pt x="94" y="286"/>
                    <a:pt x="97" y="283"/>
                  </a:cubicBezTo>
                  <a:cubicBezTo>
                    <a:pt x="100" y="280"/>
                    <a:pt x="101" y="282"/>
                    <a:pt x="105" y="279"/>
                  </a:cubicBezTo>
                  <a:cubicBezTo>
                    <a:pt x="110" y="276"/>
                    <a:pt x="114" y="274"/>
                    <a:pt x="116" y="275"/>
                  </a:cubicBezTo>
                  <a:cubicBezTo>
                    <a:pt x="118" y="276"/>
                    <a:pt x="121" y="277"/>
                    <a:pt x="123" y="274"/>
                  </a:cubicBezTo>
                  <a:cubicBezTo>
                    <a:pt x="125" y="271"/>
                    <a:pt x="128" y="272"/>
                    <a:pt x="130" y="273"/>
                  </a:cubicBezTo>
                  <a:cubicBezTo>
                    <a:pt x="132" y="275"/>
                    <a:pt x="126" y="277"/>
                    <a:pt x="129" y="279"/>
                  </a:cubicBezTo>
                  <a:cubicBezTo>
                    <a:pt x="131" y="282"/>
                    <a:pt x="126" y="284"/>
                    <a:pt x="126" y="281"/>
                  </a:cubicBezTo>
                  <a:cubicBezTo>
                    <a:pt x="126" y="279"/>
                    <a:pt x="122" y="277"/>
                    <a:pt x="121" y="279"/>
                  </a:cubicBezTo>
                  <a:cubicBezTo>
                    <a:pt x="120" y="281"/>
                    <a:pt x="118" y="284"/>
                    <a:pt x="116" y="284"/>
                  </a:cubicBezTo>
                  <a:cubicBezTo>
                    <a:pt x="114" y="284"/>
                    <a:pt x="111" y="288"/>
                    <a:pt x="111" y="292"/>
                  </a:cubicBezTo>
                  <a:cubicBezTo>
                    <a:pt x="111" y="296"/>
                    <a:pt x="107" y="292"/>
                    <a:pt x="107" y="295"/>
                  </a:cubicBezTo>
                  <a:cubicBezTo>
                    <a:pt x="107" y="299"/>
                    <a:pt x="101" y="305"/>
                    <a:pt x="97" y="310"/>
                  </a:cubicBezTo>
                  <a:cubicBezTo>
                    <a:pt x="92" y="314"/>
                    <a:pt x="96" y="315"/>
                    <a:pt x="95" y="318"/>
                  </a:cubicBezTo>
                  <a:cubicBezTo>
                    <a:pt x="93" y="321"/>
                    <a:pt x="88" y="318"/>
                    <a:pt x="86" y="319"/>
                  </a:cubicBezTo>
                  <a:cubicBezTo>
                    <a:pt x="84" y="321"/>
                    <a:pt x="87" y="328"/>
                    <a:pt x="85" y="330"/>
                  </a:cubicBezTo>
                  <a:cubicBezTo>
                    <a:pt x="82" y="332"/>
                    <a:pt x="85" y="335"/>
                    <a:pt x="85" y="337"/>
                  </a:cubicBezTo>
                  <a:cubicBezTo>
                    <a:pt x="85" y="340"/>
                    <a:pt x="78" y="336"/>
                    <a:pt x="78" y="338"/>
                  </a:cubicBezTo>
                  <a:cubicBezTo>
                    <a:pt x="77" y="341"/>
                    <a:pt x="71" y="340"/>
                    <a:pt x="70" y="341"/>
                  </a:cubicBezTo>
                  <a:cubicBezTo>
                    <a:pt x="68" y="342"/>
                    <a:pt x="73" y="346"/>
                    <a:pt x="76" y="348"/>
                  </a:cubicBezTo>
                  <a:cubicBezTo>
                    <a:pt x="79" y="350"/>
                    <a:pt x="73" y="352"/>
                    <a:pt x="73" y="349"/>
                  </a:cubicBezTo>
                  <a:cubicBezTo>
                    <a:pt x="72" y="347"/>
                    <a:pt x="68" y="351"/>
                    <a:pt x="63" y="353"/>
                  </a:cubicBezTo>
                  <a:cubicBezTo>
                    <a:pt x="57" y="356"/>
                    <a:pt x="60" y="360"/>
                    <a:pt x="56" y="361"/>
                  </a:cubicBezTo>
                  <a:cubicBezTo>
                    <a:pt x="52" y="361"/>
                    <a:pt x="53" y="367"/>
                    <a:pt x="50" y="369"/>
                  </a:cubicBezTo>
                  <a:cubicBezTo>
                    <a:pt x="47" y="371"/>
                    <a:pt x="48" y="364"/>
                    <a:pt x="44" y="364"/>
                  </a:cubicBezTo>
                  <a:cubicBezTo>
                    <a:pt x="40" y="364"/>
                    <a:pt x="40" y="367"/>
                    <a:pt x="43" y="371"/>
                  </a:cubicBezTo>
                  <a:cubicBezTo>
                    <a:pt x="45" y="374"/>
                    <a:pt x="39" y="371"/>
                    <a:pt x="36" y="374"/>
                  </a:cubicBezTo>
                  <a:cubicBezTo>
                    <a:pt x="34" y="377"/>
                    <a:pt x="27" y="376"/>
                    <a:pt x="26" y="378"/>
                  </a:cubicBezTo>
                  <a:cubicBezTo>
                    <a:pt x="24" y="381"/>
                    <a:pt x="31" y="381"/>
                    <a:pt x="32" y="383"/>
                  </a:cubicBezTo>
                  <a:cubicBezTo>
                    <a:pt x="33" y="385"/>
                    <a:pt x="26" y="384"/>
                    <a:pt x="22" y="383"/>
                  </a:cubicBezTo>
                  <a:cubicBezTo>
                    <a:pt x="18" y="382"/>
                    <a:pt x="19" y="388"/>
                    <a:pt x="16" y="387"/>
                  </a:cubicBezTo>
                  <a:cubicBezTo>
                    <a:pt x="13" y="386"/>
                    <a:pt x="8" y="390"/>
                    <a:pt x="11" y="392"/>
                  </a:cubicBezTo>
                  <a:cubicBezTo>
                    <a:pt x="13" y="395"/>
                    <a:pt x="9" y="395"/>
                    <a:pt x="7" y="393"/>
                  </a:cubicBezTo>
                  <a:cubicBezTo>
                    <a:pt x="4" y="392"/>
                    <a:pt x="2" y="396"/>
                    <a:pt x="1" y="398"/>
                  </a:cubicBezTo>
                  <a:cubicBezTo>
                    <a:pt x="1" y="401"/>
                    <a:pt x="6" y="403"/>
                    <a:pt x="6" y="404"/>
                  </a:cubicBezTo>
                  <a:cubicBezTo>
                    <a:pt x="6" y="405"/>
                    <a:pt x="1" y="408"/>
                    <a:pt x="4" y="408"/>
                  </a:cubicBezTo>
                  <a:cubicBezTo>
                    <a:pt x="7" y="409"/>
                    <a:pt x="5" y="412"/>
                    <a:pt x="3" y="412"/>
                  </a:cubicBezTo>
                  <a:cubicBezTo>
                    <a:pt x="1" y="413"/>
                    <a:pt x="1" y="415"/>
                    <a:pt x="3" y="418"/>
                  </a:cubicBezTo>
                  <a:cubicBezTo>
                    <a:pt x="5" y="420"/>
                    <a:pt x="0" y="421"/>
                    <a:pt x="2" y="425"/>
                  </a:cubicBezTo>
                  <a:cubicBezTo>
                    <a:pt x="5" y="428"/>
                    <a:pt x="7" y="424"/>
                    <a:pt x="8" y="426"/>
                  </a:cubicBezTo>
                  <a:cubicBezTo>
                    <a:pt x="9" y="429"/>
                    <a:pt x="13" y="427"/>
                    <a:pt x="16" y="423"/>
                  </a:cubicBezTo>
                  <a:cubicBezTo>
                    <a:pt x="20" y="420"/>
                    <a:pt x="21" y="427"/>
                    <a:pt x="18" y="427"/>
                  </a:cubicBezTo>
                  <a:cubicBezTo>
                    <a:pt x="15" y="427"/>
                    <a:pt x="12" y="429"/>
                    <a:pt x="12" y="432"/>
                  </a:cubicBezTo>
                  <a:cubicBezTo>
                    <a:pt x="13" y="435"/>
                    <a:pt x="8" y="434"/>
                    <a:pt x="8" y="430"/>
                  </a:cubicBezTo>
                  <a:cubicBezTo>
                    <a:pt x="8" y="427"/>
                    <a:pt x="2" y="431"/>
                    <a:pt x="4" y="434"/>
                  </a:cubicBezTo>
                  <a:cubicBezTo>
                    <a:pt x="6" y="436"/>
                    <a:pt x="3" y="438"/>
                    <a:pt x="3" y="440"/>
                  </a:cubicBezTo>
                  <a:cubicBezTo>
                    <a:pt x="3" y="443"/>
                    <a:pt x="8" y="442"/>
                    <a:pt x="10" y="440"/>
                  </a:cubicBezTo>
                  <a:cubicBezTo>
                    <a:pt x="11" y="437"/>
                    <a:pt x="14" y="437"/>
                    <a:pt x="16" y="440"/>
                  </a:cubicBezTo>
                  <a:cubicBezTo>
                    <a:pt x="17" y="443"/>
                    <a:pt x="13" y="441"/>
                    <a:pt x="13" y="445"/>
                  </a:cubicBezTo>
                  <a:cubicBezTo>
                    <a:pt x="13" y="449"/>
                    <a:pt x="10" y="445"/>
                    <a:pt x="8" y="448"/>
                  </a:cubicBezTo>
                  <a:cubicBezTo>
                    <a:pt x="6" y="451"/>
                    <a:pt x="17" y="457"/>
                    <a:pt x="20" y="458"/>
                  </a:cubicBezTo>
                  <a:cubicBezTo>
                    <a:pt x="23" y="458"/>
                    <a:pt x="26" y="462"/>
                    <a:pt x="33" y="461"/>
                  </a:cubicBezTo>
                  <a:cubicBezTo>
                    <a:pt x="40" y="460"/>
                    <a:pt x="52" y="448"/>
                    <a:pt x="54" y="446"/>
                  </a:cubicBezTo>
                  <a:cubicBezTo>
                    <a:pt x="56" y="443"/>
                    <a:pt x="59" y="446"/>
                    <a:pt x="62" y="444"/>
                  </a:cubicBezTo>
                  <a:cubicBezTo>
                    <a:pt x="64" y="442"/>
                    <a:pt x="63" y="437"/>
                    <a:pt x="65" y="436"/>
                  </a:cubicBezTo>
                  <a:cubicBezTo>
                    <a:pt x="67" y="435"/>
                    <a:pt x="68" y="441"/>
                    <a:pt x="69" y="442"/>
                  </a:cubicBezTo>
                  <a:cubicBezTo>
                    <a:pt x="71" y="442"/>
                    <a:pt x="72" y="444"/>
                    <a:pt x="72" y="447"/>
                  </a:cubicBezTo>
                  <a:cubicBezTo>
                    <a:pt x="73" y="447"/>
                    <a:pt x="75" y="447"/>
                    <a:pt x="75" y="447"/>
                  </a:cubicBezTo>
                  <a:cubicBezTo>
                    <a:pt x="78" y="449"/>
                    <a:pt x="78" y="442"/>
                    <a:pt x="78" y="440"/>
                  </a:cubicBezTo>
                  <a:cubicBezTo>
                    <a:pt x="78" y="438"/>
                    <a:pt x="80" y="434"/>
                    <a:pt x="80" y="431"/>
                  </a:cubicBezTo>
                  <a:cubicBezTo>
                    <a:pt x="79" y="428"/>
                    <a:pt x="86" y="430"/>
                    <a:pt x="87" y="428"/>
                  </a:cubicBezTo>
                  <a:cubicBezTo>
                    <a:pt x="88" y="426"/>
                    <a:pt x="89" y="419"/>
                    <a:pt x="87" y="417"/>
                  </a:cubicBezTo>
                  <a:cubicBezTo>
                    <a:pt x="84" y="416"/>
                    <a:pt x="84" y="412"/>
                    <a:pt x="86" y="412"/>
                  </a:cubicBezTo>
                  <a:cubicBezTo>
                    <a:pt x="88" y="412"/>
                    <a:pt x="91" y="411"/>
                    <a:pt x="90" y="406"/>
                  </a:cubicBezTo>
                  <a:cubicBezTo>
                    <a:pt x="90" y="402"/>
                    <a:pt x="83" y="402"/>
                    <a:pt x="83" y="398"/>
                  </a:cubicBezTo>
                  <a:cubicBezTo>
                    <a:pt x="82" y="394"/>
                    <a:pt x="86" y="393"/>
                    <a:pt x="83" y="387"/>
                  </a:cubicBezTo>
                  <a:cubicBezTo>
                    <a:pt x="81" y="382"/>
                    <a:pt x="84" y="379"/>
                    <a:pt x="83" y="376"/>
                  </a:cubicBezTo>
                  <a:cubicBezTo>
                    <a:pt x="82" y="374"/>
                    <a:pt x="81" y="370"/>
                    <a:pt x="84" y="365"/>
                  </a:cubicBezTo>
                  <a:cubicBezTo>
                    <a:pt x="88" y="360"/>
                    <a:pt x="94" y="357"/>
                    <a:pt x="96" y="357"/>
                  </a:cubicBezTo>
                  <a:cubicBezTo>
                    <a:pt x="98" y="358"/>
                    <a:pt x="102" y="360"/>
                    <a:pt x="103" y="357"/>
                  </a:cubicBezTo>
                  <a:cubicBezTo>
                    <a:pt x="105" y="354"/>
                    <a:pt x="105" y="351"/>
                    <a:pt x="103" y="351"/>
                  </a:cubicBezTo>
                  <a:cubicBezTo>
                    <a:pt x="102" y="350"/>
                    <a:pt x="97" y="349"/>
                    <a:pt x="101" y="345"/>
                  </a:cubicBezTo>
                  <a:cubicBezTo>
                    <a:pt x="104" y="340"/>
                    <a:pt x="108" y="335"/>
                    <a:pt x="108" y="330"/>
                  </a:cubicBezTo>
                  <a:cubicBezTo>
                    <a:pt x="109" y="325"/>
                    <a:pt x="107" y="322"/>
                    <a:pt x="109" y="320"/>
                  </a:cubicBezTo>
                  <a:cubicBezTo>
                    <a:pt x="110" y="318"/>
                    <a:pt x="114" y="320"/>
                    <a:pt x="117" y="318"/>
                  </a:cubicBezTo>
                  <a:cubicBezTo>
                    <a:pt x="120" y="316"/>
                    <a:pt x="118" y="313"/>
                    <a:pt x="119" y="311"/>
                  </a:cubicBezTo>
                  <a:cubicBezTo>
                    <a:pt x="121" y="310"/>
                    <a:pt x="123" y="304"/>
                    <a:pt x="125" y="303"/>
                  </a:cubicBezTo>
                  <a:cubicBezTo>
                    <a:pt x="127" y="301"/>
                    <a:pt x="129" y="299"/>
                    <a:pt x="128" y="297"/>
                  </a:cubicBezTo>
                  <a:cubicBezTo>
                    <a:pt x="126" y="295"/>
                    <a:pt x="131" y="293"/>
                    <a:pt x="131" y="289"/>
                  </a:cubicBezTo>
                  <a:cubicBezTo>
                    <a:pt x="131" y="285"/>
                    <a:pt x="136" y="283"/>
                    <a:pt x="140" y="283"/>
                  </a:cubicBezTo>
                  <a:cubicBezTo>
                    <a:pt x="143" y="283"/>
                    <a:pt x="148" y="283"/>
                    <a:pt x="148" y="279"/>
                  </a:cubicBezTo>
                  <a:cubicBezTo>
                    <a:pt x="148" y="276"/>
                    <a:pt x="146" y="269"/>
                    <a:pt x="151" y="271"/>
                  </a:cubicBezTo>
                  <a:cubicBezTo>
                    <a:pt x="156" y="273"/>
                    <a:pt x="159" y="271"/>
                    <a:pt x="163" y="273"/>
                  </a:cubicBezTo>
                  <a:cubicBezTo>
                    <a:pt x="166" y="276"/>
                    <a:pt x="170" y="276"/>
                    <a:pt x="170" y="271"/>
                  </a:cubicBezTo>
                  <a:cubicBezTo>
                    <a:pt x="170" y="267"/>
                    <a:pt x="172" y="260"/>
                    <a:pt x="177" y="263"/>
                  </a:cubicBezTo>
                  <a:cubicBezTo>
                    <a:pt x="177" y="263"/>
                    <a:pt x="177" y="263"/>
                    <a:pt x="178" y="263"/>
                  </a:cubicBezTo>
                  <a:cubicBezTo>
                    <a:pt x="179" y="260"/>
                    <a:pt x="182" y="258"/>
                    <a:pt x="185" y="258"/>
                  </a:cubicBezTo>
                  <a:cubicBezTo>
                    <a:pt x="189" y="258"/>
                    <a:pt x="192" y="266"/>
                    <a:pt x="197" y="267"/>
                  </a:cubicBezTo>
                  <a:cubicBezTo>
                    <a:pt x="203" y="268"/>
                    <a:pt x="208" y="270"/>
                    <a:pt x="210" y="268"/>
                  </a:cubicBezTo>
                  <a:cubicBezTo>
                    <a:pt x="211" y="265"/>
                    <a:pt x="215" y="269"/>
                    <a:pt x="218" y="268"/>
                  </a:cubicBezTo>
                  <a:cubicBezTo>
                    <a:pt x="222" y="267"/>
                    <a:pt x="222" y="274"/>
                    <a:pt x="225" y="270"/>
                  </a:cubicBezTo>
                  <a:cubicBezTo>
                    <a:pt x="228" y="265"/>
                    <a:pt x="224" y="263"/>
                    <a:pt x="230" y="263"/>
                  </a:cubicBezTo>
                  <a:cubicBezTo>
                    <a:pt x="235" y="264"/>
                    <a:pt x="232" y="257"/>
                    <a:pt x="232" y="254"/>
                  </a:cubicBezTo>
                  <a:cubicBezTo>
                    <a:pt x="232" y="250"/>
                    <a:pt x="239" y="249"/>
                    <a:pt x="239" y="246"/>
                  </a:cubicBezTo>
                  <a:cubicBezTo>
                    <a:pt x="239" y="243"/>
                    <a:pt x="248" y="246"/>
                    <a:pt x="250" y="243"/>
                  </a:cubicBezTo>
                  <a:cubicBezTo>
                    <a:pt x="252" y="241"/>
                    <a:pt x="257" y="240"/>
                    <a:pt x="259" y="243"/>
                  </a:cubicBezTo>
                  <a:cubicBezTo>
                    <a:pt x="261" y="247"/>
                    <a:pt x="270" y="248"/>
                    <a:pt x="271" y="251"/>
                  </a:cubicBezTo>
                  <a:cubicBezTo>
                    <a:pt x="271" y="253"/>
                    <a:pt x="271" y="255"/>
                    <a:pt x="271" y="258"/>
                  </a:cubicBezTo>
                  <a:cubicBezTo>
                    <a:pt x="272" y="256"/>
                    <a:pt x="274" y="255"/>
                    <a:pt x="276" y="255"/>
                  </a:cubicBezTo>
                  <a:cubicBezTo>
                    <a:pt x="279" y="255"/>
                    <a:pt x="282" y="250"/>
                    <a:pt x="285" y="251"/>
                  </a:cubicBezTo>
                  <a:cubicBezTo>
                    <a:pt x="288" y="251"/>
                    <a:pt x="290" y="251"/>
                    <a:pt x="291" y="247"/>
                  </a:cubicBezTo>
                  <a:cubicBezTo>
                    <a:pt x="288" y="245"/>
                    <a:pt x="283" y="245"/>
                    <a:pt x="283" y="247"/>
                  </a:cubicBezTo>
                  <a:close/>
                  <a:moveTo>
                    <a:pt x="81" y="34"/>
                  </a:moveTo>
                  <a:cubicBezTo>
                    <a:pt x="86" y="35"/>
                    <a:pt x="76" y="40"/>
                    <a:pt x="75" y="45"/>
                  </a:cubicBezTo>
                  <a:cubicBezTo>
                    <a:pt x="73" y="49"/>
                    <a:pt x="82" y="54"/>
                    <a:pt x="86" y="57"/>
                  </a:cubicBezTo>
                  <a:cubicBezTo>
                    <a:pt x="90" y="61"/>
                    <a:pt x="99" y="60"/>
                    <a:pt x="102" y="58"/>
                  </a:cubicBezTo>
                  <a:cubicBezTo>
                    <a:pt x="105" y="56"/>
                    <a:pt x="104" y="49"/>
                    <a:pt x="108" y="49"/>
                  </a:cubicBezTo>
                  <a:cubicBezTo>
                    <a:pt x="113" y="50"/>
                    <a:pt x="110" y="46"/>
                    <a:pt x="114" y="44"/>
                  </a:cubicBezTo>
                  <a:cubicBezTo>
                    <a:pt x="117" y="43"/>
                    <a:pt x="118" y="48"/>
                    <a:pt x="115" y="51"/>
                  </a:cubicBezTo>
                  <a:cubicBezTo>
                    <a:pt x="112" y="55"/>
                    <a:pt x="120" y="54"/>
                    <a:pt x="125" y="50"/>
                  </a:cubicBezTo>
                  <a:cubicBezTo>
                    <a:pt x="129" y="46"/>
                    <a:pt x="130" y="50"/>
                    <a:pt x="129" y="54"/>
                  </a:cubicBezTo>
                  <a:cubicBezTo>
                    <a:pt x="128" y="58"/>
                    <a:pt x="119" y="56"/>
                    <a:pt x="116" y="60"/>
                  </a:cubicBezTo>
                  <a:cubicBezTo>
                    <a:pt x="112" y="65"/>
                    <a:pt x="102" y="61"/>
                    <a:pt x="98" y="66"/>
                  </a:cubicBezTo>
                  <a:cubicBezTo>
                    <a:pt x="93" y="71"/>
                    <a:pt x="102" y="71"/>
                    <a:pt x="108" y="70"/>
                  </a:cubicBezTo>
                  <a:cubicBezTo>
                    <a:pt x="114" y="69"/>
                    <a:pt x="126" y="68"/>
                    <a:pt x="131" y="69"/>
                  </a:cubicBezTo>
                  <a:cubicBezTo>
                    <a:pt x="135" y="70"/>
                    <a:pt x="128" y="72"/>
                    <a:pt x="120" y="72"/>
                  </a:cubicBezTo>
                  <a:cubicBezTo>
                    <a:pt x="113" y="72"/>
                    <a:pt x="110" y="74"/>
                    <a:pt x="111" y="76"/>
                  </a:cubicBezTo>
                  <a:cubicBezTo>
                    <a:pt x="111" y="78"/>
                    <a:pt x="100" y="74"/>
                    <a:pt x="100" y="78"/>
                  </a:cubicBezTo>
                  <a:cubicBezTo>
                    <a:pt x="99" y="83"/>
                    <a:pt x="110" y="84"/>
                    <a:pt x="111" y="87"/>
                  </a:cubicBezTo>
                  <a:cubicBezTo>
                    <a:pt x="112" y="90"/>
                    <a:pt x="119" y="87"/>
                    <a:pt x="122" y="88"/>
                  </a:cubicBezTo>
                  <a:cubicBezTo>
                    <a:pt x="125" y="89"/>
                    <a:pt x="117" y="91"/>
                    <a:pt x="116" y="93"/>
                  </a:cubicBezTo>
                  <a:cubicBezTo>
                    <a:pt x="115" y="94"/>
                    <a:pt x="124" y="96"/>
                    <a:pt x="126" y="98"/>
                  </a:cubicBezTo>
                  <a:cubicBezTo>
                    <a:pt x="127" y="101"/>
                    <a:pt x="133" y="99"/>
                    <a:pt x="133" y="96"/>
                  </a:cubicBezTo>
                  <a:cubicBezTo>
                    <a:pt x="133" y="91"/>
                    <a:pt x="139" y="78"/>
                    <a:pt x="146" y="76"/>
                  </a:cubicBezTo>
                  <a:cubicBezTo>
                    <a:pt x="154" y="73"/>
                    <a:pt x="149" y="70"/>
                    <a:pt x="150" y="66"/>
                  </a:cubicBezTo>
                  <a:cubicBezTo>
                    <a:pt x="151" y="62"/>
                    <a:pt x="157" y="65"/>
                    <a:pt x="156" y="62"/>
                  </a:cubicBezTo>
                  <a:cubicBezTo>
                    <a:pt x="154" y="58"/>
                    <a:pt x="155" y="57"/>
                    <a:pt x="160" y="52"/>
                  </a:cubicBezTo>
                  <a:cubicBezTo>
                    <a:pt x="164" y="48"/>
                    <a:pt x="167" y="51"/>
                    <a:pt x="173" y="48"/>
                  </a:cubicBezTo>
                  <a:cubicBezTo>
                    <a:pt x="179" y="46"/>
                    <a:pt x="182" y="50"/>
                    <a:pt x="175" y="51"/>
                  </a:cubicBezTo>
                  <a:cubicBezTo>
                    <a:pt x="170" y="51"/>
                    <a:pt x="173" y="58"/>
                    <a:pt x="177" y="59"/>
                  </a:cubicBezTo>
                  <a:cubicBezTo>
                    <a:pt x="182" y="61"/>
                    <a:pt x="178" y="63"/>
                    <a:pt x="181" y="63"/>
                  </a:cubicBezTo>
                  <a:cubicBezTo>
                    <a:pt x="185" y="64"/>
                    <a:pt x="184" y="69"/>
                    <a:pt x="179" y="74"/>
                  </a:cubicBezTo>
                  <a:cubicBezTo>
                    <a:pt x="175" y="79"/>
                    <a:pt x="180" y="80"/>
                    <a:pt x="190" y="76"/>
                  </a:cubicBezTo>
                  <a:cubicBezTo>
                    <a:pt x="199" y="73"/>
                    <a:pt x="193" y="79"/>
                    <a:pt x="196" y="82"/>
                  </a:cubicBezTo>
                  <a:cubicBezTo>
                    <a:pt x="199" y="85"/>
                    <a:pt x="206" y="80"/>
                    <a:pt x="210" y="75"/>
                  </a:cubicBezTo>
                  <a:cubicBezTo>
                    <a:pt x="214" y="71"/>
                    <a:pt x="220" y="71"/>
                    <a:pt x="220" y="69"/>
                  </a:cubicBezTo>
                  <a:cubicBezTo>
                    <a:pt x="220" y="66"/>
                    <a:pt x="216" y="65"/>
                    <a:pt x="212" y="67"/>
                  </a:cubicBezTo>
                  <a:cubicBezTo>
                    <a:pt x="209" y="68"/>
                    <a:pt x="200" y="67"/>
                    <a:pt x="203" y="65"/>
                  </a:cubicBezTo>
                  <a:cubicBezTo>
                    <a:pt x="206" y="62"/>
                    <a:pt x="205" y="60"/>
                    <a:pt x="201" y="60"/>
                  </a:cubicBezTo>
                  <a:cubicBezTo>
                    <a:pt x="196" y="61"/>
                    <a:pt x="188" y="58"/>
                    <a:pt x="192" y="57"/>
                  </a:cubicBezTo>
                  <a:cubicBezTo>
                    <a:pt x="196" y="55"/>
                    <a:pt x="189" y="50"/>
                    <a:pt x="186" y="51"/>
                  </a:cubicBezTo>
                  <a:cubicBezTo>
                    <a:pt x="182" y="51"/>
                    <a:pt x="183" y="47"/>
                    <a:pt x="184" y="44"/>
                  </a:cubicBezTo>
                  <a:cubicBezTo>
                    <a:pt x="184" y="41"/>
                    <a:pt x="174" y="40"/>
                    <a:pt x="176" y="39"/>
                  </a:cubicBezTo>
                  <a:cubicBezTo>
                    <a:pt x="178" y="38"/>
                    <a:pt x="171" y="36"/>
                    <a:pt x="170" y="38"/>
                  </a:cubicBezTo>
                  <a:cubicBezTo>
                    <a:pt x="168" y="40"/>
                    <a:pt x="165" y="39"/>
                    <a:pt x="165" y="36"/>
                  </a:cubicBezTo>
                  <a:cubicBezTo>
                    <a:pt x="165" y="33"/>
                    <a:pt x="158" y="34"/>
                    <a:pt x="155" y="34"/>
                  </a:cubicBezTo>
                  <a:cubicBezTo>
                    <a:pt x="152" y="35"/>
                    <a:pt x="153" y="28"/>
                    <a:pt x="150" y="26"/>
                  </a:cubicBezTo>
                  <a:cubicBezTo>
                    <a:pt x="147" y="23"/>
                    <a:pt x="143" y="30"/>
                    <a:pt x="141" y="30"/>
                  </a:cubicBezTo>
                  <a:cubicBezTo>
                    <a:pt x="139" y="29"/>
                    <a:pt x="143" y="25"/>
                    <a:pt x="144" y="22"/>
                  </a:cubicBezTo>
                  <a:cubicBezTo>
                    <a:pt x="145" y="19"/>
                    <a:pt x="134" y="15"/>
                    <a:pt x="132" y="18"/>
                  </a:cubicBezTo>
                  <a:cubicBezTo>
                    <a:pt x="131" y="21"/>
                    <a:pt x="129" y="13"/>
                    <a:pt x="126" y="12"/>
                  </a:cubicBezTo>
                  <a:cubicBezTo>
                    <a:pt x="124" y="12"/>
                    <a:pt x="126" y="17"/>
                    <a:pt x="124" y="18"/>
                  </a:cubicBezTo>
                  <a:cubicBezTo>
                    <a:pt x="121" y="18"/>
                    <a:pt x="118" y="21"/>
                    <a:pt x="122" y="23"/>
                  </a:cubicBezTo>
                  <a:cubicBezTo>
                    <a:pt x="126" y="26"/>
                    <a:pt x="130" y="38"/>
                    <a:pt x="129" y="40"/>
                  </a:cubicBezTo>
                  <a:cubicBezTo>
                    <a:pt x="129" y="42"/>
                    <a:pt x="117" y="31"/>
                    <a:pt x="117" y="26"/>
                  </a:cubicBezTo>
                  <a:cubicBezTo>
                    <a:pt x="116" y="21"/>
                    <a:pt x="110" y="16"/>
                    <a:pt x="109" y="20"/>
                  </a:cubicBezTo>
                  <a:cubicBezTo>
                    <a:pt x="107" y="24"/>
                    <a:pt x="103" y="25"/>
                    <a:pt x="104" y="29"/>
                  </a:cubicBezTo>
                  <a:cubicBezTo>
                    <a:pt x="106" y="33"/>
                    <a:pt x="101" y="34"/>
                    <a:pt x="101" y="31"/>
                  </a:cubicBezTo>
                  <a:cubicBezTo>
                    <a:pt x="101" y="28"/>
                    <a:pt x="95" y="25"/>
                    <a:pt x="93" y="24"/>
                  </a:cubicBezTo>
                  <a:cubicBezTo>
                    <a:pt x="91" y="24"/>
                    <a:pt x="99" y="23"/>
                    <a:pt x="102" y="21"/>
                  </a:cubicBezTo>
                  <a:cubicBezTo>
                    <a:pt x="106" y="19"/>
                    <a:pt x="99" y="17"/>
                    <a:pt x="96" y="19"/>
                  </a:cubicBezTo>
                  <a:cubicBezTo>
                    <a:pt x="93" y="21"/>
                    <a:pt x="88" y="17"/>
                    <a:pt x="86" y="20"/>
                  </a:cubicBezTo>
                  <a:cubicBezTo>
                    <a:pt x="84" y="23"/>
                    <a:pt x="82" y="20"/>
                    <a:pt x="78" y="19"/>
                  </a:cubicBezTo>
                  <a:cubicBezTo>
                    <a:pt x="75" y="19"/>
                    <a:pt x="72" y="24"/>
                    <a:pt x="69" y="23"/>
                  </a:cubicBezTo>
                  <a:cubicBezTo>
                    <a:pt x="67" y="22"/>
                    <a:pt x="65" y="28"/>
                    <a:pt x="69" y="35"/>
                  </a:cubicBezTo>
                  <a:cubicBezTo>
                    <a:pt x="73" y="41"/>
                    <a:pt x="76" y="33"/>
                    <a:pt x="81" y="34"/>
                  </a:cubicBezTo>
                  <a:close/>
                  <a:moveTo>
                    <a:pt x="71" y="54"/>
                  </a:moveTo>
                  <a:cubicBezTo>
                    <a:pt x="74" y="55"/>
                    <a:pt x="76" y="60"/>
                    <a:pt x="79" y="59"/>
                  </a:cubicBezTo>
                  <a:cubicBezTo>
                    <a:pt x="80" y="59"/>
                    <a:pt x="75" y="53"/>
                    <a:pt x="71" y="50"/>
                  </a:cubicBezTo>
                  <a:cubicBezTo>
                    <a:pt x="68" y="46"/>
                    <a:pt x="68" y="43"/>
                    <a:pt x="64" y="44"/>
                  </a:cubicBezTo>
                  <a:cubicBezTo>
                    <a:pt x="59" y="45"/>
                    <a:pt x="68" y="53"/>
                    <a:pt x="71" y="54"/>
                  </a:cubicBezTo>
                  <a:close/>
                  <a:moveTo>
                    <a:pt x="150" y="13"/>
                  </a:moveTo>
                  <a:cubicBezTo>
                    <a:pt x="153" y="15"/>
                    <a:pt x="147" y="15"/>
                    <a:pt x="149" y="18"/>
                  </a:cubicBezTo>
                  <a:cubicBezTo>
                    <a:pt x="157" y="25"/>
                    <a:pt x="186" y="17"/>
                    <a:pt x="190" y="19"/>
                  </a:cubicBezTo>
                  <a:cubicBezTo>
                    <a:pt x="194" y="21"/>
                    <a:pt x="165" y="24"/>
                    <a:pt x="167" y="27"/>
                  </a:cubicBezTo>
                  <a:cubicBezTo>
                    <a:pt x="168" y="30"/>
                    <a:pt x="191" y="32"/>
                    <a:pt x="193" y="30"/>
                  </a:cubicBezTo>
                  <a:cubicBezTo>
                    <a:pt x="195" y="28"/>
                    <a:pt x="199" y="34"/>
                    <a:pt x="207" y="35"/>
                  </a:cubicBezTo>
                  <a:cubicBezTo>
                    <a:pt x="214" y="35"/>
                    <a:pt x="214" y="32"/>
                    <a:pt x="219" y="32"/>
                  </a:cubicBezTo>
                  <a:cubicBezTo>
                    <a:pt x="225" y="31"/>
                    <a:pt x="234" y="29"/>
                    <a:pt x="234" y="25"/>
                  </a:cubicBezTo>
                  <a:cubicBezTo>
                    <a:pt x="234" y="22"/>
                    <a:pt x="251" y="18"/>
                    <a:pt x="249" y="13"/>
                  </a:cubicBezTo>
                  <a:cubicBezTo>
                    <a:pt x="248" y="7"/>
                    <a:pt x="232" y="11"/>
                    <a:pt x="227" y="9"/>
                  </a:cubicBezTo>
                  <a:cubicBezTo>
                    <a:pt x="223" y="6"/>
                    <a:pt x="212" y="3"/>
                    <a:pt x="210" y="7"/>
                  </a:cubicBezTo>
                  <a:cubicBezTo>
                    <a:pt x="209" y="10"/>
                    <a:pt x="206" y="11"/>
                    <a:pt x="204" y="10"/>
                  </a:cubicBezTo>
                  <a:cubicBezTo>
                    <a:pt x="203" y="8"/>
                    <a:pt x="205" y="0"/>
                    <a:pt x="198" y="3"/>
                  </a:cubicBezTo>
                  <a:cubicBezTo>
                    <a:pt x="190" y="5"/>
                    <a:pt x="197" y="13"/>
                    <a:pt x="196" y="14"/>
                  </a:cubicBezTo>
                  <a:cubicBezTo>
                    <a:pt x="194" y="15"/>
                    <a:pt x="187" y="12"/>
                    <a:pt x="187" y="9"/>
                  </a:cubicBezTo>
                  <a:cubicBezTo>
                    <a:pt x="186" y="5"/>
                    <a:pt x="178" y="12"/>
                    <a:pt x="177" y="8"/>
                  </a:cubicBezTo>
                  <a:cubicBezTo>
                    <a:pt x="176" y="4"/>
                    <a:pt x="167" y="1"/>
                    <a:pt x="165" y="1"/>
                  </a:cubicBezTo>
                  <a:cubicBezTo>
                    <a:pt x="163" y="1"/>
                    <a:pt x="167" y="4"/>
                    <a:pt x="166" y="6"/>
                  </a:cubicBezTo>
                  <a:cubicBezTo>
                    <a:pt x="165" y="8"/>
                    <a:pt x="160" y="4"/>
                    <a:pt x="158" y="4"/>
                  </a:cubicBezTo>
                  <a:cubicBezTo>
                    <a:pt x="156" y="4"/>
                    <a:pt x="159" y="8"/>
                    <a:pt x="158" y="10"/>
                  </a:cubicBezTo>
                  <a:cubicBezTo>
                    <a:pt x="157" y="12"/>
                    <a:pt x="153" y="4"/>
                    <a:pt x="149" y="4"/>
                  </a:cubicBezTo>
                  <a:cubicBezTo>
                    <a:pt x="146" y="4"/>
                    <a:pt x="147" y="8"/>
                    <a:pt x="145" y="8"/>
                  </a:cubicBezTo>
                  <a:cubicBezTo>
                    <a:pt x="142" y="9"/>
                    <a:pt x="148" y="12"/>
                    <a:pt x="150" y="1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9" name="Freeform 140"/>
            <p:cNvSpPr/>
            <p:nvPr/>
          </p:nvSpPr>
          <p:spPr bwMode="auto">
            <a:xfrm>
              <a:off x="8408988" y="1651000"/>
              <a:ext cx="73025" cy="26988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3" y="6"/>
                </a:cxn>
                <a:cxn ang="0">
                  <a:pos x="24" y="11"/>
                </a:cxn>
                <a:cxn ang="0">
                  <a:pos x="38" y="9"/>
                </a:cxn>
                <a:cxn ang="0">
                  <a:pos x="17" y="2"/>
                </a:cxn>
              </a:cxnLst>
              <a:rect l="0" t="0" r="r" b="b"/>
              <a:pathLst>
                <a:path w="38" h="14">
                  <a:moveTo>
                    <a:pt x="17" y="2"/>
                  </a:moveTo>
                  <a:cubicBezTo>
                    <a:pt x="15" y="3"/>
                    <a:pt x="0" y="2"/>
                    <a:pt x="3" y="6"/>
                  </a:cubicBezTo>
                  <a:cubicBezTo>
                    <a:pt x="6" y="9"/>
                    <a:pt x="18" y="7"/>
                    <a:pt x="24" y="11"/>
                  </a:cubicBezTo>
                  <a:cubicBezTo>
                    <a:pt x="30" y="14"/>
                    <a:pt x="38" y="11"/>
                    <a:pt x="38" y="9"/>
                  </a:cubicBezTo>
                  <a:cubicBezTo>
                    <a:pt x="38" y="6"/>
                    <a:pt x="19" y="0"/>
                    <a:pt x="17" y="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0" name="Freeform 141"/>
            <p:cNvSpPr>
              <a:spLocks noEditPoints="1"/>
            </p:cNvSpPr>
            <p:nvPr/>
          </p:nvSpPr>
          <p:spPr bwMode="auto">
            <a:xfrm>
              <a:off x="7131050" y="2195513"/>
              <a:ext cx="369888" cy="368300"/>
            </a:xfrm>
            <a:custGeom>
              <a:avLst/>
              <a:gdLst/>
              <a:ahLst/>
              <a:cxnLst>
                <a:cxn ang="0">
                  <a:pos x="171" y="24"/>
                </a:cxn>
                <a:cxn ang="0">
                  <a:pos x="139" y="9"/>
                </a:cxn>
                <a:cxn ang="0">
                  <a:pos x="135" y="31"/>
                </a:cxn>
                <a:cxn ang="0">
                  <a:pos x="121" y="41"/>
                </a:cxn>
                <a:cxn ang="0">
                  <a:pos x="119" y="57"/>
                </a:cxn>
                <a:cxn ang="0">
                  <a:pos x="131" y="53"/>
                </a:cxn>
                <a:cxn ang="0">
                  <a:pos x="134" y="44"/>
                </a:cxn>
                <a:cxn ang="0">
                  <a:pos x="158" y="45"/>
                </a:cxn>
                <a:cxn ang="0">
                  <a:pos x="180" y="32"/>
                </a:cxn>
                <a:cxn ang="0">
                  <a:pos x="182" y="21"/>
                </a:cxn>
                <a:cxn ang="0">
                  <a:pos x="119" y="82"/>
                </a:cxn>
                <a:cxn ang="0">
                  <a:pos x="106" y="108"/>
                </a:cxn>
                <a:cxn ang="0">
                  <a:pos x="89" y="112"/>
                </a:cxn>
                <a:cxn ang="0">
                  <a:pos x="73" y="132"/>
                </a:cxn>
                <a:cxn ang="0">
                  <a:pos x="53" y="136"/>
                </a:cxn>
                <a:cxn ang="0">
                  <a:pos x="19" y="150"/>
                </a:cxn>
                <a:cxn ang="0">
                  <a:pos x="31" y="154"/>
                </a:cxn>
                <a:cxn ang="0">
                  <a:pos x="64" y="157"/>
                </a:cxn>
                <a:cxn ang="0">
                  <a:pos x="81" y="149"/>
                </a:cxn>
                <a:cxn ang="0">
                  <a:pos x="99" y="146"/>
                </a:cxn>
                <a:cxn ang="0">
                  <a:pos x="114" y="140"/>
                </a:cxn>
                <a:cxn ang="0">
                  <a:pos x="128" y="122"/>
                </a:cxn>
                <a:cxn ang="0">
                  <a:pos x="141" y="93"/>
                </a:cxn>
                <a:cxn ang="0">
                  <a:pos x="121" y="67"/>
                </a:cxn>
                <a:cxn ang="0">
                  <a:pos x="37" y="156"/>
                </a:cxn>
                <a:cxn ang="0">
                  <a:pos x="42" y="168"/>
                </a:cxn>
                <a:cxn ang="0">
                  <a:pos x="59" y="155"/>
                </a:cxn>
                <a:cxn ang="0">
                  <a:pos x="25" y="166"/>
                </a:cxn>
                <a:cxn ang="0">
                  <a:pos x="7" y="163"/>
                </a:cxn>
                <a:cxn ang="0">
                  <a:pos x="8" y="168"/>
                </a:cxn>
                <a:cxn ang="0">
                  <a:pos x="14" y="193"/>
                </a:cxn>
                <a:cxn ang="0">
                  <a:pos x="25" y="166"/>
                </a:cxn>
              </a:cxnLst>
              <a:rect l="0" t="0" r="r" b="b"/>
              <a:pathLst>
                <a:path w="193" h="193">
                  <a:moveTo>
                    <a:pt x="182" y="21"/>
                  </a:moveTo>
                  <a:cubicBezTo>
                    <a:pt x="180" y="18"/>
                    <a:pt x="176" y="23"/>
                    <a:pt x="171" y="24"/>
                  </a:cubicBezTo>
                  <a:cubicBezTo>
                    <a:pt x="166" y="25"/>
                    <a:pt x="150" y="12"/>
                    <a:pt x="146" y="6"/>
                  </a:cubicBezTo>
                  <a:cubicBezTo>
                    <a:pt x="142" y="0"/>
                    <a:pt x="136" y="5"/>
                    <a:pt x="139" y="9"/>
                  </a:cubicBezTo>
                  <a:cubicBezTo>
                    <a:pt x="142" y="13"/>
                    <a:pt x="138" y="15"/>
                    <a:pt x="138" y="21"/>
                  </a:cubicBezTo>
                  <a:cubicBezTo>
                    <a:pt x="138" y="27"/>
                    <a:pt x="134" y="27"/>
                    <a:pt x="135" y="31"/>
                  </a:cubicBezTo>
                  <a:cubicBezTo>
                    <a:pt x="136" y="35"/>
                    <a:pt x="130" y="34"/>
                    <a:pt x="126" y="35"/>
                  </a:cubicBezTo>
                  <a:cubicBezTo>
                    <a:pt x="122" y="35"/>
                    <a:pt x="126" y="39"/>
                    <a:pt x="121" y="41"/>
                  </a:cubicBezTo>
                  <a:cubicBezTo>
                    <a:pt x="117" y="43"/>
                    <a:pt x="117" y="47"/>
                    <a:pt x="119" y="48"/>
                  </a:cubicBezTo>
                  <a:cubicBezTo>
                    <a:pt x="122" y="49"/>
                    <a:pt x="120" y="54"/>
                    <a:pt x="119" y="57"/>
                  </a:cubicBezTo>
                  <a:cubicBezTo>
                    <a:pt x="119" y="60"/>
                    <a:pt x="122" y="57"/>
                    <a:pt x="125" y="54"/>
                  </a:cubicBezTo>
                  <a:cubicBezTo>
                    <a:pt x="128" y="51"/>
                    <a:pt x="130" y="56"/>
                    <a:pt x="131" y="53"/>
                  </a:cubicBezTo>
                  <a:cubicBezTo>
                    <a:pt x="132" y="50"/>
                    <a:pt x="124" y="48"/>
                    <a:pt x="124" y="45"/>
                  </a:cubicBezTo>
                  <a:cubicBezTo>
                    <a:pt x="125" y="41"/>
                    <a:pt x="130" y="46"/>
                    <a:pt x="134" y="44"/>
                  </a:cubicBezTo>
                  <a:cubicBezTo>
                    <a:pt x="138" y="42"/>
                    <a:pt x="146" y="43"/>
                    <a:pt x="151" y="48"/>
                  </a:cubicBezTo>
                  <a:cubicBezTo>
                    <a:pt x="156" y="52"/>
                    <a:pt x="157" y="50"/>
                    <a:pt x="158" y="45"/>
                  </a:cubicBezTo>
                  <a:cubicBezTo>
                    <a:pt x="159" y="40"/>
                    <a:pt x="167" y="37"/>
                    <a:pt x="174" y="37"/>
                  </a:cubicBezTo>
                  <a:cubicBezTo>
                    <a:pt x="182" y="37"/>
                    <a:pt x="183" y="34"/>
                    <a:pt x="180" y="32"/>
                  </a:cubicBezTo>
                  <a:cubicBezTo>
                    <a:pt x="178" y="30"/>
                    <a:pt x="193" y="21"/>
                    <a:pt x="193" y="18"/>
                  </a:cubicBezTo>
                  <a:cubicBezTo>
                    <a:pt x="192" y="15"/>
                    <a:pt x="185" y="24"/>
                    <a:pt x="182" y="21"/>
                  </a:cubicBezTo>
                  <a:close/>
                  <a:moveTo>
                    <a:pt x="121" y="67"/>
                  </a:moveTo>
                  <a:cubicBezTo>
                    <a:pt x="118" y="68"/>
                    <a:pt x="115" y="79"/>
                    <a:pt x="119" y="82"/>
                  </a:cubicBezTo>
                  <a:cubicBezTo>
                    <a:pt x="123" y="85"/>
                    <a:pt x="113" y="90"/>
                    <a:pt x="113" y="97"/>
                  </a:cubicBezTo>
                  <a:cubicBezTo>
                    <a:pt x="114" y="103"/>
                    <a:pt x="107" y="103"/>
                    <a:pt x="106" y="108"/>
                  </a:cubicBezTo>
                  <a:cubicBezTo>
                    <a:pt x="105" y="112"/>
                    <a:pt x="102" y="111"/>
                    <a:pt x="96" y="116"/>
                  </a:cubicBezTo>
                  <a:cubicBezTo>
                    <a:pt x="90" y="120"/>
                    <a:pt x="87" y="115"/>
                    <a:pt x="89" y="112"/>
                  </a:cubicBezTo>
                  <a:cubicBezTo>
                    <a:pt x="90" y="109"/>
                    <a:pt x="80" y="114"/>
                    <a:pt x="80" y="121"/>
                  </a:cubicBezTo>
                  <a:cubicBezTo>
                    <a:pt x="81" y="128"/>
                    <a:pt x="71" y="129"/>
                    <a:pt x="73" y="132"/>
                  </a:cubicBezTo>
                  <a:cubicBezTo>
                    <a:pt x="76" y="136"/>
                    <a:pt x="66" y="138"/>
                    <a:pt x="66" y="135"/>
                  </a:cubicBezTo>
                  <a:cubicBezTo>
                    <a:pt x="67" y="132"/>
                    <a:pt x="60" y="133"/>
                    <a:pt x="53" y="136"/>
                  </a:cubicBezTo>
                  <a:cubicBezTo>
                    <a:pt x="45" y="139"/>
                    <a:pt x="40" y="133"/>
                    <a:pt x="36" y="137"/>
                  </a:cubicBezTo>
                  <a:cubicBezTo>
                    <a:pt x="32" y="142"/>
                    <a:pt x="24" y="149"/>
                    <a:pt x="19" y="150"/>
                  </a:cubicBezTo>
                  <a:cubicBezTo>
                    <a:pt x="13" y="151"/>
                    <a:pt x="16" y="158"/>
                    <a:pt x="19" y="157"/>
                  </a:cubicBezTo>
                  <a:cubicBezTo>
                    <a:pt x="23" y="155"/>
                    <a:pt x="29" y="157"/>
                    <a:pt x="31" y="154"/>
                  </a:cubicBezTo>
                  <a:cubicBezTo>
                    <a:pt x="33" y="151"/>
                    <a:pt x="49" y="147"/>
                    <a:pt x="59" y="147"/>
                  </a:cubicBezTo>
                  <a:cubicBezTo>
                    <a:pt x="69" y="147"/>
                    <a:pt x="63" y="152"/>
                    <a:pt x="64" y="157"/>
                  </a:cubicBezTo>
                  <a:cubicBezTo>
                    <a:pt x="65" y="162"/>
                    <a:pt x="73" y="161"/>
                    <a:pt x="77" y="156"/>
                  </a:cubicBezTo>
                  <a:cubicBezTo>
                    <a:pt x="82" y="151"/>
                    <a:pt x="85" y="152"/>
                    <a:pt x="81" y="149"/>
                  </a:cubicBezTo>
                  <a:cubicBezTo>
                    <a:pt x="78" y="146"/>
                    <a:pt x="82" y="143"/>
                    <a:pt x="85" y="147"/>
                  </a:cubicBezTo>
                  <a:cubicBezTo>
                    <a:pt x="87" y="151"/>
                    <a:pt x="96" y="151"/>
                    <a:pt x="99" y="146"/>
                  </a:cubicBezTo>
                  <a:cubicBezTo>
                    <a:pt x="102" y="141"/>
                    <a:pt x="103" y="147"/>
                    <a:pt x="107" y="147"/>
                  </a:cubicBezTo>
                  <a:cubicBezTo>
                    <a:pt x="111" y="146"/>
                    <a:pt x="114" y="136"/>
                    <a:pt x="114" y="140"/>
                  </a:cubicBezTo>
                  <a:cubicBezTo>
                    <a:pt x="114" y="144"/>
                    <a:pt x="121" y="143"/>
                    <a:pt x="125" y="138"/>
                  </a:cubicBezTo>
                  <a:cubicBezTo>
                    <a:pt x="129" y="134"/>
                    <a:pt x="125" y="126"/>
                    <a:pt x="128" y="122"/>
                  </a:cubicBezTo>
                  <a:cubicBezTo>
                    <a:pt x="130" y="118"/>
                    <a:pt x="133" y="110"/>
                    <a:pt x="130" y="105"/>
                  </a:cubicBezTo>
                  <a:cubicBezTo>
                    <a:pt x="128" y="100"/>
                    <a:pt x="136" y="97"/>
                    <a:pt x="141" y="93"/>
                  </a:cubicBezTo>
                  <a:cubicBezTo>
                    <a:pt x="145" y="89"/>
                    <a:pt x="136" y="69"/>
                    <a:pt x="135" y="63"/>
                  </a:cubicBezTo>
                  <a:cubicBezTo>
                    <a:pt x="135" y="57"/>
                    <a:pt x="124" y="65"/>
                    <a:pt x="121" y="67"/>
                  </a:cubicBezTo>
                  <a:close/>
                  <a:moveTo>
                    <a:pt x="48" y="153"/>
                  </a:moveTo>
                  <a:cubicBezTo>
                    <a:pt x="46" y="157"/>
                    <a:pt x="42" y="155"/>
                    <a:pt x="37" y="156"/>
                  </a:cubicBezTo>
                  <a:cubicBezTo>
                    <a:pt x="32" y="157"/>
                    <a:pt x="32" y="170"/>
                    <a:pt x="35" y="171"/>
                  </a:cubicBezTo>
                  <a:cubicBezTo>
                    <a:pt x="38" y="172"/>
                    <a:pt x="41" y="172"/>
                    <a:pt x="42" y="168"/>
                  </a:cubicBezTo>
                  <a:cubicBezTo>
                    <a:pt x="43" y="164"/>
                    <a:pt x="48" y="163"/>
                    <a:pt x="51" y="165"/>
                  </a:cubicBezTo>
                  <a:cubicBezTo>
                    <a:pt x="55" y="166"/>
                    <a:pt x="59" y="160"/>
                    <a:pt x="59" y="155"/>
                  </a:cubicBezTo>
                  <a:cubicBezTo>
                    <a:pt x="59" y="150"/>
                    <a:pt x="49" y="150"/>
                    <a:pt x="48" y="153"/>
                  </a:cubicBezTo>
                  <a:close/>
                  <a:moveTo>
                    <a:pt x="25" y="166"/>
                  </a:moveTo>
                  <a:cubicBezTo>
                    <a:pt x="25" y="163"/>
                    <a:pt x="17" y="164"/>
                    <a:pt x="17" y="161"/>
                  </a:cubicBezTo>
                  <a:cubicBezTo>
                    <a:pt x="17" y="158"/>
                    <a:pt x="12" y="159"/>
                    <a:pt x="7" y="163"/>
                  </a:cubicBezTo>
                  <a:cubicBezTo>
                    <a:pt x="2" y="167"/>
                    <a:pt x="0" y="167"/>
                    <a:pt x="2" y="171"/>
                  </a:cubicBezTo>
                  <a:cubicBezTo>
                    <a:pt x="4" y="175"/>
                    <a:pt x="7" y="171"/>
                    <a:pt x="8" y="168"/>
                  </a:cubicBezTo>
                  <a:cubicBezTo>
                    <a:pt x="10" y="164"/>
                    <a:pt x="13" y="173"/>
                    <a:pt x="10" y="179"/>
                  </a:cubicBezTo>
                  <a:cubicBezTo>
                    <a:pt x="7" y="185"/>
                    <a:pt x="10" y="193"/>
                    <a:pt x="14" y="193"/>
                  </a:cubicBezTo>
                  <a:cubicBezTo>
                    <a:pt x="18" y="192"/>
                    <a:pt x="22" y="180"/>
                    <a:pt x="27" y="174"/>
                  </a:cubicBezTo>
                  <a:cubicBezTo>
                    <a:pt x="32" y="167"/>
                    <a:pt x="25" y="170"/>
                    <a:pt x="25" y="16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1" name="Freeform 142"/>
            <p:cNvSpPr>
              <a:spLocks noEditPoints="1"/>
            </p:cNvSpPr>
            <p:nvPr/>
          </p:nvSpPr>
          <p:spPr bwMode="auto">
            <a:xfrm>
              <a:off x="5954713" y="1971675"/>
              <a:ext cx="1293813" cy="896938"/>
            </a:xfrm>
            <a:custGeom>
              <a:avLst/>
              <a:gdLst/>
              <a:ahLst/>
              <a:cxnLst>
                <a:cxn ang="0">
                  <a:pos x="643" y="87"/>
                </a:cxn>
                <a:cxn ang="0">
                  <a:pos x="610" y="63"/>
                </a:cxn>
                <a:cxn ang="0">
                  <a:pos x="583" y="26"/>
                </a:cxn>
                <a:cxn ang="0">
                  <a:pos x="544" y="1"/>
                </a:cxn>
                <a:cxn ang="0">
                  <a:pos x="517" y="21"/>
                </a:cxn>
                <a:cxn ang="0">
                  <a:pos x="495" y="54"/>
                </a:cxn>
                <a:cxn ang="0">
                  <a:pos x="461" y="73"/>
                </a:cxn>
                <a:cxn ang="0">
                  <a:pos x="482" y="86"/>
                </a:cxn>
                <a:cxn ang="0">
                  <a:pos x="481" y="105"/>
                </a:cxn>
                <a:cxn ang="0">
                  <a:pos x="422" y="126"/>
                </a:cxn>
                <a:cxn ang="0">
                  <a:pos x="380" y="162"/>
                </a:cxn>
                <a:cxn ang="0">
                  <a:pos x="315" y="166"/>
                </a:cxn>
                <a:cxn ang="0">
                  <a:pos x="241" y="156"/>
                </a:cxn>
                <a:cxn ang="0">
                  <a:pos x="210" y="125"/>
                </a:cxn>
                <a:cxn ang="0">
                  <a:pos x="182" y="90"/>
                </a:cxn>
                <a:cxn ang="0">
                  <a:pos x="153" y="65"/>
                </a:cxn>
                <a:cxn ang="0">
                  <a:pos x="137" y="76"/>
                </a:cxn>
                <a:cxn ang="0">
                  <a:pos x="111" y="96"/>
                </a:cxn>
                <a:cxn ang="0">
                  <a:pos x="88" y="121"/>
                </a:cxn>
                <a:cxn ang="0">
                  <a:pos x="78" y="150"/>
                </a:cxn>
                <a:cxn ang="0">
                  <a:pos x="52" y="175"/>
                </a:cxn>
                <a:cxn ang="0">
                  <a:pos x="19" y="186"/>
                </a:cxn>
                <a:cxn ang="0">
                  <a:pos x="0" y="200"/>
                </a:cxn>
                <a:cxn ang="0">
                  <a:pos x="15" y="232"/>
                </a:cxn>
                <a:cxn ang="0">
                  <a:pos x="39" y="254"/>
                </a:cxn>
                <a:cxn ang="0">
                  <a:pos x="59" y="247"/>
                </a:cxn>
                <a:cxn ang="0">
                  <a:pos x="56" y="276"/>
                </a:cxn>
                <a:cxn ang="0">
                  <a:pos x="56" y="304"/>
                </a:cxn>
                <a:cxn ang="0">
                  <a:pos x="77" y="322"/>
                </a:cxn>
                <a:cxn ang="0">
                  <a:pos x="138" y="347"/>
                </a:cxn>
                <a:cxn ang="0">
                  <a:pos x="162" y="353"/>
                </a:cxn>
                <a:cxn ang="0">
                  <a:pos x="183" y="347"/>
                </a:cxn>
                <a:cxn ang="0">
                  <a:pos x="210" y="340"/>
                </a:cxn>
                <a:cxn ang="0">
                  <a:pos x="243" y="340"/>
                </a:cxn>
                <a:cxn ang="0">
                  <a:pos x="261" y="352"/>
                </a:cxn>
                <a:cxn ang="0">
                  <a:pos x="256" y="395"/>
                </a:cxn>
                <a:cxn ang="0">
                  <a:pos x="274" y="419"/>
                </a:cxn>
                <a:cxn ang="0">
                  <a:pos x="298" y="430"/>
                </a:cxn>
                <a:cxn ang="0">
                  <a:pos x="316" y="412"/>
                </a:cxn>
                <a:cxn ang="0">
                  <a:pos x="352" y="410"/>
                </a:cxn>
                <a:cxn ang="0">
                  <a:pos x="375" y="425"/>
                </a:cxn>
                <a:cxn ang="0">
                  <a:pos x="393" y="440"/>
                </a:cxn>
                <a:cxn ang="0">
                  <a:pos x="445" y="413"/>
                </a:cxn>
                <a:cxn ang="0">
                  <a:pos x="484" y="392"/>
                </a:cxn>
                <a:cxn ang="0">
                  <a:pos x="504" y="368"/>
                </a:cxn>
                <a:cxn ang="0">
                  <a:pos x="523" y="345"/>
                </a:cxn>
                <a:cxn ang="0">
                  <a:pos x="527" y="323"/>
                </a:cxn>
                <a:cxn ang="0">
                  <a:pos x="522" y="306"/>
                </a:cxn>
                <a:cxn ang="0">
                  <a:pos x="519" y="290"/>
                </a:cxn>
                <a:cxn ang="0">
                  <a:pos x="505" y="252"/>
                </a:cxn>
                <a:cxn ang="0">
                  <a:pos x="536" y="234"/>
                </a:cxn>
                <a:cxn ang="0">
                  <a:pos x="496" y="223"/>
                </a:cxn>
                <a:cxn ang="0">
                  <a:pos x="512" y="192"/>
                </a:cxn>
                <a:cxn ang="0">
                  <a:pos x="529" y="208"/>
                </a:cxn>
                <a:cxn ang="0">
                  <a:pos x="580" y="179"/>
                </a:cxn>
                <a:cxn ang="0">
                  <a:pos x="606" y="168"/>
                </a:cxn>
                <a:cxn ang="0">
                  <a:pos x="633" y="157"/>
                </a:cxn>
                <a:cxn ang="0">
                  <a:pos x="636" y="127"/>
                </a:cxn>
                <a:cxn ang="0">
                  <a:pos x="667" y="107"/>
                </a:cxn>
                <a:cxn ang="0">
                  <a:pos x="516" y="418"/>
                </a:cxn>
                <a:cxn ang="0">
                  <a:pos x="380" y="460"/>
                </a:cxn>
              </a:cxnLst>
              <a:rect l="0" t="0" r="r" b="b"/>
              <a:pathLst>
                <a:path w="677" h="469">
                  <a:moveTo>
                    <a:pt x="673" y="83"/>
                  </a:moveTo>
                  <a:cubicBezTo>
                    <a:pt x="673" y="77"/>
                    <a:pt x="666" y="79"/>
                    <a:pt x="664" y="81"/>
                  </a:cubicBezTo>
                  <a:cubicBezTo>
                    <a:pt x="662" y="83"/>
                    <a:pt x="655" y="81"/>
                    <a:pt x="653" y="85"/>
                  </a:cubicBezTo>
                  <a:cubicBezTo>
                    <a:pt x="651" y="89"/>
                    <a:pt x="648" y="87"/>
                    <a:pt x="643" y="87"/>
                  </a:cubicBezTo>
                  <a:cubicBezTo>
                    <a:pt x="638" y="88"/>
                    <a:pt x="632" y="86"/>
                    <a:pt x="632" y="83"/>
                  </a:cubicBezTo>
                  <a:cubicBezTo>
                    <a:pt x="632" y="80"/>
                    <a:pt x="629" y="77"/>
                    <a:pt x="630" y="73"/>
                  </a:cubicBezTo>
                  <a:cubicBezTo>
                    <a:pt x="630" y="70"/>
                    <a:pt x="625" y="71"/>
                    <a:pt x="622" y="68"/>
                  </a:cubicBezTo>
                  <a:cubicBezTo>
                    <a:pt x="618" y="65"/>
                    <a:pt x="612" y="62"/>
                    <a:pt x="610" y="63"/>
                  </a:cubicBezTo>
                  <a:cubicBezTo>
                    <a:pt x="609" y="64"/>
                    <a:pt x="605" y="59"/>
                    <a:pt x="599" y="59"/>
                  </a:cubicBezTo>
                  <a:cubicBezTo>
                    <a:pt x="594" y="59"/>
                    <a:pt x="594" y="55"/>
                    <a:pt x="595" y="53"/>
                  </a:cubicBezTo>
                  <a:cubicBezTo>
                    <a:pt x="596" y="50"/>
                    <a:pt x="590" y="43"/>
                    <a:pt x="589" y="39"/>
                  </a:cubicBezTo>
                  <a:cubicBezTo>
                    <a:pt x="588" y="35"/>
                    <a:pt x="584" y="34"/>
                    <a:pt x="583" y="26"/>
                  </a:cubicBezTo>
                  <a:cubicBezTo>
                    <a:pt x="581" y="17"/>
                    <a:pt x="576" y="19"/>
                    <a:pt x="577" y="15"/>
                  </a:cubicBezTo>
                  <a:cubicBezTo>
                    <a:pt x="578" y="11"/>
                    <a:pt x="572" y="9"/>
                    <a:pt x="570" y="7"/>
                  </a:cubicBezTo>
                  <a:cubicBezTo>
                    <a:pt x="568" y="5"/>
                    <a:pt x="561" y="6"/>
                    <a:pt x="556" y="3"/>
                  </a:cubicBezTo>
                  <a:cubicBezTo>
                    <a:pt x="551" y="0"/>
                    <a:pt x="548" y="2"/>
                    <a:pt x="544" y="1"/>
                  </a:cubicBezTo>
                  <a:cubicBezTo>
                    <a:pt x="539" y="0"/>
                    <a:pt x="528" y="2"/>
                    <a:pt x="527" y="2"/>
                  </a:cubicBezTo>
                  <a:cubicBezTo>
                    <a:pt x="526" y="2"/>
                    <a:pt x="517" y="1"/>
                    <a:pt x="513" y="7"/>
                  </a:cubicBezTo>
                  <a:cubicBezTo>
                    <a:pt x="508" y="13"/>
                    <a:pt x="512" y="13"/>
                    <a:pt x="514" y="13"/>
                  </a:cubicBezTo>
                  <a:cubicBezTo>
                    <a:pt x="516" y="13"/>
                    <a:pt x="517" y="19"/>
                    <a:pt x="517" y="21"/>
                  </a:cubicBezTo>
                  <a:cubicBezTo>
                    <a:pt x="517" y="23"/>
                    <a:pt x="514" y="26"/>
                    <a:pt x="512" y="27"/>
                  </a:cubicBezTo>
                  <a:cubicBezTo>
                    <a:pt x="510" y="27"/>
                    <a:pt x="506" y="35"/>
                    <a:pt x="505" y="37"/>
                  </a:cubicBezTo>
                  <a:cubicBezTo>
                    <a:pt x="504" y="40"/>
                    <a:pt x="499" y="47"/>
                    <a:pt x="500" y="49"/>
                  </a:cubicBezTo>
                  <a:cubicBezTo>
                    <a:pt x="500" y="51"/>
                    <a:pt x="497" y="54"/>
                    <a:pt x="495" y="54"/>
                  </a:cubicBezTo>
                  <a:cubicBezTo>
                    <a:pt x="492" y="54"/>
                    <a:pt x="486" y="59"/>
                    <a:pt x="484" y="60"/>
                  </a:cubicBezTo>
                  <a:cubicBezTo>
                    <a:pt x="482" y="60"/>
                    <a:pt x="474" y="59"/>
                    <a:pt x="473" y="57"/>
                  </a:cubicBezTo>
                  <a:cubicBezTo>
                    <a:pt x="473" y="56"/>
                    <a:pt x="472" y="55"/>
                    <a:pt x="471" y="55"/>
                  </a:cubicBezTo>
                  <a:cubicBezTo>
                    <a:pt x="461" y="73"/>
                    <a:pt x="461" y="73"/>
                    <a:pt x="461" y="73"/>
                  </a:cubicBezTo>
                  <a:cubicBezTo>
                    <a:pt x="461" y="78"/>
                    <a:pt x="461" y="78"/>
                    <a:pt x="461" y="78"/>
                  </a:cubicBezTo>
                  <a:cubicBezTo>
                    <a:pt x="461" y="78"/>
                    <a:pt x="455" y="80"/>
                    <a:pt x="459" y="84"/>
                  </a:cubicBezTo>
                  <a:cubicBezTo>
                    <a:pt x="464" y="89"/>
                    <a:pt x="464" y="85"/>
                    <a:pt x="471" y="85"/>
                  </a:cubicBezTo>
                  <a:cubicBezTo>
                    <a:pt x="477" y="85"/>
                    <a:pt x="480" y="90"/>
                    <a:pt x="482" y="86"/>
                  </a:cubicBezTo>
                  <a:cubicBezTo>
                    <a:pt x="483" y="83"/>
                    <a:pt x="489" y="81"/>
                    <a:pt x="493" y="85"/>
                  </a:cubicBezTo>
                  <a:cubicBezTo>
                    <a:pt x="496" y="89"/>
                    <a:pt x="508" y="97"/>
                    <a:pt x="507" y="100"/>
                  </a:cubicBezTo>
                  <a:cubicBezTo>
                    <a:pt x="507" y="104"/>
                    <a:pt x="500" y="103"/>
                    <a:pt x="496" y="102"/>
                  </a:cubicBezTo>
                  <a:cubicBezTo>
                    <a:pt x="491" y="100"/>
                    <a:pt x="485" y="105"/>
                    <a:pt x="481" y="105"/>
                  </a:cubicBezTo>
                  <a:cubicBezTo>
                    <a:pt x="477" y="105"/>
                    <a:pt x="472" y="106"/>
                    <a:pt x="467" y="110"/>
                  </a:cubicBezTo>
                  <a:cubicBezTo>
                    <a:pt x="463" y="115"/>
                    <a:pt x="464" y="119"/>
                    <a:pt x="457" y="120"/>
                  </a:cubicBezTo>
                  <a:cubicBezTo>
                    <a:pt x="451" y="121"/>
                    <a:pt x="448" y="120"/>
                    <a:pt x="440" y="125"/>
                  </a:cubicBezTo>
                  <a:cubicBezTo>
                    <a:pt x="433" y="130"/>
                    <a:pt x="425" y="128"/>
                    <a:pt x="422" y="126"/>
                  </a:cubicBezTo>
                  <a:cubicBezTo>
                    <a:pt x="419" y="125"/>
                    <a:pt x="414" y="124"/>
                    <a:pt x="411" y="129"/>
                  </a:cubicBezTo>
                  <a:cubicBezTo>
                    <a:pt x="408" y="134"/>
                    <a:pt x="415" y="137"/>
                    <a:pt x="414" y="142"/>
                  </a:cubicBezTo>
                  <a:cubicBezTo>
                    <a:pt x="414" y="148"/>
                    <a:pt x="406" y="147"/>
                    <a:pt x="400" y="153"/>
                  </a:cubicBezTo>
                  <a:cubicBezTo>
                    <a:pt x="395" y="160"/>
                    <a:pt x="385" y="163"/>
                    <a:pt x="380" y="162"/>
                  </a:cubicBezTo>
                  <a:cubicBezTo>
                    <a:pt x="375" y="161"/>
                    <a:pt x="364" y="158"/>
                    <a:pt x="355" y="163"/>
                  </a:cubicBezTo>
                  <a:cubicBezTo>
                    <a:pt x="345" y="167"/>
                    <a:pt x="339" y="174"/>
                    <a:pt x="335" y="173"/>
                  </a:cubicBezTo>
                  <a:cubicBezTo>
                    <a:pt x="332" y="172"/>
                    <a:pt x="332" y="168"/>
                    <a:pt x="326" y="169"/>
                  </a:cubicBezTo>
                  <a:cubicBezTo>
                    <a:pt x="321" y="169"/>
                    <a:pt x="318" y="168"/>
                    <a:pt x="315" y="166"/>
                  </a:cubicBezTo>
                  <a:cubicBezTo>
                    <a:pt x="311" y="163"/>
                    <a:pt x="308" y="167"/>
                    <a:pt x="302" y="163"/>
                  </a:cubicBezTo>
                  <a:cubicBezTo>
                    <a:pt x="297" y="158"/>
                    <a:pt x="286" y="159"/>
                    <a:pt x="282" y="158"/>
                  </a:cubicBezTo>
                  <a:cubicBezTo>
                    <a:pt x="278" y="158"/>
                    <a:pt x="261" y="158"/>
                    <a:pt x="255" y="158"/>
                  </a:cubicBezTo>
                  <a:cubicBezTo>
                    <a:pt x="249" y="157"/>
                    <a:pt x="241" y="159"/>
                    <a:pt x="241" y="156"/>
                  </a:cubicBezTo>
                  <a:cubicBezTo>
                    <a:pt x="240" y="153"/>
                    <a:pt x="236" y="151"/>
                    <a:pt x="234" y="145"/>
                  </a:cubicBezTo>
                  <a:cubicBezTo>
                    <a:pt x="233" y="138"/>
                    <a:pt x="229" y="136"/>
                    <a:pt x="225" y="135"/>
                  </a:cubicBezTo>
                  <a:cubicBezTo>
                    <a:pt x="222" y="134"/>
                    <a:pt x="221" y="131"/>
                    <a:pt x="218" y="130"/>
                  </a:cubicBezTo>
                  <a:cubicBezTo>
                    <a:pt x="217" y="130"/>
                    <a:pt x="215" y="125"/>
                    <a:pt x="210" y="125"/>
                  </a:cubicBezTo>
                  <a:cubicBezTo>
                    <a:pt x="205" y="125"/>
                    <a:pt x="187" y="123"/>
                    <a:pt x="184" y="119"/>
                  </a:cubicBezTo>
                  <a:cubicBezTo>
                    <a:pt x="182" y="115"/>
                    <a:pt x="187" y="114"/>
                    <a:pt x="187" y="109"/>
                  </a:cubicBezTo>
                  <a:cubicBezTo>
                    <a:pt x="187" y="105"/>
                    <a:pt x="190" y="100"/>
                    <a:pt x="188" y="98"/>
                  </a:cubicBezTo>
                  <a:cubicBezTo>
                    <a:pt x="186" y="97"/>
                    <a:pt x="182" y="93"/>
                    <a:pt x="182" y="90"/>
                  </a:cubicBezTo>
                  <a:cubicBezTo>
                    <a:pt x="181" y="86"/>
                    <a:pt x="176" y="82"/>
                    <a:pt x="172" y="82"/>
                  </a:cubicBezTo>
                  <a:cubicBezTo>
                    <a:pt x="168" y="82"/>
                    <a:pt x="165" y="79"/>
                    <a:pt x="162" y="76"/>
                  </a:cubicBezTo>
                  <a:cubicBezTo>
                    <a:pt x="158" y="73"/>
                    <a:pt x="155" y="73"/>
                    <a:pt x="154" y="66"/>
                  </a:cubicBezTo>
                  <a:cubicBezTo>
                    <a:pt x="154" y="65"/>
                    <a:pt x="153" y="65"/>
                    <a:pt x="153" y="65"/>
                  </a:cubicBezTo>
                  <a:cubicBezTo>
                    <a:pt x="152" y="64"/>
                    <a:pt x="150" y="64"/>
                    <a:pt x="149" y="64"/>
                  </a:cubicBezTo>
                  <a:cubicBezTo>
                    <a:pt x="148" y="64"/>
                    <a:pt x="147" y="63"/>
                    <a:pt x="146" y="62"/>
                  </a:cubicBezTo>
                  <a:cubicBezTo>
                    <a:pt x="145" y="65"/>
                    <a:pt x="142" y="67"/>
                    <a:pt x="142" y="69"/>
                  </a:cubicBezTo>
                  <a:cubicBezTo>
                    <a:pt x="142" y="72"/>
                    <a:pt x="141" y="76"/>
                    <a:pt x="137" y="76"/>
                  </a:cubicBezTo>
                  <a:cubicBezTo>
                    <a:pt x="134" y="76"/>
                    <a:pt x="130" y="78"/>
                    <a:pt x="130" y="84"/>
                  </a:cubicBezTo>
                  <a:cubicBezTo>
                    <a:pt x="130" y="90"/>
                    <a:pt x="133" y="91"/>
                    <a:pt x="132" y="93"/>
                  </a:cubicBezTo>
                  <a:cubicBezTo>
                    <a:pt x="130" y="96"/>
                    <a:pt x="123" y="98"/>
                    <a:pt x="121" y="97"/>
                  </a:cubicBezTo>
                  <a:cubicBezTo>
                    <a:pt x="119" y="96"/>
                    <a:pt x="114" y="97"/>
                    <a:pt x="111" y="96"/>
                  </a:cubicBezTo>
                  <a:cubicBezTo>
                    <a:pt x="107" y="96"/>
                    <a:pt x="104" y="91"/>
                    <a:pt x="103" y="96"/>
                  </a:cubicBezTo>
                  <a:cubicBezTo>
                    <a:pt x="102" y="101"/>
                    <a:pt x="94" y="116"/>
                    <a:pt x="96" y="118"/>
                  </a:cubicBezTo>
                  <a:cubicBezTo>
                    <a:pt x="98" y="119"/>
                    <a:pt x="99" y="123"/>
                    <a:pt x="96" y="123"/>
                  </a:cubicBezTo>
                  <a:cubicBezTo>
                    <a:pt x="93" y="123"/>
                    <a:pt x="90" y="123"/>
                    <a:pt x="88" y="121"/>
                  </a:cubicBezTo>
                  <a:cubicBezTo>
                    <a:pt x="86" y="119"/>
                    <a:pt x="81" y="123"/>
                    <a:pt x="77" y="123"/>
                  </a:cubicBezTo>
                  <a:cubicBezTo>
                    <a:pt x="76" y="123"/>
                    <a:pt x="68" y="126"/>
                    <a:pt x="71" y="128"/>
                  </a:cubicBezTo>
                  <a:cubicBezTo>
                    <a:pt x="73" y="129"/>
                    <a:pt x="73" y="135"/>
                    <a:pt x="73" y="137"/>
                  </a:cubicBezTo>
                  <a:cubicBezTo>
                    <a:pt x="73" y="140"/>
                    <a:pt x="79" y="147"/>
                    <a:pt x="78" y="150"/>
                  </a:cubicBezTo>
                  <a:cubicBezTo>
                    <a:pt x="77" y="152"/>
                    <a:pt x="72" y="155"/>
                    <a:pt x="72" y="158"/>
                  </a:cubicBezTo>
                  <a:cubicBezTo>
                    <a:pt x="72" y="162"/>
                    <a:pt x="73" y="165"/>
                    <a:pt x="71" y="165"/>
                  </a:cubicBezTo>
                  <a:cubicBezTo>
                    <a:pt x="69" y="166"/>
                    <a:pt x="64" y="168"/>
                    <a:pt x="61" y="170"/>
                  </a:cubicBezTo>
                  <a:cubicBezTo>
                    <a:pt x="58" y="172"/>
                    <a:pt x="54" y="172"/>
                    <a:pt x="52" y="175"/>
                  </a:cubicBezTo>
                  <a:cubicBezTo>
                    <a:pt x="51" y="178"/>
                    <a:pt x="49" y="181"/>
                    <a:pt x="43" y="180"/>
                  </a:cubicBezTo>
                  <a:cubicBezTo>
                    <a:pt x="39" y="180"/>
                    <a:pt x="37" y="179"/>
                    <a:pt x="33" y="183"/>
                  </a:cubicBezTo>
                  <a:cubicBezTo>
                    <a:pt x="30" y="188"/>
                    <a:pt x="29" y="186"/>
                    <a:pt x="26" y="188"/>
                  </a:cubicBezTo>
                  <a:cubicBezTo>
                    <a:pt x="24" y="190"/>
                    <a:pt x="21" y="186"/>
                    <a:pt x="19" y="186"/>
                  </a:cubicBezTo>
                  <a:cubicBezTo>
                    <a:pt x="17" y="185"/>
                    <a:pt x="15" y="188"/>
                    <a:pt x="13" y="188"/>
                  </a:cubicBezTo>
                  <a:cubicBezTo>
                    <a:pt x="11" y="188"/>
                    <a:pt x="9" y="191"/>
                    <a:pt x="6" y="192"/>
                  </a:cubicBezTo>
                  <a:cubicBezTo>
                    <a:pt x="4" y="193"/>
                    <a:pt x="1" y="192"/>
                    <a:pt x="1" y="195"/>
                  </a:cubicBezTo>
                  <a:cubicBezTo>
                    <a:pt x="1" y="197"/>
                    <a:pt x="1" y="199"/>
                    <a:pt x="0" y="20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1" y="210"/>
                    <a:pt x="1" y="210"/>
                    <a:pt x="1" y="210"/>
                  </a:cubicBezTo>
                  <a:cubicBezTo>
                    <a:pt x="1" y="210"/>
                    <a:pt x="12" y="214"/>
                    <a:pt x="12" y="217"/>
                  </a:cubicBezTo>
                  <a:cubicBezTo>
                    <a:pt x="13" y="221"/>
                    <a:pt x="15" y="232"/>
                    <a:pt x="15" y="232"/>
                  </a:cubicBezTo>
                  <a:cubicBezTo>
                    <a:pt x="15" y="232"/>
                    <a:pt x="15" y="232"/>
                    <a:pt x="14" y="232"/>
                  </a:cubicBezTo>
                  <a:cubicBezTo>
                    <a:pt x="19" y="236"/>
                    <a:pt x="25" y="239"/>
                    <a:pt x="25" y="241"/>
                  </a:cubicBezTo>
                  <a:cubicBezTo>
                    <a:pt x="25" y="242"/>
                    <a:pt x="25" y="247"/>
                    <a:pt x="30" y="249"/>
                  </a:cubicBezTo>
                  <a:cubicBezTo>
                    <a:pt x="34" y="251"/>
                    <a:pt x="37" y="253"/>
                    <a:pt x="39" y="254"/>
                  </a:cubicBezTo>
                  <a:cubicBezTo>
                    <a:pt x="39" y="253"/>
                    <a:pt x="40" y="253"/>
                    <a:pt x="40" y="253"/>
                  </a:cubicBezTo>
                  <a:cubicBezTo>
                    <a:pt x="44" y="252"/>
                    <a:pt x="44" y="252"/>
                    <a:pt x="44" y="252"/>
                  </a:cubicBezTo>
                  <a:cubicBezTo>
                    <a:pt x="44" y="252"/>
                    <a:pt x="45" y="253"/>
                    <a:pt x="47" y="255"/>
                  </a:cubicBezTo>
                  <a:cubicBezTo>
                    <a:pt x="48" y="251"/>
                    <a:pt x="55" y="247"/>
                    <a:pt x="59" y="247"/>
                  </a:cubicBezTo>
                  <a:cubicBezTo>
                    <a:pt x="64" y="248"/>
                    <a:pt x="73" y="255"/>
                    <a:pt x="72" y="258"/>
                  </a:cubicBezTo>
                  <a:cubicBezTo>
                    <a:pt x="71" y="261"/>
                    <a:pt x="64" y="271"/>
                    <a:pt x="61" y="272"/>
                  </a:cubicBezTo>
                  <a:cubicBezTo>
                    <a:pt x="60" y="272"/>
                    <a:pt x="58" y="272"/>
                    <a:pt x="56" y="272"/>
                  </a:cubicBezTo>
                  <a:cubicBezTo>
                    <a:pt x="56" y="274"/>
                    <a:pt x="56" y="275"/>
                    <a:pt x="56" y="276"/>
                  </a:cubicBezTo>
                  <a:cubicBezTo>
                    <a:pt x="56" y="278"/>
                    <a:pt x="60" y="282"/>
                    <a:pt x="62" y="286"/>
                  </a:cubicBezTo>
                  <a:cubicBezTo>
                    <a:pt x="64" y="290"/>
                    <a:pt x="58" y="292"/>
                    <a:pt x="55" y="290"/>
                  </a:cubicBezTo>
                  <a:cubicBezTo>
                    <a:pt x="52" y="287"/>
                    <a:pt x="51" y="292"/>
                    <a:pt x="52" y="295"/>
                  </a:cubicBezTo>
                  <a:cubicBezTo>
                    <a:pt x="54" y="297"/>
                    <a:pt x="53" y="303"/>
                    <a:pt x="56" y="304"/>
                  </a:cubicBezTo>
                  <a:cubicBezTo>
                    <a:pt x="60" y="304"/>
                    <a:pt x="62" y="310"/>
                    <a:pt x="66" y="310"/>
                  </a:cubicBezTo>
                  <a:cubicBezTo>
                    <a:pt x="69" y="310"/>
                    <a:pt x="73" y="316"/>
                    <a:pt x="73" y="316"/>
                  </a:cubicBezTo>
                  <a:cubicBezTo>
                    <a:pt x="73" y="316"/>
                    <a:pt x="77" y="319"/>
                    <a:pt x="77" y="321"/>
                  </a:cubicBezTo>
                  <a:cubicBezTo>
                    <a:pt x="77" y="321"/>
                    <a:pt x="77" y="321"/>
                    <a:pt x="77" y="322"/>
                  </a:cubicBezTo>
                  <a:cubicBezTo>
                    <a:pt x="81" y="321"/>
                    <a:pt x="84" y="321"/>
                    <a:pt x="84" y="320"/>
                  </a:cubicBezTo>
                  <a:cubicBezTo>
                    <a:pt x="85" y="318"/>
                    <a:pt x="90" y="318"/>
                    <a:pt x="93" y="321"/>
                  </a:cubicBezTo>
                  <a:cubicBezTo>
                    <a:pt x="97" y="325"/>
                    <a:pt x="111" y="334"/>
                    <a:pt x="116" y="338"/>
                  </a:cubicBezTo>
                  <a:cubicBezTo>
                    <a:pt x="121" y="342"/>
                    <a:pt x="134" y="347"/>
                    <a:pt x="138" y="347"/>
                  </a:cubicBezTo>
                  <a:cubicBezTo>
                    <a:pt x="142" y="347"/>
                    <a:pt x="146" y="350"/>
                    <a:pt x="153" y="350"/>
                  </a:cubicBezTo>
                  <a:cubicBezTo>
                    <a:pt x="154" y="349"/>
                    <a:pt x="154" y="350"/>
                    <a:pt x="155" y="350"/>
                  </a:cubicBezTo>
                  <a:cubicBezTo>
                    <a:pt x="156" y="349"/>
                    <a:pt x="158" y="349"/>
                    <a:pt x="159" y="347"/>
                  </a:cubicBezTo>
                  <a:cubicBezTo>
                    <a:pt x="161" y="344"/>
                    <a:pt x="163" y="349"/>
                    <a:pt x="162" y="353"/>
                  </a:cubicBezTo>
                  <a:cubicBezTo>
                    <a:pt x="162" y="354"/>
                    <a:pt x="162" y="356"/>
                    <a:pt x="163" y="358"/>
                  </a:cubicBezTo>
                  <a:cubicBezTo>
                    <a:pt x="164" y="356"/>
                    <a:pt x="165" y="355"/>
                    <a:pt x="166" y="353"/>
                  </a:cubicBezTo>
                  <a:cubicBezTo>
                    <a:pt x="168" y="347"/>
                    <a:pt x="171" y="348"/>
                    <a:pt x="174" y="346"/>
                  </a:cubicBezTo>
                  <a:cubicBezTo>
                    <a:pt x="176" y="344"/>
                    <a:pt x="178" y="345"/>
                    <a:pt x="183" y="347"/>
                  </a:cubicBezTo>
                  <a:cubicBezTo>
                    <a:pt x="187" y="350"/>
                    <a:pt x="189" y="345"/>
                    <a:pt x="196" y="351"/>
                  </a:cubicBezTo>
                  <a:cubicBezTo>
                    <a:pt x="197" y="350"/>
                    <a:pt x="199" y="349"/>
                    <a:pt x="200" y="349"/>
                  </a:cubicBezTo>
                  <a:cubicBezTo>
                    <a:pt x="201" y="349"/>
                    <a:pt x="203" y="347"/>
                    <a:pt x="205" y="345"/>
                  </a:cubicBezTo>
                  <a:cubicBezTo>
                    <a:pt x="207" y="342"/>
                    <a:pt x="207" y="340"/>
                    <a:pt x="210" y="340"/>
                  </a:cubicBezTo>
                  <a:cubicBezTo>
                    <a:pt x="212" y="341"/>
                    <a:pt x="214" y="337"/>
                    <a:pt x="219" y="334"/>
                  </a:cubicBezTo>
                  <a:cubicBezTo>
                    <a:pt x="225" y="331"/>
                    <a:pt x="230" y="336"/>
                    <a:pt x="233" y="333"/>
                  </a:cubicBezTo>
                  <a:cubicBezTo>
                    <a:pt x="235" y="331"/>
                    <a:pt x="239" y="330"/>
                    <a:pt x="239" y="333"/>
                  </a:cubicBezTo>
                  <a:cubicBezTo>
                    <a:pt x="239" y="335"/>
                    <a:pt x="242" y="337"/>
                    <a:pt x="243" y="340"/>
                  </a:cubicBezTo>
                  <a:cubicBezTo>
                    <a:pt x="244" y="342"/>
                    <a:pt x="248" y="343"/>
                    <a:pt x="249" y="344"/>
                  </a:cubicBezTo>
                  <a:cubicBezTo>
                    <a:pt x="250" y="343"/>
                    <a:pt x="251" y="343"/>
                    <a:pt x="251" y="343"/>
                  </a:cubicBezTo>
                  <a:cubicBezTo>
                    <a:pt x="254" y="341"/>
                    <a:pt x="259" y="343"/>
                    <a:pt x="259" y="346"/>
                  </a:cubicBezTo>
                  <a:cubicBezTo>
                    <a:pt x="259" y="349"/>
                    <a:pt x="259" y="352"/>
                    <a:pt x="261" y="352"/>
                  </a:cubicBezTo>
                  <a:cubicBezTo>
                    <a:pt x="264" y="352"/>
                    <a:pt x="266" y="352"/>
                    <a:pt x="266" y="358"/>
                  </a:cubicBezTo>
                  <a:cubicBezTo>
                    <a:pt x="266" y="363"/>
                    <a:pt x="268" y="369"/>
                    <a:pt x="263" y="374"/>
                  </a:cubicBezTo>
                  <a:cubicBezTo>
                    <a:pt x="258" y="379"/>
                    <a:pt x="253" y="387"/>
                    <a:pt x="254" y="390"/>
                  </a:cubicBezTo>
                  <a:cubicBezTo>
                    <a:pt x="255" y="392"/>
                    <a:pt x="252" y="397"/>
                    <a:pt x="256" y="395"/>
                  </a:cubicBezTo>
                  <a:cubicBezTo>
                    <a:pt x="259" y="394"/>
                    <a:pt x="267" y="395"/>
                    <a:pt x="266" y="397"/>
                  </a:cubicBezTo>
                  <a:cubicBezTo>
                    <a:pt x="265" y="399"/>
                    <a:pt x="266" y="406"/>
                    <a:pt x="270" y="407"/>
                  </a:cubicBezTo>
                  <a:cubicBezTo>
                    <a:pt x="273" y="407"/>
                    <a:pt x="275" y="409"/>
                    <a:pt x="274" y="412"/>
                  </a:cubicBezTo>
                  <a:cubicBezTo>
                    <a:pt x="273" y="415"/>
                    <a:pt x="271" y="419"/>
                    <a:pt x="274" y="419"/>
                  </a:cubicBezTo>
                  <a:cubicBezTo>
                    <a:pt x="277" y="419"/>
                    <a:pt x="281" y="419"/>
                    <a:pt x="280" y="422"/>
                  </a:cubicBezTo>
                  <a:cubicBezTo>
                    <a:pt x="280" y="425"/>
                    <a:pt x="282" y="428"/>
                    <a:pt x="287" y="426"/>
                  </a:cubicBezTo>
                  <a:cubicBezTo>
                    <a:pt x="290" y="425"/>
                    <a:pt x="292" y="424"/>
                    <a:pt x="292" y="425"/>
                  </a:cubicBezTo>
                  <a:cubicBezTo>
                    <a:pt x="294" y="425"/>
                    <a:pt x="294" y="429"/>
                    <a:pt x="298" y="430"/>
                  </a:cubicBezTo>
                  <a:cubicBezTo>
                    <a:pt x="301" y="431"/>
                    <a:pt x="300" y="422"/>
                    <a:pt x="298" y="421"/>
                  </a:cubicBezTo>
                  <a:cubicBezTo>
                    <a:pt x="297" y="420"/>
                    <a:pt x="299" y="414"/>
                    <a:pt x="300" y="415"/>
                  </a:cubicBezTo>
                  <a:cubicBezTo>
                    <a:pt x="301" y="417"/>
                    <a:pt x="305" y="415"/>
                    <a:pt x="308" y="413"/>
                  </a:cubicBezTo>
                  <a:cubicBezTo>
                    <a:pt x="310" y="410"/>
                    <a:pt x="314" y="415"/>
                    <a:pt x="316" y="412"/>
                  </a:cubicBezTo>
                  <a:cubicBezTo>
                    <a:pt x="318" y="409"/>
                    <a:pt x="322" y="414"/>
                    <a:pt x="326" y="412"/>
                  </a:cubicBezTo>
                  <a:cubicBezTo>
                    <a:pt x="330" y="410"/>
                    <a:pt x="332" y="414"/>
                    <a:pt x="333" y="410"/>
                  </a:cubicBezTo>
                  <a:cubicBezTo>
                    <a:pt x="335" y="407"/>
                    <a:pt x="341" y="403"/>
                    <a:pt x="342" y="405"/>
                  </a:cubicBezTo>
                  <a:cubicBezTo>
                    <a:pt x="344" y="406"/>
                    <a:pt x="344" y="409"/>
                    <a:pt x="352" y="410"/>
                  </a:cubicBezTo>
                  <a:cubicBezTo>
                    <a:pt x="359" y="410"/>
                    <a:pt x="355" y="414"/>
                    <a:pt x="355" y="416"/>
                  </a:cubicBezTo>
                  <a:cubicBezTo>
                    <a:pt x="355" y="418"/>
                    <a:pt x="363" y="424"/>
                    <a:pt x="366" y="425"/>
                  </a:cubicBezTo>
                  <a:cubicBezTo>
                    <a:pt x="366" y="425"/>
                    <a:pt x="367" y="425"/>
                    <a:pt x="368" y="427"/>
                  </a:cubicBezTo>
                  <a:cubicBezTo>
                    <a:pt x="370" y="425"/>
                    <a:pt x="374" y="427"/>
                    <a:pt x="375" y="425"/>
                  </a:cubicBezTo>
                  <a:cubicBezTo>
                    <a:pt x="376" y="422"/>
                    <a:pt x="380" y="423"/>
                    <a:pt x="381" y="425"/>
                  </a:cubicBezTo>
                  <a:cubicBezTo>
                    <a:pt x="383" y="428"/>
                    <a:pt x="384" y="428"/>
                    <a:pt x="388" y="425"/>
                  </a:cubicBezTo>
                  <a:cubicBezTo>
                    <a:pt x="391" y="422"/>
                    <a:pt x="393" y="428"/>
                    <a:pt x="391" y="430"/>
                  </a:cubicBezTo>
                  <a:cubicBezTo>
                    <a:pt x="389" y="431"/>
                    <a:pt x="390" y="437"/>
                    <a:pt x="393" y="440"/>
                  </a:cubicBezTo>
                  <a:cubicBezTo>
                    <a:pt x="396" y="443"/>
                    <a:pt x="397" y="438"/>
                    <a:pt x="396" y="435"/>
                  </a:cubicBezTo>
                  <a:cubicBezTo>
                    <a:pt x="396" y="432"/>
                    <a:pt x="402" y="429"/>
                    <a:pt x="412" y="425"/>
                  </a:cubicBezTo>
                  <a:cubicBezTo>
                    <a:pt x="423" y="422"/>
                    <a:pt x="434" y="414"/>
                    <a:pt x="434" y="412"/>
                  </a:cubicBezTo>
                  <a:cubicBezTo>
                    <a:pt x="434" y="411"/>
                    <a:pt x="442" y="415"/>
                    <a:pt x="445" y="413"/>
                  </a:cubicBezTo>
                  <a:cubicBezTo>
                    <a:pt x="449" y="410"/>
                    <a:pt x="461" y="410"/>
                    <a:pt x="465" y="410"/>
                  </a:cubicBezTo>
                  <a:cubicBezTo>
                    <a:pt x="468" y="409"/>
                    <a:pt x="468" y="407"/>
                    <a:pt x="471" y="404"/>
                  </a:cubicBezTo>
                  <a:cubicBezTo>
                    <a:pt x="475" y="401"/>
                    <a:pt x="474" y="400"/>
                    <a:pt x="478" y="398"/>
                  </a:cubicBezTo>
                  <a:cubicBezTo>
                    <a:pt x="482" y="397"/>
                    <a:pt x="484" y="394"/>
                    <a:pt x="484" y="392"/>
                  </a:cubicBezTo>
                  <a:cubicBezTo>
                    <a:pt x="484" y="390"/>
                    <a:pt x="492" y="389"/>
                    <a:pt x="492" y="387"/>
                  </a:cubicBezTo>
                  <a:cubicBezTo>
                    <a:pt x="492" y="385"/>
                    <a:pt x="498" y="384"/>
                    <a:pt x="498" y="381"/>
                  </a:cubicBezTo>
                  <a:cubicBezTo>
                    <a:pt x="498" y="379"/>
                    <a:pt x="501" y="379"/>
                    <a:pt x="503" y="377"/>
                  </a:cubicBezTo>
                  <a:cubicBezTo>
                    <a:pt x="504" y="375"/>
                    <a:pt x="501" y="369"/>
                    <a:pt x="504" y="368"/>
                  </a:cubicBezTo>
                  <a:cubicBezTo>
                    <a:pt x="507" y="368"/>
                    <a:pt x="503" y="364"/>
                    <a:pt x="503" y="363"/>
                  </a:cubicBezTo>
                  <a:cubicBezTo>
                    <a:pt x="502" y="361"/>
                    <a:pt x="508" y="361"/>
                    <a:pt x="510" y="359"/>
                  </a:cubicBezTo>
                  <a:cubicBezTo>
                    <a:pt x="513" y="357"/>
                    <a:pt x="515" y="355"/>
                    <a:pt x="516" y="351"/>
                  </a:cubicBezTo>
                  <a:cubicBezTo>
                    <a:pt x="516" y="348"/>
                    <a:pt x="521" y="345"/>
                    <a:pt x="523" y="345"/>
                  </a:cubicBezTo>
                  <a:cubicBezTo>
                    <a:pt x="525" y="344"/>
                    <a:pt x="526" y="339"/>
                    <a:pt x="525" y="335"/>
                  </a:cubicBezTo>
                  <a:cubicBezTo>
                    <a:pt x="525" y="332"/>
                    <a:pt x="529" y="333"/>
                    <a:pt x="527" y="331"/>
                  </a:cubicBezTo>
                  <a:cubicBezTo>
                    <a:pt x="525" y="330"/>
                    <a:pt x="528" y="325"/>
                    <a:pt x="532" y="324"/>
                  </a:cubicBezTo>
                  <a:cubicBezTo>
                    <a:pt x="536" y="323"/>
                    <a:pt x="529" y="321"/>
                    <a:pt x="527" y="323"/>
                  </a:cubicBezTo>
                  <a:cubicBezTo>
                    <a:pt x="525" y="325"/>
                    <a:pt x="523" y="318"/>
                    <a:pt x="521" y="321"/>
                  </a:cubicBezTo>
                  <a:cubicBezTo>
                    <a:pt x="519" y="323"/>
                    <a:pt x="513" y="319"/>
                    <a:pt x="517" y="318"/>
                  </a:cubicBezTo>
                  <a:cubicBezTo>
                    <a:pt x="520" y="317"/>
                    <a:pt x="526" y="313"/>
                    <a:pt x="529" y="312"/>
                  </a:cubicBezTo>
                  <a:cubicBezTo>
                    <a:pt x="531" y="312"/>
                    <a:pt x="525" y="306"/>
                    <a:pt x="522" y="306"/>
                  </a:cubicBezTo>
                  <a:cubicBezTo>
                    <a:pt x="519" y="306"/>
                    <a:pt x="515" y="299"/>
                    <a:pt x="512" y="299"/>
                  </a:cubicBezTo>
                  <a:cubicBezTo>
                    <a:pt x="508" y="299"/>
                    <a:pt x="514" y="297"/>
                    <a:pt x="518" y="299"/>
                  </a:cubicBezTo>
                  <a:cubicBezTo>
                    <a:pt x="522" y="301"/>
                    <a:pt x="526" y="302"/>
                    <a:pt x="528" y="301"/>
                  </a:cubicBezTo>
                  <a:cubicBezTo>
                    <a:pt x="530" y="299"/>
                    <a:pt x="522" y="292"/>
                    <a:pt x="519" y="290"/>
                  </a:cubicBezTo>
                  <a:cubicBezTo>
                    <a:pt x="516" y="288"/>
                    <a:pt x="518" y="284"/>
                    <a:pt x="517" y="283"/>
                  </a:cubicBezTo>
                  <a:cubicBezTo>
                    <a:pt x="515" y="282"/>
                    <a:pt x="511" y="273"/>
                    <a:pt x="509" y="269"/>
                  </a:cubicBezTo>
                  <a:cubicBezTo>
                    <a:pt x="508" y="266"/>
                    <a:pt x="501" y="265"/>
                    <a:pt x="499" y="262"/>
                  </a:cubicBezTo>
                  <a:cubicBezTo>
                    <a:pt x="498" y="260"/>
                    <a:pt x="500" y="254"/>
                    <a:pt x="505" y="252"/>
                  </a:cubicBezTo>
                  <a:cubicBezTo>
                    <a:pt x="510" y="250"/>
                    <a:pt x="508" y="245"/>
                    <a:pt x="510" y="246"/>
                  </a:cubicBezTo>
                  <a:cubicBezTo>
                    <a:pt x="512" y="246"/>
                    <a:pt x="514" y="245"/>
                    <a:pt x="516" y="242"/>
                  </a:cubicBezTo>
                  <a:cubicBezTo>
                    <a:pt x="518" y="238"/>
                    <a:pt x="521" y="240"/>
                    <a:pt x="523" y="238"/>
                  </a:cubicBezTo>
                  <a:cubicBezTo>
                    <a:pt x="525" y="236"/>
                    <a:pt x="533" y="236"/>
                    <a:pt x="536" y="234"/>
                  </a:cubicBezTo>
                  <a:cubicBezTo>
                    <a:pt x="539" y="232"/>
                    <a:pt x="533" y="226"/>
                    <a:pt x="529" y="227"/>
                  </a:cubicBezTo>
                  <a:cubicBezTo>
                    <a:pt x="526" y="228"/>
                    <a:pt x="521" y="227"/>
                    <a:pt x="518" y="223"/>
                  </a:cubicBezTo>
                  <a:cubicBezTo>
                    <a:pt x="516" y="219"/>
                    <a:pt x="509" y="230"/>
                    <a:pt x="503" y="232"/>
                  </a:cubicBezTo>
                  <a:cubicBezTo>
                    <a:pt x="498" y="235"/>
                    <a:pt x="495" y="228"/>
                    <a:pt x="496" y="223"/>
                  </a:cubicBezTo>
                  <a:cubicBezTo>
                    <a:pt x="498" y="219"/>
                    <a:pt x="492" y="219"/>
                    <a:pt x="485" y="219"/>
                  </a:cubicBezTo>
                  <a:cubicBezTo>
                    <a:pt x="477" y="220"/>
                    <a:pt x="480" y="206"/>
                    <a:pt x="485" y="205"/>
                  </a:cubicBezTo>
                  <a:cubicBezTo>
                    <a:pt x="489" y="205"/>
                    <a:pt x="496" y="210"/>
                    <a:pt x="499" y="201"/>
                  </a:cubicBezTo>
                  <a:cubicBezTo>
                    <a:pt x="501" y="193"/>
                    <a:pt x="505" y="199"/>
                    <a:pt x="512" y="192"/>
                  </a:cubicBezTo>
                  <a:cubicBezTo>
                    <a:pt x="518" y="185"/>
                    <a:pt x="525" y="180"/>
                    <a:pt x="531" y="185"/>
                  </a:cubicBezTo>
                  <a:cubicBezTo>
                    <a:pt x="536" y="189"/>
                    <a:pt x="525" y="196"/>
                    <a:pt x="523" y="200"/>
                  </a:cubicBezTo>
                  <a:cubicBezTo>
                    <a:pt x="521" y="204"/>
                    <a:pt x="525" y="205"/>
                    <a:pt x="522" y="209"/>
                  </a:cubicBezTo>
                  <a:cubicBezTo>
                    <a:pt x="518" y="212"/>
                    <a:pt x="523" y="213"/>
                    <a:pt x="529" y="208"/>
                  </a:cubicBezTo>
                  <a:cubicBezTo>
                    <a:pt x="536" y="204"/>
                    <a:pt x="544" y="199"/>
                    <a:pt x="550" y="197"/>
                  </a:cubicBezTo>
                  <a:cubicBezTo>
                    <a:pt x="552" y="196"/>
                    <a:pt x="554" y="196"/>
                    <a:pt x="556" y="196"/>
                  </a:cubicBezTo>
                  <a:cubicBezTo>
                    <a:pt x="557" y="194"/>
                    <a:pt x="558" y="192"/>
                    <a:pt x="559" y="191"/>
                  </a:cubicBezTo>
                  <a:cubicBezTo>
                    <a:pt x="563" y="189"/>
                    <a:pt x="578" y="182"/>
                    <a:pt x="580" y="179"/>
                  </a:cubicBezTo>
                  <a:cubicBezTo>
                    <a:pt x="582" y="177"/>
                    <a:pt x="584" y="171"/>
                    <a:pt x="587" y="171"/>
                  </a:cubicBezTo>
                  <a:cubicBezTo>
                    <a:pt x="590" y="171"/>
                    <a:pt x="590" y="174"/>
                    <a:pt x="594" y="174"/>
                  </a:cubicBezTo>
                  <a:cubicBezTo>
                    <a:pt x="599" y="174"/>
                    <a:pt x="604" y="176"/>
                    <a:pt x="602" y="172"/>
                  </a:cubicBezTo>
                  <a:cubicBezTo>
                    <a:pt x="599" y="169"/>
                    <a:pt x="601" y="169"/>
                    <a:pt x="606" y="168"/>
                  </a:cubicBezTo>
                  <a:cubicBezTo>
                    <a:pt x="611" y="167"/>
                    <a:pt x="610" y="162"/>
                    <a:pt x="614" y="162"/>
                  </a:cubicBezTo>
                  <a:cubicBezTo>
                    <a:pt x="618" y="162"/>
                    <a:pt x="617" y="153"/>
                    <a:pt x="621" y="153"/>
                  </a:cubicBezTo>
                  <a:cubicBezTo>
                    <a:pt x="624" y="153"/>
                    <a:pt x="626" y="158"/>
                    <a:pt x="630" y="157"/>
                  </a:cubicBezTo>
                  <a:cubicBezTo>
                    <a:pt x="631" y="157"/>
                    <a:pt x="632" y="157"/>
                    <a:pt x="633" y="157"/>
                  </a:cubicBezTo>
                  <a:cubicBezTo>
                    <a:pt x="634" y="157"/>
                    <a:pt x="635" y="156"/>
                    <a:pt x="636" y="155"/>
                  </a:cubicBezTo>
                  <a:cubicBezTo>
                    <a:pt x="635" y="151"/>
                    <a:pt x="636" y="147"/>
                    <a:pt x="635" y="145"/>
                  </a:cubicBezTo>
                  <a:cubicBezTo>
                    <a:pt x="633" y="141"/>
                    <a:pt x="635" y="138"/>
                    <a:pt x="634" y="135"/>
                  </a:cubicBezTo>
                  <a:cubicBezTo>
                    <a:pt x="634" y="133"/>
                    <a:pt x="633" y="127"/>
                    <a:pt x="636" y="127"/>
                  </a:cubicBezTo>
                  <a:cubicBezTo>
                    <a:pt x="639" y="127"/>
                    <a:pt x="642" y="121"/>
                    <a:pt x="645" y="123"/>
                  </a:cubicBezTo>
                  <a:cubicBezTo>
                    <a:pt x="649" y="125"/>
                    <a:pt x="655" y="126"/>
                    <a:pt x="655" y="123"/>
                  </a:cubicBezTo>
                  <a:cubicBezTo>
                    <a:pt x="655" y="120"/>
                    <a:pt x="660" y="120"/>
                    <a:pt x="661" y="116"/>
                  </a:cubicBezTo>
                  <a:cubicBezTo>
                    <a:pt x="661" y="112"/>
                    <a:pt x="666" y="111"/>
                    <a:pt x="667" y="107"/>
                  </a:cubicBezTo>
                  <a:cubicBezTo>
                    <a:pt x="668" y="103"/>
                    <a:pt x="670" y="95"/>
                    <a:pt x="673" y="93"/>
                  </a:cubicBezTo>
                  <a:cubicBezTo>
                    <a:pt x="677" y="91"/>
                    <a:pt x="673" y="89"/>
                    <a:pt x="673" y="83"/>
                  </a:cubicBezTo>
                  <a:close/>
                  <a:moveTo>
                    <a:pt x="510" y="399"/>
                  </a:moveTo>
                  <a:cubicBezTo>
                    <a:pt x="506" y="412"/>
                    <a:pt x="515" y="419"/>
                    <a:pt x="516" y="418"/>
                  </a:cubicBezTo>
                  <a:cubicBezTo>
                    <a:pt x="519" y="416"/>
                    <a:pt x="533" y="387"/>
                    <a:pt x="530" y="383"/>
                  </a:cubicBezTo>
                  <a:cubicBezTo>
                    <a:pt x="527" y="379"/>
                    <a:pt x="513" y="386"/>
                    <a:pt x="510" y="399"/>
                  </a:cubicBezTo>
                  <a:close/>
                  <a:moveTo>
                    <a:pt x="391" y="444"/>
                  </a:moveTo>
                  <a:cubicBezTo>
                    <a:pt x="386" y="444"/>
                    <a:pt x="375" y="451"/>
                    <a:pt x="380" y="460"/>
                  </a:cubicBezTo>
                  <a:cubicBezTo>
                    <a:pt x="384" y="469"/>
                    <a:pt x="398" y="463"/>
                    <a:pt x="399" y="459"/>
                  </a:cubicBezTo>
                  <a:cubicBezTo>
                    <a:pt x="399" y="455"/>
                    <a:pt x="406" y="448"/>
                    <a:pt x="405" y="445"/>
                  </a:cubicBezTo>
                  <a:cubicBezTo>
                    <a:pt x="404" y="443"/>
                    <a:pt x="395" y="444"/>
                    <a:pt x="391" y="4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2" name="Freeform 143"/>
            <p:cNvSpPr>
              <a:spLocks noEditPoints="1"/>
            </p:cNvSpPr>
            <p:nvPr/>
          </p:nvSpPr>
          <p:spPr bwMode="auto">
            <a:xfrm>
              <a:off x="6862763" y="2851150"/>
              <a:ext cx="207963" cy="292100"/>
            </a:xfrm>
            <a:custGeom>
              <a:avLst/>
              <a:gdLst/>
              <a:ahLst/>
              <a:cxnLst>
                <a:cxn ang="0">
                  <a:pos x="58" y="59"/>
                </a:cxn>
                <a:cxn ang="0">
                  <a:pos x="72" y="69"/>
                </a:cxn>
                <a:cxn ang="0">
                  <a:pos x="75" y="79"/>
                </a:cxn>
                <a:cxn ang="0">
                  <a:pos x="80" y="84"/>
                </a:cxn>
                <a:cxn ang="0">
                  <a:pos x="85" y="98"/>
                </a:cxn>
                <a:cxn ang="0">
                  <a:pos x="89" y="95"/>
                </a:cxn>
                <a:cxn ang="0">
                  <a:pos x="94" y="88"/>
                </a:cxn>
                <a:cxn ang="0">
                  <a:pos x="91" y="75"/>
                </a:cxn>
                <a:cxn ang="0">
                  <a:pos x="78" y="66"/>
                </a:cxn>
                <a:cxn ang="0">
                  <a:pos x="71" y="56"/>
                </a:cxn>
                <a:cxn ang="0">
                  <a:pos x="55" y="53"/>
                </a:cxn>
                <a:cxn ang="0">
                  <a:pos x="49" y="43"/>
                </a:cxn>
                <a:cxn ang="0">
                  <a:pos x="57" y="27"/>
                </a:cxn>
                <a:cxn ang="0">
                  <a:pos x="56" y="8"/>
                </a:cxn>
                <a:cxn ang="0">
                  <a:pos x="54" y="4"/>
                </a:cxn>
                <a:cxn ang="0">
                  <a:pos x="38" y="3"/>
                </a:cxn>
                <a:cxn ang="0">
                  <a:pos x="36" y="29"/>
                </a:cxn>
                <a:cxn ang="0">
                  <a:pos x="30" y="28"/>
                </a:cxn>
                <a:cxn ang="0">
                  <a:pos x="33" y="43"/>
                </a:cxn>
                <a:cxn ang="0">
                  <a:pos x="36" y="52"/>
                </a:cxn>
                <a:cxn ang="0">
                  <a:pos x="48" y="56"/>
                </a:cxn>
                <a:cxn ang="0">
                  <a:pos x="58" y="59"/>
                </a:cxn>
                <a:cxn ang="0">
                  <a:pos x="37" y="62"/>
                </a:cxn>
                <a:cxn ang="0">
                  <a:pos x="47" y="74"/>
                </a:cxn>
                <a:cxn ang="0">
                  <a:pos x="37" y="62"/>
                </a:cxn>
                <a:cxn ang="0">
                  <a:pos x="55" y="94"/>
                </a:cxn>
                <a:cxn ang="0">
                  <a:pos x="61" y="91"/>
                </a:cxn>
                <a:cxn ang="0">
                  <a:pos x="62" y="100"/>
                </a:cxn>
                <a:cxn ang="0">
                  <a:pos x="64" y="112"/>
                </a:cxn>
                <a:cxn ang="0">
                  <a:pos x="76" y="94"/>
                </a:cxn>
                <a:cxn ang="0">
                  <a:pos x="72" y="92"/>
                </a:cxn>
                <a:cxn ang="0">
                  <a:pos x="55" y="79"/>
                </a:cxn>
                <a:cxn ang="0">
                  <a:pos x="55" y="94"/>
                </a:cxn>
                <a:cxn ang="0">
                  <a:pos x="16" y="101"/>
                </a:cxn>
                <a:cxn ang="0">
                  <a:pos x="2" y="119"/>
                </a:cxn>
                <a:cxn ang="0">
                  <a:pos x="22" y="100"/>
                </a:cxn>
                <a:cxn ang="0">
                  <a:pos x="25" y="88"/>
                </a:cxn>
                <a:cxn ang="0">
                  <a:pos x="16" y="101"/>
                </a:cxn>
                <a:cxn ang="0">
                  <a:pos x="75" y="107"/>
                </a:cxn>
                <a:cxn ang="0">
                  <a:pos x="84" y="102"/>
                </a:cxn>
                <a:cxn ang="0">
                  <a:pos x="75" y="107"/>
                </a:cxn>
                <a:cxn ang="0">
                  <a:pos x="105" y="133"/>
                </a:cxn>
                <a:cxn ang="0">
                  <a:pos x="103" y="108"/>
                </a:cxn>
                <a:cxn ang="0">
                  <a:pos x="95" y="108"/>
                </a:cxn>
                <a:cxn ang="0">
                  <a:pos x="88" y="114"/>
                </a:cxn>
                <a:cxn ang="0">
                  <a:pos x="82" y="119"/>
                </a:cxn>
                <a:cxn ang="0">
                  <a:pos x="72" y="116"/>
                </a:cxn>
                <a:cxn ang="0">
                  <a:pos x="59" y="124"/>
                </a:cxn>
                <a:cxn ang="0">
                  <a:pos x="54" y="136"/>
                </a:cxn>
                <a:cxn ang="0">
                  <a:pos x="64" y="130"/>
                </a:cxn>
                <a:cxn ang="0">
                  <a:pos x="73" y="127"/>
                </a:cxn>
                <a:cxn ang="0">
                  <a:pos x="82" y="147"/>
                </a:cxn>
                <a:cxn ang="0">
                  <a:pos x="94" y="153"/>
                </a:cxn>
                <a:cxn ang="0">
                  <a:pos x="93" y="138"/>
                </a:cxn>
                <a:cxn ang="0">
                  <a:pos x="105" y="133"/>
                </a:cxn>
              </a:cxnLst>
              <a:rect l="0" t="0" r="r" b="b"/>
              <a:pathLst>
                <a:path w="109" h="153">
                  <a:moveTo>
                    <a:pt x="58" y="59"/>
                  </a:moveTo>
                  <a:cubicBezTo>
                    <a:pt x="64" y="58"/>
                    <a:pt x="73" y="66"/>
                    <a:pt x="72" y="69"/>
                  </a:cubicBezTo>
                  <a:cubicBezTo>
                    <a:pt x="70" y="72"/>
                    <a:pt x="72" y="82"/>
                    <a:pt x="75" y="79"/>
                  </a:cubicBezTo>
                  <a:cubicBezTo>
                    <a:pt x="78" y="76"/>
                    <a:pt x="83" y="80"/>
                    <a:pt x="80" y="84"/>
                  </a:cubicBezTo>
                  <a:cubicBezTo>
                    <a:pt x="77" y="88"/>
                    <a:pt x="84" y="93"/>
                    <a:pt x="85" y="98"/>
                  </a:cubicBezTo>
                  <a:cubicBezTo>
                    <a:pt x="86" y="103"/>
                    <a:pt x="90" y="99"/>
                    <a:pt x="89" y="95"/>
                  </a:cubicBezTo>
                  <a:cubicBezTo>
                    <a:pt x="88" y="91"/>
                    <a:pt x="90" y="91"/>
                    <a:pt x="94" y="88"/>
                  </a:cubicBezTo>
                  <a:cubicBezTo>
                    <a:pt x="98" y="85"/>
                    <a:pt x="94" y="80"/>
                    <a:pt x="91" y="75"/>
                  </a:cubicBezTo>
                  <a:cubicBezTo>
                    <a:pt x="88" y="69"/>
                    <a:pt x="78" y="71"/>
                    <a:pt x="78" y="66"/>
                  </a:cubicBezTo>
                  <a:cubicBezTo>
                    <a:pt x="78" y="60"/>
                    <a:pt x="71" y="59"/>
                    <a:pt x="71" y="56"/>
                  </a:cubicBezTo>
                  <a:cubicBezTo>
                    <a:pt x="70" y="53"/>
                    <a:pt x="61" y="50"/>
                    <a:pt x="55" y="53"/>
                  </a:cubicBezTo>
                  <a:cubicBezTo>
                    <a:pt x="49" y="56"/>
                    <a:pt x="53" y="47"/>
                    <a:pt x="49" y="43"/>
                  </a:cubicBezTo>
                  <a:cubicBezTo>
                    <a:pt x="45" y="38"/>
                    <a:pt x="52" y="32"/>
                    <a:pt x="57" y="27"/>
                  </a:cubicBezTo>
                  <a:cubicBezTo>
                    <a:pt x="62" y="21"/>
                    <a:pt x="56" y="12"/>
                    <a:pt x="56" y="8"/>
                  </a:cubicBezTo>
                  <a:cubicBezTo>
                    <a:pt x="57" y="4"/>
                    <a:pt x="57" y="3"/>
                    <a:pt x="54" y="4"/>
                  </a:cubicBezTo>
                  <a:cubicBezTo>
                    <a:pt x="52" y="6"/>
                    <a:pt x="42" y="0"/>
                    <a:pt x="38" y="3"/>
                  </a:cubicBezTo>
                  <a:cubicBezTo>
                    <a:pt x="34" y="6"/>
                    <a:pt x="38" y="28"/>
                    <a:pt x="36" y="29"/>
                  </a:cubicBezTo>
                  <a:cubicBezTo>
                    <a:pt x="34" y="31"/>
                    <a:pt x="31" y="26"/>
                    <a:pt x="30" y="28"/>
                  </a:cubicBezTo>
                  <a:cubicBezTo>
                    <a:pt x="29" y="31"/>
                    <a:pt x="31" y="43"/>
                    <a:pt x="33" y="43"/>
                  </a:cubicBezTo>
                  <a:cubicBezTo>
                    <a:pt x="36" y="43"/>
                    <a:pt x="38" y="47"/>
                    <a:pt x="36" y="52"/>
                  </a:cubicBezTo>
                  <a:cubicBezTo>
                    <a:pt x="35" y="57"/>
                    <a:pt x="41" y="58"/>
                    <a:pt x="48" y="56"/>
                  </a:cubicBezTo>
                  <a:cubicBezTo>
                    <a:pt x="54" y="53"/>
                    <a:pt x="52" y="60"/>
                    <a:pt x="58" y="59"/>
                  </a:cubicBezTo>
                  <a:close/>
                  <a:moveTo>
                    <a:pt x="37" y="62"/>
                  </a:moveTo>
                  <a:cubicBezTo>
                    <a:pt x="38" y="67"/>
                    <a:pt x="40" y="76"/>
                    <a:pt x="47" y="74"/>
                  </a:cubicBezTo>
                  <a:cubicBezTo>
                    <a:pt x="55" y="72"/>
                    <a:pt x="36" y="58"/>
                    <a:pt x="37" y="62"/>
                  </a:cubicBezTo>
                  <a:close/>
                  <a:moveTo>
                    <a:pt x="55" y="94"/>
                  </a:moveTo>
                  <a:cubicBezTo>
                    <a:pt x="57" y="94"/>
                    <a:pt x="61" y="94"/>
                    <a:pt x="61" y="91"/>
                  </a:cubicBezTo>
                  <a:cubicBezTo>
                    <a:pt x="62" y="88"/>
                    <a:pt x="65" y="97"/>
                    <a:pt x="62" y="100"/>
                  </a:cubicBezTo>
                  <a:cubicBezTo>
                    <a:pt x="59" y="103"/>
                    <a:pt x="59" y="111"/>
                    <a:pt x="64" y="112"/>
                  </a:cubicBezTo>
                  <a:cubicBezTo>
                    <a:pt x="69" y="113"/>
                    <a:pt x="77" y="97"/>
                    <a:pt x="76" y="94"/>
                  </a:cubicBezTo>
                  <a:cubicBezTo>
                    <a:pt x="75" y="91"/>
                    <a:pt x="71" y="96"/>
                    <a:pt x="72" y="92"/>
                  </a:cubicBezTo>
                  <a:cubicBezTo>
                    <a:pt x="73" y="88"/>
                    <a:pt x="60" y="78"/>
                    <a:pt x="55" y="79"/>
                  </a:cubicBezTo>
                  <a:cubicBezTo>
                    <a:pt x="50" y="80"/>
                    <a:pt x="51" y="95"/>
                    <a:pt x="55" y="94"/>
                  </a:cubicBezTo>
                  <a:close/>
                  <a:moveTo>
                    <a:pt x="16" y="101"/>
                  </a:moveTo>
                  <a:cubicBezTo>
                    <a:pt x="11" y="107"/>
                    <a:pt x="0" y="116"/>
                    <a:pt x="2" y="119"/>
                  </a:cubicBezTo>
                  <a:cubicBezTo>
                    <a:pt x="4" y="123"/>
                    <a:pt x="16" y="105"/>
                    <a:pt x="22" y="100"/>
                  </a:cubicBezTo>
                  <a:cubicBezTo>
                    <a:pt x="28" y="96"/>
                    <a:pt x="27" y="92"/>
                    <a:pt x="25" y="88"/>
                  </a:cubicBezTo>
                  <a:cubicBezTo>
                    <a:pt x="23" y="84"/>
                    <a:pt x="21" y="95"/>
                    <a:pt x="16" y="101"/>
                  </a:cubicBezTo>
                  <a:close/>
                  <a:moveTo>
                    <a:pt x="75" y="107"/>
                  </a:moveTo>
                  <a:cubicBezTo>
                    <a:pt x="77" y="111"/>
                    <a:pt x="86" y="105"/>
                    <a:pt x="84" y="102"/>
                  </a:cubicBezTo>
                  <a:cubicBezTo>
                    <a:pt x="81" y="99"/>
                    <a:pt x="74" y="105"/>
                    <a:pt x="75" y="107"/>
                  </a:cubicBezTo>
                  <a:close/>
                  <a:moveTo>
                    <a:pt x="105" y="133"/>
                  </a:moveTo>
                  <a:cubicBezTo>
                    <a:pt x="109" y="129"/>
                    <a:pt x="103" y="116"/>
                    <a:pt x="103" y="108"/>
                  </a:cubicBezTo>
                  <a:cubicBezTo>
                    <a:pt x="103" y="100"/>
                    <a:pt x="92" y="103"/>
                    <a:pt x="95" y="108"/>
                  </a:cubicBezTo>
                  <a:cubicBezTo>
                    <a:pt x="98" y="113"/>
                    <a:pt x="89" y="109"/>
                    <a:pt x="88" y="114"/>
                  </a:cubicBezTo>
                  <a:cubicBezTo>
                    <a:pt x="88" y="119"/>
                    <a:pt x="81" y="115"/>
                    <a:pt x="82" y="119"/>
                  </a:cubicBezTo>
                  <a:cubicBezTo>
                    <a:pt x="82" y="123"/>
                    <a:pt x="75" y="119"/>
                    <a:pt x="72" y="116"/>
                  </a:cubicBezTo>
                  <a:cubicBezTo>
                    <a:pt x="68" y="114"/>
                    <a:pt x="64" y="123"/>
                    <a:pt x="59" y="124"/>
                  </a:cubicBezTo>
                  <a:cubicBezTo>
                    <a:pt x="54" y="125"/>
                    <a:pt x="51" y="136"/>
                    <a:pt x="54" y="136"/>
                  </a:cubicBezTo>
                  <a:cubicBezTo>
                    <a:pt x="58" y="135"/>
                    <a:pt x="60" y="130"/>
                    <a:pt x="64" y="130"/>
                  </a:cubicBezTo>
                  <a:cubicBezTo>
                    <a:pt x="68" y="131"/>
                    <a:pt x="67" y="126"/>
                    <a:pt x="73" y="127"/>
                  </a:cubicBezTo>
                  <a:cubicBezTo>
                    <a:pt x="78" y="128"/>
                    <a:pt x="74" y="145"/>
                    <a:pt x="82" y="147"/>
                  </a:cubicBezTo>
                  <a:cubicBezTo>
                    <a:pt x="90" y="148"/>
                    <a:pt x="90" y="153"/>
                    <a:pt x="94" y="153"/>
                  </a:cubicBezTo>
                  <a:cubicBezTo>
                    <a:pt x="97" y="153"/>
                    <a:pt x="93" y="142"/>
                    <a:pt x="93" y="138"/>
                  </a:cubicBezTo>
                  <a:cubicBezTo>
                    <a:pt x="94" y="135"/>
                    <a:pt x="101" y="138"/>
                    <a:pt x="105" y="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3" name="Freeform 144"/>
            <p:cNvSpPr>
              <a:spLocks noEditPoints="1"/>
            </p:cNvSpPr>
            <p:nvPr/>
          </p:nvSpPr>
          <p:spPr bwMode="auto">
            <a:xfrm>
              <a:off x="7378700" y="3321050"/>
              <a:ext cx="273050" cy="173038"/>
            </a:xfrm>
            <a:custGeom>
              <a:avLst/>
              <a:gdLst/>
              <a:ahLst/>
              <a:cxnLst>
                <a:cxn ang="0">
                  <a:pos x="102" y="84"/>
                </a:cxn>
                <a:cxn ang="0">
                  <a:pos x="94" y="76"/>
                </a:cxn>
                <a:cxn ang="0">
                  <a:pos x="83" y="71"/>
                </a:cxn>
                <a:cxn ang="0">
                  <a:pos x="75" y="56"/>
                </a:cxn>
                <a:cxn ang="0">
                  <a:pos x="72" y="47"/>
                </a:cxn>
                <a:cxn ang="0">
                  <a:pos x="75" y="39"/>
                </a:cxn>
                <a:cxn ang="0">
                  <a:pos x="52" y="27"/>
                </a:cxn>
                <a:cxn ang="0">
                  <a:pos x="8" y="3"/>
                </a:cxn>
                <a:cxn ang="0">
                  <a:pos x="0" y="0"/>
                </a:cxn>
                <a:cxn ang="0">
                  <a:pos x="0" y="71"/>
                </a:cxn>
                <a:cxn ang="0">
                  <a:pos x="12" y="75"/>
                </a:cxn>
                <a:cxn ang="0">
                  <a:pos x="25" y="68"/>
                </a:cxn>
                <a:cxn ang="0">
                  <a:pos x="32" y="59"/>
                </a:cxn>
                <a:cxn ang="0">
                  <a:pos x="56" y="65"/>
                </a:cxn>
                <a:cxn ang="0">
                  <a:pos x="80" y="87"/>
                </a:cxn>
                <a:cxn ang="0">
                  <a:pos x="104" y="91"/>
                </a:cxn>
                <a:cxn ang="0">
                  <a:pos x="102" y="84"/>
                </a:cxn>
                <a:cxn ang="0">
                  <a:pos x="121" y="25"/>
                </a:cxn>
                <a:cxn ang="0">
                  <a:pos x="108" y="33"/>
                </a:cxn>
                <a:cxn ang="0">
                  <a:pos x="84" y="34"/>
                </a:cxn>
                <a:cxn ang="0">
                  <a:pos x="102" y="42"/>
                </a:cxn>
                <a:cxn ang="0">
                  <a:pos x="125" y="30"/>
                </a:cxn>
                <a:cxn ang="0">
                  <a:pos x="129" y="20"/>
                </a:cxn>
                <a:cxn ang="0">
                  <a:pos x="121" y="25"/>
                </a:cxn>
                <a:cxn ang="0">
                  <a:pos x="133" y="12"/>
                </a:cxn>
                <a:cxn ang="0">
                  <a:pos x="129" y="13"/>
                </a:cxn>
                <a:cxn ang="0">
                  <a:pos x="136" y="23"/>
                </a:cxn>
                <a:cxn ang="0">
                  <a:pos x="133" y="12"/>
                </a:cxn>
              </a:cxnLst>
              <a:rect l="0" t="0" r="r" b="b"/>
              <a:pathLst>
                <a:path w="143" h="91">
                  <a:moveTo>
                    <a:pt x="102" y="84"/>
                  </a:moveTo>
                  <a:cubicBezTo>
                    <a:pt x="100" y="83"/>
                    <a:pt x="94" y="79"/>
                    <a:pt x="94" y="76"/>
                  </a:cubicBezTo>
                  <a:cubicBezTo>
                    <a:pt x="95" y="74"/>
                    <a:pt x="88" y="74"/>
                    <a:pt x="83" y="71"/>
                  </a:cubicBezTo>
                  <a:cubicBezTo>
                    <a:pt x="78" y="68"/>
                    <a:pt x="80" y="58"/>
                    <a:pt x="75" y="56"/>
                  </a:cubicBezTo>
                  <a:cubicBezTo>
                    <a:pt x="70" y="54"/>
                    <a:pt x="66" y="46"/>
                    <a:pt x="72" y="47"/>
                  </a:cubicBezTo>
                  <a:cubicBezTo>
                    <a:pt x="78" y="47"/>
                    <a:pt x="79" y="44"/>
                    <a:pt x="75" y="39"/>
                  </a:cubicBezTo>
                  <a:cubicBezTo>
                    <a:pt x="70" y="35"/>
                    <a:pt x="53" y="33"/>
                    <a:pt x="52" y="27"/>
                  </a:cubicBezTo>
                  <a:cubicBezTo>
                    <a:pt x="52" y="21"/>
                    <a:pt x="21" y="6"/>
                    <a:pt x="8" y="3"/>
                  </a:cubicBezTo>
                  <a:cubicBezTo>
                    <a:pt x="6" y="2"/>
                    <a:pt x="3" y="1"/>
                    <a:pt x="0" y="0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3" y="73"/>
                    <a:pt x="7" y="75"/>
                    <a:pt x="12" y="75"/>
                  </a:cubicBezTo>
                  <a:cubicBezTo>
                    <a:pt x="26" y="76"/>
                    <a:pt x="23" y="68"/>
                    <a:pt x="25" y="68"/>
                  </a:cubicBezTo>
                  <a:cubicBezTo>
                    <a:pt x="28" y="68"/>
                    <a:pt x="29" y="63"/>
                    <a:pt x="32" y="59"/>
                  </a:cubicBezTo>
                  <a:cubicBezTo>
                    <a:pt x="35" y="56"/>
                    <a:pt x="48" y="59"/>
                    <a:pt x="56" y="65"/>
                  </a:cubicBezTo>
                  <a:cubicBezTo>
                    <a:pt x="63" y="71"/>
                    <a:pt x="72" y="88"/>
                    <a:pt x="80" y="87"/>
                  </a:cubicBezTo>
                  <a:cubicBezTo>
                    <a:pt x="88" y="85"/>
                    <a:pt x="97" y="91"/>
                    <a:pt x="104" y="91"/>
                  </a:cubicBezTo>
                  <a:cubicBezTo>
                    <a:pt x="111" y="91"/>
                    <a:pt x="105" y="85"/>
                    <a:pt x="102" y="84"/>
                  </a:cubicBezTo>
                  <a:close/>
                  <a:moveTo>
                    <a:pt x="121" y="25"/>
                  </a:moveTo>
                  <a:cubicBezTo>
                    <a:pt x="121" y="28"/>
                    <a:pt x="116" y="29"/>
                    <a:pt x="108" y="33"/>
                  </a:cubicBezTo>
                  <a:cubicBezTo>
                    <a:pt x="99" y="36"/>
                    <a:pt x="84" y="29"/>
                    <a:pt x="84" y="34"/>
                  </a:cubicBezTo>
                  <a:cubicBezTo>
                    <a:pt x="83" y="37"/>
                    <a:pt x="93" y="42"/>
                    <a:pt x="102" y="42"/>
                  </a:cubicBezTo>
                  <a:cubicBezTo>
                    <a:pt x="111" y="42"/>
                    <a:pt x="125" y="33"/>
                    <a:pt x="125" y="30"/>
                  </a:cubicBezTo>
                  <a:cubicBezTo>
                    <a:pt x="125" y="28"/>
                    <a:pt x="131" y="23"/>
                    <a:pt x="129" y="20"/>
                  </a:cubicBezTo>
                  <a:cubicBezTo>
                    <a:pt x="126" y="18"/>
                    <a:pt x="121" y="22"/>
                    <a:pt x="121" y="25"/>
                  </a:cubicBezTo>
                  <a:close/>
                  <a:moveTo>
                    <a:pt x="133" y="12"/>
                  </a:moveTo>
                  <a:cubicBezTo>
                    <a:pt x="127" y="9"/>
                    <a:pt x="123" y="6"/>
                    <a:pt x="129" y="13"/>
                  </a:cubicBezTo>
                  <a:cubicBezTo>
                    <a:pt x="136" y="19"/>
                    <a:pt x="132" y="24"/>
                    <a:pt x="136" y="23"/>
                  </a:cubicBezTo>
                  <a:cubicBezTo>
                    <a:pt x="143" y="22"/>
                    <a:pt x="138" y="15"/>
                    <a:pt x="133" y="1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4" name="Freeform 145"/>
            <p:cNvSpPr/>
            <p:nvPr/>
          </p:nvSpPr>
          <p:spPr bwMode="auto">
            <a:xfrm>
              <a:off x="6076950" y="3049588"/>
              <a:ext cx="46038" cy="8890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11"/>
                </a:cxn>
                <a:cxn ang="0">
                  <a:pos x="1" y="26"/>
                </a:cxn>
                <a:cxn ang="0">
                  <a:pos x="6" y="43"/>
                </a:cxn>
                <a:cxn ang="0">
                  <a:pos x="24" y="27"/>
                </a:cxn>
                <a:cxn ang="0">
                  <a:pos x="5" y="0"/>
                </a:cxn>
              </a:cxnLst>
              <a:rect l="0" t="0" r="r" b="b"/>
              <a:pathLst>
                <a:path w="24" h="47">
                  <a:moveTo>
                    <a:pt x="5" y="0"/>
                  </a:moveTo>
                  <a:cubicBezTo>
                    <a:pt x="2" y="1"/>
                    <a:pt x="3" y="7"/>
                    <a:pt x="1" y="11"/>
                  </a:cubicBezTo>
                  <a:cubicBezTo>
                    <a:pt x="0" y="15"/>
                    <a:pt x="0" y="20"/>
                    <a:pt x="1" y="26"/>
                  </a:cubicBezTo>
                  <a:cubicBezTo>
                    <a:pt x="1" y="32"/>
                    <a:pt x="1" y="39"/>
                    <a:pt x="6" y="43"/>
                  </a:cubicBezTo>
                  <a:cubicBezTo>
                    <a:pt x="13" y="47"/>
                    <a:pt x="23" y="36"/>
                    <a:pt x="24" y="27"/>
                  </a:cubicBezTo>
                  <a:cubicBezTo>
                    <a:pt x="24" y="17"/>
                    <a:pt x="8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5" name="Freeform 146"/>
            <p:cNvSpPr/>
            <p:nvPr/>
          </p:nvSpPr>
          <p:spPr bwMode="auto">
            <a:xfrm>
              <a:off x="5273675" y="3509963"/>
              <a:ext cx="160338" cy="317500"/>
            </a:xfrm>
            <a:custGeom>
              <a:avLst/>
              <a:gdLst/>
              <a:ahLst/>
              <a:cxnLst>
                <a:cxn ang="0">
                  <a:pos x="71" y="5"/>
                </a:cxn>
                <a:cxn ang="0">
                  <a:pos x="67" y="9"/>
                </a:cxn>
                <a:cxn ang="0">
                  <a:pos x="65" y="17"/>
                </a:cxn>
                <a:cxn ang="0">
                  <a:pos x="59" y="22"/>
                </a:cxn>
                <a:cxn ang="0">
                  <a:pos x="53" y="27"/>
                </a:cxn>
                <a:cxn ang="0">
                  <a:pos x="53" y="33"/>
                </a:cxn>
                <a:cxn ang="0">
                  <a:pos x="44" y="40"/>
                </a:cxn>
                <a:cxn ang="0">
                  <a:pos x="29" y="48"/>
                </a:cxn>
                <a:cxn ang="0">
                  <a:pos x="14" y="50"/>
                </a:cxn>
                <a:cxn ang="0">
                  <a:pos x="10" y="65"/>
                </a:cxn>
                <a:cxn ang="0">
                  <a:pos x="11" y="86"/>
                </a:cxn>
                <a:cxn ang="0">
                  <a:pos x="8" y="109"/>
                </a:cxn>
                <a:cxn ang="0">
                  <a:pos x="4" y="136"/>
                </a:cxn>
                <a:cxn ang="0">
                  <a:pos x="11" y="157"/>
                </a:cxn>
                <a:cxn ang="0">
                  <a:pos x="31" y="162"/>
                </a:cxn>
                <a:cxn ang="0">
                  <a:pos x="43" y="158"/>
                </a:cxn>
                <a:cxn ang="0">
                  <a:pos x="59" y="110"/>
                </a:cxn>
                <a:cxn ang="0">
                  <a:pos x="72" y="66"/>
                </a:cxn>
                <a:cxn ang="0">
                  <a:pos x="74" y="54"/>
                </a:cxn>
                <a:cxn ang="0">
                  <a:pos x="77" y="47"/>
                </a:cxn>
                <a:cxn ang="0">
                  <a:pos x="83" y="45"/>
                </a:cxn>
                <a:cxn ang="0">
                  <a:pos x="79" y="24"/>
                </a:cxn>
                <a:cxn ang="0">
                  <a:pos x="71" y="5"/>
                </a:cxn>
              </a:cxnLst>
              <a:rect l="0" t="0" r="r" b="b"/>
              <a:pathLst>
                <a:path w="84" h="166">
                  <a:moveTo>
                    <a:pt x="71" y="5"/>
                  </a:moveTo>
                  <a:cubicBezTo>
                    <a:pt x="70" y="0"/>
                    <a:pt x="68" y="7"/>
                    <a:pt x="67" y="9"/>
                  </a:cubicBezTo>
                  <a:cubicBezTo>
                    <a:pt x="66" y="10"/>
                    <a:pt x="65" y="14"/>
                    <a:pt x="65" y="17"/>
                  </a:cubicBezTo>
                  <a:cubicBezTo>
                    <a:pt x="66" y="19"/>
                    <a:pt x="61" y="22"/>
                    <a:pt x="59" y="22"/>
                  </a:cubicBezTo>
                  <a:cubicBezTo>
                    <a:pt x="56" y="21"/>
                    <a:pt x="52" y="23"/>
                    <a:pt x="53" y="27"/>
                  </a:cubicBezTo>
                  <a:cubicBezTo>
                    <a:pt x="54" y="30"/>
                    <a:pt x="51" y="30"/>
                    <a:pt x="53" y="33"/>
                  </a:cubicBezTo>
                  <a:cubicBezTo>
                    <a:pt x="54" y="36"/>
                    <a:pt x="49" y="39"/>
                    <a:pt x="44" y="40"/>
                  </a:cubicBezTo>
                  <a:cubicBezTo>
                    <a:pt x="40" y="40"/>
                    <a:pt x="34" y="48"/>
                    <a:pt x="29" y="48"/>
                  </a:cubicBezTo>
                  <a:cubicBezTo>
                    <a:pt x="24" y="47"/>
                    <a:pt x="19" y="51"/>
                    <a:pt x="14" y="50"/>
                  </a:cubicBezTo>
                  <a:cubicBezTo>
                    <a:pt x="10" y="50"/>
                    <a:pt x="13" y="59"/>
                    <a:pt x="10" y="65"/>
                  </a:cubicBezTo>
                  <a:cubicBezTo>
                    <a:pt x="6" y="71"/>
                    <a:pt x="8" y="78"/>
                    <a:pt x="11" y="86"/>
                  </a:cubicBezTo>
                  <a:cubicBezTo>
                    <a:pt x="14" y="93"/>
                    <a:pt x="16" y="99"/>
                    <a:pt x="8" y="109"/>
                  </a:cubicBezTo>
                  <a:cubicBezTo>
                    <a:pt x="0" y="118"/>
                    <a:pt x="1" y="129"/>
                    <a:pt x="4" y="136"/>
                  </a:cubicBezTo>
                  <a:cubicBezTo>
                    <a:pt x="7" y="142"/>
                    <a:pt x="7" y="152"/>
                    <a:pt x="11" y="157"/>
                  </a:cubicBezTo>
                  <a:cubicBezTo>
                    <a:pt x="16" y="162"/>
                    <a:pt x="28" y="166"/>
                    <a:pt x="31" y="162"/>
                  </a:cubicBezTo>
                  <a:cubicBezTo>
                    <a:pt x="35" y="158"/>
                    <a:pt x="39" y="162"/>
                    <a:pt x="43" y="158"/>
                  </a:cubicBezTo>
                  <a:cubicBezTo>
                    <a:pt x="47" y="153"/>
                    <a:pt x="54" y="127"/>
                    <a:pt x="59" y="110"/>
                  </a:cubicBezTo>
                  <a:cubicBezTo>
                    <a:pt x="65" y="93"/>
                    <a:pt x="72" y="71"/>
                    <a:pt x="72" y="66"/>
                  </a:cubicBezTo>
                  <a:cubicBezTo>
                    <a:pt x="71" y="62"/>
                    <a:pt x="76" y="59"/>
                    <a:pt x="74" y="54"/>
                  </a:cubicBezTo>
                  <a:cubicBezTo>
                    <a:pt x="72" y="49"/>
                    <a:pt x="74" y="43"/>
                    <a:pt x="77" y="47"/>
                  </a:cubicBezTo>
                  <a:cubicBezTo>
                    <a:pt x="79" y="51"/>
                    <a:pt x="82" y="51"/>
                    <a:pt x="83" y="45"/>
                  </a:cubicBezTo>
                  <a:cubicBezTo>
                    <a:pt x="84" y="40"/>
                    <a:pt x="79" y="32"/>
                    <a:pt x="79" y="24"/>
                  </a:cubicBezTo>
                  <a:cubicBezTo>
                    <a:pt x="79" y="16"/>
                    <a:pt x="72" y="9"/>
                    <a:pt x="71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6" name="Freeform 147"/>
            <p:cNvSpPr>
              <a:spLocks noEditPoints="1"/>
            </p:cNvSpPr>
            <p:nvPr/>
          </p:nvSpPr>
          <p:spPr bwMode="auto">
            <a:xfrm>
              <a:off x="5267325" y="2838450"/>
              <a:ext cx="258763" cy="157163"/>
            </a:xfrm>
            <a:custGeom>
              <a:avLst/>
              <a:gdLst/>
              <a:ahLst/>
              <a:cxnLst>
                <a:cxn ang="0">
                  <a:pos x="95" y="3"/>
                </a:cxn>
                <a:cxn ang="0">
                  <a:pos x="73" y="4"/>
                </a:cxn>
                <a:cxn ang="0">
                  <a:pos x="56" y="19"/>
                </a:cxn>
                <a:cxn ang="0">
                  <a:pos x="48" y="22"/>
                </a:cxn>
                <a:cxn ang="0">
                  <a:pos x="32" y="20"/>
                </a:cxn>
                <a:cxn ang="0">
                  <a:pos x="18" y="19"/>
                </a:cxn>
                <a:cxn ang="0">
                  <a:pos x="10" y="17"/>
                </a:cxn>
                <a:cxn ang="0">
                  <a:pos x="5" y="21"/>
                </a:cxn>
                <a:cxn ang="0">
                  <a:pos x="6" y="28"/>
                </a:cxn>
                <a:cxn ang="0">
                  <a:pos x="0" y="30"/>
                </a:cxn>
                <a:cxn ang="0">
                  <a:pos x="1" y="37"/>
                </a:cxn>
                <a:cxn ang="0">
                  <a:pos x="5" y="55"/>
                </a:cxn>
                <a:cxn ang="0">
                  <a:pos x="9" y="72"/>
                </a:cxn>
                <a:cxn ang="0">
                  <a:pos x="29" y="70"/>
                </a:cxn>
                <a:cxn ang="0">
                  <a:pos x="44" y="65"/>
                </a:cxn>
                <a:cxn ang="0">
                  <a:pos x="56" y="59"/>
                </a:cxn>
                <a:cxn ang="0">
                  <a:pos x="67" y="57"/>
                </a:cxn>
                <a:cxn ang="0">
                  <a:pos x="76" y="51"/>
                </a:cxn>
                <a:cxn ang="0">
                  <a:pos x="100" y="43"/>
                </a:cxn>
                <a:cxn ang="0">
                  <a:pos x="111" y="32"/>
                </a:cxn>
                <a:cxn ang="0">
                  <a:pos x="120" y="28"/>
                </a:cxn>
                <a:cxn ang="0">
                  <a:pos x="106" y="0"/>
                </a:cxn>
                <a:cxn ang="0">
                  <a:pos x="95" y="3"/>
                </a:cxn>
                <a:cxn ang="0">
                  <a:pos x="123" y="78"/>
                </a:cxn>
                <a:cxn ang="0">
                  <a:pos x="134" y="76"/>
                </a:cxn>
                <a:cxn ang="0">
                  <a:pos x="123" y="78"/>
                </a:cxn>
              </a:cxnLst>
              <a:rect l="0" t="0" r="r" b="b"/>
              <a:pathLst>
                <a:path w="135" h="82">
                  <a:moveTo>
                    <a:pt x="95" y="3"/>
                  </a:moveTo>
                  <a:cubicBezTo>
                    <a:pt x="90" y="4"/>
                    <a:pt x="75" y="3"/>
                    <a:pt x="73" y="4"/>
                  </a:cubicBezTo>
                  <a:cubicBezTo>
                    <a:pt x="71" y="5"/>
                    <a:pt x="58" y="15"/>
                    <a:pt x="56" y="19"/>
                  </a:cubicBezTo>
                  <a:cubicBezTo>
                    <a:pt x="54" y="24"/>
                    <a:pt x="51" y="25"/>
                    <a:pt x="48" y="22"/>
                  </a:cubicBezTo>
                  <a:cubicBezTo>
                    <a:pt x="45" y="20"/>
                    <a:pt x="33" y="21"/>
                    <a:pt x="32" y="20"/>
                  </a:cubicBezTo>
                  <a:cubicBezTo>
                    <a:pt x="31" y="19"/>
                    <a:pt x="23" y="18"/>
                    <a:pt x="18" y="19"/>
                  </a:cubicBezTo>
                  <a:cubicBezTo>
                    <a:pt x="14" y="19"/>
                    <a:pt x="12" y="17"/>
                    <a:pt x="10" y="17"/>
                  </a:cubicBezTo>
                  <a:cubicBezTo>
                    <a:pt x="8" y="18"/>
                    <a:pt x="6" y="20"/>
                    <a:pt x="5" y="21"/>
                  </a:cubicBezTo>
                  <a:cubicBezTo>
                    <a:pt x="4" y="23"/>
                    <a:pt x="6" y="26"/>
                    <a:pt x="6" y="28"/>
                  </a:cubicBezTo>
                  <a:cubicBezTo>
                    <a:pt x="5" y="28"/>
                    <a:pt x="3" y="29"/>
                    <a:pt x="0" y="30"/>
                  </a:cubicBezTo>
                  <a:cubicBezTo>
                    <a:pt x="1" y="33"/>
                    <a:pt x="2" y="35"/>
                    <a:pt x="1" y="37"/>
                  </a:cubicBezTo>
                  <a:cubicBezTo>
                    <a:pt x="0" y="41"/>
                    <a:pt x="1" y="50"/>
                    <a:pt x="5" y="55"/>
                  </a:cubicBezTo>
                  <a:cubicBezTo>
                    <a:pt x="8" y="61"/>
                    <a:pt x="7" y="70"/>
                    <a:pt x="9" y="72"/>
                  </a:cubicBezTo>
                  <a:cubicBezTo>
                    <a:pt x="10" y="74"/>
                    <a:pt x="23" y="73"/>
                    <a:pt x="29" y="70"/>
                  </a:cubicBezTo>
                  <a:cubicBezTo>
                    <a:pt x="35" y="66"/>
                    <a:pt x="39" y="65"/>
                    <a:pt x="44" y="65"/>
                  </a:cubicBezTo>
                  <a:cubicBezTo>
                    <a:pt x="48" y="65"/>
                    <a:pt x="54" y="61"/>
                    <a:pt x="56" y="59"/>
                  </a:cubicBezTo>
                  <a:cubicBezTo>
                    <a:pt x="57" y="57"/>
                    <a:pt x="64" y="57"/>
                    <a:pt x="67" y="57"/>
                  </a:cubicBezTo>
                  <a:cubicBezTo>
                    <a:pt x="70" y="58"/>
                    <a:pt x="73" y="54"/>
                    <a:pt x="76" y="51"/>
                  </a:cubicBezTo>
                  <a:cubicBezTo>
                    <a:pt x="79" y="48"/>
                    <a:pt x="89" y="47"/>
                    <a:pt x="100" y="43"/>
                  </a:cubicBezTo>
                  <a:cubicBezTo>
                    <a:pt x="110" y="40"/>
                    <a:pt x="108" y="35"/>
                    <a:pt x="111" y="32"/>
                  </a:cubicBezTo>
                  <a:cubicBezTo>
                    <a:pt x="113" y="30"/>
                    <a:pt x="116" y="30"/>
                    <a:pt x="120" y="28"/>
                  </a:cubicBezTo>
                  <a:cubicBezTo>
                    <a:pt x="115" y="18"/>
                    <a:pt x="109" y="6"/>
                    <a:pt x="106" y="0"/>
                  </a:cubicBezTo>
                  <a:cubicBezTo>
                    <a:pt x="101" y="1"/>
                    <a:pt x="97" y="3"/>
                    <a:pt x="95" y="3"/>
                  </a:cubicBezTo>
                  <a:close/>
                  <a:moveTo>
                    <a:pt x="123" y="78"/>
                  </a:moveTo>
                  <a:cubicBezTo>
                    <a:pt x="127" y="82"/>
                    <a:pt x="134" y="77"/>
                    <a:pt x="134" y="76"/>
                  </a:cubicBezTo>
                  <a:cubicBezTo>
                    <a:pt x="135" y="74"/>
                    <a:pt x="119" y="73"/>
                    <a:pt x="123" y="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7" name="Freeform 148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8" name="Freeform 149"/>
            <p:cNvSpPr>
              <a:spLocks noEditPoints="1"/>
            </p:cNvSpPr>
            <p:nvPr/>
          </p:nvSpPr>
          <p:spPr bwMode="auto">
            <a:xfrm>
              <a:off x="7675563" y="3378200"/>
              <a:ext cx="174625" cy="125413"/>
            </a:xfrm>
            <a:custGeom>
              <a:avLst/>
              <a:gdLst/>
              <a:ahLst/>
              <a:cxnLst>
                <a:cxn ang="0">
                  <a:pos x="1" y="3"/>
                </a:cxn>
                <a:cxn ang="0">
                  <a:pos x="15" y="19"/>
                </a:cxn>
                <a:cxn ang="0">
                  <a:pos x="1" y="3"/>
                </a:cxn>
                <a:cxn ang="0">
                  <a:pos x="22" y="17"/>
                </a:cxn>
                <a:cxn ang="0">
                  <a:pos x="32" y="24"/>
                </a:cxn>
                <a:cxn ang="0">
                  <a:pos x="22" y="17"/>
                </a:cxn>
                <a:cxn ang="0">
                  <a:pos x="60" y="37"/>
                </a:cxn>
                <a:cxn ang="0">
                  <a:pos x="44" y="28"/>
                </a:cxn>
                <a:cxn ang="0">
                  <a:pos x="60" y="37"/>
                </a:cxn>
                <a:cxn ang="0">
                  <a:pos x="58" y="47"/>
                </a:cxn>
                <a:cxn ang="0">
                  <a:pos x="69" y="54"/>
                </a:cxn>
                <a:cxn ang="0">
                  <a:pos x="58" y="47"/>
                </a:cxn>
                <a:cxn ang="0">
                  <a:pos x="78" y="58"/>
                </a:cxn>
                <a:cxn ang="0">
                  <a:pos x="89" y="63"/>
                </a:cxn>
                <a:cxn ang="0">
                  <a:pos x="78" y="58"/>
                </a:cxn>
                <a:cxn ang="0">
                  <a:pos x="70" y="36"/>
                </a:cxn>
                <a:cxn ang="0">
                  <a:pos x="79" y="51"/>
                </a:cxn>
                <a:cxn ang="0">
                  <a:pos x="70" y="36"/>
                </a:cxn>
              </a:cxnLst>
              <a:rect l="0" t="0" r="r" b="b"/>
              <a:pathLst>
                <a:path w="92" h="66">
                  <a:moveTo>
                    <a:pt x="1" y="3"/>
                  </a:moveTo>
                  <a:cubicBezTo>
                    <a:pt x="0" y="6"/>
                    <a:pt x="11" y="21"/>
                    <a:pt x="15" y="19"/>
                  </a:cubicBezTo>
                  <a:cubicBezTo>
                    <a:pt x="22" y="14"/>
                    <a:pt x="2" y="0"/>
                    <a:pt x="1" y="3"/>
                  </a:cubicBezTo>
                  <a:close/>
                  <a:moveTo>
                    <a:pt x="22" y="17"/>
                  </a:moveTo>
                  <a:cubicBezTo>
                    <a:pt x="22" y="18"/>
                    <a:pt x="30" y="26"/>
                    <a:pt x="32" y="24"/>
                  </a:cubicBezTo>
                  <a:cubicBezTo>
                    <a:pt x="34" y="23"/>
                    <a:pt x="23" y="14"/>
                    <a:pt x="22" y="17"/>
                  </a:cubicBezTo>
                  <a:close/>
                  <a:moveTo>
                    <a:pt x="60" y="37"/>
                  </a:moveTo>
                  <a:cubicBezTo>
                    <a:pt x="63" y="35"/>
                    <a:pt x="44" y="25"/>
                    <a:pt x="44" y="28"/>
                  </a:cubicBezTo>
                  <a:cubicBezTo>
                    <a:pt x="44" y="31"/>
                    <a:pt x="57" y="38"/>
                    <a:pt x="60" y="37"/>
                  </a:cubicBezTo>
                  <a:close/>
                  <a:moveTo>
                    <a:pt x="58" y="47"/>
                  </a:moveTo>
                  <a:cubicBezTo>
                    <a:pt x="59" y="52"/>
                    <a:pt x="66" y="55"/>
                    <a:pt x="69" y="54"/>
                  </a:cubicBezTo>
                  <a:cubicBezTo>
                    <a:pt x="72" y="52"/>
                    <a:pt x="57" y="42"/>
                    <a:pt x="58" y="47"/>
                  </a:cubicBezTo>
                  <a:close/>
                  <a:moveTo>
                    <a:pt x="78" y="58"/>
                  </a:moveTo>
                  <a:cubicBezTo>
                    <a:pt x="79" y="60"/>
                    <a:pt x="85" y="66"/>
                    <a:pt x="89" y="63"/>
                  </a:cubicBezTo>
                  <a:cubicBezTo>
                    <a:pt x="92" y="61"/>
                    <a:pt x="78" y="56"/>
                    <a:pt x="78" y="58"/>
                  </a:cubicBezTo>
                  <a:close/>
                  <a:moveTo>
                    <a:pt x="70" y="36"/>
                  </a:moveTo>
                  <a:cubicBezTo>
                    <a:pt x="67" y="42"/>
                    <a:pt x="77" y="51"/>
                    <a:pt x="79" y="51"/>
                  </a:cubicBezTo>
                  <a:cubicBezTo>
                    <a:pt x="80" y="52"/>
                    <a:pt x="72" y="32"/>
                    <a:pt x="70" y="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49" name="Freeform 150"/>
            <p:cNvSpPr>
              <a:spLocks noEditPoints="1"/>
            </p:cNvSpPr>
            <p:nvPr/>
          </p:nvSpPr>
          <p:spPr bwMode="auto">
            <a:xfrm>
              <a:off x="6769100" y="3492500"/>
              <a:ext cx="884238" cy="787400"/>
            </a:xfrm>
            <a:custGeom>
              <a:avLst/>
              <a:gdLst/>
              <a:ahLst/>
              <a:cxnLst>
                <a:cxn ang="0">
                  <a:pos x="457" y="180"/>
                </a:cxn>
                <a:cxn ang="0">
                  <a:pos x="438" y="160"/>
                </a:cxn>
                <a:cxn ang="0">
                  <a:pos x="424" y="139"/>
                </a:cxn>
                <a:cxn ang="0">
                  <a:pos x="410" y="124"/>
                </a:cxn>
                <a:cxn ang="0">
                  <a:pos x="378" y="93"/>
                </a:cxn>
                <a:cxn ang="0">
                  <a:pos x="367" y="53"/>
                </a:cxn>
                <a:cxn ang="0">
                  <a:pos x="347" y="33"/>
                </a:cxn>
                <a:cxn ang="0">
                  <a:pos x="329" y="10"/>
                </a:cxn>
                <a:cxn ang="0">
                  <a:pos x="324" y="51"/>
                </a:cxn>
                <a:cxn ang="0">
                  <a:pos x="297" y="76"/>
                </a:cxn>
                <a:cxn ang="0">
                  <a:pos x="265" y="59"/>
                </a:cxn>
                <a:cxn ang="0">
                  <a:pos x="259" y="35"/>
                </a:cxn>
                <a:cxn ang="0">
                  <a:pos x="268" y="17"/>
                </a:cxn>
                <a:cxn ang="0">
                  <a:pos x="251" y="19"/>
                </a:cxn>
                <a:cxn ang="0">
                  <a:pos x="222" y="13"/>
                </a:cxn>
                <a:cxn ang="0">
                  <a:pos x="194" y="32"/>
                </a:cxn>
                <a:cxn ang="0">
                  <a:pos x="184" y="51"/>
                </a:cxn>
                <a:cxn ang="0">
                  <a:pos x="167" y="44"/>
                </a:cxn>
                <a:cxn ang="0">
                  <a:pos x="147" y="46"/>
                </a:cxn>
                <a:cxn ang="0">
                  <a:pos x="131" y="55"/>
                </a:cxn>
                <a:cxn ang="0">
                  <a:pos x="123" y="73"/>
                </a:cxn>
                <a:cxn ang="0">
                  <a:pos x="106" y="75"/>
                </a:cxn>
                <a:cxn ang="0">
                  <a:pos x="69" y="110"/>
                </a:cxn>
                <a:cxn ang="0">
                  <a:pos x="34" y="121"/>
                </a:cxn>
                <a:cxn ang="0">
                  <a:pos x="13" y="130"/>
                </a:cxn>
                <a:cxn ang="0">
                  <a:pos x="6" y="169"/>
                </a:cxn>
                <a:cxn ang="0">
                  <a:pos x="9" y="187"/>
                </a:cxn>
                <a:cxn ang="0">
                  <a:pos x="22" y="227"/>
                </a:cxn>
                <a:cxn ang="0">
                  <a:pos x="23" y="277"/>
                </a:cxn>
                <a:cxn ang="0">
                  <a:pos x="56" y="294"/>
                </a:cxn>
                <a:cxn ang="0">
                  <a:pos x="104" y="280"/>
                </a:cxn>
                <a:cxn ang="0">
                  <a:pos x="157" y="260"/>
                </a:cxn>
                <a:cxn ang="0">
                  <a:pos x="219" y="256"/>
                </a:cxn>
                <a:cxn ang="0">
                  <a:pos x="240" y="268"/>
                </a:cxn>
                <a:cxn ang="0">
                  <a:pos x="262" y="287"/>
                </a:cxn>
                <a:cxn ang="0">
                  <a:pos x="278" y="285"/>
                </a:cxn>
                <a:cxn ang="0">
                  <a:pos x="288" y="289"/>
                </a:cxn>
                <a:cxn ang="0">
                  <a:pos x="304" y="317"/>
                </a:cxn>
                <a:cxn ang="0">
                  <a:pos x="344" y="344"/>
                </a:cxn>
                <a:cxn ang="0">
                  <a:pos x="365" y="341"/>
                </a:cxn>
                <a:cxn ang="0">
                  <a:pos x="379" y="348"/>
                </a:cxn>
                <a:cxn ang="0">
                  <a:pos x="419" y="330"/>
                </a:cxn>
                <a:cxn ang="0">
                  <a:pos x="443" y="266"/>
                </a:cxn>
                <a:cxn ang="0">
                  <a:pos x="458" y="228"/>
                </a:cxn>
                <a:cxn ang="0">
                  <a:pos x="210" y="11"/>
                </a:cxn>
                <a:cxn ang="0">
                  <a:pos x="266" y="307"/>
                </a:cxn>
                <a:cxn ang="0">
                  <a:pos x="379" y="376"/>
                </a:cxn>
                <a:cxn ang="0">
                  <a:pos x="380" y="411"/>
                </a:cxn>
                <a:cxn ang="0">
                  <a:pos x="395" y="402"/>
                </a:cxn>
                <a:cxn ang="0">
                  <a:pos x="379" y="376"/>
                </a:cxn>
              </a:cxnLst>
              <a:rect l="0" t="0" r="r" b="b"/>
              <a:pathLst>
                <a:path w="463" h="412">
                  <a:moveTo>
                    <a:pt x="460" y="207"/>
                  </a:moveTo>
                  <a:cubicBezTo>
                    <a:pt x="462" y="205"/>
                    <a:pt x="459" y="197"/>
                    <a:pt x="457" y="198"/>
                  </a:cubicBezTo>
                  <a:cubicBezTo>
                    <a:pt x="456" y="200"/>
                    <a:pt x="456" y="186"/>
                    <a:pt x="457" y="180"/>
                  </a:cubicBezTo>
                  <a:cubicBezTo>
                    <a:pt x="458" y="173"/>
                    <a:pt x="457" y="174"/>
                    <a:pt x="454" y="177"/>
                  </a:cubicBezTo>
                  <a:cubicBezTo>
                    <a:pt x="451" y="181"/>
                    <a:pt x="447" y="171"/>
                    <a:pt x="447" y="169"/>
                  </a:cubicBezTo>
                  <a:cubicBezTo>
                    <a:pt x="446" y="166"/>
                    <a:pt x="442" y="159"/>
                    <a:pt x="438" y="160"/>
                  </a:cubicBezTo>
                  <a:cubicBezTo>
                    <a:pt x="434" y="161"/>
                    <a:pt x="436" y="154"/>
                    <a:pt x="432" y="155"/>
                  </a:cubicBezTo>
                  <a:cubicBezTo>
                    <a:pt x="428" y="156"/>
                    <a:pt x="428" y="149"/>
                    <a:pt x="428" y="143"/>
                  </a:cubicBezTo>
                  <a:cubicBezTo>
                    <a:pt x="429" y="137"/>
                    <a:pt x="426" y="142"/>
                    <a:pt x="424" y="139"/>
                  </a:cubicBezTo>
                  <a:cubicBezTo>
                    <a:pt x="422" y="137"/>
                    <a:pt x="420" y="139"/>
                    <a:pt x="417" y="140"/>
                  </a:cubicBezTo>
                  <a:cubicBezTo>
                    <a:pt x="415" y="141"/>
                    <a:pt x="414" y="135"/>
                    <a:pt x="415" y="132"/>
                  </a:cubicBezTo>
                  <a:cubicBezTo>
                    <a:pt x="415" y="130"/>
                    <a:pt x="414" y="127"/>
                    <a:pt x="410" y="124"/>
                  </a:cubicBezTo>
                  <a:cubicBezTo>
                    <a:pt x="407" y="121"/>
                    <a:pt x="406" y="119"/>
                    <a:pt x="407" y="116"/>
                  </a:cubicBezTo>
                  <a:cubicBezTo>
                    <a:pt x="407" y="112"/>
                    <a:pt x="385" y="101"/>
                    <a:pt x="381" y="100"/>
                  </a:cubicBezTo>
                  <a:cubicBezTo>
                    <a:pt x="376" y="99"/>
                    <a:pt x="380" y="94"/>
                    <a:pt x="378" y="93"/>
                  </a:cubicBezTo>
                  <a:cubicBezTo>
                    <a:pt x="376" y="91"/>
                    <a:pt x="375" y="84"/>
                    <a:pt x="375" y="79"/>
                  </a:cubicBezTo>
                  <a:cubicBezTo>
                    <a:pt x="375" y="73"/>
                    <a:pt x="368" y="72"/>
                    <a:pt x="368" y="67"/>
                  </a:cubicBezTo>
                  <a:cubicBezTo>
                    <a:pt x="369" y="63"/>
                    <a:pt x="366" y="58"/>
                    <a:pt x="367" y="53"/>
                  </a:cubicBezTo>
                  <a:cubicBezTo>
                    <a:pt x="367" y="48"/>
                    <a:pt x="360" y="47"/>
                    <a:pt x="359" y="44"/>
                  </a:cubicBezTo>
                  <a:cubicBezTo>
                    <a:pt x="359" y="42"/>
                    <a:pt x="355" y="44"/>
                    <a:pt x="351" y="45"/>
                  </a:cubicBezTo>
                  <a:cubicBezTo>
                    <a:pt x="346" y="45"/>
                    <a:pt x="347" y="39"/>
                    <a:pt x="347" y="33"/>
                  </a:cubicBezTo>
                  <a:cubicBezTo>
                    <a:pt x="348" y="28"/>
                    <a:pt x="345" y="18"/>
                    <a:pt x="342" y="15"/>
                  </a:cubicBezTo>
                  <a:cubicBezTo>
                    <a:pt x="338" y="13"/>
                    <a:pt x="338" y="3"/>
                    <a:pt x="336" y="2"/>
                  </a:cubicBezTo>
                  <a:cubicBezTo>
                    <a:pt x="335" y="0"/>
                    <a:pt x="329" y="7"/>
                    <a:pt x="329" y="10"/>
                  </a:cubicBezTo>
                  <a:cubicBezTo>
                    <a:pt x="329" y="13"/>
                    <a:pt x="329" y="17"/>
                    <a:pt x="326" y="19"/>
                  </a:cubicBezTo>
                  <a:cubicBezTo>
                    <a:pt x="324" y="21"/>
                    <a:pt x="328" y="29"/>
                    <a:pt x="325" y="31"/>
                  </a:cubicBezTo>
                  <a:cubicBezTo>
                    <a:pt x="322" y="34"/>
                    <a:pt x="325" y="45"/>
                    <a:pt x="324" y="51"/>
                  </a:cubicBezTo>
                  <a:cubicBezTo>
                    <a:pt x="323" y="58"/>
                    <a:pt x="323" y="64"/>
                    <a:pt x="320" y="69"/>
                  </a:cubicBezTo>
                  <a:cubicBezTo>
                    <a:pt x="317" y="73"/>
                    <a:pt x="317" y="80"/>
                    <a:pt x="311" y="82"/>
                  </a:cubicBezTo>
                  <a:cubicBezTo>
                    <a:pt x="305" y="84"/>
                    <a:pt x="297" y="79"/>
                    <a:pt x="297" y="76"/>
                  </a:cubicBezTo>
                  <a:cubicBezTo>
                    <a:pt x="297" y="73"/>
                    <a:pt x="291" y="71"/>
                    <a:pt x="287" y="71"/>
                  </a:cubicBezTo>
                  <a:cubicBezTo>
                    <a:pt x="284" y="72"/>
                    <a:pt x="282" y="67"/>
                    <a:pt x="276" y="63"/>
                  </a:cubicBezTo>
                  <a:cubicBezTo>
                    <a:pt x="271" y="58"/>
                    <a:pt x="266" y="64"/>
                    <a:pt x="265" y="59"/>
                  </a:cubicBezTo>
                  <a:cubicBezTo>
                    <a:pt x="263" y="54"/>
                    <a:pt x="261" y="53"/>
                    <a:pt x="257" y="50"/>
                  </a:cubicBezTo>
                  <a:cubicBezTo>
                    <a:pt x="253" y="47"/>
                    <a:pt x="254" y="47"/>
                    <a:pt x="258" y="45"/>
                  </a:cubicBezTo>
                  <a:cubicBezTo>
                    <a:pt x="262" y="42"/>
                    <a:pt x="261" y="38"/>
                    <a:pt x="259" y="35"/>
                  </a:cubicBezTo>
                  <a:cubicBezTo>
                    <a:pt x="257" y="32"/>
                    <a:pt x="261" y="33"/>
                    <a:pt x="266" y="30"/>
                  </a:cubicBezTo>
                  <a:cubicBezTo>
                    <a:pt x="271" y="27"/>
                    <a:pt x="266" y="24"/>
                    <a:pt x="270" y="22"/>
                  </a:cubicBezTo>
                  <a:cubicBezTo>
                    <a:pt x="274" y="21"/>
                    <a:pt x="272" y="18"/>
                    <a:pt x="268" y="17"/>
                  </a:cubicBezTo>
                  <a:cubicBezTo>
                    <a:pt x="264" y="16"/>
                    <a:pt x="265" y="21"/>
                    <a:pt x="263" y="21"/>
                  </a:cubicBezTo>
                  <a:cubicBezTo>
                    <a:pt x="262" y="22"/>
                    <a:pt x="260" y="15"/>
                    <a:pt x="259" y="15"/>
                  </a:cubicBezTo>
                  <a:cubicBezTo>
                    <a:pt x="258" y="16"/>
                    <a:pt x="253" y="22"/>
                    <a:pt x="251" y="19"/>
                  </a:cubicBezTo>
                  <a:cubicBezTo>
                    <a:pt x="248" y="16"/>
                    <a:pt x="234" y="13"/>
                    <a:pt x="229" y="12"/>
                  </a:cubicBezTo>
                  <a:cubicBezTo>
                    <a:pt x="223" y="11"/>
                    <a:pt x="221" y="4"/>
                    <a:pt x="218" y="6"/>
                  </a:cubicBezTo>
                  <a:cubicBezTo>
                    <a:pt x="215" y="7"/>
                    <a:pt x="219" y="9"/>
                    <a:pt x="222" y="13"/>
                  </a:cubicBezTo>
                  <a:cubicBezTo>
                    <a:pt x="226" y="17"/>
                    <a:pt x="210" y="20"/>
                    <a:pt x="205" y="18"/>
                  </a:cubicBezTo>
                  <a:cubicBezTo>
                    <a:pt x="200" y="17"/>
                    <a:pt x="206" y="22"/>
                    <a:pt x="202" y="22"/>
                  </a:cubicBezTo>
                  <a:cubicBezTo>
                    <a:pt x="198" y="21"/>
                    <a:pt x="197" y="28"/>
                    <a:pt x="194" y="32"/>
                  </a:cubicBezTo>
                  <a:cubicBezTo>
                    <a:pt x="191" y="35"/>
                    <a:pt x="193" y="38"/>
                    <a:pt x="189" y="40"/>
                  </a:cubicBezTo>
                  <a:cubicBezTo>
                    <a:pt x="186" y="42"/>
                    <a:pt x="186" y="45"/>
                    <a:pt x="190" y="50"/>
                  </a:cubicBezTo>
                  <a:cubicBezTo>
                    <a:pt x="194" y="54"/>
                    <a:pt x="188" y="55"/>
                    <a:pt x="184" y="51"/>
                  </a:cubicBezTo>
                  <a:cubicBezTo>
                    <a:pt x="180" y="47"/>
                    <a:pt x="177" y="47"/>
                    <a:pt x="177" y="51"/>
                  </a:cubicBezTo>
                  <a:cubicBezTo>
                    <a:pt x="177" y="56"/>
                    <a:pt x="172" y="54"/>
                    <a:pt x="173" y="49"/>
                  </a:cubicBezTo>
                  <a:cubicBezTo>
                    <a:pt x="174" y="44"/>
                    <a:pt x="168" y="46"/>
                    <a:pt x="167" y="44"/>
                  </a:cubicBezTo>
                  <a:cubicBezTo>
                    <a:pt x="166" y="41"/>
                    <a:pt x="161" y="36"/>
                    <a:pt x="157" y="37"/>
                  </a:cubicBezTo>
                  <a:cubicBezTo>
                    <a:pt x="154" y="37"/>
                    <a:pt x="154" y="40"/>
                    <a:pt x="151" y="40"/>
                  </a:cubicBezTo>
                  <a:cubicBezTo>
                    <a:pt x="148" y="40"/>
                    <a:pt x="147" y="42"/>
                    <a:pt x="147" y="46"/>
                  </a:cubicBezTo>
                  <a:cubicBezTo>
                    <a:pt x="148" y="49"/>
                    <a:pt x="142" y="45"/>
                    <a:pt x="139" y="46"/>
                  </a:cubicBezTo>
                  <a:cubicBezTo>
                    <a:pt x="135" y="46"/>
                    <a:pt x="139" y="51"/>
                    <a:pt x="137" y="51"/>
                  </a:cubicBezTo>
                  <a:cubicBezTo>
                    <a:pt x="135" y="51"/>
                    <a:pt x="135" y="55"/>
                    <a:pt x="131" y="55"/>
                  </a:cubicBezTo>
                  <a:cubicBezTo>
                    <a:pt x="128" y="55"/>
                    <a:pt x="129" y="62"/>
                    <a:pt x="129" y="66"/>
                  </a:cubicBezTo>
                  <a:cubicBezTo>
                    <a:pt x="130" y="69"/>
                    <a:pt x="124" y="64"/>
                    <a:pt x="121" y="65"/>
                  </a:cubicBezTo>
                  <a:cubicBezTo>
                    <a:pt x="118" y="66"/>
                    <a:pt x="122" y="69"/>
                    <a:pt x="123" y="73"/>
                  </a:cubicBezTo>
                  <a:cubicBezTo>
                    <a:pt x="124" y="78"/>
                    <a:pt x="121" y="77"/>
                    <a:pt x="119" y="79"/>
                  </a:cubicBezTo>
                  <a:cubicBezTo>
                    <a:pt x="117" y="81"/>
                    <a:pt x="115" y="74"/>
                    <a:pt x="115" y="71"/>
                  </a:cubicBezTo>
                  <a:cubicBezTo>
                    <a:pt x="115" y="67"/>
                    <a:pt x="110" y="70"/>
                    <a:pt x="106" y="75"/>
                  </a:cubicBezTo>
                  <a:cubicBezTo>
                    <a:pt x="101" y="80"/>
                    <a:pt x="107" y="87"/>
                    <a:pt x="105" y="88"/>
                  </a:cubicBezTo>
                  <a:cubicBezTo>
                    <a:pt x="103" y="90"/>
                    <a:pt x="94" y="98"/>
                    <a:pt x="89" y="104"/>
                  </a:cubicBezTo>
                  <a:cubicBezTo>
                    <a:pt x="84" y="111"/>
                    <a:pt x="73" y="107"/>
                    <a:pt x="69" y="110"/>
                  </a:cubicBezTo>
                  <a:cubicBezTo>
                    <a:pt x="66" y="113"/>
                    <a:pt x="62" y="111"/>
                    <a:pt x="58" y="113"/>
                  </a:cubicBezTo>
                  <a:cubicBezTo>
                    <a:pt x="55" y="116"/>
                    <a:pt x="48" y="121"/>
                    <a:pt x="48" y="118"/>
                  </a:cubicBezTo>
                  <a:cubicBezTo>
                    <a:pt x="47" y="115"/>
                    <a:pt x="38" y="117"/>
                    <a:pt x="34" y="121"/>
                  </a:cubicBezTo>
                  <a:cubicBezTo>
                    <a:pt x="30" y="125"/>
                    <a:pt x="24" y="129"/>
                    <a:pt x="20" y="129"/>
                  </a:cubicBezTo>
                  <a:cubicBezTo>
                    <a:pt x="16" y="129"/>
                    <a:pt x="16" y="136"/>
                    <a:pt x="14" y="137"/>
                  </a:cubicBezTo>
                  <a:cubicBezTo>
                    <a:pt x="12" y="139"/>
                    <a:pt x="13" y="132"/>
                    <a:pt x="13" y="130"/>
                  </a:cubicBezTo>
                  <a:cubicBezTo>
                    <a:pt x="13" y="129"/>
                    <a:pt x="9" y="133"/>
                    <a:pt x="7" y="139"/>
                  </a:cubicBezTo>
                  <a:cubicBezTo>
                    <a:pt x="5" y="144"/>
                    <a:pt x="11" y="146"/>
                    <a:pt x="8" y="151"/>
                  </a:cubicBezTo>
                  <a:cubicBezTo>
                    <a:pt x="4" y="157"/>
                    <a:pt x="0" y="162"/>
                    <a:pt x="6" y="169"/>
                  </a:cubicBezTo>
                  <a:cubicBezTo>
                    <a:pt x="11" y="176"/>
                    <a:pt x="14" y="181"/>
                    <a:pt x="12" y="184"/>
                  </a:cubicBezTo>
                  <a:cubicBezTo>
                    <a:pt x="10" y="188"/>
                    <a:pt x="7" y="177"/>
                    <a:pt x="5" y="179"/>
                  </a:cubicBezTo>
                  <a:cubicBezTo>
                    <a:pt x="4" y="180"/>
                    <a:pt x="10" y="184"/>
                    <a:pt x="9" y="187"/>
                  </a:cubicBezTo>
                  <a:cubicBezTo>
                    <a:pt x="7" y="189"/>
                    <a:pt x="2" y="178"/>
                    <a:pt x="1" y="181"/>
                  </a:cubicBezTo>
                  <a:cubicBezTo>
                    <a:pt x="0" y="183"/>
                    <a:pt x="12" y="200"/>
                    <a:pt x="12" y="206"/>
                  </a:cubicBezTo>
                  <a:cubicBezTo>
                    <a:pt x="12" y="212"/>
                    <a:pt x="22" y="218"/>
                    <a:pt x="22" y="227"/>
                  </a:cubicBezTo>
                  <a:cubicBezTo>
                    <a:pt x="21" y="236"/>
                    <a:pt x="30" y="251"/>
                    <a:pt x="32" y="253"/>
                  </a:cubicBezTo>
                  <a:cubicBezTo>
                    <a:pt x="33" y="255"/>
                    <a:pt x="28" y="261"/>
                    <a:pt x="29" y="268"/>
                  </a:cubicBezTo>
                  <a:cubicBezTo>
                    <a:pt x="30" y="275"/>
                    <a:pt x="27" y="277"/>
                    <a:pt x="23" y="277"/>
                  </a:cubicBezTo>
                  <a:cubicBezTo>
                    <a:pt x="18" y="277"/>
                    <a:pt x="21" y="284"/>
                    <a:pt x="26" y="285"/>
                  </a:cubicBezTo>
                  <a:cubicBezTo>
                    <a:pt x="30" y="285"/>
                    <a:pt x="29" y="289"/>
                    <a:pt x="34" y="292"/>
                  </a:cubicBezTo>
                  <a:cubicBezTo>
                    <a:pt x="39" y="296"/>
                    <a:pt x="52" y="294"/>
                    <a:pt x="56" y="294"/>
                  </a:cubicBezTo>
                  <a:cubicBezTo>
                    <a:pt x="60" y="294"/>
                    <a:pt x="61" y="288"/>
                    <a:pt x="67" y="288"/>
                  </a:cubicBezTo>
                  <a:cubicBezTo>
                    <a:pt x="73" y="287"/>
                    <a:pt x="72" y="286"/>
                    <a:pt x="75" y="282"/>
                  </a:cubicBezTo>
                  <a:cubicBezTo>
                    <a:pt x="78" y="279"/>
                    <a:pt x="91" y="280"/>
                    <a:pt x="104" y="280"/>
                  </a:cubicBezTo>
                  <a:cubicBezTo>
                    <a:pt x="117" y="281"/>
                    <a:pt x="123" y="277"/>
                    <a:pt x="125" y="272"/>
                  </a:cubicBezTo>
                  <a:cubicBezTo>
                    <a:pt x="127" y="267"/>
                    <a:pt x="136" y="267"/>
                    <a:pt x="140" y="263"/>
                  </a:cubicBezTo>
                  <a:cubicBezTo>
                    <a:pt x="144" y="260"/>
                    <a:pt x="147" y="259"/>
                    <a:pt x="157" y="260"/>
                  </a:cubicBezTo>
                  <a:cubicBezTo>
                    <a:pt x="167" y="260"/>
                    <a:pt x="176" y="255"/>
                    <a:pt x="182" y="253"/>
                  </a:cubicBezTo>
                  <a:cubicBezTo>
                    <a:pt x="188" y="250"/>
                    <a:pt x="200" y="251"/>
                    <a:pt x="206" y="250"/>
                  </a:cubicBezTo>
                  <a:cubicBezTo>
                    <a:pt x="212" y="248"/>
                    <a:pt x="213" y="257"/>
                    <a:pt x="219" y="256"/>
                  </a:cubicBezTo>
                  <a:cubicBezTo>
                    <a:pt x="226" y="256"/>
                    <a:pt x="229" y="258"/>
                    <a:pt x="233" y="258"/>
                  </a:cubicBezTo>
                  <a:cubicBezTo>
                    <a:pt x="236" y="258"/>
                    <a:pt x="236" y="261"/>
                    <a:pt x="239" y="261"/>
                  </a:cubicBezTo>
                  <a:cubicBezTo>
                    <a:pt x="243" y="262"/>
                    <a:pt x="242" y="265"/>
                    <a:pt x="240" y="268"/>
                  </a:cubicBezTo>
                  <a:cubicBezTo>
                    <a:pt x="238" y="272"/>
                    <a:pt x="245" y="271"/>
                    <a:pt x="250" y="278"/>
                  </a:cubicBezTo>
                  <a:cubicBezTo>
                    <a:pt x="255" y="284"/>
                    <a:pt x="250" y="285"/>
                    <a:pt x="253" y="290"/>
                  </a:cubicBezTo>
                  <a:cubicBezTo>
                    <a:pt x="255" y="295"/>
                    <a:pt x="257" y="294"/>
                    <a:pt x="262" y="287"/>
                  </a:cubicBezTo>
                  <a:cubicBezTo>
                    <a:pt x="267" y="280"/>
                    <a:pt x="272" y="285"/>
                    <a:pt x="273" y="279"/>
                  </a:cubicBezTo>
                  <a:cubicBezTo>
                    <a:pt x="274" y="273"/>
                    <a:pt x="279" y="266"/>
                    <a:pt x="283" y="269"/>
                  </a:cubicBezTo>
                  <a:cubicBezTo>
                    <a:pt x="286" y="272"/>
                    <a:pt x="280" y="273"/>
                    <a:pt x="278" y="285"/>
                  </a:cubicBezTo>
                  <a:cubicBezTo>
                    <a:pt x="276" y="296"/>
                    <a:pt x="272" y="290"/>
                    <a:pt x="271" y="293"/>
                  </a:cubicBezTo>
                  <a:cubicBezTo>
                    <a:pt x="270" y="297"/>
                    <a:pt x="281" y="298"/>
                    <a:pt x="281" y="292"/>
                  </a:cubicBezTo>
                  <a:cubicBezTo>
                    <a:pt x="281" y="286"/>
                    <a:pt x="283" y="284"/>
                    <a:pt x="288" y="289"/>
                  </a:cubicBezTo>
                  <a:cubicBezTo>
                    <a:pt x="292" y="295"/>
                    <a:pt x="285" y="299"/>
                    <a:pt x="286" y="302"/>
                  </a:cubicBezTo>
                  <a:cubicBezTo>
                    <a:pt x="287" y="304"/>
                    <a:pt x="292" y="301"/>
                    <a:pt x="294" y="301"/>
                  </a:cubicBezTo>
                  <a:cubicBezTo>
                    <a:pt x="299" y="301"/>
                    <a:pt x="305" y="311"/>
                    <a:pt x="304" y="317"/>
                  </a:cubicBezTo>
                  <a:cubicBezTo>
                    <a:pt x="303" y="322"/>
                    <a:pt x="301" y="327"/>
                    <a:pt x="310" y="331"/>
                  </a:cubicBezTo>
                  <a:cubicBezTo>
                    <a:pt x="318" y="335"/>
                    <a:pt x="315" y="336"/>
                    <a:pt x="321" y="336"/>
                  </a:cubicBezTo>
                  <a:cubicBezTo>
                    <a:pt x="328" y="336"/>
                    <a:pt x="341" y="341"/>
                    <a:pt x="344" y="344"/>
                  </a:cubicBezTo>
                  <a:cubicBezTo>
                    <a:pt x="348" y="347"/>
                    <a:pt x="357" y="342"/>
                    <a:pt x="358" y="336"/>
                  </a:cubicBezTo>
                  <a:cubicBezTo>
                    <a:pt x="360" y="330"/>
                    <a:pt x="367" y="336"/>
                    <a:pt x="363" y="338"/>
                  </a:cubicBezTo>
                  <a:cubicBezTo>
                    <a:pt x="360" y="340"/>
                    <a:pt x="365" y="344"/>
                    <a:pt x="365" y="341"/>
                  </a:cubicBezTo>
                  <a:cubicBezTo>
                    <a:pt x="365" y="338"/>
                    <a:pt x="367" y="335"/>
                    <a:pt x="368" y="339"/>
                  </a:cubicBezTo>
                  <a:cubicBezTo>
                    <a:pt x="369" y="343"/>
                    <a:pt x="374" y="343"/>
                    <a:pt x="376" y="346"/>
                  </a:cubicBezTo>
                  <a:cubicBezTo>
                    <a:pt x="377" y="349"/>
                    <a:pt x="379" y="351"/>
                    <a:pt x="379" y="348"/>
                  </a:cubicBezTo>
                  <a:cubicBezTo>
                    <a:pt x="379" y="346"/>
                    <a:pt x="380" y="344"/>
                    <a:pt x="384" y="342"/>
                  </a:cubicBezTo>
                  <a:cubicBezTo>
                    <a:pt x="388" y="341"/>
                    <a:pt x="391" y="338"/>
                    <a:pt x="395" y="334"/>
                  </a:cubicBezTo>
                  <a:cubicBezTo>
                    <a:pt x="399" y="331"/>
                    <a:pt x="417" y="330"/>
                    <a:pt x="419" y="330"/>
                  </a:cubicBezTo>
                  <a:cubicBezTo>
                    <a:pt x="420" y="330"/>
                    <a:pt x="421" y="315"/>
                    <a:pt x="422" y="307"/>
                  </a:cubicBezTo>
                  <a:cubicBezTo>
                    <a:pt x="423" y="300"/>
                    <a:pt x="430" y="298"/>
                    <a:pt x="431" y="290"/>
                  </a:cubicBezTo>
                  <a:cubicBezTo>
                    <a:pt x="432" y="282"/>
                    <a:pt x="441" y="267"/>
                    <a:pt x="443" y="266"/>
                  </a:cubicBezTo>
                  <a:cubicBezTo>
                    <a:pt x="445" y="265"/>
                    <a:pt x="449" y="263"/>
                    <a:pt x="450" y="258"/>
                  </a:cubicBezTo>
                  <a:cubicBezTo>
                    <a:pt x="450" y="253"/>
                    <a:pt x="456" y="248"/>
                    <a:pt x="456" y="242"/>
                  </a:cubicBezTo>
                  <a:cubicBezTo>
                    <a:pt x="456" y="237"/>
                    <a:pt x="459" y="230"/>
                    <a:pt x="458" y="228"/>
                  </a:cubicBezTo>
                  <a:cubicBezTo>
                    <a:pt x="458" y="226"/>
                    <a:pt x="456" y="221"/>
                    <a:pt x="460" y="217"/>
                  </a:cubicBezTo>
                  <a:cubicBezTo>
                    <a:pt x="463" y="213"/>
                    <a:pt x="458" y="208"/>
                    <a:pt x="460" y="207"/>
                  </a:cubicBezTo>
                  <a:close/>
                  <a:moveTo>
                    <a:pt x="210" y="11"/>
                  </a:moveTo>
                  <a:cubicBezTo>
                    <a:pt x="209" y="8"/>
                    <a:pt x="191" y="11"/>
                    <a:pt x="195" y="14"/>
                  </a:cubicBezTo>
                  <a:cubicBezTo>
                    <a:pt x="198" y="16"/>
                    <a:pt x="210" y="14"/>
                    <a:pt x="210" y="11"/>
                  </a:cubicBezTo>
                  <a:close/>
                  <a:moveTo>
                    <a:pt x="266" y="307"/>
                  </a:moveTo>
                  <a:cubicBezTo>
                    <a:pt x="269" y="309"/>
                    <a:pt x="278" y="309"/>
                    <a:pt x="279" y="305"/>
                  </a:cubicBezTo>
                  <a:cubicBezTo>
                    <a:pt x="281" y="302"/>
                    <a:pt x="263" y="305"/>
                    <a:pt x="266" y="307"/>
                  </a:cubicBezTo>
                  <a:close/>
                  <a:moveTo>
                    <a:pt x="379" y="376"/>
                  </a:moveTo>
                  <a:cubicBezTo>
                    <a:pt x="372" y="377"/>
                    <a:pt x="362" y="370"/>
                    <a:pt x="360" y="371"/>
                  </a:cubicBezTo>
                  <a:cubicBezTo>
                    <a:pt x="357" y="372"/>
                    <a:pt x="368" y="389"/>
                    <a:pt x="365" y="393"/>
                  </a:cubicBezTo>
                  <a:cubicBezTo>
                    <a:pt x="361" y="398"/>
                    <a:pt x="375" y="410"/>
                    <a:pt x="380" y="411"/>
                  </a:cubicBezTo>
                  <a:cubicBezTo>
                    <a:pt x="385" y="412"/>
                    <a:pt x="383" y="406"/>
                    <a:pt x="386" y="406"/>
                  </a:cubicBezTo>
                  <a:cubicBezTo>
                    <a:pt x="389" y="407"/>
                    <a:pt x="388" y="403"/>
                    <a:pt x="389" y="401"/>
                  </a:cubicBezTo>
                  <a:cubicBezTo>
                    <a:pt x="389" y="398"/>
                    <a:pt x="392" y="403"/>
                    <a:pt x="395" y="402"/>
                  </a:cubicBezTo>
                  <a:cubicBezTo>
                    <a:pt x="398" y="400"/>
                    <a:pt x="394" y="390"/>
                    <a:pt x="398" y="390"/>
                  </a:cubicBezTo>
                  <a:cubicBezTo>
                    <a:pt x="402" y="390"/>
                    <a:pt x="399" y="377"/>
                    <a:pt x="398" y="372"/>
                  </a:cubicBezTo>
                  <a:cubicBezTo>
                    <a:pt x="397" y="368"/>
                    <a:pt x="386" y="376"/>
                    <a:pt x="379" y="37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0" name="Freeform 151"/>
            <p:cNvSpPr>
              <a:spLocks noEditPoints="1"/>
            </p:cNvSpPr>
            <p:nvPr/>
          </p:nvSpPr>
          <p:spPr bwMode="auto">
            <a:xfrm>
              <a:off x="7926388" y="4052888"/>
              <a:ext cx="269875" cy="320675"/>
            </a:xfrm>
            <a:custGeom>
              <a:avLst/>
              <a:gdLst/>
              <a:ahLst/>
              <a:cxnLst>
                <a:cxn ang="0">
                  <a:pos x="87" y="81"/>
                </a:cxn>
                <a:cxn ang="0">
                  <a:pos x="78" y="84"/>
                </a:cxn>
                <a:cxn ang="0">
                  <a:pos x="67" y="79"/>
                </a:cxn>
                <a:cxn ang="0">
                  <a:pos x="61" y="89"/>
                </a:cxn>
                <a:cxn ang="0">
                  <a:pos x="52" y="105"/>
                </a:cxn>
                <a:cxn ang="0">
                  <a:pos x="21" y="125"/>
                </a:cxn>
                <a:cxn ang="0">
                  <a:pos x="7" y="139"/>
                </a:cxn>
                <a:cxn ang="0">
                  <a:pos x="4" y="151"/>
                </a:cxn>
                <a:cxn ang="0">
                  <a:pos x="14" y="156"/>
                </a:cxn>
                <a:cxn ang="0">
                  <a:pos x="22" y="159"/>
                </a:cxn>
                <a:cxn ang="0">
                  <a:pos x="43" y="154"/>
                </a:cxn>
                <a:cxn ang="0">
                  <a:pos x="50" y="141"/>
                </a:cxn>
                <a:cxn ang="0">
                  <a:pos x="56" y="129"/>
                </a:cxn>
                <a:cxn ang="0">
                  <a:pos x="69" y="122"/>
                </a:cxn>
                <a:cxn ang="0">
                  <a:pos x="72" y="116"/>
                </a:cxn>
                <a:cxn ang="0">
                  <a:pos x="80" y="105"/>
                </a:cxn>
                <a:cxn ang="0">
                  <a:pos x="89" y="90"/>
                </a:cxn>
                <a:cxn ang="0">
                  <a:pos x="87" y="81"/>
                </a:cxn>
                <a:cxn ang="0">
                  <a:pos x="15" y="167"/>
                </a:cxn>
                <a:cxn ang="0">
                  <a:pos x="19" y="162"/>
                </a:cxn>
                <a:cxn ang="0">
                  <a:pos x="15" y="167"/>
                </a:cxn>
                <a:cxn ang="0">
                  <a:pos x="128" y="41"/>
                </a:cxn>
                <a:cxn ang="0">
                  <a:pos x="117" y="40"/>
                </a:cxn>
                <a:cxn ang="0">
                  <a:pos x="110" y="33"/>
                </a:cxn>
                <a:cxn ang="0">
                  <a:pos x="105" y="24"/>
                </a:cxn>
                <a:cxn ang="0">
                  <a:pos x="105" y="30"/>
                </a:cxn>
                <a:cxn ang="0">
                  <a:pos x="100" y="28"/>
                </a:cxn>
                <a:cxn ang="0">
                  <a:pos x="96" y="20"/>
                </a:cxn>
                <a:cxn ang="0">
                  <a:pos x="92" y="10"/>
                </a:cxn>
                <a:cxn ang="0">
                  <a:pos x="78" y="0"/>
                </a:cxn>
                <a:cxn ang="0">
                  <a:pos x="81" y="12"/>
                </a:cxn>
                <a:cxn ang="0">
                  <a:pos x="89" y="20"/>
                </a:cxn>
                <a:cxn ang="0">
                  <a:pos x="96" y="29"/>
                </a:cxn>
                <a:cxn ang="0">
                  <a:pos x="94" y="46"/>
                </a:cxn>
                <a:cxn ang="0">
                  <a:pos x="85" y="56"/>
                </a:cxn>
                <a:cxn ang="0">
                  <a:pos x="100" y="69"/>
                </a:cxn>
                <a:cxn ang="0">
                  <a:pos x="97" y="87"/>
                </a:cxn>
                <a:cxn ang="0">
                  <a:pos x="107" y="89"/>
                </a:cxn>
                <a:cxn ang="0">
                  <a:pos x="119" y="71"/>
                </a:cxn>
                <a:cxn ang="0">
                  <a:pos x="123" y="60"/>
                </a:cxn>
                <a:cxn ang="0">
                  <a:pos x="130" y="57"/>
                </a:cxn>
                <a:cxn ang="0">
                  <a:pos x="135" y="50"/>
                </a:cxn>
                <a:cxn ang="0">
                  <a:pos x="139" y="40"/>
                </a:cxn>
                <a:cxn ang="0">
                  <a:pos x="128" y="41"/>
                </a:cxn>
              </a:cxnLst>
              <a:rect l="0" t="0" r="r" b="b"/>
              <a:pathLst>
                <a:path w="141" h="168">
                  <a:moveTo>
                    <a:pt x="87" y="81"/>
                  </a:moveTo>
                  <a:cubicBezTo>
                    <a:pt x="84" y="79"/>
                    <a:pt x="82" y="82"/>
                    <a:pt x="78" y="84"/>
                  </a:cubicBezTo>
                  <a:cubicBezTo>
                    <a:pt x="74" y="86"/>
                    <a:pt x="72" y="76"/>
                    <a:pt x="67" y="79"/>
                  </a:cubicBezTo>
                  <a:cubicBezTo>
                    <a:pt x="62" y="83"/>
                    <a:pt x="67" y="85"/>
                    <a:pt x="61" y="89"/>
                  </a:cubicBezTo>
                  <a:cubicBezTo>
                    <a:pt x="56" y="94"/>
                    <a:pt x="58" y="95"/>
                    <a:pt x="52" y="105"/>
                  </a:cubicBezTo>
                  <a:cubicBezTo>
                    <a:pt x="46" y="115"/>
                    <a:pt x="24" y="120"/>
                    <a:pt x="21" y="125"/>
                  </a:cubicBezTo>
                  <a:cubicBezTo>
                    <a:pt x="18" y="131"/>
                    <a:pt x="7" y="135"/>
                    <a:pt x="7" y="139"/>
                  </a:cubicBezTo>
                  <a:cubicBezTo>
                    <a:pt x="7" y="143"/>
                    <a:pt x="0" y="146"/>
                    <a:pt x="4" y="151"/>
                  </a:cubicBezTo>
                  <a:cubicBezTo>
                    <a:pt x="7" y="155"/>
                    <a:pt x="11" y="152"/>
                    <a:pt x="14" y="156"/>
                  </a:cubicBezTo>
                  <a:cubicBezTo>
                    <a:pt x="17" y="159"/>
                    <a:pt x="21" y="156"/>
                    <a:pt x="22" y="159"/>
                  </a:cubicBezTo>
                  <a:cubicBezTo>
                    <a:pt x="24" y="162"/>
                    <a:pt x="35" y="162"/>
                    <a:pt x="43" y="154"/>
                  </a:cubicBezTo>
                  <a:cubicBezTo>
                    <a:pt x="51" y="147"/>
                    <a:pt x="47" y="143"/>
                    <a:pt x="50" y="141"/>
                  </a:cubicBezTo>
                  <a:cubicBezTo>
                    <a:pt x="54" y="139"/>
                    <a:pt x="54" y="133"/>
                    <a:pt x="56" y="129"/>
                  </a:cubicBezTo>
                  <a:cubicBezTo>
                    <a:pt x="58" y="126"/>
                    <a:pt x="60" y="122"/>
                    <a:pt x="69" y="122"/>
                  </a:cubicBezTo>
                  <a:cubicBezTo>
                    <a:pt x="78" y="122"/>
                    <a:pt x="73" y="120"/>
                    <a:pt x="72" y="116"/>
                  </a:cubicBezTo>
                  <a:cubicBezTo>
                    <a:pt x="72" y="111"/>
                    <a:pt x="80" y="111"/>
                    <a:pt x="80" y="105"/>
                  </a:cubicBezTo>
                  <a:cubicBezTo>
                    <a:pt x="80" y="100"/>
                    <a:pt x="91" y="95"/>
                    <a:pt x="89" y="90"/>
                  </a:cubicBezTo>
                  <a:cubicBezTo>
                    <a:pt x="86" y="86"/>
                    <a:pt x="91" y="84"/>
                    <a:pt x="87" y="81"/>
                  </a:cubicBezTo>
                  <a:close/>
                  <a:moveTo>
                    <a:pt x="15" y="167"/>
                  </a:moveTo>
                  <a:cubicBezTo>
                    <a:pt x="17" y="168"/>
                    <a:pt x="22" y="166"/>
                    <a:pt x="19" y="162"/>
                  </a:cubicBezTo>
                  <a:cubicBezTo>
                    <a:pt x="16" y="158"/>
                    <a:pt x="11" y="166"/>
                    <a:pt x="15" y="167"/>
                  </a:cubicBezTo>
                  <a:close/>
                  <a:moveTo>
                    <a:pt x="128" y="41"/>
                  </a:moveTo>
                  <a:cubicBezTo>
                    <a:pt x="126" y="45"/>
                    <a:pt x="121" y="40"/>
                    <a:pt x="117" y="40"/>
                  </a:cubicBezTo>
                  <a:cubicBezTo>
                    <a:pt x="113" y="40"/>
                    <a:pt x="110" y="37"/>
                    <a:pt x="110" y="33"/>
                  </a:cubicBezTo>
                  <a:cubicBezTo>
                    <a:pt x="110" y="29"/>
                    <a:pt x="109" y="24"/>
                    <a:pt x="105" y="24"/>
                  </a:cubicBezTo>
                  <a:cubicBezTo>
                    <a:pt x="101" y="24"/>
                    <a:pt x="106" y="28"/>
                    <a:pt x="105" y="30"/>
                  </a:cubicBezTo>
                  <a:cubicBezTo>
                    <a:pt x="103" y="32"/>
                    <a:pt x="102" y="28"/>
                    <a:pt x="100" y="28"/>
                  </a:cubicBezTo>
                  <a:cubicBezTo>
                    <a:pt x="98" y="28"/>
                    <a:pt x="96" y="25"/>
                    <a:pt x="96" y="20"/>
                  </a:cubicBezTo>
                  <a:cubicBezTo>
                    <a:pt x="96" y="15"/>
                    <a:pt x="92" y="16"/>
                    <a:pt x="92" y="10"/>
                  </a:cubicBezTo>
                  <a:cubicBezTo>
                    <a:pt x="92" y="4"/>
                    <a:pt x="83" y="0"/>
                    <a:pt x="78" y="0"/>
                  </a:cubicBezTo>
                  <a:cubicBezTo>
                    <a:pt x="73" y="0"/>
                    <a:pt x="79" y="9"/>
                    <a:pt x="81" y="12"/>
                  </a:cubicBezTo>
                  <a:cubicBezTo>
                    <a:pt x="84" y="15"/>
                    <a:pt x="89" y="18"/>
                    <a:pt x="89" y="20"/>
                  </a:cubicBezTo>
                  <a:cubicBezTo>
                    <a:pt x="89" y="22"/>
                    <a:pt x="93" y="28"/>
                    <a:pt x="96" y="29"/>
                  </a:cubicBezTo>
                  <a:cubicBezTo>
                    <a:pt x="99" y="30"/>
                    <a:pt x="94" y="39"/>
                    <a:pt x="94" y="46"/>
                  </a:cubicBezTo>
                  <a:cubicBezTo>
                    <a:pt x="94" y="53"/>
                    <a:pt x="89" y="51"/>
                    <a:pt x="85" y="56"/>
                  </a:cubicBezTo>
                  <a:cubicBezTo>
                    <a:pt x="81" y="60"/>
                    <a:pt x="94" y="65"/>
                    <a:pt x="100" y="69"/>
                  </a:cubicBezTo>
                  <a:cubicBezTo>
                    <a:pt x="105" y="74"/>
                    <a:pt x="95" y="85"/>
                    <a:pt x="97" y="87"/>
                  </a:cubicBezTo>
                  <a:cubicBezTo>
                    <a:pt x="97" y="89"/>
                    <a:pt x="101" y="90"/>
                    <a:pt x="107" y="89"/>
                  </a:cubicBezTo>
                  <a:cubicBezTo>
                    <a:pt x="113" y="87"/>
                    <a:pt x="115" y="75"/>
                    <a:pt x="119" y="71"/>
                  </a:cubicBezTo>
                  <a:cubicBezTo>
                    <a:pt x="123" y="68"/>
                    <a:pt x="121" y="62"/>
                    <a:pt x="123" y="60"/>
                  </a:cubicBezTo>
                  <a:cubicBezTo>
                    <a:pt x="125" y="57"/>
                    <a:pt x="128" y="57"/>
                    <a:pt x="130" y="57"/>
                  </a:cubicBezTo>
                  <a:cubicBezTo>
                    <a:pt x="133" y="57"/>
                    <a:pt x="132" y="50"/>
                    <a:pt x="135" y="50"/>
                  </a:cubicBezTo>
                  <a:cubicBezTo>
                    <a:pt x="139" y="50"/>
                    <a:pt x="137" y="46"/>
                    <a:pt x="139" y="40"/>
                  </a:cubicBezTo>
                  <a:cubicBezTo>
                    <a:pt x="141" y="35"/>
                    <a:pt x="130" y="37"/>
                    <a:pt x="128" y="4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1" name="Freeform 152"/>
            <p:cNvSpPr>
              <a:spLocks noEditPoints="1"/>
            </p:cNvSpPr>
            <p:nvPr/>
          </p:nvSpPr>
          <p:spPr bwMode="auto">
            <a:xfrm>
              <a:off x="8162925" y="3616325"/>
              <a:ext cx="58738" cy="53975"/>
            </a:xfrm>
            <a:custGeom>
              <a:avLst/>
              <a:gdLst/>
              <a:ahLst/>
              <a:cxnLst>
                <a:cxn ang="0">
                  <a:pos x="4" y="24"/>
                </a:cxn>
                <a:cxn ang="0">
                  <a:pos x="17" y="20"/>
                </a:cxn>
                <a:cxn ang="0">
                  <a:pos x="4" y="24"/>
                </a:cxn>
                <a:cxn ang="0">
                  <a:pos x="20" y="10"/>
                </a:cxn>
                <a:cxn ang="0">
                  <a:pos x="31" y="4"/>
                </a:cxn>
                <a:cxn ang="0">
                  <a:pos x="20" y="10"/>
                </a:cxn>
              </a:cxnLst>
              <a:rect l="0" t="0" r="r" b="b"/>
              <a:pathLst>
                <a:path w="31" h="28">
                  <a:moveTo>
                    <a:pt x="4" y="24"/>
                  </a:moveTo>
                  <a:cubicBezTo>
                    <a:pt x="8" y="28"/>
                    <a:pt x="17" y="27"/>
                    <a:pt x="17" y="20"/>
                  </a:cubicBezTo>
                  <a:cubicBezTo>
                    <a:pt x="17" y="13"/>
                    <a:pt x="0" y="20"/>
                    <a:pt x="4" y="24"/>
                  </a:cubicBezTo>
                  <a:close/>
                  <a:moveTo>
                    <a:pt x="20" y="10"/>
                  </a:moveTo>
                  <a:cubicBezTo>
                    <a:pt x="22" y="11"/>
                    <a:pt x="31" y="8"/>
                    <a:pt x="31" y="4"/>
                  </a:cubicBezTo>
                  <a:cubicBezTo>
                    <a:pt x="31" y="0"/>
                    <a:pt x="15" y="9"/>
                    <a:pt x="20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2" name="Freeform 153"/>
            <p:cNvSpPr/>
            <p:nvPr/>
          </p:nvSpPr>
          <p:spPr bwMode="auto">
            <a:xfrm>
              <a:off x="5487988" y="2270125"/>
              <a:ext cx="309563" cy="195263"/>
            </a:xfrm>
            <a:custGeom>
              <a:avLst/>
              <a:gdLst/>
              <a:ahLst/>
              <a:cxnLst>
                <a:cxn ang="0">
                  <a:pos x="161" y="64"/>
                </a:cxn>
                <a:cxn ang="0">
                  <a:pos x="151" y="61"/>
                </a:cxn>
                <a:cxn ang="0">
                  <a:pos x="139" y="53"/>
                </a:cxn>
                <a:cxn ang="0">
                  <a:pos x="126" y="45"/>
                </a:cxn>
                <a:cxn ang="0">
                  <a:pos x="115" y="37"/>
                </a:cxn>
                <a:cxn ang="0">
                  <a:pos x="110" y="28"/>
                </a:cxn>
                <a:cxn ang="0">
                  <a:pos x="105" y="20"/>
                </a:cxn>
                <a:cxn ang="0">
                  <a:pos x="88" y="18"/>
                </a:cxn>
                <a:cxn ang="0">
                  <a:pos x="84" y="6"/>
                </a:cxn>
                <a:cxn ang="0">
                  <a:pos x="76" y="3"/>
                </a:cxn>
                <a:cxn ang="0">
                  <a:pos x="68" y="1"/>
                </a:cxn>
                <a:cxn ang="0">
                  <a:pos x="63" y="4"/>
                </a:cxn>
                <a:cxn ang="0">
                  <a:pos x="59" y="8"/>
                </a:cxn>
                <a:cxn ang="0">
                  <a:pos x="51" y="14"/>
                </a:cxn>
                <a:cxn ang="0">
                  <a:pos x="47" y="19"/>
                </a:cxn>
                <a:cxn ang="0">
                  <a:pos x="39" y="17"/>
                </a:cxn>
                <a:cxn ang="0">
                  <a:pos x="31" y="15"/>
                </a:cxn>
                <a:cxn ang="0">
                  <a:pos x="17" y="5"/>
                </a:cxn>
                <a:cxn ang="0">
                  <a:pos x="6" y="11"/>
                </a:cxn>
                <a:cxn ang="0">
                  <a:pos x="11" y="9"/>
                </a:cxn>
                <a:cxn ang="0">
                  <a:pos x="20" y="19"/>
                </a:cxn>
                <a:cxn ang="0">
                  <a:pos x="25" y="26"/>
                </a:cxn>
                <a:cxn ang="0">
                  <a:pos x="14" y="28"/>
                </a:cxn>
                <a:cxn ang="0">
                  <a:pos x="3" y="28"/>
                </a:cxn>
                <a:cxn ang="0">
                  <a:pos x="6" y="38"/>
                </a:cxn>
                <a:cxn ang="0">
                  <a:pos x="6" y="45"/>
                </a:cxn>
                <a:cxn ang="0">
                  <a:pos x="13" y="47"/>
                </a:cxn>
                <a:cxn ang="0">
                  <a:pos x="15" y="56"/>
                </a:cxn>
                <a:cxn ang="0">
                  <a:pos x="15" y="71"/>
                </a:cxn>
                <a:cxn ang="0">
                  <a:pos x="24" y="70"/>
                </a:cxn>
                <a:cxn ang="0">
                  <a:pos x="34" y="63"/>
                </a:cxn>
                <a:cxn ang="0">
                  <a:pos x="42" y="62"/>
                </a:cxn>
                <a:cxn ang="0">
                  <a:pos x="55" y="62"/>
                </a:cxn>
                <a:cxn ang="0">
                  <a:pos x="64" y="66"/>
                </a:cxn>
                <a:cxn ang="0">
                  <a:pos x="69" y="68"/>
                </a:cxn>
                <a:cxn ang="0">
                  <a:pos x="79" y="71"/>
                </a:cxn>
                <a:cxn ang="0">
                  <a:pos x="84" y="75"/>
                </a:cxn>
                <a:cxn ang="0">
                  <a:pos x="91" y="82"/>
                </a:cxn>
                <a:cxn ang="0">
                  <a:pos x="99" y="83"/>
                </a:cxn>
                <a:cxn ang="0">
                  <a:pos x="101" y="97"/>
                </a:cxn>
                <a:cxn ang="0">
                  <a:pos x="104" y="96"/>
                </a:cxn>
                <a:cxn ang="0">
                  <a:pos x="112" y="99"/>
                </a:cxn>
                <a:cxn ang="0">
                  <a:pos x="122" y="95"/>
                </a:cxn>
                <a:cxn ang="0">
                  <a:pos x="138" y="86"/>
                </a:cxn>
                <a:cxn ang="0">
                  <a:pos x="144" y="75"/>
                </a:cxn>
                <a:cxn ang="0">
                  <a:pos x="153" y="69"/>
                </a:cxn>
                <a:cxn ang="0">
                  <a:pos x="162" y="71"/>
                </a:cxn>
                <a:cxn ang="0">
                  <a:pos x="161" y="64"/>
                </a:cxn>
              </a:cxnLst>
              <a:rect l="0" t="0" r="r" b="b"/>
              <a:pathLst>
                <a:path w="162" h="102">
                  <a:moveTo>
                    <a:pt x="161" y="64"/>
                  </a:moveTo>
                  <a:cubicBezTo>
                    <a:pt x="161" y="64"/>
                    <a:pt x="153" y="60"/>
                    <a:pt x="151" y="61"/>
                  </a:cubicBezTo>
                  <a:cubicBezTo>
                    <a:pt x="148" y="61"/>
                    <a:pt x="144" y="55"/>
                    <a:pt x="139" y="53"/>
                  </a:cubicBezTo>
                  <a:cubicBezTo>
                    <a:pt x="134" y="51"/>
                    <a:pt x="128" y="48"/>
                    <a:pt x="126" y="45"/>
                  </a:cubicBezTo>
                  <a:cubicBezTo>
                    <a:pt x="124" y="42"/>
                    <a:pt x="116" y="39"/>
                    <a:pt x="115" y="37"/>
                  </a:cubicBezTo>
                  <a:cubicBezTo>
                    <a:pt x="114" y="35"/>
                    <a:pt x="112" y="31"/>
                    <a:pt x="110" y="28"/>
                  </a:cubicBezTo>
                  <a:cubicBezTo>
                    <a:pt x="107" y="25"/>
                    <a:pt x="107" y="21"/>
                    <a:pt x="105" y="20"/>
                  </a:cubicBezTo>
                  <a:cubicBezTo>
                    <a:pt x="103" y="20"/>
                    <a:pt x="88" y="20"/>
                    <a:pt x="88" y="18"/>
                  </a:cubicBezTo>
                  <a:cubicBezTo>
                    <a:pt x="88" y="16"/>
                    <a:pt x="87" y="7"/>
                    <a:pt x="84" y="6"/>
                  </a:cubicBezTo>
                  <a:cubicBezTo>
                    <a:pt x="81" y="6"/>
                    <a:pt x="77" y="5"/>
                    <a:pt x="76" y="3"/>
                  </a:cubicBezTo>
                  <a:cubicBezTo>
                    <a:pt x="74" y="2"/>
                    <a:pt x="69" y="0"/>
                    <a:pt x="68" y="1"/>
                  </a:cubicBezTo>
                  <a:cubicBezTo>
                    <a:pt x="67" y="3"/>
                    <a:pt x="64" y="4"/>
                    <a:pt x="63" y="4"/>
                  </a:cubicBezTo>
                  <a:cubicBezTo>
                    <a:pt x="62" y="4"/>
                    <a:pt x="62" y="8"/>
                    <a:pt x="59" y="8"/>
                  </a:cubicBezTo>
                  <a:cubicBezTo>
                    <a:pt x="56" y="8"/>
                    <a:pt x="51" y="12"/>
                    <a:pt x="51" y="14"/>
                  </a:cubicBezTo>
                  <a:cubicBezTo>
                    <a:pt x="51" y="16"/>
                    <a:pt x="51" y="20"/>
                    <a:pt x="47" y="19"/>
                  </a:cubicBezTo>
                  <a:cubicBezTo>
                    <a:pt x="45" y="19"/>
                    <a:pt x="42" y="19"/>
                    <a:pt x="39" y="17"/>
                  </a:cubicBezTo>
                  <a:cubicBezTo>
                    <a:pt x="38" y="18"/>
                    <a:pt x="35" y="20"/>
                    <a:pt x="31" y="15"/>
                  </a:cubicBezTo>
                  <a:cubicBezTo>
                    <a:pt x="27" y="10"/>
                    <a:pt x="21" y="5"/>
                    <a:pt x="17" y="5"/>
                  </a:cubicBezTo>
                  <a:cubicBezTo>
                    <a:pt x="14" y="5"/>
                    <a:pt x="3" y="5"/>
                    <a:pt x="6" y="11"/>
                  </a:cubicBezTo>
                  <a:cubicBezTo>
                    <a:pt x="7" y="10"/>
                    <a:pt x="8" y="9"/>
                    <a:pt x="11" y="9"/>
                  </a:cubicBezTo>
                  <a:cubicBezTo>
                    <a:pt x="19" y="10"/>
                    <a:pt x="15" y="19"/>
                    <a:pt x="20" y="19"/>
                  </a:cubicBezTo>
                  <a:cubicBezTo>
                    <a:pt x="24" y="20"/>
                    <a:pt x="29" y="26"/>
                    <a:pt x="25" y="26"/>
                  </a:cubicBezTo>
                  <a:cubicBezTo>
                    <a:pt x="21" y="26"/>
                    <a:pt x="18" y="30"/>
                    <a:pt x="14" y="28"/>
                  </a:cubicBezTo>
                  <a:cubicBezTo>
                    <a:pt x="10" y="27"/>
                    <a:pt x="5" y="24"/>
                    <a:pt x="3" y="28"/>
                  </a:cubicBezTo>
                  <a:cubicBezTo>
                    <a:pt x="2" y="33"/>
                    <a:pt x="0" y="38"/>
                    <a:pt x="6" y="38"/>
                  </a:cubicBezTo>
                  <a:cubicBezTo>
                    <a:pt x="11" y="37"/>
                    <a:pt x="10" y="41"/>
                    <a:pt x="6" y="45"/>
                  </a:cubicBezTo>
                  <a:cubicBezTo>
                    <a:pt x="3" y="48"/>
                    <a:pt x="12" y="44"/>
                    <a:pt x="13" y="47"/>
                  </a:cubicBezTo>
                  <a:cubicBezTo>
                    <a:pt x="13" y="51"/>
                    <a:pt x="16" y="51"/>
                    <a:pt x="15" y="56"/>
                  </a:cubicBezTo>
                  <a:cubicBezTo>
                    <a:pt x="14" y="60"/>
                    <a:pt x="15" y="66"/>
                    <a:pt x="15" y="71"/>
                  </a:cubicBezTo>
                  <a:cubicBezTo>
                    <a:pt x="19" y="71"/>
                    <a:pt x="23" y="71"/>
                    <a:pt x="24" y="70"/>
                  </a:cubicBezTo>
                  <a:cubicBezTo>
                    <a:pt x="26" y="67"/>
                    <a:pt x="31" y="63"/>
                    <a:pt x="34" y="63"/>
                  </a:cubicBezTo>
                  <a:cubicBezTo>
                    <a:pt x="37" y="63"/>
                    <a:pt x="41" y="64"/>
                    <a:pt x="42" y="62"/>
                  </a:cubicBezTo>
                  <a:cubicBezTo>
                    <a:pt x="44" y="59"/>
                    <a:pt x="54" y="60"/>
                    <a:pt x="55" y="62"/>
                  </a:cubicBezTo>
                  <a:cubicBezTo>
                    <a:pt x="57" y="64"/>
                    <a:pt x="62" y="66"/>
                    <a:pt x="64" y="66"/>
                  </a:cubicBezTo>
                  <a:cubicBezTo>
                    <a:pt x="65" y="66"/>
                    <a:pt x="66" y="69"/>
                    <a:pt x="69" y="68"/>
                  </a:cubicBezTo>
                  <a:cubicBezTo>
                    <a:pt x="72" y="68"/>
                    <a:pt x="79" y="69"/>
                    <a:pt x="79" y="71"/>
                  </a:cubicBezTo>
                  <a:cubicBezTo>
                    <a:pt x="79" y="73"/>
                    <a:pt x="81" y="75"/>
                    <a:pt x="84" y="75"/>
                  </a:cubicBezTo>
                  <a:cubicBezTo>
                    <a:pt x="86" y="75"/>
                    <a:pt x="89" y="82"/>
                    <a:pt x="91" y="82"/>
                  </a:cubicBezTo>
                  <a:cubicBezTo>
                    <a:pt x="94" y="81"/>
                    <a:pt x="99" y="81"/>
                    <a:pt x="99" y="83"/>
                  </a:cubicBezTo>
                  <a:cubicBezTo>
                    <a:pt x="99" y="84"/>
                    <a:pt x="100" y="92"/>
                    <a:pt x="101" y="97"/>
                  </a:cubicBezTo>
                  <a:cubicBezTo>
                    <a:pt x="102" y="96"/>
                    <a:pt x="103" y="96"/>
                    <a:pt x="104" y="96"/>
                  </a:cubicBezTo>
                  <a:cubicBezTo>
                    <a:pt x="105" y="97"/>
                    <a:pt x="111" y="96"/>
                    <a:pt x="112" y="99"/>
                  </a:cubicBezTo>
                  <a:cubicBezTo>
                    <a:pt x="113" y="102"/>
                    <a:pt x="122" y="100"/>
                    <a:pt x="122" y="95"/>
                  </a:cubicBezTo>
                  <a:cubicBezTo>
                    <a:pt x="121" y="90"/>
                    <a:pt x="136" y="90"/>
                    <a:pt x="138" y="86"/>
                  </a:cubicBezTo>
                  <a:cubicBezTo>
                    <a:pt x="139" y="81"/>
                    <a:pt x="141" y="73"/>
                    <a:pt x="144" y="75"/>
                  </a:cubicBezTo>
                  <a:cubicBezTo>
                    <a:pt x="148" y="76"/>
                    <a:pt x="150" y="69"/>
                    <a:pt x="153" y="69"/>
                  </a:cubicBezTo>
                  <a:cubicBezTo>
                    <a:pt x="156" y="70"/>
                    <a:pt x="158" y="72"/>
                    <a:pt x="162" y="71"/>
                  </a:cubicBezTo>
                  <a:lnTo>
                    <a:pt x="161" y="6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3" name="Freeform 154"/>
            <p:cNvSpPr/>
            <p:nvPr/>
          </p:nvSpPr>
          <p:spPr bwMode="auto">
            <a:xfrm>
              <a:off x="5300663" y="2339975"/>
              <a:ext cx="425450" cy="360363"/>
            </a:xfrm>
            <a:custGeom>
              <a:avLst/>
              <a:gdLst/>
              <a:ahLst/>
              <a:cxnLst>
                <a:cxn ang="0">
                  <a:pos x="217" y="162"/>
                </a:cxn>
                <a:cxn ang="0">
                  <a:pos x="212" y="150"/>
                </a:cxn>
                <a:cxn ang="0">
                  <a:pos x="200" y="140"/>
                </a:cxn>
                <a:cxn ang="0">
                  <a:pos x="192" y="130"/>
                </a:cxn>
                <a:cxn ang="0">
                  <a:pos x="204" y="114"/>
                </a:cxn>
                <a:cxn ang="0">
                  <a:pos x="193" y="108"/>
                </a:cxn>
                <a:cxn ang="0">
                  <a:pos x="191" y="95"/>
                </a:cxn>
                <a:cxn ang="0">
                  <a:pos x="191" y="83"/>
                </a:cxn>
                <a:cxn ang="0">
                  <a:pos x="192" y="74"/>
                </a:cxn>
                <a:cxn ang="0">
                  <a:pos x="197" y="65"/>
                </a:cxn>
                <a:cxn ang="0">
                  <a:pos x="199" y="60"/>
                </a:cxn>
                <a:cxn ang="0">
                  <a:pos x="197" y="46"/>
                </a:cxn>
                <a:cxn ang="0">
                  <a:pos x="189" y="45"/>
                </a:cxn>
                <a:cxn ang="0">
                  <a:pos x="182" y="38"/>
                </a:cxn>
                <a:cxn ang="0">
                  <a:pos x="177" y="34"/>
                </a:cxn>
                <a:cxn ang="0">
                  <a:pos x="167" y="31"/>
                </a:cxn>
                <a:cxn ang="0">
                  <a:pos x="162" y="29"/>
                </a:cxn>
                <a:cxn ang="0">
                  <a:pos x="153" y="25"/>
                </a:cxn>
                <a:cxn ang="0">
                  <a:pos x="140" y="25"/>
                </a:cxn>
                <a:cxn ang="0">
                  <a:pos x="132" y="26"/>
                </a:cxn>
                <a:cxn ang="0">
                  <a:pos x="122" y="33"/>
                </a:cxn>
                <a:cxn ang="0">
                  <a:pos x="113" y="34"/>
                </a:cxn>
                <a:cxn ang="0">
                  <a:pos x="113" y="40"/>
                </a:cxn>
                <a:cxn ang="0">
                  <a:pos x="88" y="46"/>
                </a:cxn>
                <a:cxn ang="0">
                  <a:pos x="68" y="33"/>
                </a:cxn>
                <a:cxn ang="0">
                  <a:pos x="54" y="20"/>
                </a:cxn>
                <a:cxn ang="0">
                  <a:pos x="46" y="14"/>
                </a:cxn>
                <a:cxn ang="0">
                  <a:pos x="44" y="4"/>
                </a:cxn>
                <a:cxn ang="0">
                  <a:pos x="21" y="14"/>
                </a:cxn>
                <a:cxn ang="0">
                  <a:pos x="13" y="9"/>
                </a:cxn>
                <a:cxn ang="0">
                  <a:pos x="7" y="1"/>
                </a:cxn>
                <a:cxn ang="0">
                  <a:pos x="3" y="6"/>
                </a:cxn>
                <a:cxn ang="0">
                  <a:pos x="3" y="16"/>
                </a:cxn>
                <a:cxn ang="0">
                  <a:pos x="3" y="28"/>
                </a:cxn>
                <a:cxn ang="0">
                  <a:pos x="9" y="37"/>
                </a:cxn>
                <a:cxn ang="0">
                  <a:pos x="13" y="46"/>
                </a:cxn>
                <a:cxn ang="0">
                  <a:pos x="19" y="52"/>
                </a:cxn>
                <a:cxn ang="0">
                  <a:pos x="23" y="56"/>
                </a:cxn>
                <a:cxn ang="0">
                  <a:pos x="22" y="63"/>
                </a:cxn>
                <a:cxn ang="0">
                  <a:pos x="17" y="72"/>
                </a:cxn>
                <a:cxn ang="0">
                  <a:pos x="19" y="82"/>
                </a:cxn>
                <a:cxn ang="0">
                  <a:pos x="24" y="88"/>
                </a:cxn>
                <a:cxn ang="0">
                  <a:pos x="37" y="97"/>
                </a:cxn>
                <a:cxn ang="0">
                  <a:pos x="42" y="103"/>
                </a:cxn>
                <a:cxn ang="0">
                  <a:pos x="41" y="111"/>
                </a:cxn>
                <a:cxn ang="0">
                  <a:pos x="45" y="119"/>
                </a:cxn>
                <a:cxn ang="0">
                  <a:pos x="51" y="127"/>
                </a:cxn>
                <a:cxn ang="0">
                  <a:pos x="54" y="127"/>
                </a:cxn>
                <a:cxn ang="0">
                  <a:pos x="59" y="126"/>
                </a:cxn>
                <a:cxn ang="0">
                  <a:pos x="67" y="125"/>
                </a:cxn>
                <a:cxn ang="0">
                  <a:pos x="79" y="143"/>
                </a:cxn>
                <a:cxn ang="0">
                  <a:pos x="85" y="153"/>
                </a:cxn>
                <a:cxn ang="0">
                  <a:pos x="99" y="160"/>
                </a:cxn>
                <a:cxn ang="0">
                  <a:pos x="125" y="170"/>
                </a:cxn>
                <a:cxn ang="0">
                  <a:pos x="143" y="165"/>
                </a:cxn>
                <a:cxn ang="0">
                  <a:pos x="151" y="180"/>
                </a:cxn>
                <a:cxn ang="0">
                  <a:pos x="191" y="187"/>
                </a:cxn>
                <a:cxn ang="0">
                  <a:pos x="202" y="188"/>
                </a:cxn>
                <a:cxn ang="0">
                  <a:pos x="202" y="185"/>
                </a:cxn>
                <a:cxn ang="0">
                  <a:pos x="209" y="174"/>
                </a:cxn>
                <a:cxn ang="0">
                  <a:pos x="220" y="171"/>
                </a:cxn>
                <a:cxn ang="0">
                  <a:pos x="217" y="162"/>
                </a:cxn>
              </a:cxnLst>
              <a:rect l="0" t="0" r="r" b="b"/>
              <a:pathLst>
                <a:path w="223" h="188">
                  <a:moveTo>
                    <a:pt x="217" y="162"/>
                  </a:moveTo>
                  <a:cubicBezTo>
                    <a:pt x="214" y="161"/>
                    <a:pt x="217" y="152"/>
                    <a:pt x="212" y="150"/>
                  </a:cubicBezTo>
                  <a:cubicBezTo>
                    <a:pt x="206" y="148"/>
                    <a:pt x="201" y="144"/>
                    <a:pt x="200" y="140"/>
                  </a:cubicBezTo>
                  <a:cubicBezTo>
                    <a:pt x="199" y="136"/>
                    <a:pt x="192" y="133"/>
                    <a:pt x="192" y="130"/>
                  </a:cubicBezTo>
                  <a:cubicBezTo>
                    <a:pt x="193" y="128"/>
                    <a:pt x="206" y="119"/>
                    <a:pt x="204" y="114"/>
                  </a:cubicBezTo>
                  <a:cubicBezTo>
                    <a:pt x="202" y="109"/>
                    <a:pt x="194" y="110"/>
                    <a:pt x="193" y="108"/>
                  </a:cubicBezTo>
                  <a:cubicBezTo>
                    <a:pt x="192" y="107"/>
                    <a:pt x="193" y="100"/>
                    <a:pt x="191" y="95"/>
                  </a:cubicBezTo>
                  <a:cubicBezTo>
                    <a:pt x="189" y="91"/>
                    <a:pt x="193" y="86"/>
                    <a:pt x="191" y="83"/>
                  </a:cubicBezTo>
                  <a:cubicBezTo>
                    <a:pt x="189" y="81"/>
                    <a:pt x="192" y="75"/>
                    <a:pt x="192" y="74"/>
                  </a:cubicBezTo>
                  <a:cubicBezTo>
                    <a:pt x="193" y="72"/>
                    <a:pt x="197" y="69"/>
                    <a:pt x="197" y="65"/>
                  </a:cubicBezTo>
                  <a:cubicBezTo>
                    <a:pt x="197" y="62"/>
                    <a:pt x="198" y="60"/>
                    <a:pt x="199" y="60"/>
                  </a:cubicBezTo>
                  <a:cubicBezTo>
                    <a:pt x="198" y="55"/>
                    <a:pt x="197" y="47"/>
                    <a:pt x="197" y="46"/>
                  </a:cubicBezTo>
                  <a:cubicBezTo>
                    <a:pt x="197" y="44"/>
                    <a:pt x="192" y="44"/>
                    <a:pt x="189" y="45"/>
                  </a:cubicBezTo>
                  <a:cubicBezTo>
                    <a:pt x="187" y="45"/>
                    <a:pt x="184" y="38"/>
                    <a:pt x="182" y="38"/>
                  </a:cubicBezTo>
                  <a:cubicBezTo>
                    <a:pt x="179" y="38"/>
                    <a:pt x="177" y="36"/>
                    <a:pt x="177" y="34"/>
                  </a:cubicBezTo>
                  <a:cubicBezTo>
                    <a:pt x="177" y="32"/>
                    <a:pt x="170" y="31"/>
                    <a:pt x="167" y="31"/>
                  </a:cubicBezTo>
                  <a:cubicBezTo>
                    <a:pt x="164" y="32"/>
                    <a:pt x="163" y="29"/>
                    <a:pt x="162" y="29"/>
                  </a:cubicBezTo>
                  <a:cubicBezTo>
                    <a:pt x="160" y="29"/>
                    <a:pt x="155" y="27"/>
                    <a:pt x="153" y="25"/>
                  </a:cubicBezTo>
                  <a:cubicBezTo>
                    <a:pt x="152" y="23"/>
                    <a:pt x="142" y="22"/>
                    <a:pt x="140" y="25"/>
                  </a:cubicBezTo>
                  <a:cubicBezTo>
                    <a:pt x="139" y="27"/>
                    <a:pt x="135" y="26"/>
                    <a:pt x="132" y="26"/>
                  </a:cubicBezTo>
                  <a:cubicBezTo>
                    <a:pt x="129" y="26"/>
                    <a:pt x="124" y="30"/>
                    <a:pt x="122" y="33"/>
                  </a:cubicBezTo>
                  <a:cubicBezTo>
                    <a:pt x="121" y="34"/>
                    <a:pt x="117" y="34"/>
                    <a:pt x="113" y="34"/>
                  </a:cubicBezTo>
                  <a:cubicBezTo>
                    <a:pt x="113" y="37"/>
                    <a:pt x="113" y="39"/>
                    <a:pt x="113" y="40"/>
                  </a:cubicBezTo>
                  <a:cubicBezTo>
                    <a:pt x="111" y="43"/>
                    <a:pt x="98" y="45"/>
                    <a:pt x="88" y="46"/>
                  </a:cubicBezTo>
                  <a:cubicBezTo>
                    <a:pt x="79" y="46"/>
                    <a:pt x="78" y="33"/>
                    <a:pt x="68" y="33"/>
                  </a:cubicBezTo>
                  <a:cubicBezTo>
                    <a:pt x="60" y="33"/>
                    <a:pt x="54" y="26"/>
                    <a:pt x="54" y="20"/>
                  </a:cubicBezTo>
                  <a:cubicBezTo>
                    <a:pt x="50" y="18"/>
                    <a:pt x="45" y="15"/>
                    <a:pt x="46" y="14"/>
                  </a:cubicBezTo>
                  <a:cubicBezTo>
                    <a:pt x="47" y="12"/>
                    <a:pt x="49" y="1"/>
                    <a:pt x="44" y="4"/>
                  </a:cubicBezTo>
                  <a:cubicBezTo>
                    <a:pt x="38" y="6"/>
                    <a:pt x="31" y="15"/>
                    <a:pt x="21" y="14"/>
                  </a:cubicBezTo>
                  <a:cubicBezTo>
                    <a:pt x="11" y="12"/>
                    <a:pt x="18" y="11"/>
                    <a:pt x="13" y="9"/>
                  </a:cubicBezTo>
                  <a:cubicBezTo>
                    <a:pt x="9" y="7"/>
                    <a:pt x="12" y="2"/>
                    <a:pt x="7" y="1"/>
                  </a:cubicBezTo>
                  <a:cubicBezTo>
                    <a:pt x="2" y="0"/>
                    <a:pt x="5" y="6"/>
                    <a:pt x="3" y="6"/>
                  </a:cubicBezTo>
                  <a:cubicBezTo>
                    <a:pt x="0" y="6"/>
                    <a:pt x="2" y="14"/>
                    <a:pt x="3" y="16"/>
                  </a:cubicBezTo>
                  <a:cubicBezTo>
                    <a:pt x="4" y="18"/>
                    <a:pt x="1" y="27"/>
                    <a:pt x="3" y="28"/>
                  </a:cubicBezTo>
                  <a:cubicBezTo>
                    <a:pt x="5" y="28"/>
                    <a:pt x="9" y="35"/>
                    <a:pt x="9" y="37"/>
                  </a:cubicBezTo>
                  <a:cubicBezTo>
                    <a:pt x="8" y="38"/>
                    <a:pt x="13" y="43"/>
                    <a:pt x="13" y="46"/>
                  </a:cubicBezTo>
                  <a:cubicBezTo>
                    <a:pt x="13" y="49"/>
                    <a:pt x="17" y="52"/>
                    <a:pt x="19" y="52"/>
                  </a:cubicBezTo>
                  <a:cubicBezTo>
                    <a:pt x="21" y="52"/>
                    <a:pt x="24" y="54"/>
                    <a:pt x="23" y="56"/>
                  </a:cubicBezTo>
                  <a:cubicBezTo>
                    <a:pt x="22" y="59"/>
                    <a:pt x="25" y="63"/>
                    <a:pt x="22" y="63"/>
                  </a:cubicBezTo>
                  <a:cubicBezTo>
                    <a:pt x="19" y="63"/>
                    <a:pt x="20" y="71"/>
                    <a:pt x="17" y="72"/>
                  </a:cubicBezTo>
                  <a:cubicBezTo>
                    <a:pt x="15" y="73"/>
                    <a:pt x="17" y="81"/>
                    <a:pt x="19" y="82"/>
                  </a:cubicBezTo>
                  <a:cubicBezTo>
                    <a:pt x="21" y="83"/>
                    <a:pt x="25" y="85"/>
                    <a:pt x="24" y="88"/>
                  </a:cubicBezTo>
                  <a:cubicBezTo>
                    <a:pt x="24" y="91"/>
                    <a:pt x="34" y="96"/>
                    <a:pt x="37" y="97"/>
                  </a:cubicBezTo>
                  <a:cubicBezTo>
                    <a:pt x="40" y="97"/>
                    <a:pt x="40" y="102"/>
                    <a:pt x="42" y="103"/>
                  </a:cubicBezTo>
                  <a:cubicBezTo>
                    <a:pt x="44" y="105"/>
                    <a:pt x="41" y="109"/>
                    <a:pt x="41" y="111"/>
                  </a:cubicBezTo>
                  <a:cubicBezTo>
                    <a:pt x="42" y="113"/>
                    <a:pt x="46" y="115"/>
                    <a:pt x="45" y="119"/>
                  </a:cubicBezTo>
                  <a:cubicBezTo>
                    <a:pt x="45" y="121"/>
                    <a:pt x="48" y="124"/>
                    <a:pt x="51" y="127"/>
                  </a:cubicBezTo>
                  <a:cubicBezTo>
                    <a:pt x="52" y="127"/>
                    <a:pt x="53" y="127"/>
                    <a:pt x="54" y="127"/>
                  </a:cubicBezTo>
                  <a:cubicBezTo>
                    <a:pt x="57" y="127"/>
                    <a:pt x="57" y="124"/>
                    <a:pt x="59" y="126"/>
                  </a:cubicBezTo>
                  <a:cubicBezTo>
                    <a:pt x="62" y="128"/>
                    <a:pt x="65" y="126"/>
                    <a:pt x="67" y="125"/>
                  </a:cubicBezTo>
                  <a:cubicBezTo>
                    <a:pt x="70" y="125"/>
                    <a:pt x="76" y="137"/>
                    <a:pt x="79" y="143"/>
                  </a:cubicBezTo>
                  <a:cubicBezTo>
                    <a:pt x="82" y="149"/>
                    <a:pt x="81" y="151"/>
                    <a:pt x="85" y="153"/>
                  </a:cubicBezTo>
                  <a:cubicBezTo>
                    <a:pt x="89" y="156"/>
                    <a:pt x="93" y="155"/>
                    <a:pt x="99" y="160"/>
                  </a:cubicBezTo>
                  <a:cubicBezTo>
                    <a:pt x="104" y="166"/>
                    <a:pt x="119" y="170"/>
                    <a:pt x="125" y="170"/>
                  </a:cubicBezTo>
                  <a:cubicBezTo>
                    <a:pt x="131" y="170"/>
                    <a:pt x="135" y="164"/>
                    <a:pt x="143" y="165"/>
                  </a:cubicBezTo>
                  <a:cubicBezTo>
                    <a:pt x="150" y="167"/>
                    <a:pt x="149" y="176"/>
                    <a:pt x="151" y="180"/>
                  </a:cubicBezTo>
                  <a:cubicBezTo>
                    <a:pt x="154" y="183"/>
                    <a:pt x="185" y="186"/>
                    <a:pt x="191" y="187"/>
                  </a:cubicBezTo>
                  <a:cubicBezTo>
                    <a:pt x="193" y="188"/>
                    <a:pt x="197" y="188"/>
                    <a:pt x="202" y="188"/>
                  </a:cubicBezTo>
                  <a:cubicBezTo>
                    <a:pt x="202" y="187"/>
                    <a:pt x="202" y="186"/>
                    <a:pt x="202" y="185"/>
                  </a:cubicBezTo>
                  <a:cubicBezTo>
                    <a:pt x="202" y="180"/>
                    <a:pt x="206" y="176"/>
                    <a:pt x="209" y="174"/>
                  </a:cubicBezTo>
                  <a:cubicBezTo>
                    <a:pt x="213" y="172"/>
                    <a:pt x="216" y="171"/>
                    <a:pt x="220" y="171"/>
                  </a:cubicBezTo>
                  <a:cubicBezTo>
                    <a:pt x="223" y="170"/>
                    <a:pt x="220" y="163"/>
                    <a:pt x="217" y="16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4" name="Freeform 155"/>
            <p:cNvSpPr>
              <a:spLocks noEditPoints="1"/>
            </p:cNvSpPr>
            <p:nvPr/>
          </p:nvSpPr>
          <p:spPr bwMode="auto">
            <a:xfrm>
              <a:off x="5356225" y="1914525"/>
              <a:ext cx="876300" cy="412750"/>
            </a:xfrm>
            <a:custGeom>
              <a:avLst/>
              <a:gdLst/>
              <a:ahLst/>
              <a:cxnLst>
                <a:cxn ang="0">
                  <a:pos x="444" y="89"/>
                </a:cxn>
                <a:cxn ang="0">
                  <a:pos x="429" y="75"/>
                </a:cxn>
                <a:cxn ang="0">
                  <a:pos x="399" y="70"/>
                </a:cxn>
                <a:cxn ang="0">
                  <a:pos x="372" y="51"/>
                </a:cxn>
                <a:cxn ang="0">
                  <a:pos x="341" y="17"/>
                </a:cxn>
                <a:cxn ang="0">
                  <a:pos x="310" y="30"/>
                </a:cxn>
                <a:cxn ang="0">
                  <a:pos x="302" y="21"/>
                </a:cxn>
                <a:cxn ang="0">
                  <a:pos x="285" y="19"/>
                </a:cxn>
                <a:cxn ang="0">
                  <a:pos x="277" y="2"/>
                </a:cxn>
                <a:cxn ang="0">
                  <a:pos x="237" y="10"/>
                </a:cxn>
                <a:cxn ang="0">
                  <a:pos x="193" y="20"/>
                </a:cxn>
                <a:cxn ang="0">
                  <a:pos x="170" y="31"/>
                </a:cxn>
                <a:cxn ang="0">
                  <a:pos x="166" y="46"/>
                </a:cxn>
                <a:cxn ang="0">
                  <a:pos x="170" y="61"/>
                </a:cxn>
                <a:cxn ang="0">
                  <a:pos x="158" y="69"/>
                </a:cxn>
                <a:cxn ang="0">
                  <a:pos x="141" y="68"/>
                </a:cxn>
                <a:cxn ang="0">
                  <a:pos x="112" y="70"/>
                </a:cxn>
                <a:cxn ang="0">
                  <a:pos x="92" y="70"/>
                </a:cxn>
                <a:cxn ang="0">
                  <a:pos x="62" y="58"/>
                </a:cxn>
                <a:cxn ang="0">
                  <a:pos x="35" y="66"/>
                </a:cxn>
                <a:cxn ang="0">
                  <a:pos x="25" y="84"/>
                </a:cxn>
                <a:cxn ang="0">
                  <a:pos x="4" y="88"/>
                </a:cxn>
                <a:cxn ang="0">
                  <a:pos x="1" y="104"/>
                </a:cxn>
                <a:cxn ang="0">
                  <a:pos x="17" y="114"/>
                </a:cxn>
                <a:cxn ang="0">
                  <a:pos x="28" y="134"/>
                </a:cxn>
                <a:cxn ang="0">
                  <a:pos x="58" y="127"/>
                </a:cxn>
                <a:cxn ang="0">
                  <a:pos x="65" y="150"/>
                </a:cxn>
                <a:cxn ang="0">
                  <a:pos x="44" y="165"/>
                </a:cxn>
                <a:cxn ang="0">
                  <a:pos x="64" y="185"/>
                </a:cxn>
                <a:cxn ang="0">
                  <a:pos x="75" y="197"/>
                </a:cxn>
                <a:cxn ang="0">
                  <a:pos x="108" y="203"/>
                </a:cxn>
                <a:cxn ang="0">
                  <a:pos x="139" y="144"/>
                </a:cxn>
                <a:cxn ang="0">
                  <a:pos x="157" y="146"/>
                </a:cxn>
                <a:cxn ang="0">
                  <a:pos x="191" y="174"/>
                </a:cxn>
                <a:cxn ang="0">
                  <a:pos x="225" y="192"/>
                </a:cxn>
                <a:cxn ang="0">
                  <a:pos x="250" y="212"/>
                </a:cxn>
                <a:cxn ang="0">
                  <a:pos x="274" y="201"/>
                </a:cxn>
                <a:cxn ang="0">
                  <a:pos x="299" y="187"/>
                </a:cxn>
                <a:cxn ang="0">
                  <a:pos x="336" y="185"/>
                </a:cxn>
                <a:cxn ang="0">
                  <a:pos x="385" y="193"/>
                </a:cxn>
                <a:cxn ang="0">
                  <a:pos x="386" y="167"/>
                </a:cxn>
                <a:cxn ang="0">
                  <a:pos x="401" y="151"/>
                </a:cxn>
                <a:cxn ang="0">
                  <a:pos x="416" y="126"/>
                </a:cxn>
                <a:cxn ang="0">
                  <a:pos x="445" y="123"/>
                </a:cxn>
                <a:cxn ang="0">
                  <a:pos x="455" y="99"/>
                </a:cxn>
                <a:cxn ang="0">
                  <a:pos x="171" y="137"/>
                </a:cxn>
                <a:cxn ang="0">
                  <a:pos x="361" y="136"/>
                </a:cxn>
                <a:cxn ang="0">
                  <a:pos x="315" y="136"/>
                </a:cxn>
                <a:cxn ang="0">
                  <a:pos x="361" y="136"/>
                </a:cxn>
              </a:cxnLst>
              <a:rect l="0" t="0" r="r" b="b"/>
              <a:pathLst>
                <a:path w="459" h="216">
                  <a:moveTo>
                    <a:pt x="457" y="88"/>
                  </a:moveTo>
                  <a:cubicBezTo>
                    <a:pt x="456" y="86"/>
                    <a:pt x="454" y="87"/>
                    <a:pt x="453" y="88"/>
                  </a:cubicBezTo>
                  <a:cubicBezTo>
                    <a:pt x="451" y="89"/>
                    <a:pt x="446" y="89"/>
                    <a:pt x="444" y="89"/>
                  </a:cubicBezTo>
                  <a:cubicBezTo>
                    <a:pt x="442" y="89"/>
                    <a:pt x="438" y="87"/>
                    <a:pt x="438" y="85"/>
                  </a:cubicBezTo>
                  <a:cubicBezTo>
                    <a:pt x="438" y="83"/>
                    <a:pt x="438" y="80"/>
                    <a:pt x="436" y="80"/>
                  </a:cubicBezTo>
                  <a:cubicBezTo>
                    <a:pt x="434" y="80"/>
                    <a:pt x="431" y="79"/>
                    <a:pt x="429" y="75"/>
                  </a:cubicBezTo>
                  <a:cubicBezTo>
                    <a:pt x="427" y="70"/>
                    <a:pt x="424" y="70"/>
                    <a:pt x="421" y="69"/>
                  </a:cubicBezTo>
                  <a:cubicBezTo>
                    <a:pt x="419" y="67"/>
                    <a:pt x="413" y="71"/>
                    <a:pt x="410" y="72"/>
                  </a:cubicBezTo>
                  <a:cubicBezTo>
                    <a:pt x="407" y="73"/>
                    <a:pt x="403" y="71"/>
                    <a:pt x="399" y="70"/>
                  </a:cubicBezTo>
                  <a:cubicBezTo>
                    <a:pt x="396" y="69"/>
                    <a:pt x="394" y="63"/>
                    <a:pt x="390" y="64"/>
                  </a:cubicBezTo>
                  <a:cubicBezTo>
                    <a:pt x="387" y="65"/>
                    <a:pt x="386" y="71"/>
                    <a:pt x="384" y="71"/>
                  </a:cubicBezTo>
                  <a:cubicBezTo>
                    <a:pt x="381" y="71"/>
                    <a:pt x="377" y="58"/>
                    <a:pt x="372" y="51"/>
                  </a:cubicBezTo>
                  <a:cubicBezTo>
                    <a:pt x="367" y="44"/>
                    <a:pt x="359" y="29"/>
                    <a:pt x="351" y="26"/>
                  </a:cubicBezTo>
                  <a:cubicBezTo>
                    <a:pt x="344" y="24"/>
                    <a:pt x="346" y="20"/>
                    <a:pt x="348" y="18"/>
                  </a:cubicBezTo>
                  <a:cubicBezTo>
                    <a:pt x="350" y="16"/>
                    <a:pt x="344" y="15"/>
                    <a:pt x="341" y="17"/>
                  </a:cubicBezTo>
                  <a:cubicBezTo>
                    <a:pt x="338" y="19"/>
                    <a:pt x="334" y="22"/>
                    <a:pt x="330" y="23"/>
                  </a:cubicBezTo>
                  <a:cubicBezTo>
                    <a:pt x="327" y="24"/>
                    <a:pt x="322" y="29"/>
                    <a:pt x="318" y="28"/>
                  </a:cubicBezTo>
                  <a:cubicBezTo>
                    <a:pt x="314" y="27"/>
                    <a:pt x="313" y="33"/>
                    <a:pt x="310" y="30"/>
                  </a:cubicBezTo>
                  <a:cubicBezTo>
                    <a:pt x="307" y="27"/>
                    <a:pt x="314" y="25"/>
                    <a:pt x="314" y="23"/>
                  </a:cubicBezTo>
                  <a:cubicBezTo>
                    <a:pt x="314" y="20"/>
                    <a:pt x="309" y="23"/>
                    <a:pt x="308" y="22"/>
                  </a:cubicBezTo>
                  <a:cubicBezTo>
                    <a:pt x="306" y="20"/>
                    <a:pt x="302" y="19"/>
                    <a:pt x="302" y="21"/>
                  </a:cubicBezTo>
                  <a:cubicBezTo>
                    <a:pt x="302" y="23"/>
                    <a:pt x="299" y="22"/>
                    <a:pt x="299" y="20"/>
                  </a:cubicBezTo>
                  <a:cubicBezTo>
                    <a:pt x="299" y="19"/>
                    <a:pt x="297" y="15"/>
                    <a:pt x="295" y="18"/>
                  </a:cubicBezTo>
                  <a:cubicBezTo>
                    <a:pt x="293" y="20"/>
                    <a:pt x="286" y="21"/>
                    <a:pt x="285" y="19"/>
                  </a:cubicBezTo>
                  <a:cubicBezTo>
                    <a:pt x="283" y="18"/>
                    <a:pt x="286" y="17"/>
                    <a:pt x="286" y="15"/>
                  </a:cubicBezTo>
                  <a:cubicBezTo>
                    <a:pt x="286" y="12"/>
                    <a:pt x="283" y="9"/>
                    <a:pt x="284" y="7"/>
                  </a:cubicBezTo>
                  <a:cubicBezTo>
                    <a:pt x="284" y="4"/>
                    <a:pt x="279" y="1"/>
                    <a:pt x="277" y="2"/>
                  </a:cubicBezTo>
                  <a:cubicBezTo>
                    <a:pt x="274" y="3"/>
                    <a:pt x="271" y="2"/>
                    <a:pt x="268" y="1"/>
                  </a:cubicBezTo>
                  <a:cubicBezTo>
                    <a:pt x="265" y="0"/>
                    <a:pt x="254" y="2"/>
                    <a:pt x="254" y="4"/>
                  </a:cubicBezTo>
                  <a:cubicBezTo>
                    <a:pt x="253" y="7"/>
                    <a:pt x="240" y="9"/>
                    <a:pt x="237" y="10"/>
                  </a:cubicBezTo>
                  <a:cubicBezTo>
                    <a:pt x="235" y="11"/>
                    <a:pt x="225" y="12"/>
                    <a:pt x="221" y="13"/>
                  </a:cubicBezTo>
                  <a:cubicBezTo>
                    <a:pt x="218" y="13"/>
                    <a:pt x="214" y="16"/>
                    <a:pt x="210" y="16"/>
                  </a:cubicBezTo>
                  <a:cubicBezTo>
                    <a:pt x="205" y="16"/>
                    <a:pt x="197" y="17"/>
                    <a:pt x="193" y="20"/>
                  </a:cubicBezTo>
                  <a:cubicBezTo>
                    <a:pt x="189" y="23"/>
                    <a:pt x="182" y="20"/>
                    <a:pt x="179" y="21"/>
                  </a:cubicBezTo>
                  <a:cubicBezTo>
                    <a:pt x="176" y="22"/>
                    <a:pt x="171" y="21"/>
                    <a:pt x="170" y="22"/>
                  </a:cubicBezTo>
                  <a:cubicBezTo>
                    <a:pt x="168" y="23"/>
                    <a:pt x="169" y="29"/>
                    <a:pt x="170" y="31"/>
                  </a:cubicBezTo>
                  <a:cubicBezTo>
                    <a:pt x="172" y="34"/>
                    <a:pt x="180" y="35"/>
                    <a:pt x="180" y="36"/>
                  </a:cubicBezTo>
                  <a:cubicBezTo>
                    <a:pt x="181" y="38"/>
                    <a:pt x="172" y="38"/>
                    <a:pt x="168" y="38"/>
                  </a:cubicBezTo>
                  <a:cubicBezTo>
                    <a:pt x="164" y="39"/>
                    <a:pt x="165" y="44"/>
                    <a:pt x="166" y="46"/>
                  </a:cubicBezTo>
                  <a:cubicBezTo>
                    <a:pt x="167" y="49"/>
                    <a:pt x="162" y="51"/>
                    <a:pt x="159" y="52"/>
                  </a:cubicBezTo>
                  <a:cubicBezTo>
                    <a:pt x="156" y="53"/>
                    <a:pt x="159" y="58"/>
                    <a:pt x="162" y="58"/>
                  </a:cubicBezTo>
                  <a:cubicBezTo>
                    <a:pt x="165" y="58"/>
                    <a:pt x="168" y="61"/>
                    <a:pt x="170" y="61"/>
                  </a:cubicBezTo>
                  <a:cubicBezTo>
                    <a:pt x="173" y="61"/>
                    <a:pt x="173" y="66"/>
                    <a:pt x="173" y="69"/>
                  </a:cubicBezTo>
                  <a:cubicBezTo>
                    <a:pt x="173" y="72"/>
                    <a:pt x="170" y="73"/>
                    <a:pt x="166" y="73"/>
                  </a:cubicBezTo>
                  <a:cubicBezTo>
                    <a:pt x="162" y="73"/>
                    <a:pt x="160" y="70"/>
                    <a:pt x="158" y="69"/>
                  </a:cubicBezTo>
                  <a:cubicBezTo>
                    <a:pt x="155" y="69"/>
                    <a:pt x="156" y="74"/>
                    <a:pt x="154" y="75"/>
                  </a:cubicBezTo>
                  <a:cubicBezTo>
                    <a:pt x="152" y="76"/>
                    <a:pt x="151" y="71"/>
                    <a:pt x="148" y="71"/>
                  </a:cubicBezTo>
                  <a:cubicBezTo>
                    <a:pt x="145" y="71"/>
                    <a:pt x="142" y="71"/>
                    <a:pt x="141" y="68"/>
                  </a:cubicBezTo>
                  <a:cubicBezTo>
                    <a:pt x="140" y="65"/>
                    <a:pt x="133" y="64"/>
                    <a:pt x="130" y="67"/>
                  </a:cubicBezTo>
                  <a:cubicBezTo>
                    <a:pt x="127" y="70"/>
                    <a:pt x="126" y="69"/>
                    <a:pt x="123" y="67"/>
                  </a:cubicBezTo>
                  <a:cubicBezTo>
                    <a:pt x="121" y="65"/>
                    <a:pt x="113" y="68"/>
                    <a:pt x="112" y="70"/>
                  </a:cubicBezTo>
                  <a:cubicBezTo>
                    <a:pt x="111" y="73"/>
                    <a:pt x="106" y="74"/>
                    <a:pt x="102" y="71"/>
                  </a:cubicBezTo>
                  <a:cubicBezTo>
                    <a:pt x="98" y="69"/>
                    <a:pt x="95" y="68"/>
                    <a:pt x="95" y="71"/>
                  </a:cubicBezTo>
                  <a:cubicBezTo>
                    <a:pt x="95" y="75"/>
                    <a:pt x="92" y="72"/>
                    <a:pt x="92" y="70"/>
                  </a:cubicBezTo>
                  <a:cubicBezTo>
                    <a:pt x="92" y="68"/>
                    <a:pt x="86" y="64"/>
                    <a:pt x="83" y="62"/>
                  </a:cubicBezTo>
                  <a:cubicBezTo>
                    <a:pt x="80" y="60"/>
                    <a:pt x="70" y="60"/>
                    <a:pt x="70" y="58"/>
                  </a:cubicBezTo>
                  <a:cubicBezTo>
                    <a:pt x="69" y="56"/>
                    <a:pt x="63" y="54"/>
                    <a:pt x="62" y="58"/>
                  </a:cubicBezTo>
                  <a:cubicBezTo>
                    <a:pt x="60" y="61"/>
                    <a:pt x="58" y="59"/>
                    <a:pt x="56" y="58"/>
                  </a:cubicBezTo>
                  <a:cubicBezTo>
                    <a:pt x="54" y="57"/>
                    <a:pt x="49" y="59"/>
                    <a:pt x="47" y="60"/>
                  </a:cubicBezTo>
                  <a:cubicBezTo>
                    <a:pt x="45" y="61"/>
                    <a:pt x="39" y="66"/>
                    <a:pt x="35" y="66"/>
                  </a:cubicBezTo>
                  <a:cubicBezTo>
                    <a:pt x="32" y="66"/>
                    <a:pt x="34" y="70"/>
                    <a:pt x="29" y="71"/>
                  </a:cubicBezTo>
                  <a:cubicBezTo>
                    <a:pt x="25" y="72"/>
                    <a:pt x="26" y="75"/>
                    <a:pt x="26" y="77"/>
                  </a:cubicBezTo>
                  <a:cubicBezTo>
                    <a:pt x="27" y="79"/>
                    <a:pt x="29" y="83"/>
                    <a:pt x="25" y="84"/>
                  </a:cubicBezTo>
                  <a:cubicBezTo>
                    <a:pt x="21" y="86"/>
                    <a:pt x="20" y="79"/>
                    <a:pt x="16" y="77"/>
                  </a:cubicBezTo>
                  <a:cubicBezTo>
                    <a:pt x="13" y="74"/>
                    <a:pt x="10" y="77"/>
                    <a:pt x="10" y="81"/>
                  </a:cubicBezTo>
                  <a:cubicBezTo>
                    <a:pt x="10" y="84"/>
                    <a:pt x="6" y="84"/>
                    <a:pt x="4" y="88"/>
                  </a:cubicBezTo>
                  <a:cubicBezTo>
                    <a:pt x="2" y="91"/>
                    <a:pt x="7" y="92"/>
                    <a:pt x="7" y="93"/>
                  </a:cubicBezTo>
                  <a:cubicBezTo>
                    <a:pt x="7" y="95"/>
                    <a:pt x="4" y="96"/>
                    <a:pt x="3" y="97"/>
                  </a:cubicBezTo>
                  <a:cubicBezTo>
                    <a:pt x="2" y="97"/>
                    <a:pt x="0" y="102"/>
                    <a:pt x="1" y="104"/>
                  </a:cubicBezTo>
                  <a:cubicBezTo>
                    <a:pt x="2" y="105"/>
                    <a:pt x="8" y="105"/>
                    <a:pt x="7" y="108"/>
                  </a:cubicBezTo>
                  <a:cubicBezTo>
                    <a:pt x="7" y="112"/>
                    <a:pt x="6" y="115"/>
                    <a:pt x="9" y="114"/>
                  </a:cubicBezTo>
                  <a:cubicBezTo>
                    <a:pt x="12" y="113"/>
                    <a:pt x="15" y="114"/>
                    <a:pt x="17" y="114"/>
                  </a:cubicBezTo>
                  <a:cubicBezTo>
                    <a:pt x="19" y="114"/>
                    <a:pt x="21" y="118"/>
                    <a:pt x="24" y="122"/>
                  </a:cubicBezTo>
                  <a:cubicBezTo>
                    <a:pt x="28" y="126"/>
                    <a:pt x="29" y="128"/>
                    <a:pt x="26" y="129"/>
                  </a:cubicBezTo>
                  <a:cubicBezTo>
                    <a:pt x="22" y="130"/>
                    <a:pt x="24" y="132"/>
                    <a:pt x="28" y="134"/>
                  </a:cubicBezTo>
                  <a:cubicBezTo>
                    <a:pt x="30" y="134"/>
                    <a:pt x="31" y="135"/>
                    <a:pt x="32" y="136"/>
                  </a:cubicBezTo>
                  <a:cubicBezTo>
                    <a:pt x="33" y="135"/>
                    <a:pt x="33" y="135"/>
                    <a:pt x="34" y="134"/>
                  </a:cubicBezTo>
                  <a:cubicBezTo>
                    <a:pt x="40" y="129"/>
                    <a:pt x="50" y="125"/>
                    <a:pt x="58" y="127"/>
                  </a:cubicBezTo>
                  <a:cubicBezTo>
                    <a:pt x="65" y="129"/>
                    <a:pt x="72" y="125"/>
                    <a:pt x="75" y="130"/>
                  </a:cubicBezTo>
                  <a:cubicBezTo>
                    <a:pt x="78" y="135"/>
                    <a:pt x="75" y="143"/>
                    <a:pt x="76" y="147"/>
                  </a:cubicBezTo>
                  <a:cubicBezTo>
                    <a:pt x="78" y="150"/>
                    <a:pt x="70" y="150"/>
                    <a:pt x="65" y="150"/>
                  </a:cubicBezTo>
                  <a:cubicBezTo>
                    <a:pt x="60" y="149"/>
                    <a:pt x="50" y="152"/>
                    <a:pt x="51" y="155"/>
                  </a:cubicBezTo>
                  <a:cubicBezTo>
                    <a:pt x="53" y="158"/>
                    <a:pt x="56" y="165"/>
                    <a:pt x="50" y="161"/>
                  </a:cubicBezTo>
                  <a:cubicBezTo>
                    <a:pt x="43" y="157"/>
                    <a:pt x="40" y="165"/>
                    <a:pt x="44" y="165"/>
                  </a:cubicBezTo>
                  <a:cubicBezTo>
                    <a:pt x="48" y="165"/>
                    <a:pt x="53" y="169"/>
                    <a:pt x="53" y="172"/>
                  </a:cubicBezTo>
                  <a:cubicBezTo>
                    <a:pt x="53" y="175"/>
                    <a:pt x="53" y="182"/>
                    <a:pt x="56" y="181"/>
                  </a:cubicBezTo>
                  <a:cubicBezTo>
                    <a:pt x="60" y="180"/>
                    <a:pt x="60" y="186"/>
                    <a:pt x="64" y="185"/>
                  </a:cubicBezTo>
                  <a:cubicBezTo>
                    <a:pt x="69" y="185"/>
                    <a:pt x="73" y="187"/>
                    <a:pt x="70" y="191"/>
                  </a:cubicBezTo>
                  <a:cubicBezTo>
                    <a:pt x="66" y="195"/>
                    <a:pt x="72" y="207"/>
                    <a:pt x="73" y="205"/>
                  </a:cubicBezTo>
                  <a:cubicBezTo>
                    <a:pt x="74" y="203"/>
                    <a:pt x="73" y="199"/>
                    <a:pt x="75" y="197"/>
                  </a:cubicBezTo>
                  <a:cubicBezTo>
                    <a:pt x="72" y="191"/>
                    <a:pt x="83" y="191"/>
                    <a:pt x="86" y="191"/>
                  </a:cubicBezTo>
                  <a:cubicBezTo>
                    <a:pt x="90" y="191"/>
                    <a:pt x="96" y="196"/>
                    <a:pt x="100" y="201"/>
                  </a:cubicBezTo>
                  <a:cubicBezTo>
                    <a:pt x="104" y="207"/>
                    <a:pt x="108" y="203"/>
                    <a:pt x="108" y="203"/>
                  </a:cubicBezTo>
                  <a:cubicBezTo>
                    <a:pt x="110" y="153"/>
                    <a:pt x="110" y="153"/>
                    <a:pt x="110" y="153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5"/>
                    <a:pt x="139" y="144"/>
                    <a:pt x="139" y="144"/>
                  </a:cubicBezTo>
                  <a:cubicBezTo>
                    <a:pt x="143" y="139"/>
                    <a:pt x="148" y="143"/>
                    <a:pt x="149" y="144"/>
                  </a:cubicBezTo>
                  <a:cubicBezTo>
                    <a:pt x="151" y="145"/>
                    <a:pt x="150" y="139"/>
                    <a:pt x="154" y="139"/>
                  </a:cubicBezTo>
                  <a:cubicBezTo>
                    <a:pt x="158" y="139"/>
                    <a:pt x="154" y="146"/>
                    <a:pt x="157" y="146"/>
                  </a:cubicBezTo>
                  <a:cubicBezTo>
                    <a:pt x="159" y="146"/>
                    <a:pt x="164" y="154"/>
                    <a:pt x="163" y="160"/>
                  </a:cubicBezTo>
                  <a:cubicBezTo>
                    <a:pt x="167" y="164"/>
                    <a:pt x="175" y="173"/>
                    <a:pt x="176" y="175"/>
                  </a:cubicBezTo>
                  <a:cubicBezTo>
                    <a:pt x="177" y="177"/>
                    <a:pt x="188" y="173"/>
                    <a:pt x="191" y="174"/>
                  </a:cubicBezTo>
                  <a:cubicBezTo>
                    <a:pt x="193" y="175"/>
                    <a:pt x="210" y="175"/>
                    <a:pt x="213" y="175"/>
                  </a:cubicBezTo>
                  <a:cubicBezTo>
                    <a:pt x="216" y="175"/>
                    <a:pt x="219" y="181"/>
                    <a:pt x="222" y="181"/>
                  </a:cubicBezTo>
                  <a:cubicBezTo>
                    <a:pt x="226" y="182"/>
                    <a:pt x="224" y="188"/>
                    <a:pt x="225" y="192"/>
                  </a:cubicBezTo>
                  <a:cubicBezTo>
                    <a:pt x="225" y="196"/>
                    <a:pt x="231" y="200"/>
                    <a:pt x="231" y="204"/>
                  </a:cubicBezTo>
                  <a:cubicBezTo>
                    <a:pt x="232" y="207"/>
                    <a:pt x="237" y="205"/>
                    <a:pt x="241" y="206"/>
                  </a:cubicBezTo>
                  <a:cubicBezTo>
                    <a:pt x="244" y="207"/>
                    <a:pt x="250" y="209"/>
                    <a:pt x="250" y="212"/>
                  </a:cubicBezTo>
                  <a:cubicBezTo>
                    <a:pt x="251" y="216"/>
                    <a:pt x="255" y="213"/>
                    <a:pt x="256" y="210"/>
                  </a:cubicBezTo>
                  <a:cubicBezTo>
                    <a:pt x="256" y="208"/>
                    <a:pt x="260" y="204"/>
                    <a:pt x="267" y="201"/>
                  </a:cubicBezTo>
                  <a:cubicBezTo>
                    <a:pt x="270" y="200"/>
                    <a:pt x="272" y="200"/>
                    <a:pt x="274" y="201"/>
                  </a:cubicBezTo>
                  <a:cubicBezTo>
                    <a:pt x="275" y="198"/>
                    <a:pt x="276" y="195"/>
                    <a:pt x="277" y="195"/>
                  </a:cubicBezTo>
                  <a:cubicBezTo>
                    <a:pt x="279" y="194"/>
                    <a:pt x="284" y="190"/>
                    <a:pt x="284" y="187"/>
                  </a:cubicBezTo>
                  <a:cubicBezTo>
                    <a:pt x="284" y="184"/>
                    <a:pt x="293" y="184"/>
                    <a:pt x="299" y="187"/>
                  </a:cubicBezTo>
                  <a:cubicBezTo>
                    <a:pt x="305" y="190"/>
                    <a:pt x="309" y="190"/>
                    <a:pt x="309" y="185"/>
                  </a:cubicBezTo>
                  <a:cubicBezTo>
                    <a:pt x="310" y="180"/>
                    <a:pt x="318" y="179"/>
                    <a:pt x="321" y="180"/>
                  </a:cubicBezTo>
                  <a:cubicBezTo>
                    <a:pt x="324" y="182"/>
                    <a:pt x="332" y="186"/>
                    <a:pt x="336" y="185"/>
                  </a:cubicBezTo>
                  <a:cubicBezTo>
                    <a:pt x="340" y="183"/>
                    <a:pt x="360" y="185"/>
                    <a:pt x="365" y="186"/>
                  </a:cubicBezTo>
                  <a:cubicBezTo>
                    <a:pt x="370" y="188"/>
                    <a:pt x="371" y="184"/>
                    <a:pt x="376" y="189"/>
                  </a:cubicBezTo>
                  <a:cubicBezTo>
                    <a:pt x="379" y="193"/>
                    <a:pt x="381" y="190"/>
                    <a:pt x="385" y="193"/>
                  </a:cubicBezTo>
                  <a:cubicBezTo>
                    <a:pt x="385" y="192"/>
                    <a:pt x="385" y="190"/>
                    <a:pt x="385" y="188"/>
                  </a:cubicBezTo>
                  <a:cubicBezTo>
                    <a:pt x="385" y="185"/>
                    <a:pt x="390" y="182"/>
                    <a:pt x="391" y="180"/>
                  </a:cubicBezTo>
                  <a:cubicBezTo>
                    <a:pt x="392" y="177"/>
                    <a:pt x="386" y="170"/>
                    <a:pt x="386" y="167"/>
                  </a:cubicBezTo>
                  <a:cubicBezTo>
                    <a:pt x="386" y="165"/>
                    <a:pt x="386" y="159"/>
                    <a:pt x="384" y="158"/>
                  </a:cubicBezTo>
                  <a:cubicBezTo>
                    <a:pt x="381" y="156"/>
                    <a:pt x="389" y="153"/>
                    <a:pt x="390" y="153"/>
                  </a:cubicBezTo>
                  <a:cubicBezTo>
                    <a:pt x="394" y="153"/>
                    <a:pt x="399" y="149"/>
                    <a:pt x="401" y="151"/>
                  </a:cubicBezTo>
                  <a:cubicBezTo>
                    <a:pt x="403" y="153"/>
                    <a:pt x="406" y="153"/>
                    <a:pt x="409" y="153"/>
                  </a:cubicBezTo>
                  <a:cubicBezTo>
                    <a:pt x="412" y="153"/>
                    <a:pt x="411" y="149"/>
                    <a:pt x="409" y="148"/>
                  </a:cubicBezTo>
                  <a:cubicBezTo>
                    <a:pt x="407" y="146"/>
                    <a:pt x="415" y="131"/>
                    <a:pt x="416" y="126"/>
                  </a:cubicBezTo>
                  <a:cubicBezTo>
                    <a:pt x="417" y="121"/>
                    <a:pt x="420" y="126"/>
                    <a:pt x="424" y="126"/>
                  </a:cubicBezTo>
                  <a:cubicBezTo>
                    <a:pt x="427" y="127"/>
                    <a:pt x="432" y="126"/>
                    <a:pt x="434" y="127"/>
                  </a:cubicBezTo>
                  <a:cubicBezTo>
                    <a:pt x="436" y="128"/>
                    <a:pt x="443" y="126"/>
                    <a:pt x="445" y="123"/>
                  </a:cubicBezTo>
                  <a:cubicBezTo>
                    <a:pt x="446" y="121"/>
                    <a:pt x="443" y="120"/>
                    <a:pt x="443" y="114"/>
                  </a:cubicBezTo>
                  <a:cubicBezTo>
                    <a:pt x="443" y="108"/>
                    <a:pt x="447" y="106"/>
                    <a:pt x="450" y="106"/>
                  </a:cubicBezTo>
                  <a:cubicBezTo>
                    <a:pt x="454" y="106"/>
                    <a:pt x="455" y="102"/>
                    <a:pt x="455" y="99"/>
                  </a:cubicBezTo>
                  <a:cubicBezTo>
                    <a:pt x="455" y="97"/>
                    <a:pt x="458" y="95"/>
                    <a:pt x="459" y="92"/>
                  </a:cubicBezTo>
                  <a:cubicBezTo>
                    <a:pt x="458" y="91"/>
                    <a:pt x="457" y="89"/>
                    <a:pt x="457" y="88"/>
                  </a:cubicBezTo>
                  <a:close/>
                  <a:moveTo>
                    <a:pt x="171" y="137"/>
                  </a:moveTo>
                  <a:cubicBezTo>
                    <a:pt x="170" y="139"/>
                    <a:pt x="157" y="135"/>
                    <a:pt x="156" y="132"/>
                  </a:cubicBezTo>
                  <a:cubicBezTo>
                    <a:pt x="155" y="130"/>
                    <a:pt x="174" y="133"/>
                    <a:pt x="171" y="137"/>
                  </a:cubicBezTo>
                  <a:close/>
                  <a:moveTo>
                    <a:pt x="361" y="136"/>
                  </a:moveTo>
                  <a:cubicBezTo>
                    <a:pt x="351" y="136"/>
                    <a:pt x="331" y="131"/>
                    <a:pt x="322" y="140"/>
                  </a:cubicBezTo>
                  <a:cubicBezTo>
                    <a:pt x="314" y="149"/>
                    <a:pt x="320" y="154"/>
                    <a:pt x="316" y="154"/>
                  </a:cubicBezTo>
                  <a:cubicBezTo>
                    <a:pt x="312" y="155"/>
                    <a:pt x="310" y="141"/>
                    <a:pt x="315" y="136"/>
                  </a:cubicBezTo>
                  <a:cubicBezTo>
                    <a:pt x="320" y="131"/>
                    <a:pt x="335" y="129"/>
                    <a:pt x="344" y="132"/>
                  </a:cubicBezTo>
                  <a:cubicBezTo>
                    <a:pt x="353" y="134"/>
                    <a:pt x="370" y="130"/>
                    <a:pt x="372" y="130"/>
                  </a:cubicBezTo>
                  <a:cubicBezTo>
                    <a:pt x="375" y="131"/>
                    <a:pt x="370" y="136"/>
                    <a:pt x="361" y="13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5" name="Freeform 156"/>
            <p:cNvSpPr>
              <a:spLocks noEditPoints="1"/>
            </p:cNvSpPr>
            <p:nvPr/>
          </p:nvSpPr>
          <p:spPr bwMode="auto">
            <a:xfrm>
              <a:off x="4778375" y="898525"/>
              <a:ext cx="3681413" cy="1411288"/>
            </a:xfrm>
            <a:custGeom>
              <a:avLst/>
              <a:gdLst/>
              <a:ahLst/>
              <a:cxnLst>
                <a:cxn ang="0">
                  <a:pos x="814" y="12"/>
                </a:cxn>
                <a:cxn ang="0">
                  <a:pos x="840" y="45"/>
                </a:cxn>
                <a:cxn ang="0">
                  <a:pos x="912" y="61"/>
                </a:cxn>
                <a:cxn ang="0">
                  <a:pos x="822" y="28"/>
                </a:cxn>
                <a:cxn ang="0">
                  <a:pos x="1331" y="168"/>
                </a:cxn>
                <a:cxn ang="0">
                  <a:pos x="1358" y="198"/>
                </a:cxn>
                <a:cxn ang="0">
                  <a:pos x="1388" y="664"/>
                </a:cxn>
                <a:cxn ang="0">
                  <a:pos x="355" y="25"/>
                </a:cxn>
                <a:cxn ang="0">
                  <a:pos x="1886" y="330"/>
                </a:cxn>
                <a:cxn ang="0">
                  <a:pos x="1698" y="277"/>
                </a:cxn>
                <a:cxn ang="0">
                  <a:pos x="1580" y="268"/>
                </a:cxn>
                <a:cxn ang="0">
                  <a:pos x="1412" y="221"/>
                </a:cxn>
                <a:cxn ang="0">
                  <a:pos x="1319" y="241"/>
                </a:cxn>
                <a:cxn ang="0">
                  <a:pos x="1224" y="204"/>
                </a:cxn>
                <a:cxn ang="0">
                  <a:pos x="1101" y="196"/>
                </a:cxn>
                <a:cxn ang="0">
                  <a:pos x="989" y="193"/>
                </a:cxn>
                <a:cxn ang="0">
                  <a:pos x="1007" y="122"/>
                </a:cxn>
                <a:cxn ang="0">
                  <a:pos x="909" y="126"/>
                </a:cxn>
                <a:cxn ang="0">
                  <a:pos x="800" y="148"/>
                </a:cxn>
                <a:cxn ang="0">
                  <a:pos x="764" y="190"/>
                </a:cxn>
                <a:cxn ang="0">
                  <a:pos x="667" y="228"/>
                </a:cxn>
                <a:cxn ang="0">
                  <a:pos x="623" y="257"/>
                </a:cxn>
                <a:cxn ang="0">
                  <a:pos x="630" y="312"/>
                </a:cxn>
                <a:cxn ang="0">
                  <a:pos x="603" y="320"/>
                </a:cxn>
                <a:cxn ang="0">
                  <a:pos x="557" y="231"/>
                </a:cxn>
                <a:cxn ang="0">
                  <a:pos x="468" y="273"/>
                </a:cxn>
                <a:cxn ang="0">
                  <a:pos x="384" y="305"/>
                </a:cxn>
                <a:cxn ang="0">
                  <a:pos x="307" y="312"/>
                </a:cxn>
                <a:cxn ang="0">
                  <a:pos x="230" y="353"/>
                </a:cxn>
                <a:cxn ang="0">
                  <a:pos x="170" y="355"/>
                </a:cxn>
                <a:cxn ang="0">
                  <a:pos x="201" y="292"/>
                </a:cxn>
                <a:cxn ang="0">
                  <a:pos x="100" y="296"/>
                </a:cxn>
                <a:cxn ang="0">
                  <a:pos x="133" y="407"/>
                </a:cxn>
                <a:cxn ang="0">
                  <a:pos x="89" y="497"/>
                </a:cxn>
                <a:cxn ang="0">
                  <a:pos x="134" y="574"/>
                </a:cxn>
                <a:cxn ang="0">
                  <a:pos x="223" y="617"/>
                </a:cxn>
                <a:cxn ang="0">
                  <a:pos x="193" y="682"/>
                </a:cxn>
                <a:cxn ang="0">
                  <a:pos x="326" y="731"/>
                </a:cxn>
                <a:cxn ang="0">
                  <a:pos x="312" y="613"/>
                </a:cxn>
                <a:cxn ang="0">
                  <a:pos x="425" y="599"/>
                </a:cxn>
                <a:cxn ang="0">
                  <a:pos x="472" y="554"/>
                </a:cxn>
                <a:cxn ang="0">
                  <a:pos x="610" y="554"/>
                </a:cxn>
                <a:cxn ang="0">
                  <a:pos x="738" y="612"/>
                </a:cxn>
                <a:cxn ang="0">
                  <a:pos x="849" y="616"/>
                </a:cxn>
                <a:cxn ang="0">
                  <a:pos x="939" y="614"/>
                </a:cxn>
                <a:cxn ang="0">
                  <a:pos x="1099" y="622"/>
                </a:cxn>
                <a:cxn ang="0">
                  <a:pos x="1210" y="615"/>
                </a:cxn>
                <a:cxn ang="0">
                  <a:pos x="1251" y="689"/>
                </a:cxn>
                <a:cxn ang="0">
                  <a:pos x="1365" y="573"/>
                </a:cxn>
                <a:cxn ang="0">
                  <a:pos x="1310" y="530"/>
                </a:cxn>
                <a:cxn ang="0">
                  <a:pos x="1484" y="473"/>
                </a:cxn>
                <a:cxn ang="0">
                  <a:pos x="1584" y="440"/>
                </a:cxn>
                <a:cxn ang="0">
                  <a:pos x="1544" y="494"/>
                </a:cxn>
                <a:cxn ang="0">
                  <a:pos x="1607" y="521"/>
                </a:cxn>
                <a:cxn ang="0">
                  <a:pos x="1697" y="458"/>
                </a:cxn>
                <a:cxn ang="0">
                  <a:pos x="1766" y="373"/>
                </a:cxn>
                <a:cxn ang="0">
                  <a:pos x="1875" y="379"/>
                </a:cxn>
                <a:cxn ang="0">
                  <a:pos x="993" y="567"/>
                </a:cxn>
                <a:cxn ang="0">
                  <a:pos x="386" y="247"/>
                </a:cxn>
                <a:cxn ang="0">
                  <a:pos x="485" y="133"/>
                </a:cxn>
                <a:cxn ang="0">
                  <a:pos x="415" y="39"/>
                </a:cxn>
                <a:cxn ang="0">
                  <a:pos x="464" y="16"/>
                </a:cxn>
              </a:cxnLst>
              <a:rect l="0" t="0" r="r" b="b"/>
              <a:pathLst>
                <a:path w="1926" h="739">
                  <a:moveTo>
                    <a:pt x="29" y="534"/>
                  </a:moveTo>
                  <a:cubicBezTo>
                    <a:pt x="28" y="535"/>
                    <a:pt x="24" y="534"/>
                    <a:pt x="23" y="532"/>
                  </a:cubicBezTo>
                  <a:cubicBezTo>
                    <a:pt x="22" y="530"/>
                    <a:pt x="18" y="531"/>
                    <a:pt x="16" y="531"/>
                  </a:cubicBezTo>
                  <a:cubicBezTo>
                    <a:pt x="16" y="532"/>
                    <a:pt x="17" y="532"/>
                    <a:pt x="18" y="533"/>
                  </a:cubicBezTo>
                  <a:cubicBezTo>
                    <a:pt x="19" y="536"/>
                    <a:pt x="12" y="536"/>
                    <a:pt x="14" y="539"/>
                  </a:cubicBezTo>
                  <a:cubicBezTo>
                    <a:pt x="16" y="542"/>
                    <a:pt x="9" y="542"/>
                    <a:pt x="9" y="539"/>
                  </a:cubicBezTo>
                  <a:cubicBezTo>
                    <a:pt x="9" y="536"/>
                    <a:pt x="1" y="537"/>
                    <a:pt x="1" y="540"/>
                  </a:cubicBezTo>
                  <a:cubicBezTo>
                    <a:pt x="1" y="540"/>
                    <a:pt x="1" y="541"/>
                    <a:pt x="0" y="542"/>
                  </a:cubicBezTo>
                  <a:cubicBezTo>
                    <a:pt x="2" y="543"/>
                    <a:pt x="5" y="544"/>
                    <a:pt x="6" y="544"/>
                  </a:cubicBezTo>
                  <a:cubicBezTo>
                    <a:pt x="7" y="545"/>
                    <a:pt x="27" y="547"/>
                    <a:pt x="35" y="545"/>
                  </a:cubicBezTo>
                  <a:cubicBezTo>
                    <a:pt x="35" y="544"/>
                    <a:pt x="36" y="540"/>
                    <a:pt x="36" y="538"/>
                  </a:cubicBezTo>
                  <a:cubicBezTo>
                    <a:pt x="36" y="536"/>
                    <a:pt x="31" y="534"/>
                    <a:pt x="29" y="534"/>
                  </a:cubicBezTo>
                  <a:close/>
                  <a:moveTo>
                    <a:pt x="814" y="12"/>
                  </a:moveTo>
                  <a:cubicBezTo>
                    <a:pt x="815" y="7"/>
                    <a:pt x="793" y="9"/>
                    <a:pt x="799" y="14"/>
                  </a:cubicBezTo>
                  <a:cubicBezTo>
                    <a:pt x="801" y="16"/>
                    <a:pt x="812" y="17"/>
                    <a:pt x="814" y="12"/>
                  </a:cubicBezTo>
                  <a:close/>
                  <a:moveTo>
                    <a:pt x="512" y="21"/>
                  </a:moveTo>
                  <a:cubicBezTo>
                    <a:pt x="524" y="20"/>
                    <a:pt x="524" y="13"/>
                    <a:pt x="517" y="11"/>
                  </a:cubicBezTo>
                  <a:cubicBezTo>
                    <a:pt x="511" y="10"/>
                    <a:pt x="510" y="15"/>
                    <a:pt x="506" y="15"/>
                  </a:cubicBezTo>
                  <a:cubicBezTo>
                    <a:pt x="503" y="15"/>
                    <a:pt x="490" y="17"/>
                    <a:pt x="493" y="20"/>
                  </a:cubicBezTo>
                  <a:cubicBezTo>
                    <a:pt x="496" y="23"/>
                    <a:pt x="505" y="22"/>
                    <a:pt x="512" y="21"/>
                  </a:cubicBezTo>
                  <a:close/>
                  <a:moveTo>
                    <a:pt x="840" y="45"/>
                  </a:moveTo>
                  <a:cubicBezTo>
                    <a:pt x="840" y="49"/>
                    <a:pt x="829" y="53"/>
                    <a:pt x="832" y="55"/>
                  </a:cubicBezTo>
                  <a:cubicBezTo>
                    <a:pt x="835" y="58"/>
                    <a:pt x="837" y="57"/>
                    <a:pt x="841" y="58"/>
                  </a:cubicBezTo>
                  <a:cubicBezTo>
                    <a:pt x="844" y="58"/>
                    <a:pt x="846" y="67"/>
                    <a:pt x="852" y="65"/>
                  </a:cubicBezTo>
                  <a:cubicBezTo>
                    <a:pt x="858" y="64"/>
                    <a:pt x="874" y="72"/>
                    <a:pt x="884" y="72"/>
                  </a:cubicBezTo>
                  <a:cubicBezTo>
                    <a:pt x="893" y="72"/>
                    <a:pt x="894" y="64"/>
                    <a:pt x="891" y="64"/>
                  </a:cubicBezTo>
                  <a:cubicBezTo>
                    <a:pt x="888" y="63"/>
                    <a:pt x="891" y="59"/>
                    <a:pt x="896" y="51"/>
                  </a:cubicBezTo>
                  <a:cubicBezTo>
                    <a:pt x="902" y="43"/>
                    <a:pt x="880" y="38"/>
                    <a:pt x="880" y="44"/>
                  </a:cubicBezTo>
                  <a:cubicBezTo>
                    <a:pt x="880" y="50"/>
                    <a:pt x="873" y="42"/>
                    <a:pt x="871" y="39"/>
                  </a:cubicBezTo>
                  <a:cubicBezTo>
                    <a:pt x="869" y="35"/>
                    <a:pt x="840" y="42"/>
                    <a:pt x="840" y="45"/>
                  </a:cubicBezTo>
                  <a:close/>
                  <a:moveTo>
                    <a:pt x="576" y="206"/>
                  </a:moveTo>
                  <a:cubicBezTo>
                    <a:pt x="580" y="207"/>
                    <a:pt x="592" y="205"/>
                    <a:pt x="593" y="202"/>
                  </a:cubicBezTo>
                  <a:cubicBezTo>
                    <a:pt x="595" y="200"/>
                    <a:pt x="589" y="197"/>
                    <a:pt x="581" y="197"/>
                  </a:cubicBezTo>
                  <a:cubicBezTo>
                    <a:pt x="573" y="197"/>
                    <a:pt x="572" y="206"/>
                    <a:pt x="576" y="206"/>
                  </a:cubicBezTo>
                  <a:close/>
                  <a:moveTo>
                    <a:pt x="673" y="211"/>
                  </a:moveTo>
                  <a:cubicBezTo>
                    <a:pt x="679" y="214"/>
                    <a:pt x="683" y="213"/>
                    <a:pt x="682" y="208"/>
                  </a:cubicBezTo>
                  <a:cubicBezTo>
                    <a:pt x="681" y="202"/>
                    <a:pt x="669" y="209"/>
                    <a:pt x="673" y="211"/>
                  </a:cubicBezTo>
                  <a:close/>
                  <a:moveTo>
                    <a:pt x="892" y="92"/>
                  </a:moveTo>
                  <a:cubicBezTo>
                    <a:pt x="896" y="95"/>
                    <a:pt x="911" y="89"/>
                    <a:pt x="921" y="89"/>
                  </a:cubicBezTo>
                  <a:cubicBezTo>
                    <a:pt x="931" y="90"/>
                    <a:pt x="959" y="82"/>
                    <a:pt x="960" y="76"/>
                  </a:cubicBezTo>
                  <a:cubicBezTo>
                    <a:pt x="961" y="71"/>
                    <a:pt x="950" y="71"/>
                    <a:pt x="946" y="67"/>
                  </a:cubicBezTo>
                  <a:cubicBezTo>
                    <a:pt x="941" y="62"/>
                    <a:pt x="932" y="66"/>
                    <a:pt x="929" y="70"/>
                  </a:cubicBezTo>
                  <a:cubicBezTo>
                    <a:pt x="927" y="74"/>
                    <a:pt x="924" y="70"/>
                    <a:pt x="931" y="64"/>
                  </a:cubicBezTo>
                  <a:cubicBezTo>
                    <a:pt x="937" y="58"/>
                    <a:pt x="924" y="53"/>
                    <a:pt x="924" y="57"/>
                  </a:cubicBezTo>
                  <a:cubicBezTo>
                    <a:pt x="924" y="61"/>
                    <a:pt x="912" y="57"/>
                    <a:pt x="912" y="61"/>
                  </a:cubicBezTo>
                  <a:cubicBezTo>
                    <a:pt x="912" y="65"/>
                    <a:pt x="908" y="66"/>
                    <a:pt x="908" y="70"/>
                  </a:cubicBezTo>
                  <a:cubicBezTo>
                    <a:pt x="908" y="74"/>
                    <a:pt x="900" y="68"/>
                    <a:pt x="900" y="76"/>
                  </a:cubicBezTo>
                  <a:cubicBezTo>
                    <a:pt x="899" y="85"/>
                    <a:pt x="887" y="89"/>
                    <a:pt x="892" y="92"/>
                  </a:cubicBezTo>
                  <a:close/>
                  <a:moveTo>
                    <a:pt x="822" y="36"/>
                  </a:moveTo>
                  <a:cubicBezTo>
                    <a:pt x="829" y="39"/>
                    <a:pt x="826" y="40"/>
                    <a:pt x="820" y="40"/>
                  </a:cubicBezTo>
                  <a:cubicBezTo>
                    <a:pt x="813" y="40"/>
                    <a:pt x="807" y="42"/>
                    <a:pt x="812" y="44"/>
                  </a:cubicBezTo>
                  <a:cubicBezTo>
                    <a:pt x="815" y="46"/>
                    <a:pt x="815" y="49"/>
                    <a:pt x="822" y="51"/>
                  </a:cubicBezTo>
                  <a:cubicBezTo>
                    <a:pt x="829" y="53"/>
                    <a:pt x="836" y="47"/>
                    <a:pt x="835" y="43"/>
                  </a:cubicBezTo>
                  <a:cubicBezTo>
                    <a:pt x="834" y="39"/>
                    <a:pt x="859" y="35"/>
                    <a:pt x="866" y="34"/>
                  </a:cubicBezTo>
                  <a:cubicBezTo>
                    <a:pt x="873" y="32"/>
                    <a:pt x="862" y="25"/>
                    <a:pt x="869" y="24"/>
                  </a:cubicBezTo>
                  <a:cubicBezTo>
                    <a:pt x="876" y="24"/>
                    <a:pt x="873" y="20"/>
                    <a:pt x="864" y="19"/>
                  </a:cubicBezTo>
                  <a:cubicBezTo>
                    <a:pt x="855" y="18"/>
                    <a:pt x="859" y="10"/>
                    <a:pt x="856" y="7"/>
                  </a:cubicBezTo>
                  <a:cubicBezTo>
                    <a:pt x="853" y="5"/>
                    <a:pt x="851" y="11"/>
                    <a:pt x="840" y="13"/>
                  </a:cubicBezTo>
                  <a:cubicBezTo>
                    <a:pt x="828" y="15"/>
                    <a:pt x="822" y="18"/>
                    <a:pt x="827" y="21"/>
                  </a:cubicBezTo>
                  <a:cubicBezTo>
                    <a:pt x="832" y="23"/>
                    <a:pt x="827" y="29"/>
                    <a:pt x="822" y="28"/>
                  </a:cubicBezTo>
                  <a:cubicBezTo>
                    <a:pt x="817" y="28"/>
                    <a:pt x="816" y="33"/>
                    <a:pt x="822" y="36"/>
                  </a:cubicBezTo>
                  <a:close/>
                  <a:moveTo>
                    <a:pt x="1423" y="161"/>
                  </a:moveTo>
                  <a:cubicBezTo>
                    <a:pt x="1431" y="161"/>
                    <a:pt x="1435" y="169"/>
                    <a:pt x="1450" y="170"/>
                  </a:cubicBezTo>
                  <a:cubicBezTo>
                    <a:pt x="1465" y="171"/>
                    <a:pt x="1477" y="168"/>
                    <a:pt x="1477" y="165"/>
                  </a:cubicBezTo>
                  <a:cubicBezTo>
                    <a:pt x="1477" y="161"/>
                    <a:pt x="1463" y="156"/>
                    <a:pt x="1459" y="159"/>
                  </a:cubicBezTo>
                  <a:cubicBezTo>
                    <a:pt x="1454" y="162"/>
                    <a:pt x="1451" y="155"/>
                    <a:pt x="1446" y="156"/>
                  </a:cubicBezTo>
                  <a:cubicBezTo>
                    <a:pt x="1440" y="158"/>
                    <a:pt x="1433" y="158"/>
                    <a:pt x="1430" y="153"/>
                  </a:cubicBezTo>
                  <a:cubicBezTo>
                    <a:pt x="1428" y="148"/>
                    <a:pt x="1419" y="160"/>
                    <a:pt x="1423" y="161"/>
                  </a:cubicBezTo>
                  <a:close/>
                  <a:moveTo>
                    <a:pt x="1795" y="254"/>
                  </a:moveTo>
                  <a:cubicBezTo>
                    <a:pt x="1801" y="257"/>
                    <a:pt x="1805" y="250"/>
                    <a:pt x="1811" y="254"/>
                  </a:cubicBezTo>
                  <a:cubicBezTo>
                    <a:pt x="1816" y="257"/>
                    <a:pt x="1829" y="252"/>
                    <a:pt x="1834" y="251"/>
                  </a:cubicBezTo>
                  <a:cubicBezTo>
                    <a:pt x="1840" y="250"/>
                    <a:pt x="1837" y="243"/>
                    <a:pt x="1822" y="241"/>
                  </a:cubicBezTo>
                  <a:cubicBezTo>
                    <a:pt x="1807" y="239"/>
                    <a:pt x="1788" y="250"/>
                    <a:pt x="1795" y="254"/>
                  </a:cubicBezTo>
                  <a:close/>
                  <a:moveTo>
                    <a:pt x="1322" y="161"/>
                  </a:moveTo>
                  <a:cubicBezTo>
                    <a:pt x="1326" y="163"/>
                    <a:pt x="1328" y="166"/>
                    <a:pt x="1331" y="168"/>
                  </a:cubicBezTo>
                  <a:cubicBezTo>
                    <a:pt x="1333" y="171"/>
                    <a:pt x="1343" y="167"/>
                    <a:pt x="1347" y="166"/>
                  </a:cubicBezTo>
                  <a:cubicBezTo>
                    <a:pt x="1351" y="164"/>
                    <a:pt x="1352" y="172"/>
                    <a:pt x="1358" y="168"/>
                  </a:cubicBezTo>
                  <a:cubicBezTo>
                    <a:pt x="1364" y="164"/>
                    <a:pt x="1371" y="166"/>
                    <a:pt x="1378" y="166"/>
                  </a:cubicBezTo>
                  <a:cubicBezTo>
                    <a:pt x="1385" y="166"/>
                    <a:pt x="1377" y="157"/>
                    <a:pt x="1377" y="153"/>
                  </a:cubicBezTo>
                  <a:cubicBezTo>
                    <a:pt x="1377" y="149"/>
                    <a:pt x="1386" y="151"/>
                    <a:pt x="1383" y="155"/>
                  </a:cubicBezTo>
                  <a:cubicBezTo>
                    <a:pt x="1380" y="158"/>
                    <a:pt x="1387" y="166"/>
                    <a:pt x="1398" y="165"/>
                  </a:cubicBezTo>
                  <a:cubicBezTo>
                    <a:pt x="1408" y="164"/>
                    <a:pt x="1400" y="158"/>
                    <a:pt x="1406" y="155"/>
                  </a:cubicBezTo>
                  <a:cubicBezTo>
                    <a:pt x="1411" y="153"/>
                    <a:pt x="1410" y="150"/>
                    <a:pt x="1403" y="146"/>
                  </a:cubicBezTo>
                  <a:cubicBezTo>
                    <a:pt x="1395" y="141"/>
                    <a:pt x="1385" y="144"/>
                    <a:pt x="1378" y="141"/>
                  </a:cubicBezTo>
                  <a:cubicBezTo>
                    <a:pt x="1371" y="138"/>
                    <a:pt x="1363" y="138"/>
                    <a:pt x="1362" y="145"/>
                  </a:cubicBezTo>
                  <a:cubicBezTo>
                    <a:pt x="1362" y="152"/>
                    <a:pt x="1348" y="137"/>
                    <a:pt x="1341" y="135"/>
                  </a:cubicBezTo>
                  <a:cubicBezTo>
                    <a:pt x="1333" y="132"/>
                    <a:pt x="1311" y="155"/>
                    <a:pt x="1322" y="161"/>
                  </a:cubicBezTo>
                  <a:close/>
                  <a:moveTo>
                    <a:pt x="1391" y="204"/>
                  </a:moveTo>
                  <a:cubicBezTo>
                    <a:pt x="1397" y="202"/>
                    <a:pt x="1387" y="191"/>
                    <a:pt x="1377" y="190"/>
                  </a:cubicBezTo>
                  <a:cubicBezTo>
                    <a:pt x="1366" y="188"/>
                    <a:pt x="1357" y="196"/>
                    <a:pt x="1358" y="198"/>
                  </a:cubicBezTo>
                  <a:cubicBezTo>
                    <a:pt x="1361" y="203"/>
                    <a:pt x="1385" y="205"/>
                    <a:pt x="1391" y="204"/>
                  </a:cubicBezTo>
                  <a:close/>
                  <a:moveTo>
                    <a:pt x="1365" y="182"/>
                  </a:moveTo>
                  <a:cubicBezTo>
                    <a:pt x="1365" y="177"/>
                    <a:pt x="1347" y="183"/>
                    <a:pt x="1354" y="186"/>
                  </a:cubicBezTo>
                  <a:cubicBezTo>
                    <a:pt x="1358" y="187"/>
                    <a:pt x="1365" y="187"/>
                    <a:pt x="1365" y="182"/>
                  </a:cubicBezTo>
                  <a:close/>
                  <a:moveTo>
                    <a:pt x="1389" y="589"/>
                  </a:moveTo>
                  <a:cubicBezTo>
                    <a:pt x="1385" y="579"/>
                    <a:pt x="1394" y="570"/>
                    <a:pt x="1387" y="565"/>
                  </a:cubicBezTo>
                  <a:cubicBezTo>
                    <a:pt x="1381" y="560"/>
                    <a:pt x="1383" y="549"/>
                    <a:pt x="1380" y="551"/>
                  </a:cubicBezTo>
                  <a:cubicBezTo>
                    <a:pt x="1377" y="553"/>
                    <a:pt x="1380" y="562"/>
                    <a:pt x="1375" y="563"/>
                  </a:cubicBezTo>
                  <a:cubicBezTo>
                    <a:pt x="1369" y="564"/>
                    <a:pt x="1374" y="569"/>
                    <a:pt x="1372" y="575"/>
                  </a:cubicBezTo>
                  <a:cubicBezTo>
                    <a:pt x="1370" y="582"/>
                    <a:pt x="1373" y="592"/>
                    <a:pt x="1376" y="598"/>
                  </a:cubicBezTo>
                  <a:cubicBezTo>
                    <a:pt x="1379" y="604"/>
                    <a:pt x="1372" y="636"/>
                    <a:pt x="1375" y="641"/>
                  </a:cubicBezTo>
                  <a:cubicBezTo>
                    <a:pt x="1378" y="646"/>
                    <a:pt x="1371" y="670"/>
                    <a:pt x="1373" y="673"/>
                  </a:cubicBezTo>
                  <a:cubicBezTo>
                    <a:pt x="1377" y="677"/>
                    <a:pt x="1374" y="666"/>
                    <a:pt x="1380" y="665"/>
                  </a:cubicBezTo>
                  <a:cubicBezTo>
                    <a:pt x="1386" y="664"/>
                    <a:pt x="1386" y="672"/>
                    <a:pt x="1390" y="674"/>
                  </a:cubicBezTo>
                  <a:cubicBezTo>
                    <a:pt x="1394" y="675"/>
                    <a:pt x="1391" y="663"/>
                    <a:pt x="1388" y="664"/>
                  </a:cubicBezTo>
                  <a:cubicBezTo>
                    <a:pt x="1385" y="664"/>
                    <a:pt x="1382" y="656"/>
                    <a:pt x="1380" y="650"/>
                  </a:cubicBezTo>
                  <a:cubicBezTo>
                    <a:pt x="1379" y="645"/>
                    <a:pt x="1384" y="639"/>
                    <a:pt x="1384" y="632"/>
                  </a:cubicBezTo>
                  <a:cubicBezTo>
                    <a:pt x="1384" y="625"/>
                    <a:pt x="1392" y="626"/>
                    <a:pt x="1397" y="631"/>
                  </a:cubicBezTo>
                  <a:cubicBezTo>
                    <a:pt x="1402" y="636"/>
                    <a:pt x="1403" y="632"/>
                    <a:pt x="1401" y="629"/>
                  </a:cubicBezTo>
                  <a:cubicBezTo>
                    <a:pt x="1399" y="625"/>
                    <a:pt x="1392" y="598"/>
                    <a:pt x="1389" y="589"/>
                  </a:cubicBezTo>
                  <a:close/>
                  <a:moveTo>
                    <a:pt x="326" y="292"/>
                  </a:moveTo>
                  <a:cubicBezTo>
                    <a:pt x="335" y="300"/>
                    <a:pt x="343" y="288"/>
                    <a:pt x="347" y="287"/>
                  </a:cubicBezTo>
                  <a:cubicBezTo>
                    <a:pt x="351" y="287"/>
                    <a:pt x="344" y="282"/>
                    <a:pt x="337" y="280"/>
                  </a:cubicBezTo>
                  <a:cubicBezTo>
                    <a:pt x="330" y="278"/>
                    <a:pt x="319" y="285"/>
                    <a:pt x="326" y="292"/>
                  </a:cubicBezTo>
                  <a:close/>
                  <a:moveTo>
                    <a:pt x="340" y="22"/>
                  </a:moveTo>
                  <a:cubicBezTo>
                    <a:pt x="345" y="26"/>
                    <a:pt x="327" y="25"/>
                    <a:pt x="325" y="28"/>
                  </a:cubicBezTo>
                  <a:cubicBezTo>
                    <a:pt x="323" y="31"/>
                    <a:pt x="312" y="30"/>
                    <a:pt x="314" y="34"/>
                  </a:cubicBezTo>
                  <a:cubicBezTo>
                    <a:pt x="316" y="38"/>
                    <a:pt x="333" y="38"/>
                    <a:pt x="333" y="35"/>
                  </a:cubicBezTo>
                  <a:cubicBezTo>
                    <a:pt x="333" y="32"/>
                    <a:pt x="342" y="35"/>
                    <a:pt x="342" y="32"/>
                  </a:cubicBezTo>
                  <a:cubicBezTo>
                    <a:pt x="342" y="29"/>
                    <a:pt x="346" y="25"/>
                    <a:pt x="355" y="25"/>
                  </a:cubicBezTo>
                  <a:cubicBezTo>
                    <a:pt x="365" y="24"/>
                    <a:pt x="365" y="21"/>
                    <a:pt x="356" y="17"/>
                  </a:cubicBezTo>
                  <a:cubicBezTo>
                    <a:pt x="347" y="13"/>
                    <a:pt x="336" y="19"/>
                    <a:pt x="340" y="22"/>
                  </a:cubicBezTo>
                  <a:close/>
                  <a:moveTo>
                    <a:pt x="309" y="25"/>
                  </a:moveTo>
                  <a:cubicBezTo>
                    <a:pt x="317" y="18"/>
                    <a:pt x="327" y="25"/>
                    <a:pt x="328" y="22"/>
                  </a:cubicBezTo>
                  <a:cubicBezTo>
                    <a:pt x="329" y="18"/>
                    <a:pt x="314" y="17"/>
                    <a:pt x="308" y="20"/>
                  </a:cubicBezTo>
                  <a:cubicBezTo>
                    <a:pt x="302" y="23"/>
                    <a:pt x="289" y="21"/>
                    <a:pt x="291" y="25"/>
                  </a:cubicBezTo>
                  <a:cubicBezTo>
                    <a:pt x="292" y="27"/>
                    <a:pt x="301" y="32"/>
                    <a:pt x="309" y="25"/>
                  </a:cubicBezTo>
                  <a:close/>
                  <a:moveTo>
                    <a:pt x="1036" y="176"/>
                  </a:moveTo>
                  <a:cubicBezTo>
                    <a:pt x="1034" y="178"/>
                    <a:pt x="1027" y="178"/>
                    <a:pt x="1029" y="181"/>
                  </a:cubicBezTo>
                  <a:cubicBezTo>
                    <a:pt x="1032" y="185"/>
                    <a:pt x="1049" y="183"/>
                    <a:pt x="1049" y="178"/>
                  </a:cubicBezTo>
                  <a:cubicBezTo>
                    <a:pt x="1050" y="172"/>
                    <a:pt x="1037" y="173"/>
                    <a:pt x="1036" y="176"/>
                  </a:cubicBezTo>
                  <a:close/>
                  <a:moveTo>
                    <a:pt x="1923" y="348"/>
                  </a:moveTo>
                  <a:cubicBezTo>
                    <a:pt x="1920" y="347"/>
                    <a:pt x="1909" y="340"/>
                    <a:pt x="1906" y="337"/>
                  </a:cubicBezTo>
                  <a:cubicBezTo>
                    <a:pt x="1904" y="333"/>
                    <a:pt x="1891" y="331"/>
                    <a:pt x="1891" y="333"/>
                  </a:cubicBezTo>
                  <a:cubicBezTo>
                    <a:pt x="1891" y="335"/>
                    <a:pt x="1887" y="332"/>
                    <a:pt x="1886" y="330"/>
                  </a:cubicBezTo>
                  <a:cubicBezTo>
                    <a:pt x="1885" y="328"/>
                    <a:pt x="1871" y="328"/>
                    <a:pt x="1871" y="330"/>
                  </a:cubicBezTo>
                  <a:cubicBezTo>
                    <a:pt x="1871" y="332"/>
                    <a:pt x="1874" y="333"/>
                    <a:pt x="1876" y="335"/>
                  </a:cubicBezTo>
                  <a:cubicBezTo>
                    <a:pt x="1878" y="338"/>
                    <a:pt x="1873" y="339"/>
                    <a:pt x="1874" y="342"/>
                  </a:cubicBezTo>
                  <a:cubicBezTo>
                    <a:pt x="1875" y="345"/>
                    <a:pt x="1869" y="341"/>
                    <a:pt x="1867" y="339"/>
                  </a:cubicBezTo>
                  <a:cubicBezTo>
                    <a:pt x="1865" y="338"/>
                    <a:pt x="1866" y="331"/>
                    <a:pt x="1867" y="328"/>
                  </a:cubicBezTo>
                  <a:cubicBezTo>
                    <a:pt x="1867" y="324"/>
                    <a:pt x="1863" y="325"/>
                    <a:pt x="1862" y="322"/>
                  </a:cubicBezTo>
                  <a:cubicBezTo>
                    <a:pt x="1862" y="318"/>
                    <a:pt x="1847" y="312"/>
                    <a:pt x="1841" y="309"/>
                  </a:cubicBezTo>
                  <a:cubicBezTo>
                    <a:pt x="1834" y="306"/>
                    <a:pt x="1826" y="304"/>
                    <a:pt x="1824" y="301"/>
                  </a:cubicBezTo>
                  <a:cubicBezTo>
                    <a:pt x="1822" y="297"/>
                    <a:pt x="1810" y="297"/>
                    <a:pt x="1806" y="292"/>
                  </a:cubicBezTo>
                  <a:cubicBezTo>
                    <a:pt x="1802" y="288"/>
                    <a:pt x="1783" y="280"/>
                    <a:pt x="1775" y="279"/>
                  </a:cubicBezTo>
                  <a:cubicBezTo>
                    <a:pt x="1766" y="279"/>
                    <a:pt x="1768" y="274"/>
                    <a:pt x="1764" y="275"/>
                  </a:cubicBezTo>
                  <a:cubicBezTo>
                    <a:pt x="1760" y="276"/>
                    <a:pt x="1743" y="275"/>
                    <a:pt x="1738" y="274"/>
                  </a:cubicBezTo>
                  <a:cubicBezTo>
                    <a:pt x="1732" y="273"/>
                    <a:pt x="1731" y="277"/>
                    <a:pt x="1727" y="276"/>
                  </a:cubicBezTo>
                  <a:cubicBezTo>
                    <a:pt x="1724" y="274"/>
                    <a:pt x="1704" y="267"/>
                    <a:pt x="1701" y="270"/>
                  </a:cubicBezTo>
                  <a:cubicBezTo>
                    <a:pt x="1699" y="272"/>
                    <a:pt x="1700" y="276"/>
                    <a:pt x="1698" y="277"/>
                  </a:cubicBezTo>
                  <a:cubicBezTo>
                    <a:pt x="1695" y="278"/>
                    <a:pt x="1698" y="281"/>
                    <a:pt x="1703" y="286"/>
                  </a:cubicBezTo>
                  <a:cubicBezTo>
                    <a:pt x="1709" y="291"/>
                    <a:pt x="1705" y="295"/>
                    <a:pt x="1700" y="297"/>
                  </a:cubicBezTo>
                  <a:cubicBezTo>
                    <a:pt x="1695" y="299"/>
                    <a:pt x="1687" y="295"/>
                    <a:pt x="1685" y="291"/>
                  </a:cubicBezTo>
                  <a:cubicBezTo>
                    <a:pt x="1682" y="287"/>
                    <a:pt x="1676" y="289"/>
                    <a:pt x="1674" y="284"/>
                  </a:cubicBezTo>
                  <a:cubicBezTo>
                    <a:pt x="1672" y="279"/>
                    <a:pt x="1676" y="278"/>
                    <a:pt x="1679" y="281"/>
                  </a:cubicBezTo>
                  <a:cubicBezTo>
                    <a:pt x="1683" y="284"/>
                    <a:pt x="1687" y="281"/>
                    <a:pt x="1688" y="278"/>
                  </a:cubicBezTo>
                  <a:cubicBezTo>
                    <a:pt x="1688" y="274"/>
                    <a:pt x="1679" y="272"/>
                    <a:pt x="1673" y="272"/>
                  </a:cubicBezTo>
                  <a:cubicBezTo>
                    <a:pt x="1668" y="272"/>
                    <a:pt x="1665" y="279"/>
                    <a:pt x="1660" y="282"/>
                  </a:cubicBezTo>
                  <a:cubicBezTo>
                    <a:pt x="1655" y="285"/>
                    <a:pt x="1634" y="281"/>
                    <a:pt x="1632" y="279"/>
                  </a:cubicBezTo>
                  <a:cubicBezTo>
                    <a:pt x="1630" y="277"/>
                    <a:pt x="1601" y="279"/>
                    <a:pt x="1598" y="281"/>
                  </a:cubicBezTo>
                  <a:cubicBezTo>
                    <a:pt x="1595" y="283"/>
                    <a:pt x="1597" y="291"/>
                    <a:pt x="1596" y="292"/>
                  </a:cubicBezTo>
                  <a:cubicBezTo>
                    <a:pt x="1594" y="292"/>
                    <a:pt x="1593" y="283"/>
                    <a:pt x="1593" y="281"/>
                  </a:cubicBezTo>
                  <a:cubicBezTo>
                    <a:pt x="1593" y="279"/>
                    <a:pt x="1589" y="278"/>
                    <a:pt x="1584" y="278"/>
                  </a:cubicBezTo>
                  <a:cubicBezTo>
                    <a:pt x="1579" y="278"/>
                    <a:pt x="1576" y="278"/>
                    <a:pt x="1578" y="275"/>
                  </a:cubicBezTo>
                  <a:cubicBezTo>
                    <a:pt x="1580" y="273"/>
                    <a:pt x="1576" y="271"/>
                    <a:pt x="1580" y="268"/>
                  </a:cubicBezTo>
                  <a:cubicBezTo>
                    <a:pt x="1584" y="265"/>
                    <a:pt x="1573" y="257"/>
                    <a:pt x="1562" y="252"/>
                  </a:cubicBezTo>
                  <a:cubicBezTo>
                    <a:pt x="1551" y="248"/>
                    <a:pt x="1526" y="250"/>
                    <a:pt x="1519" y="252"/>
                  </a:cubicBezTo>
                  <a:cubicBezTo>
                    <a:pt x="1512" y="254"/>
                    <a:pt x="1499" y="254"/>
                    <a:pt x="1493" y="254"/>
                  </a:cubicBezTo>
                  <a:cubicBezTo>
                    <a:pt x="1486" y="254"/>
                    <a:pt x="1491" y="251"/>
                    <a:pt x="1490" y="248"/>
                  </a:cubicBezTo>
                  <a:cubicBezTo>
                    <a:pt x="1488" y="245"/>
                    <a:pt x="1477" y="242"/>
                    <a:pt x="1475" y="244"/>
                  </a:cubicBezTo>
                  <a:cubicBezTo>
                    <a:pt x="1474" y="247"/>
                    <a:pt x="1471" y="244"/>
                    <a:pt x="1471" y="242"/>
                  </a:cubicBezTo>
                  <a:cubicBezTo>
                    <a:pt x="1471" y="241"/>
                    <a:pt x="1461" y="237"/>
                    <a:pt x="1457" y="238"/>
                  </a:cubicBezTo>
                  <a:cubicBezTo>
                    <a:pt x="1453" y="239"/>
                    <a:pt x="1451" y="234"/>
                    <a:pt x="1456" y="234"/>
                  </a:cubicBezTo>
                  <a:cubicBezTo>
                    <a:pt x="1460" y="234"/>
                    <a:pt x="1468" y="235"/>
                    <a:pt x="1465" y="230"/>
                  </a:cubicBezTo>
                  <a:cubicBezTo>
                    <a:pt x="1461" y="224"/>
                    <a:pt x="1431" y="223"/>
                    <a:pt x="1429" y="224"/>
                  </a:cubicBezTo>
                  <a:cubicBezTo>
                    <a:pt x="1426" y="225"/>
                    <a:pt x="1428" y="229"/>
                    <a:pt x="1422" y="235"/>
                  </a:cubicBezTo>
                  <a:cubicBezTo>
                    <a:pt x="1415" y="241"/>
                    <a:pt x="1409" y="237"/>
                    <a:pt x="1410" y="234"/>
                  </a:cubicBezTo>
                  <a:cubicBezTo>
                    <a:pt x="1411" y="231"/>
                    <a:pt x="1419" y="231"/>
                    <a:pt x="1419" y="228"/>
                  </a:cubicBezTo>
                  <a:cubicBezTo>
                    <a:pt x="1419" y="225"/>
                    <a:pt x="1408" y="227"/>
                    <a:pt x="1406" y="224"/>
                  </a:cubicBezTo>
                  <a:cubicBezTo>
                    <a:pt x="1404" y="222"/>
                    <a:pt x="1408" y="220"/>
                    <a:pt x="1412" y="221"/>
                  </a:cubicBezTo>
                  <a:cubicBezTo>
                    <a:pt x="1416" y="223"/>
                    <a:pt x="1423" y="223"/>
                    <a:pt x="1424" y="221"/>
                  </a:cubicBezTo>
                  <a:cubicBezTo>
                    <a:pt x="1424" y="220"/>
                    <a:pt x="1420" y="219"/>
                    <a:pt x="1413" y="218"/>
                  </a:cubicBezTo>
                  <a:cubicBezTo>
                    <a:pt x="1406" y="217"/>
                    <a:pt x="1390" y="213"/>
                    <a:pt x="1382" y="214"/>
                  </a:cubicBezTo>
                  <a:cubicBezTo>
                    <a:pt x="1373" y="215"/>
                    <a:pt x="1369" y="211"/>
                    <a:pt x="1365" y="210"/>
                  </a:cubicBezTo>
                  <a:cubicBezTo>
                    <a:pt x="1360" y="210"/>
                    <a:pt x="1360" y="213"/>
                    <a:pt x="1362" y="216"/>
                  </a:cubicBezTo>
                  <a:cubicBezTo>
                    <a:pt x="1364" y="218"/>
                    <a:pt x="1358" y="220"/>
                    <a:pt x="1352" y="219"/>
                  </a:cubicBezTo>
                  <a:cubicBezTo>
                    <a:pt x="1347" y="218"/>
                    <a:pt x="1339" y="222"/>
                    <a:pt x="1342" y="226"/>
                  </a:cubicBezTo>
                  <a:cubicBezTo>
                    <a:pt x="1345" y="230"/>
                    <a:pt x="1348" y="225"/>
                    <a:pt x="1351" y="226"/>
                  </a:cubicBezTo>
                  <a:cubicBezTo>
                    <a:pt x="1353" y="228"/>
                    <a:pt x="1344" y="230"/>
                    <a:pt x="1348" y="232"/>
                  </a:cubicBezTo>
                  <a:cubicBezTo>
                    <a:pt x="1352" y="234"/>
                    <a:pt x="1351" y="238"/>
                    <a:pt x="1351" y="240"/>
                  </a:cubicBezTo>
                  <a:cubicBezTo>
                    <a:pt x="1351" y="242"/>
                    <a:pt x="1345" y="243"/>
                    <a:pt x="1342" y="240"/>
                  </a:cubicBezTo>
                  <a:cubicBezTo>
                    <a:pt x="1340" y="237"/>
                    <a:pt x="1336" y="240"/>
                    <a:pt x="1331" y="239"/>
                  </a:cubicBezTo>
                  <a:cubicBezTo>
                    <a:pt x="1327" y="239"/>
                    <a:pt x="1323" y="241"/>
                    <a:pt x="1328" y="242"/>
                  </a:cubicBezTo>
                  <a:cubicBezTo>
                    <a:pt x="1333" y="242"/>
                    <a:pt x="1335" y="246"/>
                    <a:pt x="1328" y="246"/>
                  </a:cubicBezTo>
                  <a:cubicBezTo>
                    <a:pt x="1322" y="247"/>
                    <a:pt x="1323" y="240"/>
                    <a:pt x="1319" y="241"/>
                  </a:cubicBezTo>
                  <a:cubicBezTo>
                    <a:pt x="1315" y="242"/>
                    <a:pt x="1307" y="238"/>
                    <a:pt x="1302" y="238"/>
                  </a:cubicBezTo>
                  <a:cubicBezTo>
                    <a:pt x="1297" y="238"/>
                    <a:pt x="1295" y="242"/>
                    <a:pt x="1289" y="242"/>
                  </a:cubicBezTo>
                  <a:cubicBezTo>
                    <a:pt x="1283" y="243"/>
                    <a:pt x="1274" y="239"/>
                    <a:pt x="1272" y="236"/>
                  </a:cubicBezTo>
                  <a:cubicBezTo>
                    <a:pt x="1269" y="232"/>
                    <a:pt x="1269" y="231"/>
                    <a:pt x="1266" y="235"/>
                  </a:cubicBezTo>
                  <a:cubicBezTo>
                    <a:pt x="1263" y="239"/>
                    <a:pt x="1262" y="246"/>
                    <a:pt x="1259" y="247"/>
                  </a:cubicBezTo>
                  <a:cubicBezTo>
                    <a:pt x="1256" y="247"/>
                    <a:pt x="1255" y="254"/>
                    <a:pt x="1252" y="256"/>
                  </a:cubicBezTo>
                  <a:cubicBezTo>
                    <a:pt x="1249" y="257"/>
                    <a:pt x="1249" y="253"/>
                    <a:pt x="1245" y="253"/>
                  </a:cubicBezTo>
                  <a:cubicBezTo>
                    <a:pt x="1241" y="254"/>
                    <a:pt x="1229" y="242"/>
                    <a:pt x="1228" y="238"/>
                  </a:cubicBezTo>
                  <a:cubicBezTo>
                    <a:pt x="1228" y="235"/>
                    <a:pt x="1220" y="228"/>
                    <a:pt x="1218" y="227"/>
                  </a:cubicBezTo>
                  <a:cubicBezTo>
                    <a:pt x="1216" y="225"/>
                    <a:pt x="1220" y="225"/>
                    <a:pt x="1223" y="227"/>
                  </a:cubicBezTo>
                  <a:cubicBezTo>
                    <a:pt x="1225" y="229"/>
                    <a:pt x="1228" y="229"/>
                    <a:pt x="1231" y="228"/>
                  </a:cubicBezTo>
                  <a:cubicBezTo>
                    <a:pt x="1233" y="226"/>
                    <a:pt x="1233" y="220"/>
                    <a:pt x="1229" y="220"/>
                  </a:cubicBezTo>
                  <a:cubicBezTo>
                    <a:pt x="1224" y="220"/>
                    <a:pt x="1226" y="216"/>
                    <a:pt x="1228" y="216"/>
                  </a:cubicBezTo>
                  <a:cubicBezTo>
                    <a:pt x="1230" y="215"/>
                    <a:pt x="1223" y="208"/>
                    <a:pt x="1226" y="208"/>
                  </a:cubicBezTo>
                  <a:cubicBezTo>
                    <a:pt x="1228" y="207"/>
                    <a:pt x="1227" y="204"/>
                    <a:pt x="1224" y="204"/>
                  </a:cubicBezTo>
                  <a:cubicBezTo>
                    <a:pt x="1220" y="203"/>
                    <a:pt x="1216" y="200"/>
                    <a:pt x="1216" y="198"/>
                  </a:cubicBezTo>
                  <a:cubicBezTo>
                    <a:pt x="1216" y="197"/>
                    <a:pt x="1200" y="196"/>
                    <a:pt x="1201" y="199"/>
                  </a:cubicBezTo>
                  <a:cubicBezTo>
                    <a:pt x="1202" y="201"/>
                    <a:pt x="1196" y="200"/>
                    <a:pt x="1197" y="198"/>
                  </a:cubicBezTo>
                  <a:cubicBezTo>
                    <a:pt x="1198" y="196"/>
                    <a:pt x="1191" y="197"/>
                    <a:pt x="1184" y="195"/>
                  </a:cubicBezTo>
                  <a:cubicBezTo>
                    <a:pt x="1177" y="193"/>
                    <a:pt x="1176" y="188"/>
                    <a:pt x="1174" y="187"/>
                  </a:cubicBezTo>
                  <a:cubicBezTo>
                    <a:pt x="1171" y="187"/>
                    <a:pt x="1172" y="194"/>
                    <a:pt x="1169" y="193"/>
                  </a:cubicBezTo>
                  <a:cubicBezTo>
                    <a:pt x="1165" y="191"/>
                    <a:pt x="1161" y="194"/>
                    <a:pt x="1163" y="199"/>
                  </a:cubicBezTo>
                  <a:cubicBezTo>
                    <a:pt x="1165" y="203"/>
                    <a:pt x="1163" y="204"/>
                    <a:pt x="1163" y="207"/>
                  </a:cubicBezTo>
                  <a:cubicBezTo>
                    <a:pt x="1162" y="211"/>
                    <a:pt x="1160" y="209"/>
                    <a:pt x="1156" y="208"/>
                  </a:cubicBezTo>
                  <a:cubicBezTo>
                    <a:pt x="1152" y="206"/>
                    <a:pt x="1152" y="211"/>
                    <a:pt x="1142" y="209"/>
                  </a:cubicBezTo>
                  <a:cubicBezTo>
                    <a:pt x="1133" y="207"/>
                    <a:pt x="1129" y="209"/>
                    <a:pt x="1127" y="206"/>
                  </a:cubicBezTo>
                  <a:cubicBezTo>
                    <a:pt x="1126" y="203"/>
                    <a:pt x="1123" y="203"/>
                    <a:pt x="1122" y="205"/>
                  </a:cubicBezTo>
                  <a:cubicBezTo>
                    <a:pt x="1122" y="208"/>
                    <a:pt x="1108" y="207"/>
                    <a:pt x="1107" y="203"/>
                  </a:cubicBezTo>
                  <a:cubicBezTo>
                    <a:pt x="1105" y="199"/>
                    <a:pt x="1109" y="199"/>
                    <a:pt x="1111" y="198"/>
                  </a:cubicBezTo>
                  <a:cubicBezTo>
                    <a:pt x="1113" y="197"/>
                    <a:pt x="1109" y="195"/>
                    <a:pt x="1101" y="196"/>
                  </a:cubicBezTo>
                  <a:cubicBezTo>
                    <a:pt x="1093" y="196"/>
                    <a:pt x="1088" y="192"/>
                    <a:pt x="1080" y="193"/>
                  </a:cubicBezTo>
                  <a:cubicBezTo>
                    <a:pt x="1072" y="193"/>
                    <a:pt x="1054" y="195"/>
                    <a:pt x="1052" y="196"/>
                  </a:cubicBezTo>
                  <a:cubicBezTo>
                    <a:pt x="1049" y="197"/>
                    <a:pt x="1054" y="202"/>
                    <a:pt x="1050" y="202"/>
                  </a:cubicBezTo>
                  <a:cubicBezTo>
                    <a:pt x="1047" y="203"/>
                    <a:pt x="1049" y="195"/>
                    <a:pt x="1049" y="191"/>
                  </a:cubicBezTo>
                  <a:cubicBezTo>
                    <a:pt x="1048" y="188"/>
                    <a:pt x="1042" y="187"/>
                    <a:pt x="1043" y="190"/>
                  </a:cubicBezTo>
                  <a:cubicBezTo>
                    <a:pt x="1044" y="193"/>
                    <a:pt x="1034" y="194"/>
                    <a:pt x="1031" y="192"/>
                  </a:cubicBezTo>
                  <a:cubicBezTo>
                    <a:pt x="1029" y="189"/>
                    <a:pt x="1025" y="187"/>
                    <a:pt x="1018" y="185"/>
                  </a:cubicBezTo>
                  <a:cubicBezTo>
                    <a:pt x="1012" y="183"/>
                    <a:pt x="1004" y="190"/>
                    <a:pt x="1006" y="192"/>
                  </a:cubicBezTo>
                  <a:cubicBezTo>
                    <a:pt x="1007" y="194"/>
                    <a:pt x="1012" y="193"/>
                    <a:pt x="1012" y="194"/>
                  </a:cubicBezTo>
                  <a:cubicBezTo>
                    <a:pt x="1013" y="197"/>
                    <a:pt x="999" y="196"/>
                    <a:pt x="999" y="198"/>
                  </a:cubicBezTo>
                  <a:cubicBezTo>
                    <a:pt x="999" y="200"/>
                    <a:pt x="985" y="204"/>
                    <a:pt x="981" y="204"/>
                  </a:cubicBezTo>
                  <a:cubicBezTo>
                    <a:pt x="970" y="205"/>
                    <a:pt x="968" y="205"/>
                    <a:pt x="963" y="210"/>
                  </a:cubicBezTo>
                  <a:cubicBezTo>
                    <a:pt x="958" y="214"/>
                    <a:pt x="962" y="206"/>
                    <a:pt x="966" y="202"/>
                  </a:cubicBezTo>
                  <a:cubicBezTo>
                    <a:pt x="970" y="198"/>
                    <a:pt x="974" y="200"/>
                    <a:pt x="976" y="196"/>
                  </a:cubicBezTo>
                  <a:cubicBezTo>
                    <a:pt x="979" y="193"/>
                    <a:pt x="982" y="194"/>
                    <a:pt x="989" y="193"/>
                  </a:cubicBezTo>
                  <a:cubicBezTo>
                    <a:pt x="995" y="192"/>
                    <a:pt x="995" y="188"/>
                    <a:pt x="998" y="187"/>
                  </a:cubicBezTo>
                  <a:cubicBezTo>
                    <a:pt x="1001" y="185"/>
                    <a:pt x="1008" y="182"/>
                    <a:pt x="1009" y="179"/>
                  </a:cubicBezTo>
                  <a:cubicBezTo>
                    <a:pt x="1011" y="176"/>
                    <a:pt x="1026" y="171"/>
                    <a:pt x="1029" y="172"/>
                  </a:cubicBezTo>
                  <a:cubicBezTo>
                    <a:pt x="1032" y="172"/>
                    <a:pt x="1032" y="166"/>
                    <a:pt x="1034" y="166"/>
                  </a:cubicBezTo>
                  <a:cubicBezTo>
                    <a:pt x="1036" y="166"/>
                    <a:pt x="1044" y="162"/>
                    <a:pt x="1048" y="160"/>
                  </a:cubicBezTo>
                  <a:cubicBezTo>
                    <a:pt x="1051" y="159"/>
                    <a:pt x="1053" y="156"/>
                    <a:pt x="1053" y="153"/>
                  </a:cubicBezTo>
                  <a:cubicBezTo>
                    <a:pt x="1053" y="151"/>
                    <a:pt x="1048" y="152"/>
                    <a:pt x="1048" y="150"/>
                  </a:cubicBezTo>
                  <a:cubicBezTo>
                    <a:pt x="1047" y="148"/>
                    <a:pt x="1050" y="149"/>
                    <a:pt x="1053" y="148"/>
                  </a:cubicBezTo>
                  <a:cubicBezTo>
                    <a:pt x="1057" y="146"/>
                    <a:pt x="1053" y="142"/>
                    <a:pt x="1051" y="142"/>
                  </a:cubicBezTo>
                  <a:cubicBezTo>
                    <a:pt x="1048" y="143"/>
                    <a:pt x="1052" y="140"/>
                    <a:pt x="1050" y="137"/>
                  </a:cubicBezTo>
                  <a:cubicBezTo>
                    <a:pt x="1047" y="134"/>
                    <a:pt x="1042" y="139"/>
                    <a:pt x="1042" y="136"/>
                  </a:cubicBezTo>
                  <a:cubicBezTo>
                    <a:pt x="1042" y="132"/>
                    <a:pt x="1042" y="128"/>
                    <a:pt x="1040" y="126"/>
                  </a:cubicBezTo>
                  <a:cubicBezTo>
                    <a:pt x="1038" y="124"/>
                    <a:pt x="1034" y="130"/>
                    <a:pt x="1030" y="127"/>
                  </a:cubicBezTo>
                  <a:cubicBezTo>
                    <a:pt x="1026" y="124"/>
                    <a:pt x="1014" y="122"/>
                    <a:pt x="1014" y="123"/>
                  </a:cubicBezTo>
                  <a:cubicBezTo>
                    <a:pt x="1014" y="124"/>
                    <a:pt x="1008" y="121"/>
                    <a:pt x="1007" y="122"/>
                  </a:cubicBezTo>
                  <a:cubicBezTo>
                    <a:pt x="1006" y="124"/>
                    <a:pt x="996" y="123"/>
                    <a:pt x="993" y="123"/>
                  </a:cubicBezTo>
                  <a:cubicBezTo>
                    <a:pt x="990" y="122"/>
                    <a:pt x="986" y="124"/>
                    <a:pt x="986" y="127"/>
                  </a:cubicBezTo>
                  <a:cubicBezTo>
                    <a:pt x="985" y="130"/>
                    <a:pt x="974" y="129"/>
                    <a:pt x="971" y="128"/>
                  </a:cubicBezTo>
                  <a:cubicBezTo>
                    <a:pt x="969" y="128"/>
                    <a:pt x="980" y="119"/>
                    <a:pt x="980" y="118"/>
                  </a:cubicBezTo>
                  <a:cubicBezTo>
                    <a:pt x="980" y="116"/>
                    <a:pt x="962" y="118"/>
                    <a:pt x="961" y="116"/>
                  </a:cubicBezTo>
                  <a:cubicBezTo>
                    <a:pt x="960" y="115"/>
                    <a:pt x="952" y="114"/>
                    <a:pt x="948" y="114"/>
                  </a:cubicBezTo>
                  <a:cubicBezTo>
                    <a:pt x="944" y="114"/>
                    <a:pt x="948" y="113"/>
                    <a:pt x="951" y="113"/>
                  </a:cubicBezTo>
                  <a:cubicBezTo>
                    <a:pt x="955" y="113"/>
                    <a:pt x="958" y="110"/>
                    <a:pt x="962" y="109"/>
                  </a:cubicBezTo>
                  <a:cubicBezTo>
                    <a:pt x="965" y="108"/>
                    <a:pt x="965" y="107"/>
                    <a:pt x="963" y="105"/>
                  </a:cubicBezTo>
                  <a:cubicBezTo>
                    <a:pt x="961" y="102"/>
                    <a:pt x="957" y="103"/>
                    <a:pt x="953" y="102"/>
                  </a:cubicBezTo>
                  <a:cubicBezTo>
                    <a:pt x="950" y="101"/>
                    <a:pt x="945" y="99"/>
                    <a:pt x="942" y="99"/>
                  </a:cubicBezTo>
                  <a:cubicBezTo>
                    <a:pt x="938" y="99"/>
                    <a:pt x="935" y="101"/>
                    <a:pt x="927" y="102"/>
                  </a:cubicBezTo>
                  <a:cubicBezTo>
                    <a:pt x="919" y="104"/>
                    <a:pt x="918" y="110"/>
                    <a:pt x="914" y="112"/>
                  </a:cubicBezTo>
                  <a:cubicBezTo>
                    <a:pt x="910" y="114"/>
                    <a:pt x="903" y="121"/>
                    <a:pt x="907" y="122"/>
                  </a:cubicBezTo>
                  <a:cubicBezTo>
                    <a:pt x="910" y="122"/>
                    <a:pt x="908" y="124"/>
                    <a:pt x="909" y="126"/>
                  </a:cubicBezTo>
                  <a:cubicBezTo>
                    <a:pt x="909" y="129"/>
                    <a:pt x="906" y="129"/>
                    <a:pt x="902" y="128"/>
                  </a:cubicBezTo>
                  <a:cubicBezTo>
                    <a:pt x="899" y="128"/>
                    <a:pt x="885" y="128"/>
                    <a:pt x="885" y="131"/>
                  </a:cubicBezTo>
                  <a:cubicBezTo>
                    <a:pt x="885" y="134"/>
                    <a:pt x="893" y="135"/>
                    <a:pt x="893" y="136"/>
                  </a:cubicBezTo>
                  <a:cubicBezTo>
                    <a:pt x="892" y="138"/>
                    <a:pt x="887" y="136"/>
                    <a:pt x="884" y="135"/>
                  </a:cubicBezTo>
                  <a:cubicBezTo>
                    <a:pt x="881" y="133"/>
                    <a:pt x="875" y="134"/>
                    <a:pt x="874" y="137"/>
                  </a:cubicBezTo>
                  <a:cubicBezTo>
                    <a:pt x="873" y="140"/>
                    <a:pt x="868" y="139"/>
                    <a:pt x="867" y="138"/>
                  </a:cubicBezTo>
                  <a:cubicBezTo>
                    <a:pt x="865" y="138"/>
                    <a:pt x="862" y="140"/>
                    <a:pt x="860" y="139"/>
                  </a:cubicBezTo>
                  <a:cubicBezTo>
                    <a:pt x="857" y="138"/>
                    <a:pt x="865" y="134"/>
                    <a:pt x="863" y="133"/>
                  </a:cubicBezTo>
                  <a:cubicBezTo>
                    <a:pt x="861" y="131"/>
                    <a:pt x="853" y="132"/>
                    <a:pt x="852" y="135"/>
                  </a:cubicBezTo>
                  <a:cubicBezTo>
                    <a:pt x="851" y="138"/>
                    <a:pt x="846" y="133"/>
                    <a:pt x="845" y="134"/>
                  </a:cubicBezTo>
                  <a:cubicBezTo>
                    <a:pt x="843" y="135"/>
                    <a:pt x="841" y="136"/>
                    <a:pt x="837" y="138"/>
                  </a:cubicBezTo>
                  <a:cubicBezTo>
                    <a:pt x="834" y="139"/>
                    <a:pt x="828" y="136"/>
                    <a:pt x="826" y="139"/>
                  </a:cubicBezTo>
                  <a:cubicBezTo>
                    <a:pt x="825" y="142"/>
                    <a:pt x="833" y="142"/>
                    <a:pt x="833" y="144"/>
                  </a:cubicBezTo>
                  <a:cubicBezTo>
                    <a:pt x="833" y="145"/>
                    <a:pt x="815" y="145"/>
                    <a:pt x="815" y="146"/>
                  </a:cubicBezTo>
                  <a:cubicBezTo>
                    <a:pt x="814" y="148"/>
                    <a:pt x="808" y="148"/>
                    <a:pt x="800" y="148"/>
                  </a:cubicBezTo>
                  <a:cubicBezTo>
                    <a:pt x="793" y="149"/>
                    <a:pt x="796" y="152"/>
                    <a:pt x="790" y="153"/>
                  </a:cubicBezTo>
                  <a:cubicBezTo>
                    <a:pt x="784" y="155"/>
                    <a:pt x="781" y="155"/>
                    <a:pt x="779" y="158"/>
                  </a:cubicBezTo>
                  <a:cubicBezTo>
                    <a:pt x="777" y="161"/>
                    <a:pt x="773" y="161"/>
                    <a:pt x="771" y="159"/>
                  </a:cubicBezTo>
                  <a:cubicBezTo>
                    <a:pt x="769" y="157"/>
                    <a:pt x="763" y="160"/>
                    <a:pt x="766" y="160"/>
                  </a:cubicBezTo>
                  <a:cubicBezTo>
                    <a:pt x="769" y="161"/>
                    <a:pt x="766" y="164"/>
                    <a:pt x="764" y="163"/>
                  </a:cubicBezTo>
                  <a:cubicBezTo>
                    <a:pt x="763" y="162"/>
                    <a:pt x="757" y="166"/>
                    <a:pt x="760" y="166"/>
                  </a:cubicBezTo>
                  <a:cubicBezTo>
                    <a:pt x="763" y="166"/>
                    <a:pt x="765" y="168"/>
                    <a:pt x="763" y="170"/>
                  </a:cubicBezTo>
                  <a:cubicBezTo>
                    <a:pt x="762" y="172"/>
                    <a:pt x="755" y="168"/>
                    <a:pt x="754" y="169"/>
                  </a:cubicBezTo>
                  <a:cubicBezTo>
                    <a:pt x="752" y="171"/>
                    <a:pt x="757" y="173"/>
                    <a:pt x="760" y="173"/>
                  </a:cubicBezTo>
                  <a:cubicBezTo>
                    <a:pt x="763" y="173"/>
                    <a:pt x="764" y="175"/>
                    <a:pt x="765" y="177"/>
                  </a:cubicBezTo>
                  <a:cubicBezTo>
                    <a:pt x="765" y="179"/>
                    <a:pt x="758" y="175"/>
                    <a:pt x="756" y="177"/>
                  </a:cubicBezTo>
                  <a:cubicBezTo>
                    <a:pt x="755" y="179"/>
                    <a:pt x="757" y="180"/>
                    <a:pt x="761" y="180"/>
                  </a:cubicBezTo>
                  <a:cubicBezTo>
                    <a:pt x="764" y="181"/>
                    <a:pt x="761" y="182"/>
                    <a:pt x="764" y="184"/>
                  </a:cubicBezTo>
                  <a:cubicBezTo>
                    <a:pt x="764" y="184"/>
                    <a:pt x="765" y="185"/>
                    <a:pt x="765" y="185"/>
                  </a:cubicBezTo>
                  <a:cubicBezTo>
                    <a:pt x="766" y="187"/>
                    <a:pt x="763" y="188"/>
                    <a:pt x="764" y="190"/>
                  </a:cubicBezTo>
                  <a:cubicBezTo>
                    <a:pt x="764" y="192"/>
                    <a:pt x="760" y="193"/>
                    <a:pt x="760" y="191"/>
                  </a:cubicBezTo>
                  <a:cubicBezTo>
                    <a:pt x="760" y="189"/>
                    <a:pt x="752" y="188"/>
                    <a:pt x="750" y="190"/>
                  </a:cubicBezTo>
                  <a:cubicBezTo>
                    <a:pt x="748" y="192"/>
                    <a:pt x="747" y="194"/>
                    <a:pt x="744" y="192"/>
                  </a:cubicBezTo>
                  <a:cubicBezTo>
                    <a:pt x="742" y="190"/>
                    <a:pt x="736" y="192"/>
                    <a:pt x="728" y="193"/>
                  </a:cubicBezTo>
                  <a:cubicBezTo>
                    <a:pt x="720" y="193"/>
                    <a:pt x="703" y="194"/>
                    <a:pt x="699" y="195"/>
                  </a:cubicBezTo>
                  <a:cubicBezTo>
                    <a:pt x="694" y="197"/>
                    <a:pt x="691" y="203"/>
                    <a:pt x="695" y="206"/>
                  </a:cubicBezTo>
                  <a:cubicBezTo>
                    <a:pt x="699" y="210"/>
                    <a:pt x="695" y="212"/>
                    <a:pt x="695" y="214"/>
                  </a:cubicBezTo>
                  <a:cubicBezTo>
                    <a:pt x="695" y="217"/>
                    <a:pt x="705" y="222"/>
                    <a:pt x="710" y="223"/>
                  </a:cubicBezTo>
                  <a:cubicBezTo>
                    <a:pt x="716" y="223"/>
                    <a:pt x="720" y="230"/>
                    <a:pt x="717" y="234"/>
                  </a:cubicBezTo>
                  <a:cubicBezTo>
                    <a:pt x="714" y="238"/>
                    <a:pt x="704" y="232"/>
                    <a:pt x="698" y="227"/>
                  </a:cubicBezTo>
                  <a:cubicBezTo>
                    <a:pt x="691" y="222"/>
                    <a:pt x="677" y="220"/>
                    <a:pt x="672" y="221"/>
                  </a:cubicBezTo>
                  <a:cubicBezTo>
                    <a:pt x="667" y="221"/>
                    <a:pt x="670" y="216"/>
                    <a:pt x="664" y="217"/>
                  </a:cubicBezTo>
                  <a:cubicBezTo>
                    <a:pt x="657" y="217"/>
                    <a:pt x="652" y="222"/>
                    <a:pt x="656" y="222"/>
                  </a:cubicBezTo>
                  <a:cubicBezTo>
                    <a:pt x="661" y="222"/>
                    <a:pt x="663" y="222"/>
                    <a:pt x="661" y="224"/>
                  </a:cubicBezTo>
                  <a:cubicBezTo>
                    <a:pt x="659" y="226"/>
                    <a:pt x="662" y="225"/>
                    <a:pt x="667" y="228"/>
                  </a:cubicBezTo>
                  <a:cubicBezTo>
                    <a:pt x="672" y="230"/>
                    <a:pt x="663" y="233"/>
                    <a:pt x="658" y="229"/>
                  </a:cubicBezTo>
                  <a:cubicBezTo>
                    <a:pt x="653" y="226"/>
                    <a:pt x="647" y="229"/>
                    <a:pt x="646" y="232"/>
                  </a:cubicBezTo>
                  <a:cubicBezTo>
                    <a:pt x="644" y="234"/>
                    <a:pt x="652" y="242"/>
                    <a:pt x="661" y="243"/>
                  </a:cubicBezTo>
                  <a:cubicBezTo>
                    <a:pt x="670" y="245"/>
                    <a:pt x="667" y="248"/>
                    <a:pt x="671" y="249"/>
                  </a:cubicBezTo>
                  <a:cubicBezTo>
                    <a:pt x="675" y="251"/>
                    <a:pt x="672" y="252"/>
                    <a:pt x="669" y="252"/>
                  </a:cubicBezTo>
                  <a:cubicBezTo>
                    <a:pt x="666" y="253"/>
                    <a:pt x="661" y="248"/>
                    <a:pt x="656" y="246"/>
                  </a:cubicBezTo>
                  <a:cubicBezTo>
                    <a:pt x="652" y="243"/>
                    <a:pt x="640" y="247"/>
                    <a:pt x="637" y="244"/>
                  </a:cubicBezTo>
                  <a:cubicBezTo>
                    <a:pt x="635" y="241"/>
                    <a:pt x="639" y="239"/>
                    <a:pt x="636" y="237"/>
                  </a:cubicBezTo>
                  <a:cubicBezTo>
                    <a:pt x="634" y="235"/>
                    <a:pt x="636" y="230"/>
                    <a:pt x="639" y="226"/>
                  </a:cubicBezTo>
                  <a:cubicBezTo>
                    <a:pt x="642" y="221"/>
                    <a:pt x="639" y="213"/>
                    <a:pt x="634" y="212"/>
                  </a:cubicBezTo>
                  <a:cubicBezTo>
                    <a:pt x="630" y="210"/>
                    <a:pt x="630" y="215"/>
                    <a:pt x="631" y="216"/>
                  </a:cubicBezTo>
                  <a:cubicBezTo>
                    <a:pt x="632" y="217"/>
                    <a:pt x="632" y="224"/>
                    <a:pt x="628" y="228"/>
                  </a:cubicBezTo>
                  <a:cubicBezTo>
                    <a:pt x="625" y="232"/>
                    <a:pt x="615" y="232"/>
                    <a:pt x="615" y="235"/>
                  </a:cubicBezTo>
                  <a:cubicBezTo>
                    <a:pt x="615" y="238"/>
                    <a:pt x="608" y="240"/>
                    <a:pt x="610" y="242"/>
                  </a:cubicBezTo>
                  <a:cubicBezTo>
                    <a:pt x="613" y="244"/>
                    <a:pt x="622" y="254"/>
                    <a:pt x="623" y="257"/>
                  </a:cubicBezTo>
                  <a:cubicBezTo>
                    <a:pt x="625" y="261"/>
                    <a:pt x="615" y="271"/>
                    <a:pt x="617" y="276"/>
                  </a:cubicBezTo>
                  <a:cubicBezTo>
                    <a:pt x="618" y="282"/>
                    <a:pt x="615" y="285"/>
                    <a:pt x="617" y="288"/>
                  </a:cubicBezTo>
                  <a:cubicBezTo>
                    <a:pt x="619" y="291"/>
                    <a:pt x="623" y="288"/>
                    <a:pt x="626" y="289"/>
                  </a:cubicBezTo>
                  <a:cubicBezTo>
                    <a:pt x="628" y="290"/>
                    <a:pt x="633" y="288"/>
                    <a:pt x="639" y="286"/>
                  </a:cubicBezTo>
                  <a:cubicBezTo>
                    <a:pt x="645" y="285"/>
                    <a:pt x="656" y="292"/>
                    <a:pt x="661" y="294"/>
                  </a:cubicBezTo>
                  <a:cubicBezTo>
                    <a:pt x="665" y="296"/>
                    <a:pt x="663" y="299"/>
                    <a:pt x="665" y="302"/>
                  </a:cubicBezTo>
                  <a:cubicBezTo>
                    <a:pt x="667" y="306"/>
                    <a:pt x="660" y="306"/>
                    <a:pt x="660" y="311"/>
                  </a:cubicBezTo>
                  <a:cubicBezTo>
                    <a:pt x="659" y="316"/>
                    <a:pt x="672" y="318"/>
                    <a:pt x="673" y="319"/>
                  </a:cubicBezTo>
                  <a:cubicBezTo>
                    <a:pt x="673" y="321"/>
                    <a:pt x="664" y="320"/>
                    <a:pt x="660" y="318"/>
                  </a:cubicBezTo>
                  <a:cubicBezTo>
                    <a:pt x="656" y="317"/>
                    <a:pt x="656" y="312"/>
                    <a:pt x="655" y="311"/>
                  </a:cubicBezTo>
                  <a:cubicBezTo>
                    <a:pt x="654" y="310"/>
                    <a:pt x="657" y="306"/>
                    <a:pt x="658" y="303"/>
                  </a:cubicBezTo>
                  <a:cubicBezTo>
                    <a:pt x="658" y="300"/>
                    <a:pt x="653" y="298"/>
                    <a:pt x="652" y="296"/>
                  </a:cubicBezTo>
                  <a:cubicBezTo>
                    <a:pt x="650" y="294"/>
                    <a:pt x="648" y="291"/>
                    <a:pt x="645" y="291"/>
                  </a:cubicBezTo>
                  <a:cubicBezTo>
                    <a:pt x="642" y="292"/>
                    <a:pt x="631" y="293"/>
                    <a:pt x="627" y="296"/>
                  </a:cubicBezTo>
                  <a:cubicBezTo>
                    <a:pt x="624" y="299"/>
                    <a:pt x="628" y="307"/>
                    <a:pt x="630" y="312"/>
                  </a:cubicBezTo>
                  <a:cubicBezTo>
                    <a:pt x="632" y="316"/>
                    <a:pt x="620" y="322"/>
                    <a:pt x="620" y="325"/>
                  </a:cubicBezTo>
                  <a:cubicBezTo>
                    <a:pt x="621" y="328"/>
                    <a:pt x="617" y="330"/>
                    <a:pt x="612" y="332"/>
                  </a:cubicBezTo>
                  <a:cubicBezTo>
                    <a:pt x="607" y="335"/>
                    <a:pt x="601" y="337"/>
                    <a:pt x="602" y="341"/>
                  </a:cubicBezTo>
                  <a:cubicBezTo>
                    <a:pt x="602" y="346"/>
                    <a:pt x="595" y="343"/>
                    <a:pt x="591" y="341"/>
                  </a:cubicBezTo>
                  <a:cubicBezTo>
                    <a:pt x="588" y="339"/>
                    <a:pt x="583" y="343"/>
                    <a:pt x="578" y="342"/>
                  </a:cubicBezTo>
                  <a:cubicBezTo>
                    <a:pt x="573" y="342"/>
                    <a:pt x="573" y="338"/>
                    <a:pt x="569" y="340"/>
                  </a:cubicBezTo>
                  <a:cubicBezTo>
                    <a:pt x="565" y="341"/>
                    <a:pt x="563" y="338"/>
                    <a:pt x="564" y="335"/>
                  </a:cubicBezTo>
                  <a:cubicBezTo>
                    <a:pt x="565" y="332"/>
                    <a:pt x="570" y="334"/>
                    <a:pt x="570" y="336"/>
                  </a:cubicBezTo>
                  <a:cubicBezTo>
                    <a:pt x="570" y="338"/>
                    <a:pt x="573" y="337"/>
                    <a:pt x="576" y="336"/>
                  </a:cubicBezTo>
                  <a:cubicBezTo>
                    <a:pt x="580" y="334"/>
                    <a:pt x="578" y="338"/>
                    <a:pt x="583" y="338"/>
                  </a:cubicBezTo>
                  <a:cubicBezTo>
                    <a:pt x="588" y="339"/>
                    <a:pt x="585" y="336"/>
                    <a:pt x="589" y="336"/>
                  </a:cubicBezTo>
                  <a:cubicBezTo>
                    <a:pt x="592" y="336"/>
                    <a:pt x="593" y="335"/>
                    <a:pt x="591" y="333"/>
                  </a:cubicBezTo>
                  <a:cubicBezTo>
                    <a:pt x="590" y="332"/>
                    <a:pt x="594" y="330"/>
                    <a:pt x="596" y="329"/>
                  </a:cubicBezTo>
                  <a:cubicBezTo>
                    <a:pt x="599" y="328"/>
                    <a:pt x="598" y="324"/>
                    <a:pt x="600" y="323"/>
                  </a:cubicBezTo>
                  <a:cubicBezTo>
                    <a:pt x="602" y="322"/>
                    <a:pt x="601" y="320"/>
                    <a:pt x="603" y="320"/>
                  </a:cubicBezTo>
                  <a:cubicBezTo>
                    <a:pt x="605" y="319"/>
                    <a:pt x="606" y="316"/>
                    <a:pt x="608" y="316"/>
                  </a:cubicBezTo>
                  <a:cubicBezTo>
                    <a:pt x="611" y="316"/>
                    <a:pt x="612" y="312"/>
                    <a:pt x="610" y="311"/>
                  </a:cubicBezTo>
                  <a:cubicBezTo>
                    <a:pt x="609" y="309"/>
                    <a:pt x="611" y="304"/>
                    <a:pt x="613" y="303"/>
                  </a:cubicBezTo>
                  <a:cubicBezTo>
                    <a:pt x="616" y="302"/>
                    <a:pt x="616" y="300"/>
                    <a:pt x="614" y="299"/>
                  </a:cubicBezTo>
                  <a:cubicBezTo>
                    <a:pt x="612" y="297"/>
                    <a:pt x="604" y="292"/>
                    <a:pt x="605" y="289"/>
                  </a:cubicBezTo>
                  <a:cubicBezTo>
                    <a:pt x="605" y="286"/>
                    <a:pt x="604" y="280"/>
                    <a:pt x="605" y="278"/>
                  </a:cubicBezTo>
                  <a:cubicBezTo>
                    <a:pt x="606" y="275"/>
                    <a:pt x="605" y="270"/>
                    <a:pt x="604" y="267"/>
                  </a:cubicBezTo>
                  <a:cubicBezTo>
                    <a:pt x="604" y="264"/>
                    <a:pt x="606" y="261"/>
                    <a:pt x="607" y="255"/>
                  </a:cubicBezTo>
                  <a:cubicBezTo>
                    <a:pt x="608" y="250"/>
                    <a:pt x="601" y="244"/>
                    <a:pt x="598" y="242"/>
                  </a:cubicBezTo>
                  <a:cubicBezTo>
                    <a:pt x="595" y="241"/>
                    <a:pt x="597" y="238"/>
                    <a:pt x="602" y="234"/>
                  </a:cubicBezTo>
                  <a:cubicBezTo>
                    <a:pt x="607" y="230"/>
                    <a:pt x="607" y="217"/>
                    <a:pt x="607" y="215"/>
                  </a:cubicBezTo>
                  <a:cubicBezTo>
                    <a:pt x="606" y="212"/>
                    <a:pt x="596" y="210"/>
                    <a:pt x="593" y="210"/>
                  </a:cubicBezTo>
                  <a:cubicBezTo>
                    <a:pt x="589" y="210"/>
                    <a:pt x="575" y="210"/>
                    <a:pt x="571" y="209"/>
                  </a:cubicBezTo>
                  <a:cubicBezTo>
                    <a:pt x="568" y="208"/>
                    <a:pt x="566" y="212"/>
                    <a:pt x="565" y="215"/>
                  </a:cubicBezTo>
                  <a:cubicBezTo>
                    <a:pt x="563" y="219"/>
                    <a:pt x="559" y="224"/>
                    <a:pt x="557" y="231"/>
                  </a:cubicBezTo>
                  <a:cubicBezTo>
                    <a:pt x="555" y="239"/>
                    <a:pt x="546" y="241"/>
                    <a:pt x="542" y="243"/>
                  </a:cubicBezTo>
                  <a:cubicBezTo>
                    <a:pt x="538" y="245"/>
                    <a:pt x="536" y="250"/>
                    <a:pt x="538" y="253"/>
                  </a:cubicBezTo>
                  <a:cubicBezTo>
                    <a:pt x="539" y="255"/>
                    <a:pt x="542" y="253"/>
                    <a:pt x="544" y="254"/>
                  </a:cubicBezTo>
                  <a:cubicBezTo>
                    <a:pt x="546" y="255"/>
                    <a:pt x="544" y="262"/>
                    <a:pt x="543" y="263"/>
                  </a:cubicBezTo>
                  <a:cubicBezTo>
                    <a:pt x="541" y="264"/>
                    <a:pt x="545" y="267"/>
                    <a:pt x="542" y="269"/>
                  </a:cubicBezTo>
                  <a:cubicBezTo>
                    <a:pt x="539" y="270"/>
                    <a:pt x="536" y="274"/>
                    <a:pt x="538" y="276"/>
                  </a:cubicBezTo>
                  <a:cubicBezTo>
                    <a:pt x="540" y="278"/>
                    <a:pt x="548" y="279"/>
                    <a:pt x="551" y="281"/>
                  </a:cubicBezTo>
                  <a:cubicBezTo>
                    <a:pt x="555" y="283"/>
                    <a:pt x="554" y="287"/>
                    <a:pt x="556" y="290"/>
                  </a:cubicBezTo>
                  <a:cubicBezTo>
                    <a:pt x="559" y="294"/>
                    <a:pt x="562" y="292"/>
                    <a:pt x="563" y="294"/>
                  </a:cubicBezTo>
                  <a:cubicBezTo>
                    <a:pt x="564" y="296"/>
                    <a:pt x="558" y="305"/>
                    <a:pt x="556" y="305"/>
                  </a:cubicBezTo>
                  <a:cubicBezTo>
                    <a:pt x="554" y="305"/>
                    <a:pt x="545" y="296"/>
                    <a:pt x="542" y="294"/>
                  </a:cubicBezTo>
                  <a:cubicBezTo>
                    <a:pt x="540" y="292"/>
                    <a:pt x="529" y="289"/>
                    <a:pt x="524" y="286"/>
                  </a:cubicBezTo>
                  <a:cubicBezTo>
                    <a:pt x="519" y="284"/>
                    <a:pt x="515" y="284"/>
                    <a:pt x="509" y="280"/>
                  </a:cubicBezTo>
                  <a:cubicBezTo>
                    <a:pt x="504" y="276"/>
                    <a:pt x="499" y="275"/>
                    <a:pt x="488" y="275"/>
                  </a:cubicBezTo>
                  <a:cubicBezTo>
                    <a:pt x="478" y="275"/>
                    <a:pt x="471" y="272"/>
                    <a:pt x="468" y="273"/>
                  </a:cubicBezTo>
                  <a:cubicBezTo>
                    <a:pt x="464" y="273"/>
                    <a:pt x="466" y="269"/>
                    <a:pt x="460" y="267"/>
                  </a:cubicBezTo>
                  <a:cubicBezTo>
                    <a:pt x="453" y="264"/>
                    <a:pt x="449" y="260"/>
                    <a:pt x="446" y="262"/>
                  </a:cubicBezTo>
                  <a:cubicBezTo>
                    <a:pt x="442" y="264"/>
                    <a:pt x="444" y="271"/>
                    <a:pt x="449" y="272"/>
                  </a:cubicBezTo>
                  <a:cubicBezTo>
                    <a:pt x="454" y="272"/>
                    <a:pt x="452" y="275"/>
                    <a:pt x="457" y="275"/>
                  </a:cubicBezTo>
                  <a:cubicBezTo>
                    <a:pt x="463" y="275"/>
                    <a:pt x="465" y="277"/>
                    <a:pt x="465" y="280"/>
                  </a:cubicBezTo>
                  <a:cubicBezTo>
                    <a:pt x="464" y="284"/>
                    <a:pt x="467" y="287"/>
                    <a:pt x="470" y="289"/>
                  </a:cubicBezTo>
                  <a:cubicBezTo>
                    <a:pt x="472" y="292"/>
                    <a:pt x="471" y="296"/>
                    <a:pt x="466" y="296"/>
                  </a:cubicBezTo>
                  <a:cubicBezTo>
                    <a:pt x="462" y="296"/>
                    <a:pt x="457" y="296"/>
                    <a:pt x="459" y="299"/>
                  </a:cubicBezTo>
                  <a:cubicBezTo>
                    <a:pt x="461" y="303"/>
                    <a:pt x="457" y="303"/>
                    <a:pt x="453" y="302"/>
                  </a:cubicBezTo>
                  <a:cubicBezTo>
                    <a:pt x="448" y="300"/>
                    <a:pt x="451" y="297"/>
                    <a:pt x="453" y="295"/>
                  </a:cubicBezTo>
                  <a:cubicBezTo>
                    <a:pt x="455" y="293"/>
                    <a:pt x="449" y="291"/>
                    <a:pt x="446" y="290"/>
                  </a:cubicBezTo>
                  <a:cubicBezTo>
                    <a:pt x="443" y="289"/>
                    <a:pt x="432" y="297"/>
                    <a:pt x="429" y="299"/>
                  </a:cubicBezTo>
                  <a:cubicBezTo>
                    <a:pt x="425" y="300"/>
                    <a:pt x="418" y="297"/>
                    <a:pt x="410" y="299"/>
                  </a:cubicBezTo>
                  <a:cubicBezTo>
                    <a:pt x="402" y="301"/>
                    <a:pt x="402" y="307"/>
                    <a:pt x="399" y="306"/>
                  </a:cubicBezTo>
                  <a:cubicBezTo>
                    <a:pt x="396" y="306"/>
                    <a:pt x="387" y="307"/>
                    <a:pt x="384" y="305"/>
                  </a:cubicBezTo>
                  <a:cubicBezTo>
                    <a:pt x="381" y="303"/>
                    <a:pt x="383" y="302"/>
                    <a:pt x="387" y="302"/>
                  </a:cubicBezTo>
                  <a:cubicBezTo>
                    <a:pt x="390" y="302"/>
                    <a:pt x="391" y="301"/>
                    <a:pt x="389" y="299"/>
                  </a:cubicBezTo>
                  <a:cubicBezTo>
                    <a:pt x="387" y="296"/>
                    <a:pt x="392" y="293"/>
                    <a:pt x="392" y="291"/>
                  </a:cubicBezTo>
                  <a:cubicBezTo>
                    <a:pt x="392" y="289"/>
                    <a:pt x="379" y="294"/>
                    <a:pt x="377" y="296"/>
                  </a:cubicBezTo>
                  <a:cubicBezTo>
                    <a:pt x="374" y="297"/>
                    <a:pt x="377" y="301"/>
                    <a:pt x="374" y="302"/>
                  </a:cubicBezTo>
                  <a:cubicBezTo>
                    <a:pt x="372" y="303"/>
                    <a:pt x="372" y="300"/>
                    <a:pt x="369" y="299"/>
                  </a:cubicBezTo>
                  <a:cubicBezTo>
                    <a:pt x="367" y="298"/>
                    <a:pt x="347" y="302"/>
                    <a:pt x="344" y="307"/>
                  </a:cubicBezTo>
                  <a:cubicBezTo>
                    <a:pt x="340" y="311"/>
                    <a:pt x="333" y="311"/>
                    <a:pt x="333" y="313"/>
                  </a:cubicBezTo>
                  <a:cubicBezTo>
                    <a:pt x="333" y="316"/>
                    <a:pt x="324" y="315"/>
                    <a:pt x="320" y="317"/>
                  </a:cubicBezTo>
                  <a:cubicBezTo>
                    <a:pt x="317" y="319"/>
                    <a:pt x="319" y="326"/>
                    <a:pt x="318" y="329"/>
                  </a:cubicBezTo>
                  <a:cubicBezTo>
                    <a:pt x="317" y="332"/>
                    <a:pt x="303" y="331"/>
                    <a:pt x="299" y="331"/>
                  </a:cubicBezTo>
                  <a:cubicBezTo>
                    <a:pt x="295" y="332"/>
                    <a:pt x="293" y="323"/>
                    <a:pt x="290" y="323"/>
                  </a:cubicBezTo>
                  <a:cubicBezTo>
                    <a:pt x="286" y="322"/>
                    <a:pt x="288" y="318"/>
                    <a:pt x="289" y="316"/>
                  </a:cubicBezTo>
                  <a:cubicBezTo>
                    <a:pt x="290" y="314"/>
                    <a:pt x="293" y="315"/>
                    <a:pt x="297" y="313"/>
                  </a:cubicBezTo>
                  <a:cubicBezTo>
                    <a:pt x="301" y="310"/>
                    <a:pt x="306" y="314"/>
                    <a:pt x="307" y="312"/>
                  </a:cubicBezTo>
                  <a:cubicBezTo>
                    <a:pt x="309" y="310"/>
                    <a:pt x="301" y="306"/>
                    <a:pt x="300" y="301"/>
                  </a:cubicBezTo>
                  <a:cubicBezTo>
                    <a:pt x="300" y="297"/>
                    <a:pt x="291" y="296"/>
                    <a:pt x="286" y="297"/>
                  </a:cubicBezTo>
                  <a:cubicBezTo>
                    <a:pt x="281" y="299"/>
                    <a:pt x="276" y="298"/>
                    <a:pt x="272" y="296"/>
                  </a:cubicBezTo>
                  <a:cubicBezTo>
                    <a:pt x="269" y="294"/>
                    <a:pt x="269" y="299"/>
                    <a:pt x="274" y="300"/>
                  </a:cubicBezTo>
                  <a:cubicBezTo>
                    <a:pt x="279" y="302"/>
                    <a:pt x="277" y="306"/>
                    <a:pt x="277" y="308"/>
                  </a:cubicBezTo>
                  <a:cubicBezTo>
                    <a:pt x="278" y="311"/>
                    <a:pt x="276" y="316"/>
                    <a:pt x="273" y="321"/>
                  </a:cubicBezTo>
                  <a:cubicBezTo>
                    <a:pt x="270" y="325"/>
                    <a:pt x="272" y="325"/>
                    <a:pt x="277" y="325"/>
                  </a:cubicBezTo>
                  <a:cubicBezTo>
                    <a:pt x="281" y="324"/>
                    <a:pt x="281" y="330"/>
                    <a:pt x="281" y="335"/>
                  </a:cubicBezTo>
                  <a:cubicBezTo>
                    <a:pt x="281" y="339"/>
                    <a:pt x="277" y="340"/>
                    <a:pt x="277" y="343"/>
                  </a:cubicBezTo>
                  <a:cubicBezTo>
                    <a:pt x="277" y="346"/>
                    <a:pt x="274" y="342"/>
                    <a:pt x="273" y="343"/>
                  </a:cubicBezTo>
                  <a:cubicBezTo>
                    <a:pt x="271" y="344"/>
                    <a:pt x="270" y="342"/>
                    <a:pt x="269" y="340"/>
                  </a:cubicBezTo>
                  <a:cubicBezTo>
                    <a:pt x="269" y="337"/>
                    <a:pt x="262" y="339"/>
                    <a:pt x="258" y="338"/>
                  </a:cubicBezTo>
                  <a:cubicBezTo>
                    <a:pt x="254" y="337"/>
                    <a:pt x="253" y="338"/>
                    <a:pt x="251" y="341"/>
                  </a:cubicBezTo>
                  <a:cubicBezTo>
                    <a:pt x="249" y="344"/>
                    <a:pt x="244" y="345"/>
                    <a:pt x="241" y="345"/>
                  </a:cubicBezTo>
                  <a:cubicBezTo>
                    <a:pt x="238" y="346"/>
                    <a:pt x="233" y="351"/>
                    <a:pt x="230" y="353"/>
                  </a:cubicBezTo>
                  <a:cubicBezTo>
                    <a:pt x="227" y="355"/>
                    <a:pt x="226" y="359"/>
                    <a:pt x="231" y="363"/>
                  </a:cubicBezTo>
                  <a:cubicBezTo>
                    <a:pt x="235" y="367"/>
                    <a:pt x="236" y="370"/>
                    <a:pt x="235" y="372"/>
                  </a:cubicBezTo>
                  <a:cubicBezTo>
                    <a:pt x="235" y="374"/>
                    <a:pt x="224" y="373"/>
                    <a:pt x="222" y="371"/>
                  </a:cubicBezTo>
                  <a:cubicBezTo>
                    <a:pt x="220" y="369"/>
                    <a:pt x="213" y="368"/>
                    <a:pt x="210" y="368"/>
                  </a:cubicBezTo>
                  <a:cubicBezTo>
                    <a:pt x="208" y="369"/>
                    <a:pt x="201" y="361"/>
                    <a:pt x="197" y="361"/>
                  </a:cubicBezTo>
                  <a:cubicBezTo>
                    <a:pt x="194" y="361"/>
                    <a:pt x="192" y="365"/>
                    <a:pt x="190" y="367"/>
                  </a:cubicBezTo>
                  <a:cubicBezTo>
                    <a:pt x="189" y="369"/>
                    <a:pt x="192" y="370"/>
                    <a:pt x="194" y="374"/>
                  </a:cubicBezTo>
                  <a:cubicBezTo>
                    <a:pt x="195" y="377"/>
                    <a:pt x="202" y="377"/>
                    <a:pt x="205" y="377"/>
                  </a:cubicBezTo>
                  <a:cubicBezTo>
                    <a:pt x="208" y="377"/>
                    <a:pt x="207" y="382"/>
                    <a:pt x="206" y="384"/>
                  </a:cubicBezTo>
                  <a:cubicBezTo>
                    <a:pt x="205" y="386"/>
                    <a:pt x="199" y="388"/>
                    <a:pt x="197" y="386"/>
                  </a:cubicBezTo>
                  <a:cubicBezTo>
                    <a:pt x="196" y="383"/>
                    <a:pt x="189" y="386"/>
                    <a:pt x="188" y="383"/>
                  </a:cubicBezTo>
                  <a:cubicBezTo>
                    <a:pt x="188" y="380"/>
                    <a:pt x="183" y="376"/>
                    <a:pt x="178" y="377"/>
                  </a:cubicBezTo>
                  <a:cubicBezTo>
                    <a:pt x="173" y="378"/>
                    <a:pt x="172" y="375"/>
                    <a:pt x="172" y="371"/>
                  </a:cubicBezTo>
                  <a:cubicBezTo>
                    <a:pt x="173" y="367"/>
                    <a:pt x="169" y="364"/>
                    <a:pt x="170" y="362"/>
                  </a:cubicBezTo>
                  <a:cubicBezTo>
                    <a:pt x="170" y="361"/>
                    <a:pt x="167" y="357"/>
                    <a:pt x="170" y="355"/>
                  </a:cubicBezTo>
                  <a:cubicBezTo>
                    <a:pt x="173" y="353"/>
                    <a:pt x="171" y="350"/>
                    <a:pt x="171" y="348"/>
                  </a:cubicBezTo>
                  <a:cubicBezTo>
                    <a:pt x="171" y="345"/>
                    <a:pt x="166" y="342"/>
                    <a:pt x="162" y="342"/>
                  </a:cubicBezTo>
                  <a:cubicBezTo>
                    <a:pt x="158" y="342"/>
                    <a:pt x="159" y="337"/>
                    <a:pt x="155" y="337"/>
                  </a:cubicBezTo>
                  <a:cubicBezTo>
                    <a:pt x="152" y="336"/>
                    <a:pt x="145" y="330"/>
                    <a:pt x="144" y="327"/>
                  </a:cubicBezTo>
                  <a:cubicBezTo>
                    <a:pt x="144" y="325"/>
                    <a:pt x="138" y="325"/>
                    <a:pt x="140" y="324"/>
                  </a:cubicBezTo>
                  <a:cubicBezTo>
                    <a:pt x="142" y="323"/>
                    <a:pt x="146" y="324"/>
                    <a:pt x="149" y="327"/>
                  </a:cubicBezTo>
                  <a:cubicBezTo>
                    <a:pt x="152" y="330"/>
                    <a:pt x="157" y="333"/>
                    <a:pt x="165" y="334"/>
                  </a:cubicBezTo>
                  <a:cubicBezTo>
                    <a:pt x="173" y="335"/>
                    <a:pt x="176" y="338"/>
                    <a:pt x="185" y="340"/>
                  </a:cubicBezTo>
                  <a:cubicBezTo>
                    <a:pt x="193" y="341"/>
                    <a:pt x="198" y="342"/>
                    <a:pt x="211" y="344"/>
                  </a:cubicBezTo>
                  <a:cubicBezTo>
                    <a:pt x="223" y="346"/>
                    <a:pt x="240" y="333"/>
                    <a:pt x="244" y="330"/>
                  </a:cubicBezTo>
                  <a:cubicBezTo>
                    <a:pt x="247" y="326"/>
                    <a:pt x="243" y="319"/>
                    <a:pt x="243" y="317"/>
                  </a:cubicBezTo>
                  <a:cubicBezTo>
                    <a:pt x="243" y="314"/>
                    <a:pt x="237" y="314"/>
                    <a:pt x="236" y="312"/>
                  </a:cubicBezTo>
                  <a:cubicBezTo>
                    <a:pt x="235" y="310"/>
                    <a:pt x="232" y="306"/>
                    <a:pt x="227" y="306"/>
                  </a:cubicBezTo>
                  <a:cubicBezTo>
                    <a:pt x="222" y="306"/>
                    <a:pt x="221" y="300"/>
                    <a:pt x="217" y="301"/>
                  </a:cubicBezTo>
                  <a:cubicBezTo>
                    <a:pt x="214" y="301"/>
                    <a:pt x="211" y="299"/>
                    <a:pt x="201" y="292"/>
                  </a:cubicBezTo>
                  <a:cubicBezTo>
                    <a:pt x="191" y="286"/>
                    <a:pt x="177" y="281"/>
                    <a:pt x="175" y="282"/>
                  </a:cubicBezTo>
                  <a:cubicBezTo>
                    <a:pt x="172" y="283"/>
                    <a:pt x="170" y="284"/>
                    <a:pt x="169" y="281"/>
                  </a:cubicBezTo>
                  <a:cubicBezTo>
                    <a:pt x="167" y="279"/>
                    <a:pt x="163" y="279"/>
                    <a:pt x="161" y="281"/>
                  </a:cubicBezTo>
                  <a:cubicBezTo>
                    <a:pt x="158" y="283"/>
                    <a:pt x="155" y="279"/>
                    <a:pt x="150" y="281"/>
                  </a:cubicBezTo>
                  <a:cubicBezTo>
                    <a:pt x="145" y="282"/>
                    <a:pt x="143" y="278"/>
                    <a:pt x="144" y="277"/>
                  </a:cubicBezTo>
                  <a:cubicBezTo>
                    <a:pt x="145" y="275"/>
                    <a:pt x="153" y="277"/>
                    <a:pt x="152" y="274"/>
                  </a:cubicBezTo>
                  <a:cubicBezTo>
                    <a:pt x="152" y="272"/>
                    <a:pt x="149" y="274"/>
                    <a:pt x="145" y="271"/>
                  </a:cubicBezTo>
                  <a:cubicBezTo>
                    <a:pt x="140" y="268"/>
                    <a:pt x="138" y="270"/>
                    <a:pt x="137" y="273"/>
                  </a:cubicBezTo>
                  <a:cubicBezTo>
                    <a:pt x="136" y="275"/>
                    <a:pt x="132" y="275"/>
                    <a:pt x="130" y="272"/>
                  </a:cubicBezTo>
                  <a:cubicBezTo>
                    <a:pt x="130" y="272"/>
                    <a:pt x="129" y="272"/>
                    <a:pt x="129" y="272"/>
                  </a:cubicBezTo>
                  <a:cubicBezTo>
                    <a:pt x="128" y="276"/>
                    <a:pt x="126" y="276"/>
                    <a:pt x="123" y="276"/>
                  </a:cubicBezTo>
                  <a:cubicBezTo>
                    <a:pt x="120" y="275"/>
                    <a:pt x="117" y="280"/>
                    <a:pt x="114" y="280"/>
                  </a:cubicBezTo>
                  <a:cubicBezTo>
                    <a:pt x="111" y="280"/>
                    <a:pt x="107" y="284"/>
                    <a:pt x="106" y="287"/>
                  </a:cubicBezTo>
                  <a:cubicBezTo>
                    <a:pt x="106" y="290"/>
                    <a:pt x="102" y="288"/>
                    <a:pt x="102" y="290"/>
                  </a:cubicBezTo>
                  <a:cubicBezTo>
                    <a:pt x="102" y="292"/>
                    <a:pt x="102" y="294"/>
                    <a:pt x="100" y="296"/>
                  </a:cubicBezTo>
                  <a:cubicBezTo>
                    <a:pt x="99" y="298"/>
                    <a:pt x="100" y="299"/>
                    <a:pt x="102" y="303"/>
                  </a:cubicBezTo>
                  <a:cubicBezTo>
                    <a:pt x="104" y="306"/>
                    <a:pt x="107" y="306"/>
                    <a:pt x="109" y="307"/>
                  </a:cubicBezTo>
                  <a:cubicBezTo>
                    <a:pt x="111" y="308"/>
                    <a:pt x="117" y="313"/>
                    <a:pt x="117" y="315"/>
                  </a:cubicBezTo>
                  <a:cubicBezTo>
                    <a:pt x="117" y="317"/>
                    <a:pt x="112" y="322"/>
                    <a:pt x="110" y="323"/>
                  </a:cubicBezTo>
                  <a:cubicBezTo>
                    <a:pt x="108" y="325"/>
                    <a:pt x="105" y="328"/>
                    <a:pt x="107" y="330"/>
                  </a:cubicBezTo>
                  <a:cubicBezTo>
                    <a:pt x="108" y="332"/>
                    <a:pt x="114" y="340"/>
                    <a:pt x="117" y="347"/>
                  </a:cubicBezTo>
                  <a:cubicBezTo>
                    <a:pt x="121" y="354"/>
                    <a:pt x="116" y="351"/>
                    <a:pt x="114" y="354"/>
                  </a:cubicBezTo>
                  <a:cubicBezTo>
                    <a:pt x="111" y="357"/>
                    <a:pt x="115" y="360"/>
                    <a:pt x="115" y="362"/>
                  </a:cubicBezTo>
                  <a:cubicBezTo>
                    <a:pt x="116" y="364"/>
                    <a:pt x="112" y="364"/>
                    <a:pt x="113" y="366"/>
                  </a:cubicBezTo>
                  <a:cubicBezTo>
                    <a:pt x="113" y="367"/>
                    <a:pt x="118" y="368"/>
                    <a:pt x="118" y="369"/>
                  </a:cubicBezTo>
                  <a:cubicBezTo>
                    <a:pt x="119" y="371"/>
                    <a:pt x="115" y="372"/>
                    <a:pt x="117" y="375"/>
                  </a:cubicBezTo>
                  <a:cubicBezTo>
                    <a:pt x="118" y="378"/>
                    <a:pt x="122" y="378"/>
                    <a:pt x="123" y="381"/>
                  </a:cubicBezTo>
                  <a:cubicBezTo>
                    <a:pt x="123" y="384"/>
                    <a:pt x="115" y="385"/>
                    <a:pt x="116" y="387"/>
                  </a:cubicBezTo>
                  <a:cubicBezTo>
                    <a:pt x="116" y="390"/>
                    <a:pt x="126" y="393"/>
                    <a:pt x="130" y="398"/>
                  </a:cubicBezTo>
                  <a:cubicBezTo>
                    <a:pt x="134" y="403"/>
                    <a:pt x="134" y="405"/>
                    <a:pt x="133" y="407"/>
                  </a:cubicBezTo>
                  <a:cubicBezTo>
                    <a:pt x="131" y="413"/>
                    <a:pt x="119" y="417"/>
                    <a:pt x="116" y="423"/>
                  </a:cubicBezTo>
                  <a:cubicBezTo>
                    <a:pt x="114" y="429"/>
                    <a:pt x="104" y="433"/>
                    <a:pt x="99" y="437"/>
                  </a:cubicBezTo>
                  <a:cubicBezTo>
                    <a:pt x="97" y="439"/>
                    <a:pt x="95" y="442"/>
                    <a:pt x="94" y="444"/>
                  </a:cubicBezTo>
                  <a:cubicBezTo>
                    <a:pt x="96" y="444"/>
                    <a:pt x="97" y="443"/>
                    <a:pt x="98" y="442"/>
                  </a:cubicBezTo>
                  <a:cubicBezTo>
                    <a:pt x="101" y="441"/>
                    <a:pt x="103" y="448"/>
                    <a:pt x="106" y="450"/>
                  </a:cubicBezTo>
                  <a:cubicBezTo>
                    <a:pt x="108" y="452"/>
                    <a:pt x="114" y="450"/>
                    <a:pt x="115" y="452"/>
                  </a:cubicBezTo>
                  <a:cubicBezTo>
                    <a:pt x="117" y="454"/>
                    <a:pt x="114" y="454"/>
                    <a:pt x="110" y="453"/>
                  </a:cubicBezTo>
                  <a:cubicBezTo>
                    <a:pt x="106" y="453"/>
                    <a:pt x="105" y="455"/>
                    <a:pt x="99" y="457"/>
                  </a:cubicBezTo>
                  <a:cubicBezTo>
                    <a:pt x="95" y="459"/>
                    <a:pt x="95" y="460"/>
                    <a:pt x="94" y="461"/>
                  </a:cubicBezTo>
                  <a:cubicBezTo>
                    <a:pt x="96" y="465"/>
                    <a:pt x="93" y="466"/>
                    <a:pt x="91" y="469"/>
                  </a:cubicBezTo>
                  <a:cubicBezTo>
                    <a:pt x="90" y="472"/>
                    <a:pt x="88" y="473"/>
                    <a:pt x="88" y="475"/>
                  </a:cubicBezTo>
                  <a:cubicBezTo>
                    <a:pt x="87" y="477"/>
                    <a:pt x="88" y="478"/>
                    <a:pt x="88" y="481"/>
                  </a:cubicBezTo>
                  <a:cubicBezTo>
                    <a:pt x="89" y="484"/>
                    <a:pt x="89" y="485"/>
                    <a:pt x="91" y="487"/>
                  </a:cubicBezTo>
                  <a:cubicBezTo>
                    <a:pt x="93" y="490"/>
                    <a:pt x="89" y="490"/>
                    <a:pt x="88" y="491"/>
                  </a:cubicBezTo>
                  <a:cubicBezTo>
                    <a:pt x="86" y="492"/>
                    <a:pt x="87" y="495"/>
                    <a:pt x="89" y="497"/>
                  </a:cubicBezTo>
                  <a:cubicBezTo>
                    <a:pt x="91" y="499"/>
                    <a:pt x="91" y="501"/>
                    <a:pt x="91" y="503"/>
                  </a:cubicBezTo>
                  <a:cubicBezTo>
                    <a:pt x="90" y="505"/>
                    <a:pt x="92" y="508"/>
                    <a:pt x="94" y="510"/>
                  </a:cubicBezTo>
                  <a:cubicBezTo>
                    <a:pt x="96" y="511"/>
                    <a:pt x="96" y="516"/>
                    <a:pt x="97" y="517"/>
                  </a:cubicBezTo>
                  <a:cubicBezTo>
                    <a:pt x="99" y="519"/>
                    <a:pt x="100" y="520"/>
                    <a:pt x="103" y="519"/>
                  </a:cubicBezTo>
                  <a:cubicBezTo>
                    <a:pt x="106" y="518"/>
                    <a:pt x="108" y="520"/>
                    <a:pt x="109" y="522"/>
                  </a:cubicBezTo>
                  <a:cubicBezTo>
                    <a:pt x="110" y="524"/>
                    <a:pt x="112" y="523"/>
                    <a:pt x="115" y="522"/>
                  </a:cubicBezTo>
                  <a:cubicBezTo>
                    <a:pt x="118" y="521"/>
                    <a:pt x="124" y="524"/>
                    <a:pt x="125" y="525"/>
                  </a:cubicBezTo>
                  <a:cubicBezTo>
                    <a:pt x="127" y="526"/>
                    <a:pt x="126" y="530"/>
                    <a:pt x="126" y="533"/>
                  </a:cubicBezTo>
                  <a:cubicBezTo>
                    <a:pt x="127" y="535"/>
                    <a:pt x="125" y="539"/>
                    <a:pt x="128" y="541"/>
                  </a:cubicBezTo>
                  <a:cubicBezTo>
                    <a:pt x="130" y="542"/>
                    <a:pt x="130" y="546"/>
                    <a:pt x="133" y="548"/>
                  </a:cubicBezTo>
                  <a:cubicBezTo>
                    <a:pt x="136" y="549"/>
                    <a:pt x="137" y="553"/>
                    <a:pt x="139" y="554"/>
                  </a:cubicBezTo>
                  <a:cubicBezTo>
                    <a:pt x="141" y="554"/>
                    <a:pt x="145" y="557"/>
                    <a:pt x="146" y="560"/>
                  </a:cubicBezTo>
                  <a:cubicBezTo>
                    <a:pt x="146" y="562"/>
                    <a:pt x="142" y="564"/>
                    <a:pt x="140" y="565"/>
                  </a:cubicBezTo>
                  <a:cubicBezTo>
                    <a:pt x="138" y="566"/>
                    <a:pt x="133" y="562"/>
                    <a:pt x="132" y="564"/>
                  </a:cubicBezTo>
                  <a:cubicBezTo>
                    <a:pt x="130" y="565"/>
                    <a:pt x="132" y="569"/>
                    <a:pt x="134" y="574"/>
                  </a:cubicBezTo>
                  <a:cubicBezTo>
                    <a:pt x="135" y="580"/>
                    <a:pt x="136" y="580"/>
                    <a:pt x="138" y="580"/>
                  </a:cubicBezTo>
                  <a:cubicBezTo>
                    <a:pt x="141" y="580"/>
                    <a:pt x="142" y="578"/>
                    <a:pt x="144" y="577"/>
                  </a:cubicBezTo>
                  <a:cubicBezTo>
                    <a:pt x="145" y="576"/>
                    <a:pt x="149" y="578"/>
                    <a:pt x="151" y="577"/>
                  </a:cubicBezTo>
                  <a:cubicBezTo>
                    <a:pt x="153" y="576"/>
                    <a:pt x="159" y="576"/>
                    <a:pt x="160" y="578"/>
                  </a:cubicBezTo>
                  <a:cubicBezTo>
                    <a:pt x="162" y="580"/>
                    <a:pt x="163" y="585"/>
                    <a:pt x="162" y="587"/>
                  </a:cubicBezTo>
                  <a:cubicBezTo>
                    <a:pt x="161" y="588"/>
                    <a:pt x="163" y="590"/>
                    <a:pt x="164" y="593"/>
                  </a:cubicBezTo>
                  <a:cubicBezTo>
                    <a:pt x="166" y="595"/>
                    <a:pt x="171" y="594"/>
                    <a:pt x="173" y="595"/>
                  </a:cubicBezTo>
                  <a:cubicBezTo>
                    <a:pt x="174" y="596"/>
                    <a:pt x="178" y="601"/>
                    <a:pt x="178" y="604"/>
                  </a:cubicBezTo>
                  <a:cubicBezTo>
                    <a:pt x="177" y="606"/>
                    <a:pt x="180" y="607"/>
                    <a:pt x="182" y="606"/>
                  </a:cubicBezTo>
                  <a:cubicBezTo>
                    <a:pt x="184" y="605"/>
                    <a:pt x="185" y="607"/>
                    <a:pt x="187" y="608"/>
                  </a:cubicBezTo>
                  <a:cubicBezTo>
                    <a:pt x="189" y="610"/>
                    <a:pt x="191" y="609"/>
                    <a:pt x="193" y="608"/>
                  </a:cubicBezTo>
                  <a:cubicBezTo>
                    <a:pt x="195" y="607"/>
                    <a:pt x="198" y="606"/>
                    <a:pt x="199" y="607"/>
                  </a:cubicBezTo>
                  <a:cubicBezTo>
                    <a:pt x="200" y="609"/>
                    <a:pt x="204" y="612"/>
                    <a:pt x="204" y="613"/>
                  </a:cubicBezTo>
                  <a:cubicBezTo>
                    <a:pt x="204" y="614"/>
                    <a:pt x="211" y="613"/>
                    <a:pt x="214" y="615"/>
                  </a:cubicBezTo>
                  <a:cubicBezTo>
                    <a:pt x="217" y="616"/>
                    <a:pt x="220" y="616"/>
                    <a:pt x="223" y="617"/>
                  </a:cubicBezTo>
                  <a:cubicBezTo>
                    <a:pt x="226" y="619"/>
                    <a:pt x="229" y="619"/>
                    <a:pt x="230" y="621"/>
                  </a:cubicBezTo>
                  <a:cubicBezTo>
                    <a:pt x="230" y="623"/>
                    <a:pt x="226" y="625"/>
                    <a:pt x="226" y="626"/>
                  </a:cubicBezTo>
                  <a:cubicBezTo>
                    <a:pt x="226" y="627"/>
                    <a:pt x="229" y="628"/>
                    <a:pt x="229" y="629"/>
                  </a:cubicBezTo>
                  <a:cubicBezTo>
                    <a:pt x="229" y="631"/>
                    <a:pt x="226" y="631"/>
                    <a:pt x="225" y="632"/>
                  </a:cubicBezTo>
                  <a:cubicBezTo>
                    <a:pt x="225" y="633"/>
                    <a:pt x="227" y="635"/>
                    <a:pt x="228" y="636"/>
                  </a:cubicBezTo>
                  <a:cubicBezTo>
                    <a:pt x="228" y="638"/>
                    <a:pt x="226" y="642"/>
                    <a:pt x="226" y="643"/>
                  </a:cubicBezTo>
                  <a:cubicBezTo>
                    <a:pt x="226" y="644"/>
                    <a:pt x="218" y="643"/>
                    <a:pt x="216" y="643"/>
                  </a:cubicBezTo>
                  <a:cubicBezTo>
                    <a:pt x="215" y="643"/>
                    <a:pt x="209" y="649"/>
                    <a:pt x="208" y="649"/>
                  </a:cubicBezTo>
                  <a:cubicBezTo>
                    <a:pt x="206" y="649"/>
                    <a:pt x="207" y="652"/>
                    <a:pt x="207" y="654"/>
                  </a:cubicBezTo>
                  <a:cubicBezTo>
                    <a:pt x="213" y="653"/>
                    <a:pt x="218" y="653"/>
                    <a:pt x="219" y="654"/>
                  </a:cubicBezTo>
                  <a:cubicBezTo>
                    <a:pt x="220" y="656"/>
                    <a:pt x="207" y="661"/>
                    <a:pt x="205" y="662"/>
                  </a:cubicBezTo>
                  <a:cubicBezTo>
                    <a:pt x="203" y="663"/>
                    <a:pt x="209" y="666"/>
                    <a:pt x="209" y="668"/>
                  </a:cubicBezTo>
                  <a:cubicBezTo>
                    <a:pt x="209" y="670"/>
                    <a:pt x="202" y="671"/>
                    <a:pt x="203" y="675"/>
                  </a:cubicBezTo>
                  <a:cubicBezTo>
                    <a:pt x="203" y="679"/>
                    <a:pt x="200" y="680"/>
                    <a:pt x="196" y="680"/>
                  </a:cubicBezTo>
                  <a:cubicBezTo>
                    <a:pt x="193" y="680"/>
                    <a:pt x="192" y="682"/>
                    <a:pt x="193" y="682"/>
                  </a:cubicBezTo>
                  <a:cubicBezTo>
                    <a:pt x="195" y="683"/>
                    <a:pt x="195" y="688"/>
                    <a:pt x="202" y="690"/>
                  </a:cubicBezTo>
                  <a:cubicBezTo>
                    <a:pt x="209" y="691"/>
                    <a:pt x="217" y="698"/>
                    <a:pt x="223" y="705"/>
                  </a:cubicBezTo>
                  <a:cubicBezTo>
                    <a:pt x="224" y="706"/>
                    <a:pt x="225" y="706"/>
                    <a:pt x="226" y="707"/>
                  </a:cubicBezTo>
                  <a:cubicBezTo>
                    <a:pt x="228" y="706"/>
                    <a:pt x="229" y="705"/>
                    <a:pt x="230" y="705"/>
                  </a:cubicBezTo>
                  <a:cubicBezTo>
                    <a:pt x="234" y="705"/>
                    <a:pt x="240" y="707"/>
                    <a:pt x="244" y="709"/>
                  </a:cubicBezTo>
                  <a:cubicBezTo>
                    <a:pt x="247" y="712"/>
                    <a:pt x="260" y="709"/>
                    <a:pt x="261" y="711"/>
                  </a:cubicBezTo>
                  <a:cubicBezTo>
                    <a:pt x="263" y="713"/>
                    <a:pt x="266" y="715"/>
                    <a:pt x="268" y="715"/>
                  </a:cubicBezTo>
                  <a:cubicBezTo>
                    <a:pt x="271" y="715"/>
                    <a:pt x="273" y="720"/>
                    <a:pt x="275" y="719"/>
                  </a:cubicBezTo>
                  <a:cubicBezTo>
                    <a:pt x="277" y="717"/>
                    <a:pt x="285" y="717"/>
                    <a:pt x="287" y="717"/>
                  </a:cubicBezTo>
                  <a:cubicBezTo>
                    <a:pt x="289" y="717"/>
                    <a:pt x="289" y="719"/>
                    <a:pt x="291" y="719"/>
                  </a:cubicBezTo>
                  <a:cubicBezTo>
                    <a:pt x="293" y="719"/>
                    <a:pt x="293" y="726"/>
                    <a:pt x="294" y="726"/>
                  </a:cubicBezTo>
                  <a:cubicBezTo>
                    <a:pt x="296" y="725"/>
                    <a:pt x="301" y="730"/>
                    <a:pt x="305" y="731"/>
                  </a:cubicBezTo>
                  <a:cubicBezTo>
                    <a:pt x="308" y="731"/>
                    <a:pt x="312" y="737"/>
                    <a:pt x="313" y="737"/>
                  </a:cubicBezTo>
                  <a:cubicBezTo>
                    <a:pt x="315" y="736"/>
                    <a:pt x="317" y="739"/>
                    <a:pt x="318" y="737"/>
                  </a:cubicBezTo>
                  <a:cubicBezTo>
                    <a:pt x="319" y="734"/>
                    <a:pt x="324" y="735"/>
                    <a:pt x="326" y="731"/>
                  </a:cubicBezTo>
                  <a:cubicBezTo>
                    <a:pt x="319" y="723"/>
                    <a:pt x="312" y="715"/>
                    <a:pt x="313" y="712"/>
                  </a:cubicBezTo>
                  <a:cubicBezTo>
                    <a:pt x="313" y="706"/>
                    <a:pt x="315" y="702"/>
                    <a:pt x="308" y="696"/>
                  </a:cubicBezTo>
                  <a:cubicBezTo>
                    <a:pt x="301" y="690"/>
                    <a:pt x="309" y="686"/>
                    <a:pt x="314" y="680"/>
                  </a:cubicBezTo>
                  <a:cubicBezTo>
                    <a:pt x="318" y="674"/>
                    <a:pt x="328" y="672"/>
                    <a:pt x="334" y="668"/>
                  </a:cubicBezTo>
                  <a:cubicBezTo>
                    <a:pt x="333" y="667"/>
                    <a:pt x="332" y="666"/>
                    <a:pt x="330" y="666"/>
                  </a:cubicBezTo>
                  <a:cubicBezTo>
                    <a:pt x="326" y="664"/>
                    <a:pt x="324" y="662"/>
                    <a:pt x="328" y="661"/>
                  </a:cubicBezTo>
                  <a:cubicBezTo>
                    <a:pt x="331" y="660"/>
                    <a:pt x="330" y="658"/>
                    <a:pt x="326" y="654"/>
                  </a:cubicBezTo>
                  <a:cubicBezTo>
                    <a:pt x="323" y="650"/>
                    <a:pt x="321" y="646"/>
                    <a:pt x="319" y="646"/>
                  </a:cubicBezTo>
                  <a:cubicBezTo>
                    <a:pt x="317" y="646"/>
                    <a:pt x="314" y="645"/>
                    <a:pt x="311" y="646"/>
                  </a:cubicBezTo>
                  <a:cubicBezTo>
                    <a:pt x="308" y="647"/>
                    <a:pt x="309" y="644"/>
                    <a:pt x="309" y="640"/>
                  </a:cubicBezTo>
                  <a:cubicBezTo>
                    <a:pt x="310" y="637"/>
                    <a:pt x="304" y="637"/>
                    <a:pt x="303" y="636"/>
                  </a:cubicBezTo>
                  <a:cubicBezTo>
                    <a:pt x="302" y="634"/>
                    <a:pt x="304" y="629"/>
                    <a:pt x="305" y="629"/>
                  </a:cubicBezTo>
                  <a:cubicBezTo>
                    <a:pt x="306" y="628"/>
                    <a:pt x="309" y="627"/>
                    <a:pt x="309" y="625"/>
                  </a:cubicBezTo>
                  <a:cubicBezTo>
                    <a:pt x="309" y="624"/>
                    <a:pt x="304" y="623"/>
                    <a:pt x="306" y="620"/>
                  </a:cubicBezTo>
                  <a:cubicBezTo>
                    <a:pt x="308" y="616"/>
                    <a:pt x="312" y="616"/>
                    <a:pt x="312" y="613"/>
                  </a:cubicBezTo>
                  <a:cubicBezTo>
                    <a:pt x="312" y="609"/>
                    <a:pt x="315" y="606"/>
                    <a:pt x="318" y="609"/>
                  </a:cubicBezTo>
                  <a:cubicBezTo>
                    <a:pt x="322" y="611"/>
                    <a:pt x="323" y="618"/>
                    <a:pt x="327" y="616"/>
                  </a:cubicBezTo>
                  <a:cubicBezTo>
                    <a:pt x="331" y="615"/>
                    <a:pt x="329" y="611"/>
                    <a:pt x="328" y="609"/>
                  </a:cubicBezTo>
                  <a:cubicBezTo>
                    <a:pt x="328" y="607"/>
                    <a:pt x="327" y="604"/>
                    <a:pt x="331" y="603"/>
                  </a:cubicBezTo>
                  <a:cubicBezTo>
                    <a:pt x="336" y="602"/>
                    <a:pt x="334" y="598"/>
                    <a:pt x="337" y="598"/>
                  </a:cubicBezTo>
                  <a:cubicBezTo>
                    <a:pt x="341" y="598"/>
                    <a:pt x="347" y="593"/>
                    <a:pt x="349" y="592"/>
                  </a:cubicBezTo>
                  <a:cubicBezTo>
                    <a:pt x="351" y="591"/>
                    <a:pt x="356" y="589"/>
                    <a:pt x="358" y="590"/>
                  </a:cubicBezTo>
                  <a:cubicBezTo>
                    <a:pt x="360" y="591"/>
                    <a:pt x="362" y="593"/>
                    <a:pt x="364" y="590"/>
                  </a:cubicBezTo>
                  <a:cubicBezTo>
                    <a:pt x="365" y="586"/>
                    <a:pt x="371" y="588"/>
                    <a:pt x="372" y="590"/>
                  </a:cubicBezTo>
                  <a:cubicBezTo>
                    <a:pt x="372" y="592"/>
                    <a:pt x="382" y="592"/>
                    <a:pt x="385" y="594"/>
                  </a:cubicBezTo>
                  <a:cubicBezTo>
                    <a:pt x="388" y="596"/>
                    <a:pt x="394" y="600"/>
                    <a:pt x="394" y="602"/>
                  </a:cubicBezTo>
                  <a:cubicBezTo>
                    <a:pt x="394" y="604"/>
                    <a:pt x="397" y="607"/>
                    <a:pt x="397" y="603"/>
                  </a:cubicBezTo>
                  <a:cubicBezTo>
                    <a:pt x="397" y="600"/>
                    <a:pt x="400" y="601"/>
                    <a:pt x="404" y="603"/>
                  </a:cubicBezTo>
                  <a:cubicBezTo>
                    <a:pt x="408" y="606"/>
                    <a:pt x="413" y="605"/>
                    <a:pt x="414" y="602"/>
                  </a:cubicBezTo>
                  <a:cubicBezTo>
                    <a:pt x="415" y="600"/>
                    <a:pt x="423" y="597"/>
                    <a:pt x="425" y="599"/>
                  </a:cubicBezTo>
                  <a:cubicBezTo>
                    <a:pt x="428" y="601"/>
                    <a:pt x="429" y="602"/>
                    <a:pt x="432" y="599"/>
                  </a:cubicBezTo>
                  <a:cubicBezTo>
                    <a:pt x="435" y="596"/>
                    <a:pt x="442" y="597"/>
                    <a:pt x="443" y="600"/>
                  </a:cubicBezTo>
                  <a:cubicBezTo>
                    <a:pt x="444" y="603"/>
                    <a:pt x="447" y="603"/>
                    <a:pt x="450" y="603"/>
                  </a:cubicBezTo>
                  <a:cubicBezTo>
                    <a:pt x="453" y="603"/>
                    <a:pt x="454" y="608"/>
                    <a:pt x="456" y="607"/>
                  </a:cubicBezTo>
                  <a:cubicBezTo>
                    <a:pt x="458" y="606"/>
                    <a:pt x="457" y="601"/>
                    <a:pt x="460" y="601"/>
                  </a:cubicBezTo>
                  <a:cubicBezTo>
                    <a:pt x="462" y="602"/>
                    <a:pt x="464" y="605"/>
                    <a:pt x="468" y="605"/>
                  </a:cubicBezTo>
                  <a:cubicBezTo>
                    <a:pt x="472" y="605"/>
                    <a:pt x="475" y="604"/>
                    <a:pt x="475" y="601"/>
                  </a:cubicBezTo>
                  <a:cubicBezTo>
                    <a:pt x="475" y="598"/>
                    <a:pt x="475" y="593"/>
                    <a:pt x="472" y="593"/>
                  </a:cubicBezTo>
                  <a:cubicBezTo>
                    <a:pt x="470" y="593"/>
                    <a:pt x="467" y="590"/>
                    <a:pt x="464" y="590"/>
                  </a:cubicBezTo>
                  <a:cubicBezTo>
                    <a:pt x="461" y="590"/>
                    <a:pt x="458" y="585"/>
                    <a:pt x="461" y="584"/>
                  </a:cubicBezTo>
                  <a:cubicBezTo>
                    <a:pt x="464" y="583"/>
                    <a:pt x="469" y="581"/>
                    <a:pt x="468" y="578"/>
                  </a:cubicBezTo>
                  <a:cubicBezTo>
                    <a:pt x="467" y="576"/>
                    <a:pt x="466" y="571"/>
                    <a:pt x="470" y="570"/>
                  </a:cubicBezTo>
                  <a:cubicBezTo>
                    <a:pt x="474" y="570"/>
                    <a:pt x="483" y="570"/>
                    <a:pt x="482" y="568"/>
                  </a:cubicBezTo>
                  <a:cubicBezTo>
                    <a:pt x="482" y="567"/>
                    <a:pt x="474" y="566"/>
                    <a:pt x="472" y="563"/>
                  </a:cubicBezTo>
                  <a:cubicBezTo>
                    <a:pt x="471" y="561"/>
                    <a:pt x="470" y="555"/>
                    <a:pt x="472" y="554"/>
                  </a:cubicBezTo>
                  <a:cubicBezTo>
                    <a:pt x="473" y="553"/>
                    <a:pt x="478" y="554"/>
                    <a:pt x="481" y="553"/>
                  </a:cubicBezTo>
                  <a:cubicBezTo>
                    <a:pt x="484" y="552"/>
                    <a:pt x="491" y="555"/>
                    <a:pt x="495" y="552"/>
                  </a:cubicBezTo>
                  <a:cubicBezTo>
                    <a:pt x="499" y="549"/>
                    <a:pt x="507" y="548"/>
                    <a:pt x="512" y="548"/>
                  </a:cubicBezTo>
                  <a:cubicBezTo>
                    <a:pt x="516" y="548"/>
                    <a:pt x="520" y="545"/>
                    <a:pt x="523" y="545"/>
                  </a:cubicBezTo>
                  <a:cubicBezTo>
                    <a:pt x="527" y="544"/>
                    <a:pt x="537" y="543"/>
                    <a:pt x="539" y="542"/>
                  </a:cubicBezTo>
                  <a:cubicBezTo>
                    <a:pt x="542" y="541"/>
                    <a:pt x="555" y="539"/>
                    <a:pt x="556" y="536"/>
                  </a:cubicBezTo>
                  <a:cubicBezTo>
                    <a:pt x="556" y="534"/>
                    <a:pt x="567" y="532"/>
                    <a:pt x="570" y="533"/>
                  </a:cubicBezTo>
                  <a:cubicBezTo>
                    <a:pt x="573" y="534"/>
                    <a:pt x="576" y="535"/>
                    <a:pt x="579" y="534"/>
                  </a:cubicBezTo>
                  <a:cubicBezTo>
                    <a:pt x="581" y="533"/>
                    <a:pt x="586" y="536"/>
                    <a:pt x="586" y="539"/>
                  </a:cubicBezTo>
                  <a:cubicBezTo>
                    <a:pt x="585" y="541"/>
                    <a:pt x="588" y="544"/>
                    <a:pt x="588" y="547"/>
                  </a:cubicBezTo>
                  <a:cubicBezTo>
                    <a:pt x="588" y="549"/>
                    <a:pt x="585" y="550"/>
                    <a:pt x="587" y="551"/>
                  </a:cubicBezTo>
                  <a:cubicBezTo>
                    <a:pt x="588" y="553"/>
                    <a:pt x="595" y="552"/>
                    <a:pt x="597" y="550"/>
                  </a:cubicBezTo>
                  <a:cubicBezTo>
                    <a:pt x="599" y="547"/>
                    <a:pt x="601" y="551"/>
                    <a:pt x="601" y="552"/>
                  </a:cubicBezTo>
                  <a:cubicBezTo>
                    <a:pt x="601" y="554"/>
                    <a:pt x="604" y="555"/>
                    <a:pt x="604" y="553"/>
                  </a:cubicBezTo>
                  <a:cubicBezTo>
                    <a:pt x="604" y="551"/>
                    <a:pt x="608" y="552"/>
                    <a:pt x="610" y="554"/>
                  </a:cubicBezTo>
                  <a:cubicBezTo>
                    <a:pt x="611" y="555"/>
                    <a:pt x="616" y="552"/>
                    <a:pt x="616" y="555"/>
                  </a:cubicBezTo>
                  <a:cubicBezTo>
                    <a:pt x="616" y="557"/>
                    <a:pt x="609" y="559"/>
                    <a:pt x="612" y="562"/>
                  </a:cubicBezTo>
                  <a:cubicBezTo>
                    <a:pt x="615" y="565"/>
                    <a:pt x="616" y="559"/>
                    <a:pt x="620" y="560"/>
                  </a:cubicBezTo>
                  <a:cubicBezTo>
                    <a:pt x="624" y="561"/>
                    <a:pt x="629" y="556"/>
                    <a:pt x="632" y="555"/>
                  </a:cubicBezTo>
                  <a:cubicBezTo>
                    <a:pt x="636" y="554"/>
                    <a:pt x="640" y="551"/>
                    <a:pt x="643" y="549"/>
                  </a:cubicBezTo>
                  <a:cubicBezTo>
                    <a:pt x="646" y="547"/>
                    <a:pt x="652" y="548"/>
                    <a:pt x="650" y="550"/>
                  </a:cubicBezTo>
                  <a:cubicBezTo>
                    <a:pt x="648" y="552"/>
                    <a:pt x="646" y="556"/>
                    <a:pt x="653" y="558"/>
                  </a:cubicBezTo>
                  <a:cubicBezTo>
                    <a:pt x="661" y="561"/>
                    <a:pt x="669" y="576"/>
                    <a:pt x="674" y="583"/>
                  </a:cubicBezTo>
                  <a:cubicBezTo>
                    <a:pt x="679" y="590"/>
                    <a:pt x="683" y="603"/>
                    <a:pt x="686" y="603"/>
                  </a:cubicBezTo>
                  <a:cubicBezTo>
                    <a:pt x="688" y="603"/>
                    <a:pt x="689" y="597"/>
                    <a:pt x="692" y="596"/>
                  </a:cubicBezTo>
                  <a:cubicBezTo>
                    <a:pt x="696" y="595"/>
                    <a:pt x="698" y="601"/>
                    <a:pt x="701" y="602"/>
                  </a:cubicBezTo>
                  <a:cubicBezTo>
                    <a:pt x="705" y="603"/>
                    <a:pt x="709" y="605"/>
                    <a:pt x="712" y="604"/>
                  </a:cubicBezTo>
                  <a:cubicBezTo>
                    <a:pt x="715" y="603"/>
                    <a:pt x="721" y="599"/>
                    <a:pt x="723" y="601"/>
                  </a:cubicBezTo>
                  <a:cubicBezTo>
                    <a:pt x="726" y="602"/>
                    <a:pt x="729" y="602"/>
                    <a:pt x="731" y="607"/>
                  </a:cubicBezTo>
                  <a:cubicBezTo>
                    <a:pt x="733" y="611"/>
                    <a:pt x="736" y="612"/>
                    <a:pt x="738" y="612"/>
                  </a:cubicBezTo>
                  <a:cubicBezTo>
                    <a:pt x="740" y="612"/>
                    <a:pt x="740" y="615"/>
                    <a:pt x="740" y="617"/>
                  </a:cubicBezTo>
                  <a:cubicBezTo>
                    <a:pt x="740" y="619"/>
                    <a:pt x="744" y="621"/>
                    <a:pt x="746" y="621"/>
                  </a:cubicBezTo>
                  <a:cubicBezTo>
                    <a:pt x="748" y="621"/>
                    <a:pt x="753" y="621"/>
                    <a:pt x="755" y="620"/>
                  </a:cubicBezTo>
                  <a:cubicBezTo>
                    <a:pt x="756" y="619"/>
                    <a:pt x="758" y="618"/>
                    <a:pt x="759" y="620"/>
                  </a:cubicBezTo>
                  <a:cubicBezTo>
                    <a:pt x="759" y="622"/>
                    <a:pt x="762" y="626"/>
                    <a:pt x="764" y="626"/>
                  </a:cubicBezTo>
                  <a:cubicBezTo>
                    <a:pt x="766" y="626"/>
                    <a:pt x="770" y="628"/>
                    <a:pt x="770" y="626"/>
                  </a:cubicBezTo>
                  <a:cubicBezTo>
                    <a:pt x="771" y="624"/>
                    <a:pt x="776" y="623"/>
                    <a:pt x="778" y="623"/>
                  </a:cubicBezTo>
                  <a:cubicBezTo>
                    <a:pt x="780" y="623"/>
                    <a:pt x="787" y="621"/>
                    <a:pt x="788" y="618"/>
                  </a:cubicBezTo>
                  <a:cubicBezTo>
                    <a:pt x="790" y="615"/>
                    <a:pt x="795" y="615"/>
                    <a:pt x="797" y="613"/>
                  </a:cubicBezTo>
                  <a:cubicBezTo>
                    <a:pt x="799" y="611"/>
                    <a:pt x="803" y="610"/>
                    <a:pt x="804" y="608"/>
                  </a:cubicBezTo>
                  <a:cubicBezTo>
                    <a:pt x="805" y="606"/>
                    <a:pt x="811" y="607"/>
                    <a:pt x="812" y="605"/>
                  </a:cubicBezTo>
                  <a:cubicBezTo>
                    <a:pt x="813" y="603"/>
                    <a:pt x="818" y="603"/>
                    <a:pt x="820" y="604"/>
                  </a:cubicBezTo>
                  <a:cubicBezTo>
                    <a:pt x="822" y="604"/>
                    <a:pt x="834" y="607"/>
                    <a:pt x="836" y="606"/>
                  </a:cubicBezTo>
                  <a:cubicBezTo>
                    <a:pt x="837" y="606"/>
                    <a:pt x="838" y="612"/>
                    <a:pt x="839" y="613"/>
                  </a:cubicBezTo>
                  <a:cubicBezTo>
                    <a:pt x="841" y="613"/>
                    <a:pt x="847" y="618"/>
                    <a:pt x="849" y="616"/>
                  </a:cubicBezTo>
                  <a:cubicBezTo>
                    <a:pt x="850" y="615"/>
                    <a:pt x="854" y="614"/>
                    <a:pt x="858" y="616"/>
                  </a:cubicBezTo>
                  <a:cubicBezTo>
                    <a:pt x="861" y="618"/>
                    <a:pt x="864" y="620"/>
                    <a:pt x="866" y="618"/>
                  </a:cubicBezTo>
                  <a:cubicBezTo>
                    <a:pt x="867" y="616"/>
                    <a:pt x="874" y="615"/>
                    <a:pt x="875" y="613"/>
                  </a:cubicBezTo>
                  <a:cubicBezTo>
                    <a:pt x="876" y="612"/>
                    <a:pt x="877" y="608"/>
                    <a:pt x="875" y="607"/>
                  </a:cubicBezTo>
                  <a:cubicBezTo>
                    <a:pt x="874" y="605"/>
                    <a:pt x="872" y="600"/>
                    <a:pt x="871" y="597"/>
                  </a:cubicBezTo>
                  <a:cubicBezTo>
                    <a:pt x="871" y="595"/>
                    <a:pt x="875" y="594"/>
                    <a:pt x="876" y="592"/>
                  </a:cubicBezTo>
                  <a:cubicBezTo>
                    <a:pt x="877" y="589"/>
                    <a:pt x="881" y="589"/>
                    <a:pt x="882" y="588"/>
                  </a:cubicBezTo>
                  <a:cubicBezTo>
                    <a:pt x="883" y="586"/>
                    <a:pt x="884" y="583"/>
                    <a:pt x="886" y="584"/>
                  </a:cubicBezTo>
                  <a:cubicBezTo>
                    <a:pt x="888" y="585"/>
                    <a:pt x="893" y="586"/>
                    <a:pt x="894" y="587"/>
                  </a:cubicBezTo>
                  <a:cubicBezTo>
                    <a:pt x="895" y="588"/>
                    <a:pt x="899" y="589"/>
                    <a:pt x="901" y="589"/>
                  </a:cubicBezTo>
                  <a:cubicBezTo>
                    <a:pt x="904" y="589"/>
                    <a:pt x="907" y="591"/>
                    <a:pt x="910" y="592"/>
                  </a:cubicBezTo>
                  <a:cubicBezTo>
                    <a:pt x="912" y="594"/>
                    <a:pt x="919" y="594"/>
                    <a:pt x="921" y="596"/>
                  </a:cubicBezTo>
                  <a:cubicBezTo>
                    <a:pt x="922" y="598"/>
                    <a:pt x="920" y="603"/>
                    <a:pt x="922" y="605"/>
                  </a:cubicBezTo>
                  <a:cubicBezTo>
                    <a:pt x="924" y="607"/>
                    <a:pt x="928" y="612"/>
                    <a:pt x="929" y="611"/>
                  </a:cubicBezTo>
                  <a:cubicBezTo>
                    <a:pt x="930" y="610"/>
                    <a:pt x="937" y="614"/>
                    <a:pt x="939" y="614"/>
                  </a:cubicBezTo>
                  <a:cubicBezTo>
                    <a:pt x="941" y="613"/>
                    <a:pt x="945" y="610"/>
                    <a:pt x="947" y="610"/>
                  </a:cubicBezTo>
                  <a:cubicBezTo>
                    <a:pt x="949" y="610"/>
                    <a:pt x="955" y="608"/>
                    <a:pt x="957" y="608"/>
                  </a:cubicBezTo>
                  <a:cubicBezTo>
                    <a:pt x="959" y="609"/>
                    <a:pt x="967" y="611"/>
                    <a:pt x="968" y="611"/>
                  </a:cubicBezTo>
                  <a:cubicBezTo>
                    <a:pt x="969" y="610"/>
                    <a:pt x="975" y="611"/>
                    <a:pt x="976" y="613"/>
                  </a:cubicBezTo>
                  <a:cubicBezTo>
                    <a:pt x="977" y="615"/>
                    <a:pt x="986" y="615"/>
                    <a:pt x="986" y="617"/>
                  </a:cubicBezTo>
                  <a:cubicBezTo>
                    <a:pt x="986" y="620"/>
                    <a:pt x="990" y="621"/>
                    <a:pt x="992" y="624"/>
                  </a:cubicBezTo>
                  <a:cubicBezTo>
                    <a:pt x="993" y="626"/>
                    <a:pt x="1004" y="625"/>
                    <a:pt x="1006" y="626"/>
                  </a:cubicBezTo>
                  <a:cubicBezTo>
                    <a:pt x="1008" y="628"/>
                    <a:pt x="1021" y="628"/>
                    <a:pt x="1021" y="626"/>
                  </a:cubicBezTo>
                  <a:cubicBezTo>
                    <a:pt x="1021" y="625"/>
                    <a:pt x="1033" y="624"/>
                    <a:pt x="1036" y="623"/>
                  </a:cubicBezTo>
                  <a:cubicBezTo>
                    <a:pt x="1038" y="621"/>
                    <a:pt x="1044" y="622"/>
                    <a:pt x="1045" y="619"/>
                  </a:cubicBezTo>
                  <a:cubicBezTo>
                    <a:pt x="1045" y="617"/>
                    <a:pt x="1051" y="615"/>
                    <a:pt x="1054" y="613"/>
                  </a:cubicBezTo>
                  <a:cubicBezTo>
                    <a:pt x="1056" y="611"/>
                    <a:pt x="1067" y="612"/>
                    <a:pt x="1068" y="614"/>
                  </a:cubicBezTo>
                  <a:cubicBezTo>
                    <a:pt x="1068" y="616"/>
                    <a:pt x="1075" y="617"/>
                    <a:pt x="1077" y="616"/>
                  </a:cubicBezTo>
                  <a:cubicBezTo>
                    <a:pt x="1080" y="615"/>
                    <a:pt x="1087" y="616"/>
                    <a:pt x="1088" y="619"/>
                  </a:cubicBezTo>
                  <a:cubicBezTo>
                    <a:pt x="1089" y="621"/>
                    <a:pt x="1097" y="622"/>
                    <a:pt x="1099" y="622"/>
                  </a:cubicBezTo>
                  <a:cubicBezTo>
                    <a:pt x="1101" y="621"/>
                    <a:pt x="1107" y="616"/>
                    <a:pt x="1110" y="616"/>
                  </a:cubicBezTo>
                  <a:cubicBezTo>
                    <a:pt x="1112" y="616"/>
                    <a:pt x="1115" y="613"/>
                    <a:pt x="1115" y="611"/>
                  </a:cubicBezTo>
                  <a:cubicBezTo>
                    <a:pt x="1114" y="609"/>
                    <a:pt x="1119" y="602"/>
                    <a:pt x="1120" y="599"/>
                  </a:cubicBezTo>
                  <a:cubicBezTo>
                    <a:pt x="1121" y="597"/>
                    <a:pt x="1125" y="589"/>
                    <a:pt x="1127" y="589"/>
                  </a:cubicBezTo>
                  <a:cubicBezTo>
                    <a:pt x="1129" y="588"/>
                    <a:pt x="1132" y="585"/>
                    <a:pt x="1132" y="583"/>
                  </a:cubicBezTo>
                  <a:cubicBezTo>
                    <a:pt x="1132" y="581"/>
                    <a:pt x="1131" y="575"/>
                    <a:pt x="1129" y="575"/>
                  </a:cubicBezTo>
                  <a:cubicBezTo>
                    <a:pt x="1127" y="575"/>
                    <a:pt x="1123" y="575"/>
                    <a:pt x="1128" y="569"/>
                  </a:cubicBezTo>
                  <a:cubicBezTo>
                    <a:pt x="1132" y="563"/>
                    <a:pt x="1141" y="564"/>
                    <a:pt x="1142" y="564"/>
                  </a:cubicBezTo>
                  <a:cubicBezTo>
                    <a:pt x="1143" y="564"/>
                    <a:pt x="1154" y="562"/>
                    <a:pt x="1159" y="563"/>
                  </a:cubicBezTo>
                  <a:cubicBezTo>
                    <a:pt x="1163" y="564"/>
                    <a:pt x="1166" y="562"/>
                    <a:pt x="1171" y="565"/>
                  </a:cubicBezTo>
                  <a:cubicBezTo>
                    <a:pt x="1176" y="568"/>
                    <a:pt x="1183" y="567"/>
                    <a:pt x="1185" y="569"/>
                  </a:cubicBezTo>
                  <a:cubicBezTo>
                    <a:pt x="1187" y="571"/>
                    <a:pt x="1193" y="573"/>
                    <a:pt x="1192" y="577"/>
                  </a:cubicBezTo>
                  <a:cubicBezTo>
                    <a:pt x="1191" y="581"/>
                    <a:pt x="1196" y="579"/>
                    <a:pt x="1198" y="588"/>
                  </a:cubicBezTo>
                  <a:cubicBezTo>
                    <a:pt x="1199" y="596"/>
                    <a:pt x="1203" y="597"/>
                    <a:pt x="1204" y="601"/>
                  </a:cubicBezTo>
                  <a:cubicBezTo>
                    <a:pt x="1205" y="605"/>
                    <a:pt x="1211" y="612"/>
                    <a:pt x="1210" y="615"/>
                  </a:cubicBezTo>
                  <a:cubicBezTo>
                    <a:pt x="1209" y="617"/>
                    <a:pt x="1209" y="621"/>
                    <a:pt x="1214" y="621"/>
                  </a:cubicBezTo>
                  <a:cubicBezTo>
                    <a:pt x="1220" y="621"/>
                    <a:pt x="1224" y="626"/>
                    <a:pt x="1225" y="625"/>
                  </a:cubicBezTo>
                  <a:cubicBezTo>
                    <a:pt x="1227" y="624"/>
                    <a:pt x="1233" y="627"/>
                    <a:pt x="1237" y="630"/>
                  </a:cubicBezTo>
                  <a:cubicBezTo>
                    <a:pt x="1240" y="633"/>
                    <a:pt x="1245" y="632"/>
                    <a:pt x="1245" y="635"/>
                  </a:cubicBezTo>
                  <a:cubicBezTo>
                    <a:pt x="1244" y="639"/>
                    <a:pt x="1247" y="642"/>
                    <a:pt x="1247" y="645"/>
                  </a:cubicBezTo>
                  <a:cubicBezTo>
                    <a:pt x="1247" y="648"/>
                    <a:pt x="1253" y="650"/>
                    <a:pt x="1258" y="649"/>
                  </a:cubicBezTo>
                  <a:cubicBezTo>
                    <a:pt x="1263" y="649"/>
                    <a:pt x="1266" y="651"/>
                    <a:pt x="1268" y="647"/>
                  </a:cubicBezTo>
                  <a:cubicBezTo>
                    <a:pt x="1270" y="643"/>
                    <a:pt x="1277" y="645"/>
                    <a:pt x="1279" y="643"/>
                  </a:cubicBezTo>
                  <a:cubicBezTo>
                    <a:pt x="1281" y="641"/>
                    <a:pt x="1288" y="639"/>
                    <a:pt x="1288" y="645"/>
                  </a:cubicBezTo>
                  <a:cubicBezTo>
                    <a:pt x="1288" y="651"/>
                    <a:pt x="1292" y="653"/>
                    <a:pt x="1288" y="655"/>
                  </a:cubicBezTo>
                  <a:cubicBezTo>
                    <a:pt x="1285" y="657"/>
                    <a:pt x="1283" y="665"/>
                    <a:pt x="1282" y="669"/>
                  </a:cubicBezTo>
                  <a:cubicBezTo>
                    <a:pt x="1281" y="673"/>
                    <a:pt x="1276" y="674"/>
                    <a:pt x="1276" y="678"/>
                  </a:cubicBezTo>
                  <a:cubicBezTo>
                    <a:pt x="1275" y="682"/>
                    <a:pt x="1270" y="682"/>
                    <a:pt x="1270" y="685"/>
                  </a:cubicBezTo>
                  <a:cubicBezTo>
                    <a:pt x="1270" y="688"/>
                    <a:pt x="1264" y="687"/>
                    <a:pt x="1260" y="685"/>
                  </a:cubicBezTo>
                  <a:cubicBezTo>
                    <a:pt x="1257" y="683"/>
                    <a:pt x="1254" y="689"/>
                    <a:pt x="1251" y="689"/>
                  </a:cubicBezTo>
                  <a:cubicBezTo>
                    <a:pt x="1248" y="689"/>
                    <a:pt x="1249" y="695"/>
                    <a:pt x="1249" y="697"/>
                  </a:cubicBezTo>
                  <a:cubicBezTo>
                    <a:pt x="1250" y="700"/>
                    <a:pt x="1248" y="703"/>
                    <a:pt x="1250" y="707"/>
                  </a:cubicBezTo>
                  <a:cubicBezTo>
                    <a:pt x="1251" y="709"/>
                    <a:pt x="1250" y="713"/>
                    <a:pt x="1251" y="717"/>
                  </a:cubicBezTo>
                  <a:cubicBezTo>
                    <a:pt x="1255" y="714"/>
                    <a:pt x="1259" y="712"/>
                    <a:pt x="1260" y="712"/>
                  </a:cubicBezTo>
                  <a:cubicBezTo>
                    <a:pt x="1264" y="712"/>
                    <a:pt x="1269" y="719"/>
                    <a:pt x="1273" y="720"/>
                  </a:cubicBezTo>
                  <a:cubicBezTo>
                    <a:pt x="1278" y="720"/>
                    <a:pt x="1299" y="706"/>
                    <a:pt x="1299" y="703"/>
                  </a:cubicBezTo>
                  <a:cubicBezTo>
                    <a:pt x="1299" y="701"/>
                    <a:pt x="1312" y="689"/>
                    <a:pt x="1318" y="683"/>
                  </a:cubicBezTo>
                  <a:cubicBezTo>
                    <a:pt x="1323" y="677"/>
                    <a:pt x="1331" y="668"/>
                    <a:pt x="1334" y="661"/>
                  </a:cubicBezTo>
                  <a:cubicBezTo>
                    <a:pt x="1336" y="656"/>
                    <a:pt x="1344" y="648"/>
                    <a:pt x="1346" y="645"/>
                  </a:cubicBezTo>
                  <a:cubicBezTo>
                    <a:pt x="1348" y="641"/>
                    <a:pt x="1349" y="641"/>
                    <a:pt x="1353" y="633"/>
                  </a:cubicBezTo>
                  <a:cubicBezTo>
                    <a:pt x="1357" y="625"/>
                    <a:pt x="1357" y="605"/>
                    <a:pt x="1358" y="604"/>
                  </a:cubicBezTo>
                  <a:cubicBezTo>
                    <a:pt x="1359" y="602"/>
                    <a:pt x="1358" y="599"/>
                    <a:pt x="1360" y="597"/>
                  </a:cubicBezTo>
                  <a:cubicBezTo>
                    <a:pt x="1362" y="594"/>
                    <a:pt x="1361" y="591"/>
                    <a:pt x="1364" y="589"/>
                  </a:cubicBezTo>
                  <a:cubicBezTo>
                    <a:pt x="1368" y="586"/>
                    <a:pt x="1367" y="583"/>
                    <a:pt x="1366" y="581"/>
                  </a:cubicBezTo>
                  <a:cubicBezTo>
                    <a:pt x="1365" y="579"/>
                    <a:pt x="1366" y="574"/>
                    <a:pt x="1365" y="573"/>
                  </a:cubicBezTo>
                  <a:cubicBezTo>
                    <a:pt x="1365" y="571"/>
                    <a:pt x="1365" y="570"/>
                    <a:pt x="1367" y="569"/>
                  </a:cubicBezTo>
                  <a:cubicBezTo>
                    <a:pt x="1369" y="568"/>
                    <a:pt x="1365" y="565"/>
                    <a:pt x="1363" y="564"/>
                  </a:cubicBezTo>
                  <a:cubicBezTo>
                    <a:pt x="1360" y="562"/>
                    <a:pt x="1356" y="561"/>
                    <a:pt x="1356" y="558"/>
                  </a:cubicBezTo>
                  <a:cubicBezTo>
                    <a:pt x="1355" y="555"/>
                    <a:pt x="1351" y="551"/>
                    <a:pt x="1347" y="551"/>
                  </a:cubicBezTo>
                  <a:cubicBezTo>
                    <a:pt x="1343" y="552"/>
                    <a:pt x="1336" y="549"/>
                    <a:pt x="1337" y="552"/>
                  </a:cubicBezTo>
                  <a:cubicBezTo>
                    <a:pt x="1338" y="554"/>
                    <a:pt x="1337" y="556"/>
                    <a:pt x="1335" y="556"/>
                  </a:cubicBezTo>
                  <a:cubicBezTo>
                    <a:pt x="1333" y="555"/>
                    <a:pt x="1332" y="557"/>
                    <a:pt x="1330" y="560"/>
                  </a:cubicBezTo>
                  <a:cubicBezTo>
                    <a:pt x="1328" y="563"/>
                    <a:pt x="1320" y="564"/>
                    <a:pt x="1324" y="560"/>
                  </a:cubicBezTo>
                  <a:cubicBezTo>
                    <a:pt x="1327" y="557"/>
                    <a:pt x="1323" y="557"/>
                    <a:pt x="1323" y="554"/>
                  </a:cubicBezTo>
                  <a:cubicBezTo>
                    <a:pt x="1324" y="550"/>
                    <a:pt x="1327" y="547"/>
                    <a:pt x="1323" y="549"/>
                  </a:cubicBezTo>
                  <a:cubicBezTo>
                    <a:pt x="1319" y="551"/>
                    <a:pt x="1319" y="557"/>
                    <a:pt x="1316" y="557"/>
                  </a:cubicBezTo>
                  <a:cubicBezTo>
                    <a:pt x="1313" y="558"/>
                    <a:pt x="1314" y="548"/>
                    <a:pt x="1315" y="546"/>
                  </a:cubicBezTo>
                  <a:cubicBezTo>
                    <a:pt x="1316" y="543"/>
                    <a:pt x="1309" y="546"/>
                    <a:pt x="1302" y="545"/>
                  </a:cubicBezTo>
                  <a:cubicBezTo>
                    <a:pt x="1295" y="545"/>
                    <a:pt x="1297" y="540"/>
                    <a:pt x="1302" y="537"/>
                  </a:cubicBezTo>
                  <a:cubicBezTo>
                    <a:pt x="1308" y="534"/>
                    <a:pt x="1307" y="531"/>
                    <a:pt x="1310" y="530"/>
                  </a:cubicBezTo>
                  <a:cubicBezTo>
                    <a:pt x="1313" y="529"/>
                    <a:pt x="1320" y="524"/>
                    <a:pt x="1324" y="522"/>
                  </a:cubicBezTo>
                  <a:cubicBezTo>
                    <a:pt x="1329" y="519"/>
                    <a:pt x="1330" y="516"/>
                    <a:pt x="1331" y="513"/>
                  </a:cubicBezTo>
                  <a:cubicBezTo>
                    <a:pt x="1332" y="511"/>
                    <a:pt x="1340" y="507"/>
                    <a:pt x="1347" y="501"/>
                  </a:cubicBezTo>
                  <a:cubicBezTo>
                    <a:pt x="1354" y="495"/>
                    <a:pt x="1357" y="492"/>
                    <a:pt x="1359" y="489"/>
                  </a:cubicBezTo>
                  <a:cubicBezTo>
                    <a:pt x="1361" y="485"/>
                    <a:pt x="1371" y="481"/>
                    <a:pt x="1372" y="478"/>
                  </a:cubicBezTo>
                  <a:cubicBezTo>
                    <a:pt x="1372" y="475"/>
                    <a:pt x="1384" y="469"/>
                    <a:pt x="1393" y="467"/>
                  </a:cubicBezTo>
                  <a:cubicBezTo>
                    <a:pt x="1401" y="465"/>
                    <a:pt x="1415" y="468"/>
                    <a:pt x="1417" y="470"/>
                  </a:cubicBezTo>
                  <a:cubicBezTo>
                    <a:pt x="1420" y="473"/>
                    <a:pt x="1422" y="472"/>
                    <a:pt x="1423" y="470"/>
                  </a:cubicBezTo>
                  <a:cubicBezTo>
                    <a:pt x="1425" y="468"/>
                    <a:pt x="1428" y="469"/>
                    <a:pt x="1434" y="470"/>
                  </a:cubicBezTo>
                  <a:cubicBezTo>
                    <a:pt x="1439" y="470"/>
                    <a:pt x="1441" y="467"/>
                    <a:pt x="1444" y="468"/>
                  </a:cubicBezTo>
                  <a:cubicBezTo>
                    <a:pt x="1448" y="469"/>
                    <a:pt x="1451" y="470"/>
                    <a:pt x="1454" y="466"/>
                  </a:cubicBezTo>
                  <a:cubicBezTo>
                    <a:pt x="1456" y="461"/>
                    <a:pt x="1467" y="462"/>
                    <a:pt x="1470" y="464"/>
                  </a:cubicBezTo>
                  <a:cubicBezTo>
                    <a:pt x="1472" y="466"/>
                    <a:pt x="1474" y="468"/>
                    <a:pt x="1478" y="465"/>
                  </a:cubicBezTo>
                  <a:cubicBezTo>
                    <a:pt x="1482" y="463"/>
                    <a:pt x="1482" y="469"/>
                    <a:pt x="1486" y="469"/>
                  </a:cubicBezTo>
                  <a:cubicBezTo>
                    <a:pt x="1490" y="470"/>
                    <a:pt x="1487" y="473"/>
                    <a:pt x="1484" y="473"/>
                  </a:cubicBezTo>
                  <a:cubicBezTo>
                    <a:pt x="1481" y="473"/>
                    <a:pt x="1476" y="475"/>
                    <a:pt x="1480" y="477"/>
                  </a:cubicBezTo>
                  <a:cubicBezTo>
                    <a:pt x="1484" y="479"/>
                    <a:pt x="1489" y="475"/>
                    <a:pt x="1492" y="475"/>
                  </a:cubicBezTo>
                  <a:cubicBezTo>
                    <a:pt x="1495" y="475"/>
                    <a:pt x="1499" y="476"/>
                    <a:pt x="1503" y="473"/>
                  </a:cubicBezTo>
                  <a:cubicBezTo>
                    <a:pt x="1508" y="470"/>
                    <a:pt x="1509" y="475"/>
                    <a:pt x="1511" y="473"/>
                  </a:cubicBezTo>
                  <a:cubicBezTo>
                    <a:pt x="1514" y="471"/>
                    <a:pt x="1520" y="470"/>
                    <a:pt x="1523" y="470"/>
                  </a:cubicBezTo>
                  <a:cubicBezTo>
                    <a:pt x="1526" y="470"/>
                    <a:pt x="1524" y="467"/>
                    <a:pt x="1519" y="467"/>
                  </a:cubicBezTo>
                  <a:cubicBezTo>
                    <a:pt x="1514" y="467"/>
                    <a:pt x="1514" y="464"/>
                    <a:pt x="1518" y="457"/>
                  </a:cubicBezTo>
                  <a:cubicBezTo>
                    <a:pt x="1522" y="450"/>
                    <a:pt x="1529" y="447"/>
                    <a:pt x="1534" y="442"/>
                  </a:cubicBezTo>
                  <a:cubicBezTo>
                    <a:pt x="1539" y="438"/>
                    <a:pt x="1543" y="440"/>
                    <a:pt x="1543" y="438"/>
                  </a:cubicBezTo>
                  <a:cubicBezTo>
                    <a:pt x="1543" y="435"/>
                    <a:pt x="1545" y="427"/>
                    <a:pt x="1549" y="427"/>
                  </a:cubicBezTo>
                  <a:cubicBezTo>
                    <a:pt x="1552" y="427"/>
                    <a:pt x="1561" y="429"/>
                    <a:pt x="1567" y="426"/>
                  </a:cubicBezTo>
                  <a:cubicBezTo>
                    <a:pt x="1573" y="422"/>
                    <a:pt x="1572" y="428"/>
                    <a:pt x="1575" y="429"/>
                  </a:cubicBezTo>
                  <a:cubicBezTo>
                    <a:pt x="1577" y="430"/>
                    <a:pt x="1580" y="424"/>
                    <a:pt x="1583" y="426"/>
                  </a:cubicBezTo>
                  <a:cubicBezTo>
                    <a:pt x="1585" y="427"/>
                    <a:pt x="1579" y="431"/>
                    <a:pt x="1577" y="436"/>
                  </a:cubicBezTo>
                  <a:cubicBezTo>
                    <a:pt x="1576" y="441"/>
                    <a:pt x="1581" y="439"/>
                    <a:pt x="1584" y="440"/>
                  </a:cubicBezTo>
                  <a:cubicBezTo>
                    <a:pt x="1586" y="442"/>
                    <a:pt x="1580" y="444"/>
                    <a:pt x="1581" y="445"/>
                  </a:cubicBezTo>
                  <a:cubicBezTo>
                    <a:pt x="1581" y="446"/>
                    <a:pt x="1587" y="446"/>
                    <a:pt x="1594" y="439"/>
                  </a:cubicBezTo>
                  <a:cubicBezTo>
                    <a:pt x="1602" y="432"/>
                    <a:pt x="1608" y="430"/>
                    <a:pt x="1613" y="430"/>
                  </a:cubicBezTo>
                  <a:cubicBezTo>
                    <a:pt x="1618" y="431"/>
                    <a:pt x="1615" y="426"/>
                    <a:pt x="1615" y="419"/>
                  </a:cubicBezTo>
                  <a:cubicBezTo>
                    <a:pt x="1616" y="412"/>
                    <a:pt x="1630" y="410"/>
                    <a:pt x="1635" y="412"/>
                  </a:cubicBezTo>
                  <a:cubicBezTo>
                    <a:pt x="1639" y="414"/>
                    <a:pt x="1639" y="416"/>
                    <a:pt x="1634" y="415"/>
                  </a:cubicBezTo>
                  <a:cubicBezTo>
                    <a:pt x="1630" y="414"/>
                    <a:pt x="1626" y="418"/>
                    <a:pt x="1626" y="424"/>
                  </a:cubicBezTo>
                  <a:cubicBezTo>
                    <a:pt x="1626" y="429"/>
                    <a:pt x="1622" y="431"/>
                    <a:pt x="1624" y="433"/>
                  </a:cubicBezTo>
                  <a:cubicBezTo>
                    <a:pt x="1626" y="435"/>
                    <a:pt x="1621" y="436"/>
                    <a:pt x="1621" y="438"/>
                  </a:cubicBezTo>
                  <a:cubicBezTo>
                    <a:pt x="1621" y="441"/>
                    <a:pt x="1621" y="442"/>
                    <a:pt x="1617" y="443"/>
                  </a:cubicBezTo>
                  <a:cubicBezTo>
                    <a:pt x="1614" y="444"/>
                    <a:pt x="1603" y="446"/>
                    <a:pt x="1603" y="450"/>
                  </a:cubicBezTo>
                  <a:cubicBezTo>
                    <a:pt x="1602" y="454"/>
                    <a:pt x="1596" y="455"/>
                    <a:pt x="1593" y="460"/>
                  </a:cubicBezTo>
                  <a:cubicBezTo>
                    <a:pt x="1591" y="465"/>
                    <a:pt x="1580" y="469"/>
                    <a:pt x="1573" y="479"/>
                  </a:cubicBezTo>
                  <a:cubicBezTo>
                    <a:pt x="1565" y="490"/>
                    <a:pt x="1554" y="490"/>
                    <a:pt x="1554" y="492"/>
                  </a:cubicBezTo>
                  <a:cubicBezTo>
                    <a:pt x="1554" y="494"/>
                    <a:pt x="1546" y="494"/>
                    <a:pt x="1544" y="494"/>
                  </a:cubicBezTo>
                  <a:cubicBezTo>
                    <a:pt x="1541" y="494"/>
                    <a:pt x="1546" y="501"/>
                    <a:pt x="1540" y="508"/>
                  </a:cubicBezTo>
                  <a:cubicBezTo>
                    <a:pt x="1533" y="515"/>
                    <a:pt x="1529" y="524"/>
                    <a:pt x="1529" y="534"/>
                  </a:cubicBezTo>
                  <a:cubicBezTo>
                    <a:pt x="1530" y="543"/>
                    <a:pt x="1533" y="570"/>
                    <a:pt x="1536" y="575"/>
                  </a:cubicBezTo>
                  <a:cubicBezTo>
                    <a:pt x="1538" y="580"/>
                    <a:pt x="1537" y="592"/>
                    <a:pt x="1539" y="594"/>
                  </a:cubicBezTo>
                  <a:cubicBezTo>
                    <a:pt x="1541" y="597"/>
                    <a:pt x="1541" y="601"/>
                    <a:pt x="1542" y="603"/>
                  </a:cubicBezTo>
                  <a:cubicBezTo>
                    <a:pt x="1544" y="604"/>
                    <a:pt x="1550" y="596"/>
                    <a:pt x="1554" y="592"/>
                  </a:cubicBezTo>
                  <a:cubicBezTo>
                    <a:pt x="1558" y="589"/>
                    <a:pt x="1557" y="588"/>
                    <a:pt x="1560" y="586"/>
                  </a:cubicBezTo>
                  <a:cubicBezTo>
                    <a:pt x="1562" y="584"/>
                    <a:pt x="1561" y="576"/>
                    <a:pt x="1562" y="574"/>
                  </a:cubicBezTo>
                  <a:cubicBezTo>
                    <a:pt x="1563" y="572"/>
                    <a:pt x="1568" y="571"/>
                    <a:pt x="1570" y="569"/>
                  </a:cubicBezTo>
                  <a:cubicBezTo>
                    <a:pt x="1571" y="567"/>
                    <a:pt x="1576" y="568"/>
                    <a:pt x="1578" y="568"/>
                  </a:cubicBezTo>
                  <a:cubicBezTo>
                    <a:pt x="1580" y="567"/>
                    <a:pt x="1578" y="561"/>
                    <a:pt x="1577" y="558"/>
                  </a:cubicBezTo>
                  <a:cubicBezTo>
                    <a:pt x="1576" y="555"/>
                    <a:pt x="1584" y="551"/>
                    <a:pt x="1588" y="548"/>
                  </a:cubicBezTo>
                  <a:cubicBezTo>
                    <a:pt x="1592" y="545"/>
                    <a:pt x="1597" y="550"/>
                    <a:pt x="1601" y="545"/>
                  </a:cubicBezTo>
                  <a:cubicBezTo>
                    <a:pt x="1606" y="541"/>
                    <a:pt x="1601" y="536"/>
                    <a:pt x="1599" y="534"/>
                  </a:cubicBezTo>
                  <a:cubicBezTo>
                    <a:pt x="1598" y="532"/>
                    <a:pt x="1604" y="522"/>
                    <a:pt x="1607" y="521"/>
                  </a:cubicBezTo>
                  <a:cubicBezTo>
                    <a:pt x="1611" y="520"/>
                    <a:pt x="1613" y="523"/>
                    <a:pt x="1616" y="520"/>
                  </a:cubicBezTo>
                  <a:cubicBezTo>
                    <a:pt x="1619" y="517"/>
                    <a:pt x="1613" y="512"/>
                    <a:pt x="1611" y="513"/>
                  </a:cubicBezTo>
                  <a:cubicBezTo>
                    <a:pt x="1608" y="513"/>
                    <a:pt x="1608" y="504"/>
                    <a:pt x="1613" y="500"/>
                  </a:cubicBezTo>
                  <a:cubicBezTo>
                    <a:pt x="1619" y="496"/>
                    <a:pt x="1616" y="495"/>
                    <a:pt x="1613" y="494"/>
                  </a:cubicBezTo>
                  <a:cubicBezTo>
                    <a:pt x="1609" y="493"/>
                    <a:pt x="1608" y="494"/>
                    <a:pt x="1606" y="494"/>
                  </a:cubicBezTo>
                  <a:cubicBezTo>
                    <a:pt x="1603" y="495"/>
                    <a:pt x="1600" y="489"/>
                    <a:pt x="1604" y="483"/>
                  </a:cubicBezTo>
                  <a:cubicBezTo>
                    <a:pt x="1609" y="477"/>
                    <a:pt x="1613" y="478"/>
                    <a:pt x="1614" y="473"/>
                  </a:cubicBezTo>
                  <a:cubicBezTo>
                    <a:pt x="1615" y="468"/>
                    <a:pt x="1621" y="461"/>
                    <a:pt x="1622" y="459"/>
                  </a:cubicBezTo>
                  <a:cubicBezTo>
                    <a:pt x="1624" y="456"/>
                    <a:pt x="1630" y="459"/>
                    <a:pt x="1632" y="458"/>
                  </a:cubicBezTo>
                  <a:cubicBezTo>
                    <a:pt x="1634" y="458"/>
                    <a:pt x="1634" y="463"/>
                    <a:pt x="1636" y="460"/>
                  </a:cubicBezTo>
                  <a:cubicBezTo>
                    <a:pt x="1639" y="458"/>
                    <a:pt x="1644" y="449"/>
                    <a:pt x="1648" y="449"/>
                  </a:cubicBezTo>
                  <a:cubicBezTo>
                    <a:pt x="1652" y="449"/>
                    <a:pt x="1649" y="455"/>
                    <a:pt x="1650" y="459"/>
                  </a:cubicBezTo>
                  <a:cubicBezTo>
                    <a:pt x="1651" y="463"/>
                    <a:pt x="1653" y="458"/>
                    <a:pt x="1661" y="453"/>
                  </a:cubicBezTo>
                  <a:cubicBezTo>
                    <a:pt x="1668" y="448"/>
                    <a:pt x="1684" y="449"/>
                    <a:pt x="1689" y="451"/>
                  </a:cubicBezTo>
                  <a:cubicBezTo>
                    <a:pt x="1694" y="453"/>
                    <a:pt x="1694" y="459"/>
                    <a:pt x="1697" y="458"/>
                  </a:cubicBezTo>
                  <a:cubicBezTo>
                    <a:pt x="1701" y="457"/>
                    <a:pt x="1698" y="453"/>
                    <a:pt x="1702" y="451"/>
                  </a:cubicBezTo>
                  <a:cubicBezTo>
                    <a:pt x="1706" y="450"/>
                    <a:pt x="1713" y="446"/>
                    <a:pt x="1718" y="442"/>
                  </a:cubicBezTo>
                  <a:cubicBezTo>
                    <a:pt x="1723" y="438"/>
                    <a:pt x="1722" y="441"/>
                    <a:pt x="1725" y="438"/>
                  </a:cubicBezTo>
                  <a:cubicBezTo>
                    <a:pt x="1728" y="434"/>
                    <a:pt x="1730" y="436"/>
                    <a:pt x="1731" y="433"/>
                  </a:cubicBezTo>
                  <a:cubicBezTo>
                    <a:pt x="1732" y="431"/>
                    <a:pt x="1740" y="427"/>
                    <a:pt x="1750" y="425"/>
                  </a:cubicBezTo>
                  <a:cubicBezTo>
                    <a:pt x="1761" y="423"/>
                    <a:pt x="1774" y="416"/>
                    <a:pt x="1774" y="413"/>
                  </a:cubicBezTo>
                  <a:cubicBezTo>
                    <a:pt x="1773" y="411"/>
                    <a:pt x="1778" y="410"/>
                    <a:pt x="1778" y="412"/>
                  </a:cubicBezTo>
                  <a:cubicBezTo>
                    <a:pt x="1779" y="415"/>
                    <a:pt x="1783" y="414"/>
                    <a:pt x="1788" y="415"/>
                  </a:cubicBezTo>
                  <a:cubicBezTo>
                    <a:pt x="1794" y="416"/>
                    <a:pt x="1796" y="418"/>
                    <a:pt x="1801" y="414"/>
                  </a:cubicBezTo>
                  <a:cubicBezTo>
                    <a:pt x="1805" y="410"/>
                    <a:pt x="1800" y="408"/>
                    <a:pt x="1800" y="405"/>
                  </a:cubicBezTo>
                  <a:cubicBezTo>
                    <a:pt x="1800" y="401"/>
                    <a:pt x="1793" y="398"/>
                    <a:pt x="1794" y="394"/>
                  </a:cubicBezTo>
                  <a:cubicBezTo>
                    <a:pt x="1795" y="391"/>
                    <a:pt x="1788" y="382"/>
                    <a:pt x="1786" y="383"/>
                  </a:cubicBezTo>
                  <a:cubicBezTo>
                    <a:pt x="1784" y="385"/>
                    <a:pt x="1779" y="382"/>
                    <a:pt x="1779" y="379"/>
                  </a:cubicBezTo>
                  <a:cubicBezTo>
                    <a:pt x="1779" y="377"/>
                    <a:pt x="1779" y="373"/>
                    <a:pt x="1776" y="375"/>
                  </a:cubicBezTo>
                  <a:cubicBezTo>
                    <a:pt x="1773" y="377"/>
                    <a:pt x="1767" y="376"/>
                    <a:pt x="1766" y="373"/>
                  </a:cubicBezTo>
                  <a:cubicBezTo>
                    <a:pt x="1765" y="370"/>
                    <a:pt x="1773" y="368"/>
                    <a:pt x="1778" y="370"/>
                  </a:cubicBezTo>
                  <a:cubicBezTo>
                    <a:pt x="1783" y="372"/>
                    <a:pt x="1781" y="374"/>
                    <a:pt x="1784" y="376"/>
                  </a:cubicBezTo>
                  <a:cubicBezTo>
                    <a:pt x="1786" y="377"/>
                    <a:pt x="1793" y="377"/>
                    <a:pt x="1796" y="375"/>
                  </a:cubicBezTo>
                  <a:cubicBezTo>
                    <a:pt x="1800" y="373"/>
                    <a:pt x="1810" y="370"/>
                    <a:pt x="1811" y="367"/>
                  </a:cubicBezTo>
                  <a:cubicBezTo>
                    <a:pt x="1813" y="364"/>
                    <a:pt x="1811" y="363"/>
                    <a:pt x="1815" y="361"/>
                  </a:cubicBezTo>
                  <a:cubicBezTo>
                    <a:pt x="1818" y="360"/>
                    <a:pt x="1815" y="356"/>
                    <a:pt x="1813" y="355"/>
                  </a:cubicBezTo>
                  <a:cubicBezTo>
                    <a:pt x="1810" y="353"/>
                    <a:pt x="1810" y="349"/>
                    <a:pt x="1813" y="349"/>
                  </a:cubicBezTo>
                  <a:cubicBezTo>
                    <a:pt x="1816" y="349"/>
                    <a:pt x="1816" y="346"/>
                    <a:pt x="1818" y="346"/>
                  </a:cubicBezTo>
                  <a:cubicBezTo>
                    <a:pt x="1820" y="345"/>
                    <a:pt x="1820" y="347"/>
                    <a:pt x="1824" y="345"/>
                  </a:cubicBezTo>
                  <a:cubicBezTo>
                    <a:pt x="1827" y="343"/>
                    <a:pt x="1824" y="348"/>
                    <a:pt x="1822" y="351"/>
                  </a:cubicBezTo>
                  <a:cubicBezTo>
                    <a:pt x="1820" y="354"/>
                    <a:pt x="1826" y="357"/>
                    <a:pt x="1826" y="359"/>
                  </a:cubicBezTo>
                  <a:cubicBezTo>
                    <a:pt x="1827" y="361"/>
                    <a:pt x="1834" y="361"/>
                    <a:pt x="1838" y="359"/>
                  </a:cubicBezTo>
                  <a:cubicBezTo>
                    <a:pt x="1842" y="357"/>
                    <a:pt x="1855" y="362"/>
                    <a:pt x="1855" y="365"/>
                  </a:cubicBezTo>
                  <a:cubicBezTo>
                    <a:pt x="1856" y="368"/>
                    <a:pt x="1858" y="372"/>
                    <a:pt x="1863" y="375"/>
                  </a:cubicBezTo>
                  <a:cubicBezTo>
                    <a:pt x="1869" y="377"/>
                    <a:pt x="1874" y="376"/>
                    <a:pt x="1875" y="379"/>
                  </a:cubicBezTo>
                  <a:cubicBezTo>
                    <a:pt x="1876" y="381"/>
                    <a:pt x="1878" y="383"/>
                    <a:pt x="1881" y="382"/>
                  </a:cubicBezTo>
                  <a:cubicBezTo>
                    <a:pt x="1884" y="381"/>
                    <a:pt x="1885" y="385"/>
                    <a:pt x="1887" y="383"/>
                  </a:cubicBezTo>
                  <a:cubicBezTo>
                    <a:pt x="1890" y="381"/>
                    <a:pt x="1891" y="384"/>
                    <a:pt x="1894" y="381"/>
                  </a:cubicBezTo>
                  <a:cubicBezTo>
                    <a:pt x="1896" y="379"/>
                    <a:pt x="1887" y="377"/>
                    <a:pt x="1889" y="375"/>
                  </a:cubicBezTo>
                  <a:cubicBezTo>
                    <a:pt x="1890" y="373"/>
                    <a:pt x="1892" y="377"/>
                    <a:pt x="1894" y="376"/>
                  </a:cubicBezTo>
                  <a:cubicBezTo>
                    <a:pt x="1897" y="376"/>
                    <a:pt x="1893" y="371"/>
                    <a:pt x="1895" y="371"/>
                  </a:cubicBezTo>
                  <a:cubicBezTo>
                    <a:pt x="1897" y="370"/>
                    <a:pt x="1896" y="360"/>
                    <a:pt x="1894" y="360"/>
                  </a:cubicBezTo>
                  <a:cubicBezTo>
                    <a:pt x="1892" y="359"/>
                    <a:pt x="1893" y="356"/>
                    <a:pt x="1897" y="358"/>
                  </a:cubicBezTo>
                  <a:cubicBezTo>
                    <a:pt x="1901" y="361"/>
                    <a:pt x="1907" y="361"/>
                    <a:pt x="1910" y="361"/>
                  </a:cubicBezTo>
                  <a:cubicBezTo>
                    <a:pt x="1913" y="361"/>
                    <a:pt x="1910" y="358"/>
                    <a:pt x="1907" y="358"/>
                  </a:cubicBezTo>
                  <a:cubicBezTo>
                    <a:pt x="1904" y="357"/>
                    <a:pt x="1908" y="355"/>
                    <a:pt x="1910" y="357"/>
                  </a:cubicBezTo>
                  <a:cubicBezTo>
                    <a:pt x="1912" y="359"/>
                    <a:pt x="1915" y="360"/>
                    <a:pt x="1916" y="358"/>
                  </a:cubicBezTo>
                  <a:cubicBezTo>
                    <a:pt x="1916" y="356"/>
                    <a:pt x="1918" y="351"/>
                    <a:pt x="1922" y="351"/>
                  </a:cubicBezTo>
                  <a:cubicBezTo>
                    <a:pt x="1925" y="352"/>
                    <a:pt x="1926" y="350"/>
                    <a:pt x="1923" y="348"/>
                  </a:cubicBezTo>
                  <a:close/>
                  <a:moveTo>
                    <a:pt x="993" y="567"/>
                  </a:moveTo>
                  <a:cubicBezTo>
                    <a:pt x="984" y="576"/>
                    <a:pt x="965" y="578"/>
                    <a:pt x="965" y="585"/>
                  </a:cubicBezTo>
                  <a:cubicBezTo>
                    <a:pt x="965" y="592"/>
                    <a:pt x="942" y="595"/>
                    <a:pt x="940" y="592"/>
                  </a:cubicBezTo>
                  <a:cubicBezTo>
                    <a:pt x="938" y="589"/>
                    <a:pt x="957" y="589"/>
                    <a:pt x="961" y="579"/>
                  </a:cubicBezTo>
                  <a:cubicBezTo>
                    <a:pt x="966" y="569"/>
                    <a:pt x="983" y="563"/>
                    <a:pt x="991" y="550"/>
                  </a:cubicBezTo>
                  <a:cubicBezTo>
                    <a:pt x="997" y="541"/>
                    <a:pt x="1002" y="526"/>
                    <a:pt x="1006" y="527"/>
                  </a:cubicBezTo>
                  <a:cubicBezTo>
                    <a:pt x="1009" y="528"/>
                    <a:pt x="1003" y="559"/>
                    <a:pt x="993" y="567"/>
                  </a:cubicBezTo>
                  <a:close/>
                  <a:moveTo>
                    <a:pt x="385" y="202"/>
                  </a:moveTo>
                  <a:cubicBezTo>
                    <a:pt x="385" y="206"/>
                    <a:pt x="383" y="208"/>
                    <a:pt x="377" y="208"/>
                  </a:cubicBezTo>
                  <a:cubicBezTo>
                    <a:pt x="370" y="208"/>
                    <a:pt x="380" y="212"/>
                    <a:pt x="380" y="216"/>
                  </a:cubicBezTo>
                  <a:cubicBezTo>
                    <a:pt x="381" y="219"/>
                    <a:pt x="374" y="217"/>
                    <a:pt x="374" y="222"/>
                  </a:cubicBezTo>
                  <a:cubicBezTo>
                    <a:pt x="373" y="228"/>
                    <a:pt x="361" y="222"/>
                    <a:pt x="360" y="230"/>
                  </a:cubicBezTo>
                  <a:cubicBezTo>
                    <a:pt x="358" y="237"/>
                    <a:pt x="366" y="236"/>
                    <a:pt x="371" y="236"/>
                  </a:cubicBezTo>
                  <a:cubicBezTo>
                    <a:pt x="376" y="237"/>
                    <a:pt x="369" y="242"/>
                    <a:pt x="373" y="245"/>
                  </a:cubicBezTo>
                  <a:cubicBezTo>
                    <a:pt x="377" y="248"/>
                    <a:pt x="380" y="247"/>
                    <a:pt x="377" y="241"/>
                  </a:cubicBezTo>
                  <a:cubicBezTo>
                    <a:pt x="375" y="235"/>
                    <a:pt x="391" y="243"/>
                    <a:pt x="386" y="247"/>
                  </a:cubicBezTo>
                  <a:cubicBezTo>
                    <a:pt x="381" y="252"/>
                    <a:pt x="394" y="255"/>
                    <a:pt x="401" y="255"/>
                  </a:cubicBezTo>
                  <a:cubicBezTo>
                    <a:pt x="407" y="256"/>
                    <a:pt x="429" y="260"/>
                    <a:pt x="430" y="255"/>
                  </a:cubicBezTo>
                  <a:cubicBezTo>
                    <a:pt x="430" y="252"/>
                    <a:pt x="422" y="249"/>
                    <a:pt x="415" y="242"/>
                  </a:cubicBezTo>
                  <a:cubicBezTo>
                    <a:pt x="408" y="234"/>
                    <a:pt x="403" y="222"/>
                    <a:pt x="411" y="217"/>
                  </a:cubicBezTo>
                  <a:cubicBezTo>
                    <a:pt x="419" y="212"/>
                    <a:pt x="412" y="210"/>
                    <a:pt x="420" y="204"/>
                  </a:cubicBezTo>
                  <a:cubicBezTo>
                    <a:pt x="428" y="199"/>
                    <a:pt x="423" y="193"/>
                    <a:pt x="430" y="193"/>
                  </a:cubicBezTo>
                  <a:cubicBezTo>
                    <a:pt x="436" y="192"/>
                    <a:pt x="429" y="186"/>
                    <a:pt x="436" y="185"/>
                  </a:cubicBezTo>
                  <a:cubicBezTo>
                    <a:pt x="442" y="184"/>
                    <a:pt x="444" y="177"/>
                    <a:pt x="443" y="174"/>
                  </a:cubicBezTo>
                  <a:cubicBezTo>
                    <a:pt x="442" y="171"/>
                    <a:pt x="450" y="174"/>
                    <a:pt x="453" y="170"/>
                  </a:cubicBezTo>
                  <a:cubicBezTo>
                    <a:pt x="457" y="166"/>
                    <a:pt x="466" y="169"/>
                    <a:pt x="468" y="163"/>
                  </a:cubicBezTo>
                  <a:cubicBezTo>
                    <a:pt x="471" y="158"/>
                    <a:pt x="509" y="145"/>
                    <a:pt x="531" y="140"/>
                  </a:cubicBezTo>
                  <a:cubicBezTo>
                    <a:pt x="553" y="135"/>
                    <a:pt x="568" y="126"/>
                    <a:pt x="560" y="120"/>
                  </a:cubicBezTo>
                  <a:cubicBezTo>
                    <a:pt x="552" y="114"/>
                    <a:pt x="531" y="122"/>
                    <a:pt x="525" y="126"/>
                  </a:cubicBezTo>
                  <a:cubicBezTo>
                    <a:pt x="520" y="131"/>
                    <a:pt x="512" y="128"/>
                    <a:pt x="507" y="131"/>
                  </a:cubicBezTo>
                  <a:cubicBezTo>
                    <a:pt x="502" y="134"/>
                    <a:pt x="490" y="136"/>
                    <a:pt x="485" y="133"/>
                  </a:cubicBezTo>
                  <a:cubicBezTo>
                    <a:pt x="479" y="129"/>
                    <a:pt x="472" y="137"/>
                    <a:pt x="468" y="137"/>
                  </a:cubicBezTo>
                  <a:cubicBezTo>
                    <a:pt x="464" y="136"/>
                    <a:pt x="459" y="141"/>
                    <a:pt x="454" y="141"/>
                  </a:cubicBezTo>
                  <a:cubicBezTo>
                    <a:pt x="449" y="140"/>
                    <a:pt x="440" y="144"/>
                    <a:pt x="439" y="147"/>
                  </a:cubicBezTo>
                  <a:cubicBezTo>
                    <a:pt x="439" y="150"/>
                    <a:pt x="431" y="149"/>
                    <a:pt x="431" y="152"/>
                  </a:cubicBezTo>
                  <a:cubicBezTo>
                    <a:pt x="431" y="156"/>
                    <a:pt x="424" y="159"/>
                    <a:pt x="421" y="156"/>
                  </a:cubicBezTo>
                  <a:cubicBezTo>
                    <a:pt x="418" y="153"/>
                    <a:pt x="414" y="159"/>
                    <a:pt x="418" y="163"/>
                  </a:cubicBezTo>
                  <a:cubicBezTo>
                    <a:pt x="423" y="168"/>
                    <a:pt x="410" y="168"/>
                    <a:pt x="412" y="171"/>
                  </a:cubicBezTo>
                  <a:cubicBezTo>
                    <a:pt x="414" y="173"/>
                    <a:pt x="407" y="175"/>
                    <a:pt x="409" y="178"/>
                  </a:cubicBezTo>
                  <a:cubicBezTo>
                    <a:pt x="410" y="181"/>
                    <a:pt x="404" y="182"/>
                    <a:pt x="399" y="183"/>
                  </a:cubicBezTo>
                  <a:cubicBezTo>
                    <a:pt x="394" y="184"/>
                    <a:pt x="391" y="191"/>
                    <a:pt x="398" y="191"/>
                  </a:cubicBezTo>
                  <a:cubicBezTo>
                    <a:pt x="404" y="191"/>
                    <a:pt x="394" y="192"/>
                    <a:pt x="395" y="197"/>
                  </a:cubicBezTo>
                  <a:cubicBezTo>
                    <a:pt x="395" y="202"/>
                    <a:pt x="384" y="199"/>
                    <a:pt x="385" y="202"/>
                  </a:cubicBezTo>
                  <a:close/>
                  <a:moveTo>
                    <a:pt x="430" y="29"/>
                  </a:moveTo>
                  <a:cubicBezTo>
                    <a:pt x="431" y="32"/>
                    <a:pt x="429" y="32"/>
                    <a:pt x="422" y="32"/>
                  </a:cubicBezTo>
                  <a:cubicBezTo>
                    <a:pt x="415" y="32"/>
                    <a:pt x="412" y="36"/>
                    <a:pt x="415" y="39"/>
                  </a:cubicBezTo>
                  <a:cubicBezTo>
                    <a:pt x="419" y="42"/>
                    <a:pt x="437" y="41"/>
                    <a:pt x="440" y="37"/>
                  </a:cubicBezTo>
                  <a:cubicBezTo>
                    <a:pt x="443" y="33"/>
                    <a:pt x="451" y="36"/>
                    <a:pt x="452" y="32"/>
                  </a:cubicBezTo>
                  <a:cubicBezTo>
                    <a:pt x="453" y="28"/>
                    <a:pt x="429" y="26"/>
                    <a:pt x="430" y="29"/>
                  </a:cubicBezTo>
                  <a:close/>
                  <a:moveTo>
                    <a:pt x="387" y="33"/>
                  </a:moveTo>
                  <a:cubicBezTo>
                    <a:pt x="387" y="28"/>
                    <a:pt x="370" y="34"/>
                    <a:pt x="373" y="35"/>
                  </a:cubicBezTo>
                  <a:cubicBezTo>
                    <a:pt x="376" y="36"/>
                    <a:pt x="387" y="39"/>
                    <a:pt x="387" y="33"/>
                  </a:cubicBezTo>
                  <a:close/>
                  <a:moveTo>
                    <a:pt x="429" y="11"/>
                  </a:moveTo>
                  <a:cubicBezTo>
                    <a:pt x="437" y="11"/>
                    <a:pt x="434" y="6"/>
                    <a:pt x="440" y="7"/>
                  </a:cubicBezTo>
                  <a:cubicBezTo>
                    <a:pt x="445" y="7"/>
                    <a:pt x="452" y="7"/>
                    <a:pt x="449" y="4"/>
                  </a:cubicBezTo>
                  <a:cubicBezTo>
                    <a:pt x="447" y="0"/>
                    <a:pt x="427" y="2"/>
                    <a:pt x="429" y="4"/>
                  </a:cubicBezTo>
                  <a:cubicBezTo>
                    <a:pt x="431" y="7"/>
                    <a:pt x="414" y="6"/>
                    <a:pt x="414" y="7"/>
                  </a:cubicBezTo>
                  <a:cubicBezTo>
                    <a:pt x="415" y="9"/>
                    <a:pt x="421" y="11"/>
                    <a:pt x="429" y="11"/>
                  </a:cubicBezTo>
                  <a:close/>
                  <a:moveTo>
                    <a:pt x="487" y="23"/>
                  </a:moveTo>
                  <a:cubicBezTo>
                    <a:pt x="490" y="20"/>
                    <a:pt x="483" y="20"/>
                    <a:pt x="482" y="17"/>
                  </a:cubicBezTo>
                  <a:cubicBezTo>
                    <a:pt x="482" y="14"/>
                    <a:pt x="463" y="13"/>
                    <a:pt x="464" y="16"/>
                  </a:cubicBezTo>
                  <a:cubicBezTo>
                    <a:pt x="465" y="20"/>
                    <a:pt x="451" y="23"/>
                    <a:pt x="455" y="27"/>
                  </a:cubicBezTo>
                  <a:cubicBezTo>
                    <a:pt x="463" y="33"/>
                    <a:pt x="485" y="26"/>
                    <a:pt x="487" y="23"/>
                  </a:cubicBezTo>
                  <a:close/>
                  <a:moveTo>
                    <a:pt x="434" y="17"/>
                  </a:moveTo>
                  <a:cubicBezTo>
                    <a:pt x="435" y="10"/>
                    <a:pt x="424" y="16"/>
                    <a:pt x="415" y="12"/>
                  </a:cubicBezTo>
                  <a:cubicBezTo>
                    <a:pt x="406" y="9"/>
                    <a:pt x="401" y="9"/>
                    <a:pt x="407" y="14"/>
                  </a:cubicBezTo>
                  <a:cubicBezTo>
                    <a:pt x="410" y="16"/>
                    <a:pt x="392" y="18"/>
                    <a:pt x="395" y="21"/>
                  </a:cubicBezTo>
                  <a:cubicBezTo>
                    <a:pt x="401" y="27"/>
                    <a:pt x="433" y="24"/>
                    <a:pt x="434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6" name="Freeform 158"/>
            <p:cNvSpPr/>
            <p:nvPr/>
          </p:nvSpPr>
          <p:spPr bwMode="auto">
            <a:xfrm>
              <a:off x="4622800" y="3133725"/>
              <a:ext cx="395288" cy="415925"/>
            </a:xfrm>
            <a:custGeom>
              <a:avLst/>
              <a:gdLst/>
              <a:ahLst/>
              <a:cxnLst>
                <a:cxn ang="0">
                  <a:pos x="184" y="102"/>
                </a:cxn>
                <a:cxn ang="0">
                  <a:pos x="184" y="95"/>
                </a:cxn>
                <a:cxn ang="0">
                  <a:pos x="181" y="91"/>
                </a:cxn>
                <a:cxn ang="0">
                  <a:pos x="186" y="81"/>
                </a:cxn>
                <a:cxn ang="0">
                  <a:pos x="189" y="71"/>
                </a:cxn>
                <a:cxn ang="0">
                  <a:pos x="194" y="54"/>
                </a:cxn>
                <a:cxn ang="0">
                  <a:pos x="203" y="44"/>
                </a:cxn>
                <a:cxn ang="0">
                  <a:pos x="203" y="33"/>
                </a:cxn>
                <a:cxn ang="0">
                  <a:pos x="204" y="23"/>
                </a:cxn>
                <a:cxn ang="0">
                  <a:pos x="185" y="13"/>
                </a:cxn>
                <a:cxn ang="0">
                  <a:pos x="172" y="13"/>
                </a:cxn>
                <a:cxn ang="0">
                  <a:pos x="164" y="4"/>
                </a:cxn>
                <a:cxn ang="0">
                  <a:pos x="156" y="6"/>
                </a:cxn>
                <a:cxn ang="0">
                  <a:pos x="134" y="6"/>
                </a:cxn>
                <a:cxn ang="0">
                  <a:pos x="114" y="9"/>
                </a:cxn>
                <a:cxn ang="0">
                  <a:pos x="89" y="13"/>
                </a:cxn>
                <a:cxn ang="0">
                  <a:pos x="68" y="16"/>
                </a:cxn>
                <a:cxn ang="0">
                  <a:pos x="66" y="35"/>
                </a:cxn>
                <a:cxn ang="0">
                  <a:pos x="53" y="71"/>
                </a:cxn>
                <a:cxn ang="0">
                  <a:pos x="43" y="102"/>
                </a:cxn>
                <a:cxn ang="0">
                  <a:pos x="32" y="117"/>
                </a:cxn>
                <a:cxn ang="0">
                  <a:pos x="18" y="117"/>
                </a:cxn>
                <a:cxn ang="0">
                  <a:pos x="0" y="121"/>
                </a:cxn>
                <a:cxn ang="0">
                  <a:pos x="4" y="135"/>
                </a:cxn>
                <a:cxn ang="0">
                  <a:pos x="47" y="132"/>
                </a:cxn>
                <a:cxn ang="0">
                  <a:pos x="53" y="150"/>
                </a:cxn>
                <a:cxn ang="0">
                  <a:pos x="76" y="155"/>
                </a:cxn>
                <a:cxn ang="0">
                  <a:pos x="89" y="145"/>
                </a:cxn>
                <a:cxn ang="0">
                  <a:pos x="102" y="149"/>
                </a:cxn>
                <a:cxn ang="0">
                  <a:pos x="103" y="174"/>
                </a:cxn>
                <a:cxn ang="0">
                  <a:pos x="108" y="192"/>
                </a:cxn>
                <a:cxn ang="0">
                  <a:pos x="124" y="188"/>
                </a:cxn>
                <a:cxn ang="0">
                  <a:pos x="130" y="191"/>
                </a:cxn>
                <a:cxn ang="0">
                  <a:pos x="140" y="193"/>
                </a:cxn>
                <a:cxn ang="0">
                  <a:pos x="153" y="201"/>
                </a:cxn>
                <a:cxn ang="0">
                  <a:pos x="162" y="198"/>
                </a:cxn>
                <a:cxn ang="0">
                  <a:pos x="177" y="206"/>
                </a:cxn>
                <a:cxn ang="0">
                  <a:pos x="189" y="216"/>
                </a:cxn>
                <a:cxn ang="0">
                  <a:pos x="190" y="203"/>
                </a:cxn>
                <a:cxn ang="0">
                  <a:pos x="175" y="196"/>
                </a:cxn>
                <a:cxn ang="0">
                  <a:pos x="178" y="173"/>
                </a:cxn>
                <a:cxn ang="0">
                  <a:pos x="182" y="160"/>
                </a:cxn>
                <a:cxn ang="0">
                  <a:pos x="196" y="157"/>
                </a:cxn>
                <a:cxn ang="0">
                  <a:pos x="189" y="144"/>
                </a:cxn>
              </a:cxnLst>
              <a:rect l="0" t="0" r="r" b="b"/>
              <a:pathLst>
                <a:path w="206" h="218">
                  <a:moveTo>
                    <a:pt x="189" y="144"/>
                  </a:moveTo>
                  <a:cubicBezTo>
                    <a:pt x="183" y="141"/>
                    <a:pt x="181" y="103"/>
                    <a:pt x="184" y="102"/>
                  </a:cubicBezTo>
                  <a:cubicBezTo>
                    <a:pt x="184" y="102"/>
                    <a:pt x="185" y="102"/>
                    <a:pt x="185" y="103"/>
                  </a:cubicBezTo>
                  <a:cubicBezTo>
                    <a:pt x="184" y="95"/>
                    <a:pt x="184" y="95"/>
                    <a:pt x="184" y="95"/>
                  </a:cubicBezTo>
                  <a:cubicBezTo>
                    <a:pt x="184" y="95"/>
                    <a:pt x="184" y="94"/>
                    <a:pt x="184" y="94"/>
                  </a:cubicBezTo>
                  <a:cubicBezTo>
                    <a:pt x="183" y="94"/>
                    <a:pt x="181" y="93"/>
                    <a:pt x="181" y="91"/>
                  </a:cubicBezTo>
                  <a:cubicBezTo>
                    <a:pt x="181" y="88"/>
                    <a:pt x="184" y="88"/>
                    <a:pt x="184" y="88"/>
                  </a:cubicBezTo>
                  <a:cubicBezTo>
                    <a:pt x="184" y="88"/>
                    <a:pt x="183" y="82"/>
                    <a:pt x="186" y="81"/>
                  </a:cubicBezTo>
                  <a:cubicBezTo>
                    <a:pt x="187" y="80"/>
                    <a:pt x="187" y="80"/>
                    <a:pt x="187" y="79"/>
                  </a:cubicBezTo>
                  <a:cubicBezTo>
                    <a:pt x="189" y="78"/>
                    <a:pt x="189" y="74"/>
                    <a:pt x="189" y="71"/>
                  </a:cubicBezTo>
                  <a:cubicBezTo>
                    <a:pt x="189" y="68"/>
                    <a:pt x="190" y="64"/>
                    <a:pt x="191" y="62"/>
                  </a:cubicBezTo>
                  <a:cubicBezTo>
                    <a:pt x="193" y="59"/>
                    <a:pt x="192" y="55"/>
                    <a:pt x="194" y="54"/>
                  </a:cubicBezTo>
                  <a:cubicBezTo>
                    <a:pt x="196" y="52"/>
                    <a:pt x="196" y="48"/>
                    <a:pt x="198" y="47"/>
                  </a:cubicBezTo>
                  <a:cubicBezTo>
                    <a:pt x="201" y="47"/>
                    <a:pt x="203" y="46"/>
                    <a:pt x="203" y="44"/>
                  </a:cubicBezTo>
                  <a:cubicBezTo>
                    <a:pt x="203" y="43"/>
                    <a:pt x="206" y="41"/>
                    <a:pt x="206" y="38"/>
                  </a:cubicBezTo>
                  <a:cubicBezTo>
                    <a:pt x="206" y="36"/>
                    <a:pt x="203" y="36"/>
                    <a:pt x="203" y="33"/>
                  </a:cubicBezTo>
                  <a:cubicBezTo>
                    <a:pt x="203" y="30"/>
                    <a:pt x="204" y="23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198" y="18"/>
                    <a:pt x="192" y="13"/>
                    <a:pt x="191" y="12"/>
                  </a:cubicBezTo>
                  <a:cubicBezTo>
                    <a:pt x="189" y="11"/>
                    <a:pt x="185" y="13"/>
                    <a:pt x="185" y="13"/>
                  </a:cubicBezTo>
                  <a:cubicBezTo>
                    <a:pt x="185" y="13"/>
                    <a:pt x="182" y="10"/>
                    <a:pt x="179" y="13"/>
                  </a:cubicBezTo>
                  <a:cubicBezTo>
                    <a:pt x="176" y="15"/>
                    <a:pt x="172" y="13"/>
                    <a:pt x="172" y="13"/>
                  </a:cubicBezTo>
                  <a:cubicBezTo>
                    <a:pt x="172" y="13"/>
                    <a:pt x="168" y="11"/>
                    <a:pt x="167" y="7"/>
                  </a:cubicBezTo>
                  <a:cubicBezTo>
                    <a:pt x="166" y="6"/>
                    <a:pt x="165" y="5"/>
                    <a:pt x="164" y="4"/>
                  </a:cubicBezTo>
                  <a:cubicBezTo>
                    <a:pt x="164" y="5"/>
                    <a:pt x="164" y="5"/>
                    <a:pt x="164" y="5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6"/>
                    <a:pt x="146" y="0"/>
                    <a:pt x="143" y="5"/>
                  </a:cubicBezTo>
                  <a:cubicBezTo>
                    <a:pt x="141" y="9"/>
                    <a:pt x="139" y="6"/>
                    <a:pt x="134" y="6"/>
                  </a:cubicBezTo>
                  <a:cubicBezTo>
                    <a:pt x="130" y="6"/>
                    <a:pt x="125" y="8"/>
                    <a:pt x="123" y="9"/>
                  </a:cubicBezTo>
                  <a:cubicBezTo>
                    <a:pt x="120" y="11"/>
                    <a:pt x="116" y="8"/>
                    <a:pt x="114" y="9"/>
                  </a:cubicBezTo>
                  <a:cubicBezTo>
                    <a:pt x="111" y="11"/>
                    <a:pt x="110" y="17"/>
                    <a:pt x="110" y="17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9" y="13"/>
                    <a:pt x="84" y="7"/>
                    <a:pt x="79" y="7"/>
                  </a:cubicBezTo>
                  <a:cubicBezTo>
                    <a:pt x="75" y="7"/>
                    <a:pt x="68" y="16"/>
                    <a:pt x="68" y="16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9" y="28"/>
                    <a:pt x="67" y="33"/>
                    <a:pt x="66" y="35"/>
                  </a:cubicBezTo>
                  <a:cubicBezTo>
                    <a:pt x="64" y="38"/>
                    <a:pt x="62" y="40"/>
                    <a:pt x="62" y="47"/>
                  </a:cubicBezTo>
                  <a:cubicBezTo>
                    <a:pt x="62" y="54"/>
                    <a:pt x="53" y="65"/>
                    <a:pt x="53" y="71"/>
                  </a:cubicBezTo>
                  <a:cubicBezTo>
                    <a:pt x="53" y="76"/>
                    <a:pt x="44" y="80"/>
                    <a:pt x="44" y="83"/>
                  </a:cubicBezTo>
                  <a:cubicBezTo>
                    <a:pt x="44" y="87"/>
                    <a:pt x="43" y="94"/>
                    <a:pt x="43" y="102"/>
                  </a:cubicBezTo>
                  <a:cubicBezTo>
                    <a:pt x="43" y="110"/>
                    <a:pt x="39" y="103"/>
                    <a:pt x="39" y="110"/>
                  </a:cubicBezTo>
                  <a:cubicBezTo>
                    <a:pt x="39" y="117"/>
                    <a:pt x="35" y="113"/>
                    <a:pt x="32" y="117"/>
                  </a:cubicBezTo>
                  <a:cubicBezTo>
                    <a:pt x="28" y="120"/>
                    <a:pt x="27" y="121"/>
                    <a:pt x="27" y="117"/>
                  </a:cubicBezTo>
                  <a:cubicBezTo>
                    <a:pt x="27" y="114"/>
                    <a:pt x="22" y="113"/>
                    <a:pt x="18" y="117"/>
                  </a:cubicBezTo>
                  <a:cubicBezTo>
                    <a:pt x="14" y="120"/>
                    <a:pt x="12" y="117"/>
                    <a:pt x="10" y="116"/>
                  </a:cubicBezTo>
                  <a:cubicBezTo>
                    <a:pt x="9" y="115"/>
                    <a:pt x="4" y="118"/>
                    <a:pt x="0" y="121"/>
                  </a:cubicBezTo>
                  <a:cubicBezTo>
                    <a:pt x="2" y="126"/>
                    <a:pt x="3" y="130"/>
                    <a:pt x="4" y="134"/>
                  </a:cubicBezTo>
                  <a:cubicBezTo>
                    <a:pt x="4" y="134"/>
                    <a:pt x="4" y="135"/>
                    <a:pt x="4" y="135"/>
                  </a:cubicBezTo>
                  <a:cubicBezTo>
                    <a:pt x="6" y="133"/>
                    <a:pt x="9" y="132"/>
                    <a:pt x="10" y="132"/>
                  </a:cubicBezTo>
                  <a:cubicBezTo>
                    <a:pt x="14" y="131"/>
                    <a:pt x="47" y="132"/>
                    <a:pt x="47" y="132"/>
                  </a:cubicBezTo>
                  <a:cubicBezTo>
                    <a:pt x="47" y="132"/>
                    <a:pt x="50" y="137"/>
                    <a:pt x="49" y="141"/>
                  </a:cubicBezTo>
                  <a:cubicBezTo>
                    <a:pt x="48" y="146"/>
                    <a:pt x="51" y="144"/>
                    <a:pt x="53" y="150"/>
                  </a:cubicBezTo>
                  <a:cubicBezTo>
                    <a:pt x="56" y="156"/>
                    <a:pt x="58" y="158"/>
                    <a:pt x="63" y="157"/>
                  </a:cubicBezTo>
                  <a:cubicBezTo>
                    <a:pt x="68" y="155"/>
                    <a:pt x="74" y="154"/>
                    <a:pt x="76" y="155"/>
                  </a:cubicBezTo>
                  <a:cubicBezTo>
                    <a:pt x="78" y="155"/>
                    <a:pt x="77" y="146"/>
                    <a:pt x="80" y="145"/>
                  </a:cubicBezTo>
                  <a:cubicBezTo>
                    <a:pt x="83" y="143"/>
                    <a:pt x="89" y="145"/>
                    <a:pt x="89" y="145"/>
                  </a:cubicBezTo>
                  <a:cubicBezTo>
                    <a:pt x="89" y="145"/>
                    <a:pt x="90" y="147"/>
                    <a:pt x="95" y="147"/>
                  </a:cubicBezTo>
                  <a:cubicBezTo>
                    <a:pt x="100" y="147"/>
                    <a:pt x="102" y="145"/>
                    <a:pt x="102" y="149"/>
                  </a:cubicBezTo>
                  <a:cubicBezTo>
                    <a:pt x="102" y="152"/>
                    <a:pt x="103" y="156"/>
                    <a:pt x="104" y="158"/>
                  </a:cubicBezTo>
                  <a:cubicBezTo>
                    <a:pt x="106" y="159"/>
                    <a:pt x="100" y="172"/>
                    <a:pt x="103" y="174"/>
                  </a:cubicBezTo>
                  <a:cubicBezTo>
                    <a:pt x="105" y="176"/>
                    <a:pt x="109" y="180"/>
                    <a:pt x="108" y="183"/>
                  </a:cubicBezTo>
                  <a:cubicBezTo>
                    <a:pt x="108" y="185"/>
                    <a:pt x="106" y="191"/>
                    <a:pt x="108" y="192"/>
                  </a:cubicBezTo>
                  <a:cubicBezTo>
                    <a:pt x="110" y="192"/>
                    <a:pt x="111" y="189"/>
                    <a:pt x="114" y="189"/>
                  </a:cubicBezTo>
                  <a:cubicBezTo>
                    <a:pt x="118" y="189"/>
                    <a:pt x="121" y="189"/>
                    <a:pt x="124" y="188"/>
                  </a:cubicBezTo>
                  <a:cubicBezTo>
                    <a:pt x="126" y="187"/>
                    <a:pt x="127" y="187"/>
                    <a:pt x="127" y="188"/>
                  </a:cubicBezTo>
                  <a:cubicBezTo>
                    <a:pt x="129" y="189"/>
                    <a:pt x="130" y="191"/>
                    <a:pt x="130" y="191"/>
                  </a:cubicBezTo>
                  <a:cubicBezTo>
                    <a:pt x="130" y="191"/>
                    <a:pt x="131" y="194"/>
                    <a:pt x="133" y="193"/>
                  </a:cubicBezTo>
                  <a:cubicBezTo>
                    <a:pt x="135" y="192"/>
                    <a:pt x="141" y="191"/>
                    <a:pt x="140" y="193"/>
                  </a:cubicBezTo>
                  <a:cubicBezTo>
                    <a:pt x="140" y="195"/>
                    <a:pt x="142" y="199"/>
                    <a:pt x="144" y="198"/>
                  </a:cubicBezTo>
                  <a:cubicBezTo>
                    <a:pt x="146" y="197"/>
                    <a:pt x="151" y="201"/>
                    <a:pt x="153" y="201"/>
                  </a:cubicBezTo>
                  <a:cubicBezTo>
                    <a:pt x="156" y="201"/>
                    <a:pt x="158" y="201"/>
                    <a:pt x="158" y="200"/>
                  </a:cubicBezTo>
                  <a:cubicBezTo>
                    <a:pt x="158" y="198"/>
                    <a:pt x="161" y="196"/>
                    <a:pt x="162" y="198"/>
                  </a:cubicBezTo>
                  <a:cubicBezTo>
                    <a:pt x="163" y="200"/>
                    <a:pt x="166" y="204"/>
                    <a:pt x="168" y="204"/>
                  </a:cubicBezTo>
                  <a:cubicBezTo>
                    <a:pt x="171" y="204"/>
                    <a:pt x="177" y="204"/>
                    <a:pt x="177" y="206"/>
                  </a:cubicBezTo>
                  <a:cubicBezTo>
                    <a:pt x="177" y="208"/>
                    <a:pt x="179" y="214"/>
                    <a:pt x="181" y="216"/>
                  </a:cubicBezTo>
                  <a:cubicBezTo>
                    <a:pt x="184" y="218"/>
                    <a:pt x="189" y="216"/>
                    <a:pt x="189" y="216"/>
                  </a:cubicBezTo>
                  <a:cubicBezTo>
                    <a:pt x="189" y="216"/>
                    <a:pt x="191" y="214"/>
                    <a:pt x="191" y="211"/>
                  </a:cubicBezTo>
                  <a:cubicBezTo>
                    <a:pt x="191" y="207"/>
                    <a:pt x="191" y="203"/>
                    <a:pt x="190" y="203"/>
                  </a:cubicBezTo>
                  <a:cubicBezTo>
                    <a:pt x="188" y="203"/>
                    <a:pt x="186" y="206"/>
                    <a:pt x="182" y="205"/>
                  </a:cubicBezTo>
                  <a:cubicBezTo>
                    <a:pt x="179" y="204"/>
                    <a:pt x="176" y="197"/>
                    <a:pt x="175" y="196"/>
                  </a:cubicBezTo>
                  <a:cubicBezTo>
                    <a:pt x="173" y="195"/>
                    <a:pt x="177" y="189"/>
                    <a:pt x="177" y="186"/>
                  </a:cubicBezTo>
                  <a:cubicBezTo>
                    <a:pt x="177" y="183"/>
                    <a:pt x="180" y="174"/>
                    <a:pt x="178" y="173"/>
                  </a:cubicBezTo>
                  <a:cubicBezTo>
                    <a:pt x="176" y="172"/>
                    <a:pt x="177" y="169"/>
                    <a:pt x="179" y="167"/>
                  </a:cubicBezTo>
                  <a:cubicBezTo>
                    <a:pt x="182" y="165"/>
                    <a:pt x="178" y="160"/>
                    <a:pt x="182" y="160"/>
                  </a:cubicBezTo>
                  <a:cubicBezTo>
                    <a:pt x="186" y="160"/>
                    <a:pt x="194" y="160"/>
                    <a:pt x="196" y="157"/>
                  </a:cubicBezTo>
                  <a:cubicBezTo>
                    <a:pt x="196" y="157"/>
                    <a:pt x="196" y="157"/>
                    <a:pt x="196" y="157"/>
                  </a:cubicBezTo>
                  <a:cubicBezTo>
                    <a:pt x="197" y="156"/>
                    <a:pt x="197" y="156"/>
                    <a:pt x="197" y="155"/>
                  </a:cubicBezTo>
                  <a:cubicBezTo>
                    <a:pt x="195" y="151"/>
                    <a:pt x="192" y="145"/>
                    <a:pt x="189" y="1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7" name="Freeform 159"/>
            <p:cNvSpPr/>
            <p:nvPr/>
          </p:nvSpPr>
          <p:spPr bwMode="auto">
            <a:xfrm>
              <a:off x="4975225" y="3306763"/>
              <a:ext cx="34925" cy="46038"/>
            </a:xfrm>
            <a:custGeom>
              <a:avLst/>
              <a:gdLst/>
              <a:ahLst/>
              <a:cxnLst>
                <a:cxn ang="0">
                  <a:pos x="1" y="12"/>
                </a:cxn>
                <a:cxn ang="0">
                  <a:pos x="4" y="24"/>
                </a:cxn>
                <a:cxn ang="0">
                  <a:pos x="9" y="21"/>
                </a:cxn>
                <a:cxn ang="0">
                  <a:pos x="18" y="8"/>
                </a:cxn>
                <a:cxn ang="0">
                  <a:pos x="15" y="6"/>
                </a:cxn>
                <a:cxn ang="0">
                  <a:pos x="14" y="0"/>
                </a:cxn>
                <a:cxn ang="0">
                  <a:pos x="9" y="0"/>
                </a:cxn>
                <a:cxn ang="0">
                  <a:pos x="3" y="4"/>
                </a:cxn>
                <a:cxn ang="0">
                  <a:pos x="0" y="3"/>
                </a:cxn>
                <a:cxn ang="0">
                  <a:pos x="0" y="4"/>
                </a:cxn>
                <a:cxn ang="0">
                  <a:pos x="1" y="12"/>
                </a:cxn>
              </a:cxnLst>
              <a:rect l="0" t="0" r="r" b="b"/>
              <a:pathLst>
                <a:path w="18" h="24">
                  <a:moveTo>
                    <a:pt x="1" y="12"/>
                  </a:moveTo>
                  <a:cubicBezTo>
                    <a:pt x="2" y="14"/>
                    <a:pt x="3" y="19"/>
                    <a:pt x="4" y="24"/>
                  </a:cubicBezTo>
                  <a:cubicBezTo>
                    <a:pt x="6" y="22"/>
                    <a:pt x="8" y="21"/>
                    <a:pt x="9" y="21"/>
                  </a:cubicBezTo>
                  <a:cubicBezTo>
                    <a:pt x="11" y="20"/>
                    <a:pt x="18" y="8"/>
                    <a:pt x="18" y="8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3"/>
                    <a:pt x="14" y="0"/>
                  </a:cubicBezTo>
                  <a:cubicBezTo>
                    <a:pt x="12" y="0"/>
                    <a:pt x="9" y="0"/>
                    <a:pt x="9" y="0"/>
                  </a:cubicBezTo>
                  <a:cubicBezTo>
                    <a:pt x="9" y="0"/>
                    <a:pt x="10" y="5"/>
                    <a:pt x="3" y="4"/>
                  </a:cubicBezTo>
                  <a:cubicBezTo>
                    <a:pt x="2" y="3"/>
                    <a:pt x="1" y="3"/>
                    <a:pt x="0" y="3"/>
                  </a:cubicBezTo>
                  <a:cubicBezTo>
                    <a:pt x="0" y="3"/>
                    <a:pt x="0" y="4"/>
                    <a:pt x="0" y="4"/>
                  </a:cubicBezTo>
                  <a:lnTo>
                    <a:pt x="1" y="1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8" name="Freeform 160"/>
            <p:cNvSpPr/>
            <p:nvPr/>
          </p:nvSpPr>
          <p:spPr bwMode="auto">
            <a:xfrm>
              <a:off x="4995863" y="3484563"/>
              <a:ext cx="230188" cy="368300"/>
            </a:xfrm>
            <a:custGeom>
              <a:avLst/>
              <a:gdLst/>
              <a:ahLst/>
              <a:cxnLst>
                <a:cxn ang="0">
                  <a:pos x="119" y="50"/>
                </a:cxn>
                <a:cxn ang="0">
                  <a:pos x="116" y="28"/>
                </a:cxn>
                <a:cxn ang="0">
                  <a:pos x="115" y="1"/>
                </a:cxn>
                <a:cxn ang="0">
                  <a:pos x="115" y="0"/>
                </a:cxn>
                <a:cxn ang="0">
                  <a:pos x="103" y="7"/>
                </a:cxn>
                <a:cxn ang="0">
                  <a:pos x="95" y="9"/>
                </a:cxn>
                <a:cxn ang="0">
                  <a:pos x="89" y="8"/>
                </a:cxn>
                <a:cxn ang="0">
                  <a:pos x="85" y="13"/>
                </a:cxn>
                <a:cxn ang="0">
                  <a:pos x="78" y="13"/>
                </a:cxn>
                <a:cxn ang="0">
                  <a:pos x="69" y="15"/>
                </a:cxn>
                <a:cxn ang="0">
                  <a:pos x="65" y="11"/>
                </a:cxn>
                <a:cxn ang="0">
                  <a:pos x="58" y="13"/>
                </a:cxn>
                <a:cxn ang="0">
                  <a:pos x="52" y="12"/>
                </a:cxn>
                <a:cxn ang="0">
                  <a:pos x="51" y="16"/>
                </a:cxn>
                <a:cxn ang="0">
                  <a:pos x="56" y="40"/>
                </a:cxn>
                <a:cxn ang="0">
                  <a:pos x="63" y="46"/>
                </a:cxn>
                <a:cxn ang="0">
                  <a:pos x="63" y="58"/>
                </a:cxn>
                <a:cxn ang="0">
                  <a:pos x="57" y="65"/>
                </a:cxn>
                <a:cxn ang="0">
                  <a:pos x="56" y="75"/>
                </a:cxn>
                <a:cxn ang="0">
                  <a:pos x="46" y="62"/>
                </a:cxn>
                <a:cxn ang="0">
                  <a:pos x="48" y="47"/>
                </a:cxn>
                <a:cxn ang="0">
                  <a:pos x="39" y="46"/>
                </a:cxn>
                <a:cxn ang="0">
                  <a:pos x="31" y="40"/>
                </a:cxn>
                <a:cxn ang="0">
                  <a:pos x="0" y="52"/>
                </a:cxn>
                <a:cxn ang="0">
                  <a:pos x="2" y="60"/>
                </a:cxn>
                <a:cxn ang="0">
                  <a:pos x="2" y="60"/>
                </a:cxn>
                <a:cxn ang="0">
                  <a:pos x="3" y="64"/>
                </a:cxn>
                <a:cxn ang="0">
                  <a:pos x="18" y="67"/>
                </a:cxn>
                <a:cxn ang="0">
                  <a:pos x="31" y="72"/>
                </a:cxn>
                <a:cxn ang="0">
                  <a:pos x="31" y="89"/>
                </a:cxn>
                <a:cxn ang="0">
                  <a:pos x="28" y="99"/>
                </a:cxn>
                <a:cxn ang="0">
                  <a:pos x="32" y="108"/>
                </a:cxn>
                <a:cxn ang="0">
                  <a:pos x="26" y="116"/>
                </a:cxn>
                <a:cxn ang="0">
                  <a:pos x="23" y="127"/>
                </a:cxn>
                <a:cxn ang="0">
                  <a:pos x="11" y="138"/>
                </a:cxn>
                <a:cxn ang="0">
                  <a:pos x="12" y="139"/>
                </a:cxn>
                <a:cxn ang="0">
                  <a:pos x="19" y="160"/>
                </a:cxn>
                <a:cxn ang="0">
                  <a:pos x="20" y="180"/>
                </a:cxn>
                <a:cxn ang="0">
                  <a:pos x="21" y="193"/>
                </a:cxn>
                <a:cxn ang="0">
                  <a:pos x="30" y="193"/>
                </a:cxn>
                <a:cxn ang="0">
                  <a:pos x="30" y="187"/>
                </a:cxn>
                <a:cxn ang="0">
                  <a:pos x="26" y="183"/>
                </a:cxn>
                <a:cxn ang="0">
                  <a:pos x="43" y="170"/>
                </a:cxn>
                <a:cxn ang="0">
                  <a:pos x="57" y="161"/>
                </a:cxn>
                <a:cxn ang="0">
                  <a:pos x="59" y="145"/>
                </a:cxn>
                <a:cxn ang="0">
                  <a:pos x="57" y="130"/>
                </a:cxn>
                <a:cxn ang="0">
                  <a:pos x="51" y="116"/>
                </a:cxn>
                <a:cxn ang="0">
                  <a:pos x="53" y="108"/>
                </a:cxn>
                <a:cxn ang="0">
                  <a:pos x="58" y="102"/>
                </a:cxn>
                <a:cxn ang="0">
                  <a:pos x="68" y="96"/>
                </a:cxn>
                <a:cxn ang="0">
                  <a:pos x="79" y="83"/>
                </a:cxn>
                <a:cxn ang="0">
                  <a:pos x="101" y="73"/>
                </a:cxn>
                <a:cxn ang="0">
                  <a:pos x="119" y="50"/>
                </a:cxn>
              </a:cxnLst>
              <a:rect l="0" t="0" r="r" b="b"/>
              <a:pathLst>
                <a:path w="120" h="193">
                  <a:moveTo>
                    <a:pt x="119" y="50"/>
                  </a:moveTo>
                  <a:cubicBezTo>
                    <a:pt x="118" y="47"/>
                    <a:pt x="116" y="33"/>
                    <a:pt x="116" y="28"/>
                  </a:cubicBezTo>
                  <a:cubicBezTo>
                    <a:pt x="117" y="22"/>
                    <a:pt x="115" y="8"/>
                    <a:pt x="115" y="1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0" y="3"/>
                    <a:pt x="104" y="5"/>
                    <a:pt x="103" y="7"/>
                  </a:cubicBezTo>
                  <a:cubicBezTo>
                    <a:pt x="102" y="9"/>
                    <a:pt x="98" y="6"/>
                    <a:pt x="95" y="9"/>
                  </a:cubicBezTo>
                  <a:cubicBezTo>
                    <a:pt x="93" y="11"/>
                    <a:pt x="91" y="9"/>
                    <a:pt x="89" y="8"/>
                  </a:cubicBezTo>
                  <a:cubicBezTo>
                    <a:pt x="86" y="8"/>
                    <a:pt x="85" y="11"/>
                    <a:pt x="85" y="13"/>
                  </a:cubicBezTo>
                  <a:cubicBezTo>
                    <a:pt x="85" y="15"/>
                    <a:pt x="80" y="14"/>
                    <a:pt x="78" y="13"/>
                  </a:cubicBezTo>
                  <a:cubicBezTo>
                    <a:pt x="77" y="13"/>
                    <a:pt x="71" y="15"/>
                    <a:pt x="69" y="15"/>
                  </a:cubicBezTo>
                  <a:cubicBezTo>
                    <a:pt x="66" y="15"/>
                    <a:pt x="68" y="12"/>
                    <a:pt x="65" y="11"/>
                  </a:cubicBezTo>
                  <a:cubicBezTo>
                    <a:pt x="62" y="10"/>
                    <a:pt x="60" y="13"/>
                    <a:pt x="58" y="13"/>
                  </a:cubicBezTo>
                  <a:cubicBezTo>
                    <a:pt x="57" y="13"/>
                    <a:pt x="54" y="12"/>
                    <a:pt x="52" y="12"/>
                  </a:cubicBezTo>
                  <a:cubicBezTo>
                    <a:pt x="52" y="13"/>
                    <a:pt x="52" y="15"/>
                    <a:pt x="51" y="16"/>
                  </a:cubicBezTo>
                  <a:cubicBezTo>
                    <a:pt x="49" y="21"/>
                    <a:pt x="56" y="34"/>
                    <a:pt x="56" y="40"/>
                  </a:cubicBezTo>
                  <a:cubicBezTo>
                    <a:pt x="59" y="42"/>
                    <a:pt x="62" y="44"/>
                    <a:pt x="63" y="46"/>
                  </a:cubicBezTo>
                  <a:cubicBezTo>
                    <a:pt x="66" y="50"/>
                    <a:pt x="63" y="50"/>
                    <a:pt x="63" y="58"/>
                  </a:cubicBezTo>
                  <a:cubicBezTo>
                    <a:pt x="64" y="66"/>
                    <a:pt x="60" y="62"/>
                    <a:pt x="57" y="65"/>
                  </a:cubicBezTo>
                  <a:cubicBezTo>
                    <a:pt x="54" y="68"/>
                    <a:pt x="57" y="74"/>
                    <a:pt x="56" y="75"/>
                  </a:cubicBezTo>
                  <a:cubicBezTo>
                    <a:pt x="55" y="77"/>
                    <a:pt x="46" y="64"/>
                    <a:pt x="46" y="62"/>
                  </a:cubicBezTo>
                  <a:cubicBezTo>
                    <a:pt x="45" y="60"/>
                    <a:pt x="49" y="52"/>
                    <a:pt x="48" y="47"/>
                  </a:cubicBezTo>
                  <a:cubicBezTo>
                    <a:pt x="47" y="42"/>
                    <a:pt x="41" y="45"/>
                    <a:pt x="39" y="46"/>
                  </a:cubicBezTo>
                  <a:cubicBezTo>
                    <a:pt x="37" y="46"/>
                    <a:pt x="32" y="40"/>
                    <a:pt x="31" y="40"/>
                  </a:cubicBezTo>
                  <a:cubicBezTo>
                    <a:pt x="30" y="40"/>
                    <a:pt x="0" y="52"/>
                    <a:pt x="0" y="52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64"/>
                    <a:pt x="13" y="64"/>
                    <a:pt x="18" y="67"/>
                  </a:cubicBezTo>
                  <a:cubicBezTo>
                    <a:pt x="22" y="70"/>
                    <a:pt x="29" y="71"/>
                    <a:pt x="31" y="72"/>
                  </a:cubicBezTo>
                  <a:cubicBezTo>
                    <a:pt x="32" y="73"/>
                    <a:pt x="31" y="84"/>
                    <a:pt x="31" y="89"/>
                  </a:cubicBezTo>
                  <a:cubicBezTo>
                    <a:pt x="32" y="95"/>
                    <a:pt x="25" y="96"/>
                    <a:pt x="28" y="99"/>
                  </a:cubicBezTo>
                  <a:cubicBezTo>
                    <a:pt x="31" y="102"/>
                    <a:pt x="30" y="107"/>
                    <a:pt x="32" y="108"/>
                  </a:cubicBezTo>
                  <a:cubicBezTo>
                    <a:pt x="34" y="108"/>
                    <a:pt x="28" y="115"/>
                    <a:pt x="26" y="116"/>
                  </a:cubicBezTo>
                  <a:cubicBezTo>
                    <a:pt x="23" y="118"/>
                    <a:pt x="26" y="123"/>
                    <a:pt x="23" y="127"/>
                  </a:cubicBezTo>
                  <a:cubicBezTo>
                    <a:pt x="21" y="130"/>
                    <a:pt x="15" y="135"/>
                    <a:pt x="11" y="138"/>
                  </a:cubicBezTo>
                  <a:cubicBezTo>
                    <a:pt x="12" y="139"/>
                    <a:pt x="12" y="139"/>
                    <a:pt x="12" y="139"/>
                  </a:cubicBezTo>
                  <a:cubicBezTo>
                    <a:pt x="13" y="141"/>
                    <a:pt x="16" y="158"/>
                    <a:pt x="19" y="160"/>
                  </a:cubicBezTo>
                  <a:cubicBezTo>
                    <a:pt x="22" y="162"/>
                    <a:pt x="20" y="179"/>
                    <a:pt x="20" y="180"/>
                  </a:cubicBezTo>
                  <a:cubicBezTo>
                    <a:pt x="20" y="182"/>
                    <a:pt x="21" y="193"/>
                    <a:pt x="21" y="193"/>
                  </a:cubicBezTo>
                  <a:cubicBezTo>
                    <a:pt x="21" y="193"/>
                    <a:pt x="26" y="193"/>
                    <a:pt x="30" y="193"/>
                  </a:cubicBezTo>
                  <a:cubicBezTo>
                    <a:pt x="30" y="190"/>
                    <a:pt x="30" y="188"/>
                    <a:pt x="30" y="187"/>
                  </a:cubicBezTo>
                  <a:cubicBezTo>
                    <a:pt x="30" y="182"/>
                    <a:pt x="27" y="186"/>
                    <a:pt x="26" y="183"/>
                  </a:cubicBezTo>
                  <a:cubicBezTo>
                    <a:pt x="24" y="179"/>
                    <a:pt x="34" y="173"/>
                    <a:pt x="43" y="170"/>
                  </a:cubicBezTo>
                  <a:cubicBezTo>
                    <a:pt x="53" y="166"/>
                    <a:pt x="56" y="164"/>
                    <a:pt x="57" y="161"/>
                  </a:cubicBezTo>
                  <a:cubicBezTo>
                    <a:pt x="58" y="158"/>
                    <a:pt x="57" y="148"/>
                    <a:pt x="59" y="145"/>
                  </a:cubicBezTo>
                  <a:cubicBezTo>
                    <a:pt x="60" y="141"/>
                    <a:pt x="58" y="139"/>
                    <a:pt x="57" y="130"/>
                  </a:cubicBezTo>
                  <a:cubicBezTo>
                    <a:pt x="55" y="122"/>
                    <a:pt x="52" y="121"/>
                    <a:pt x="51" y="116"/>
                  </a:cubicBezTo>
                  <a:cubicBezTo>
                    <a:pt x="50" y="111"/>
                    <a:pt x="50" y="108"/>
                    <a:pt x="53" y="108"/>
                  </a:cubicBezTo>
                  <a:cubicBezTo>
                    <a:pt x="56" y="107"/>
                    <a:pt x="56" y="106"/>
                    <a:pt x="58" y="102"/>
                  </a:cubicBezTo>
                  <a:cubicBezTo>
                    <a:pt x="60" y="97"/>
                    <a:pt x="63" y="99"/>
                    <a:pt x="68" y="96"/>
                  </a:cubicBezTo>
                  <a:cubicBezTo>
                    <a:pt x="72" y="92"/>
                    <a:pt x="72" y="88"/>
                    <a:pt x="79" y="83"/>
                  </a:cubicBezTo>
                  <a:cubicBezTo>
                    <a:pt x="87" y="77"/>
                    <a:pt x="94" y="77"/>
                    <a:pt x="101" y="73"/>
                  </a:cubicBezTo>
                  <a:cubicBezTo>
                    <a:pt x="108" y="69"/>
                    <a:pt x="120" y="53"/>
                    <a:pt x="119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59" name="Freeform 161"/>
            <p:cNvSpPr/>
            <p:nvPr/>
          </p:nvSpPr>
          <p:spPr bwMode="auto">
            <a:xfrm>
              <a:off x="4983163" y="3275013"/>
              <a:ext cx="233363" cy="238125"/>
            </a:xfrm>
            <a:custGeom>
              <a:avLst/>
              <a:gdLst/>
              <a:ahLst/>
              <a:cxnLst>
                <a:cxn ang="0">
                  <a:pos x="114" y="100"/>
                </a:cxn>
                <a:cxn ang="0">
                  <a:pos x="110" y="88"/>
                </a:cxn>
                <a:cxn ang="0">
                  <a:pos x="109" y="79"/>
                </a:cxn>
                <a:cxn ang="0">
                  <a:pos x="111" y="71"/>
                </a:cxn>
                <a:cxn ang="0">
                  <a:pos x="105" y="61"/>
                </a:cxn>
                <a:cxn ang="0">
                  <a:pos x="110" y="44"/>
                </a:cxn>
                <a:cxn ang="0">
                  <a:pos x="91" y="30"/>
                </a:cxn>
                <a:cxn ang="0">
                  <a:pos x="92" y="24"/>
                </a:cxn>
                <a:cxn ang="0">
                  <a:pos x="49" y="1"/>
                </a:cxn>
                <a:cxn ang="0">
                  <a:pos x="44" y="12"/>
                </a:cxn>
                <a:cxn ang="0">
                  <a:pos x="44" y="19"/>
                </a:cxn>
                <a:cxn ang="0">
                  <a:pos x="26" y="18"/>
                </a:cxn>
                <a:cxn ang="0">
                  <a:pos x="26" y="0"/>
                </a:cxn>
                <a:cxn ang="0">
                  <a:pos x="17" y="1"/>
                </a:cxn>
                <a:cxn ang="0">
                  <a:pos x="11" y="2"/>
                </a:cxn>
                <a:cxn ang="0">
                  <a:pos x="13" y="7"/>
                </a:cxn>
                <a:cxn ang="0">
                  <a:pos x="15" y="15"/>
                </a:cxn>
                <a:cxn ang="0">
                  <a:pos x="10" y="17"/>
                </a:cxn>
                <a:cxn ang="0">
                  <a:pos x="11" y="23"/>
                </a:cxn>
                <a:cxn ang="0">
                  <a:pos x="14" y="25"/>
                </a:cxn>
                <a:cxn ang="0">
                  <a:pos x="5" y="38"/>
                </a:cxn>
                <a:cxn ang="0">
                  <a:pos x="0" y="41"/>
                </a:cxn>
                <a:cxn ang="0">
                  <a:pos x="7" y="62"/>
                </a:cxn>
                <a:cxn ang="0">
                  <a:pos x="13" y="77"/>
                </a:cxn>
                <a:cxn ang="0">
                  <a:pos x="15" y="86"/>
                </a:cxn>
                <a:cxn ang="0">
                  <a:pos x="9" y="81"/>
                </a:cxn>
                <a:cxn ang="0">
                  <a:pos x="8" y="83"/>
                </a:cxn>
                <a:cxn ang="0">
                  <a:pos x="8" y="83"/>
                </a:cxn>
                <a:cxn ang="0">
                  <a:pos x="16" y="88"/>
                </a:cxn>
                <a:cxn ang="0">
                  <a:pos x="26" y="92"/>
                </a:cxn>
                <a:cxn ang="0">
                  <a:pos x="41" y="99"/>
                </a:cxn>
                <a:cxn ang="0">
                  <a:pos x="42" y="100"/>
                </a:cxn>
                <a:cxn ang="0">
                  <a:pos x="49" y="100"/>
                </a:cxn>
                <a:cxn ang="0">
                  <a:pos x="51" y="99"/>
                </a:cxn>
                <a:cxn ang="0">
                  <a:pos x="59" y="122"/>
                </a:cxn>
                <a:cxn ang="0">
                  <a:pos x="65" y="123"/>
                </a:cxn>
                <a:cxn ang="0">
                  <a:pos x="72" y="121"/>
                </a:cxn>
                <a:cxn ang="0">
                  <a:pos x="76" y="125"/>
                </a:cxn>
                <a:cxn ang="0">
                  <a:pos x="85" y="123"/>
                </a:cxn>
                <a:cxn ang="0">
                  <a:pos x="92" y="123"/>
                </a:cxn>
                <a:cxn ang="0">
                  <a:pos x="96" y="118"/>
                </a:cxn>
                <a:cxn ang="0">
                  <a:pos x="102" y="119"/>
                </a:cxn>
                <a:cxn ang="0">
                  <a:pos x="110" y="117"/>
                </a:cxn>
                <a:cxn ang="0">
                  <a:pos x="122" y="110"/>
                </a:cxn>
                <a:cxn ang="0">
                  <a:pos x="114" y="100"/>
                </a:cxn>
              </a:cxnLst>
              <a:rect l="0" t="0" r="r" b="b"/>
              <a:pathLst>
                <a:path w="122" h="125">
                  <a:moveTo>
                    <a:pt x="114" y="100"/>
                  </a:moveTo>
                  <a:cubicBezTo>
                    <a:pt x="114" y="93"/>
                    <a:pt x="110" y="93"/>
                    <a:pt x="110" y="88"/>
                  </a:cubicBezTo>
                  <a:cubicBezTo>
                    <a:pt x="110" y="84"/>
                    <a:pt x="111" y="80"/>
                    <a:pt x="109" y="79"/>
                  </a:cubicBezTo>
                  <a:cubicBezTo>
                    <a:pt x="107" y="79"/>
                    <a:pt x="108" y="75"/>
                    <a:pt x="111" y="71"/>
                  </a:cubicBezTo>
                  <a:cubicBezTo>
                    <a:pt x="114" y="67"/>
                    <a:pt x="106" y="66"/>
                    <a:pt x="105" y="61"/>
                  </a:cubicBezTo>
                  <a:cubicBezTo>
                    <a:pt x="105" y="59"/>
                    <a:pt x="107" y="52"/>
                    <a:pt x="110" y="44"/>
                  </a:cubicBezTo>
                  <a:cubicBezTo>
                    <a:pt x="101" y="37"/>
                    <a:pt x="91" y="30"/>
                    <a:pt x="91" y="30"/>
                  </a:cubicBezTo>
                  <a:cubicBezTo>
                    <a:pt x="92" y="24"/>
                    <a:pt x="92" y="24"/>
                    <a:pt x="92" y="24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6"/>
                    <a:pt x="47" y="10"/>
                    <a:pt x="44" y="12"/>
                  </a:cubicBezTo>
                  <a:cubicBezTo>
                    <a:pt x="40" y="13"/>
                    <a:pt x="48" y="18"/>
                    <a:pt x="44" y="19"/>
                  </a:cubicBezTo>
                  <a:cubicBezTo>
                    <a:pt x="41" y="19"/>
                    <a:pt x="32" y="15"/>
                    <a:pt x="26" y="18"/>
                  </a:cubicBezTo>
                  <a:cubicBezTo>
                    <a:pt x="22" y="19"/>
                    <a:pt x="23" y="9"/>
                    <a:pt x="26" y="0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4" y="2"/>
                    <a:pt x="11" y="2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5" y="12"/>
                    <a:pt x="15" y="15"/>
                  </a:cubicBezTo>
                  <a:cubicBezTo>
                    <a:pt x="15" y="16"/>
                    <a:pt x="13" y="17"/>
                    <a:pt x="10" y="17"/>
                  </a:cubicBezTo>
                  <a:cubicBezTo>
                    <a:pt x="11" y="20"/>
                    <a:pt x="11" y="23"/>
                    <a:pt x="11" y="23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7" y="37"/>
                    <a:pt x="5" y="38"/>
                  </a:cubicBezTo>
                  <a:cubicBezTo>
                    <a:pt x="4" y="38"/>
                    <a:pt x="2" y="39"/>
                    <a:pt x="0" y="41"/>
                  </a:cubicBezTo>
                  <a:cubicBezTo>
                    <a:pt x="1" y="49"/>
                    <a:pt x="3" y="59"/>
                    <a:pt x="7" y="62"/>
                  </a:cubicBezTo>
                  <a:cubicBezTo>
                    <a:pt x="12" y="68"/>
                    <a:pt x="11" y="74"/>
                    <a:pt x="13" y="77"/>
                  </a:cubicBezTo>
                  <a:cubicBezTo>
                    <a:pt x="14" y="81"/>
                    <a:pt x="19" y="85"/>
                    <a:pt x="15" y="86"/>
                  </a:cubicBezTo>
                  <a:cubicBezTo>
                    <a:pt x="13" y="87"/>
                    <a:pt x="11" y="85"/>
                    <a:pt x="9" y="81"/>
                  </a:cubicBezTo>
                  <a:cubicBezTo>
                    <a:pt x="9" y="82"/>
                    <a:pt x="9" y="82"/>
                    <a:pt x="8" y="83"/>
                  </a:cubicBezTo>
                  <a:cubicBezTo>
                    <a:pt x="8" y="83"/>
                    <a:pt x="8" y="83"/>
                    <a:pt x="8" y="83"/>
                  </a:cubicBezTo>
                  <a:cubicBezTo>
                    <a:pt x="11" y="86"/>
                    <a:pt x="15" y="88"/>
                    <a:pt x="16" y="88"/>
                  </a:cubicBezTo>
                  <a:cubicBezTo>
                    <a:pt x="19" y="88"/>
                    <a:pt x="24" y="92"/>
                    <a:pt x="26" y="92"/>
                  </a:cubicBezTo>
                  <a:cubicBezTo>
                    <a:pt x="29" y="93"/>
                    <a:pt x="40" y="97"/>
                    <a:pt x="41" y="99"/>
                  </a:cubicBezTo>
                  <a:cubicBezTo>
                    <a:pt x="41" y="99"/>
                    <a:pt x="41" y="99"/>
                    <a:pt x="42" y="100"/>
                  </a:cubicBezTo>
                  <a:cubicBezTo>
                    <a:pt x="44" y="100"/>
                    <a:pt x="47" y="99"/>
                    <a:pt x="49" y="100"/>
                  </a:cubicBezTo>
                  <a:cubicBezTo>
                    <a:pt x="50" y="99"/>
                    <a:pt x="50" y="99"/>
                    <a:pt x="51" y="99"/>
                  </a:cubicBezTo>
                  <a:cubicBezTo>
                    <a:pt x="55" y="99"/>
                    <a:pt x="59" y="113"/>
                    <a:pt x="59" y="122"/>
                  </a:cubicBezTo>
                  <a:cubicBezTo>
                    <a:pt x="61" y="122"/>
                    <a:pt x="64" y="123"/>
                    <a:pt x="65" y="123"/>
                  </a:cubicBezTo>
                  <a:cubicBezTo>
                    <a:pt x="67" y="123"/>
                    <a:pt x="69" y="120"/>
                    <a:pt x="72" y="121"/>
                  </a:cubicBezTo>
                  <a:cubicBezTo>
                    <a:pt x="75" y="122"/>
                    <a:pt x="73" y="125"/>
                    <a:pt x="76" y="125"/>
                  </a:cubicBezTo>
                  <a:cubicBezTo>
                    <a:pt x="78" y="125"/>
                    <a:pt x="84" y="123"/>
                    <a:pt x="85" y="123"/>
                  </a:cubicBezTo>
                  <a:cubicBezTo>
                    <a:pt x="87" y="124"/>
                    <a:pt x="92" y="125"/>
                    <a:pt x="92" y="123"/>
                  </a:cubicBezTo>
                  <a:cubicBezTo>
                    <a:pt x="92" y="121"/>
                    <a:pt x="93" y="118"/>
                    <a:pt x="96" y="118"/>
                  </a:cubicBezTo>
                  <a:cubicBezTo>
                    <a:pt x="98" y="119"/>
                    <a:pt x="100" y="121"/>
                    <a:pt x="102" y="119"/>
                  </a:cubicBezTo>
                  <a:cubicBezTo>
                    <a:pt x="105" y="116"/>
                    <a:pt x="109" y="119"/>
                    <a:pt x="110" y="117"/>
                  </a:cubicBezTo>
                  <a:cubicBezTo>
                    <a:pt x="111" y="115"/>
                    <a:pt x="117" y="113"/>
                    <a:pt x="122" y="110"/>
                  </a:cubicBezTo>
                  <a:cubicBezTo>
                    <a:pt x="122" y="104"/>
                    <a:pt x="115" y="107"/>
                    <a:pt x="114" y="10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0" name="Freeform 162"/>
            <p:cNvSpPr/>
            <p:nvPr/>
          </p:nvSpPr>
          <p:spPr bwMode="auto">
            <a:xfrm>
              <a:off x="5051425" y="3463925"/>
              <a:ext cx="71438" cy="168275"/>
            </a:xfrm>
            <a:custGeom>
              <a:avLst/>
              <a:gdLst/>
              <a:ahLst/>
              <a:cxnLst>
                <a:cxn ang="0">
                  <a:pos x="34" y="57"/>
                </a:cxn>
                <a:cxn ang="0">
                  <a:pos x="27" y="51"/>
                </a:cxn>
                <a:cxn ang="0">
                  <a:pos x="27" y="53"/>
                </a:cxn>
                <a:cxn ang="0">
                  <a:pos x="15" y="35"/>
                </a:cxn>
                <a:cxn ang="0">
                  <a:pos x="16" y="15"/>
                </a:cxn>
                <a:cxn ang="0">
                  <a:pos x="13" y="1"/>
                </a:cxn>
                <a:cxn ang="0">
                  <a:pos x="6" y="1"/>
                </a:cxn>
                <a:cxn ang="0">
                  <a:pos x="10" y="12"/>
                </a:cxn>
                <a:cxn ang="0">
                  <a:pos x="6" y="14"/>
                </a:cxn>
                <a:cxn ang="0">
                  <a:pos x="7" y="32"/>
                </a:cxn>
                <a:cxn ang="0">
                  <a:pos x="2" y="35"/>
                </a:cxn>
                <a:cxn ang="0">
                  <a:pos x="0" y="46"/>
                </a:cxn>
                <a:cxn ang="0">
                  <a:pos x="2" y="51"/>
                </a:cxn>
                <a:cxn ang="0">
                  <a:pos x="2" y="51"/>
                </a:cxn>
                <a:cxn ang="0">
                  <a:pos x="10" y="57"/>
                </a:cxn>
                <a:cxn ang="0">
                  <a:pos x="19" y="58"/>
                </a:cxn>
                <a:cxn ang="0">
                  <a:pos x="17" y="73"/>
                </a:cxn>
                <a:cxn ang="0">
                  <a:pos x="27" y="86"/>
                </a:cxn>
                <a:cxn ang="0">
                  <a:pos x="28" y="76"/>
                </a:cxn>
                <a:cxn ang="0">
                  <a:pos x="34" y="69"/>
                </a:cxn>
                <a:cxn ang="0">
                  <a:pos x="34" y="57"/>
                </a:cxn>
              </a:cxnLst>
              <a:rect l="0" t="0" r="r" b="b"/>
              <a:pathLst>
                <a:path w="37" h="88">
                  <a:moveTo>
                    <a:pt x="34" y="57"/>
                  </a:moveTo>
                  <a:cubicBezTo>
                    <a:pt x="33" y="55"/>
                    <a:pt x="30" y="53"/>
                    <a:pt x="27" y="51"/>
                  </a:cubicBezTo>
                  <a:cubicBezTo>
                    <a:pt x="27" y="51"/>
                    <a:pt x="27" y="52"/>
                    <a:pt x="27" y="53"/>
                  </a:cubicBezTo>
                  <a:cubicBezTo>
                    <a:pt x="24" y="57"/>
                    <a:pt x="16" y="44"/>
                    <a:pt x="15" y="35"/>
                  </a:cubicBezTo>
                  <a:cubicBezTo>
                    <a:pt x="14" y="27"/>
                    <a:pt x="19" y="23"/>
                    <a:pt x="16" y="15"/>
                  </a:cubicBezTo>
                  <a:cubicBezTo>
                    <a:pt x="13" y="9"/>
                    <a:pt x="11" y="3"/>
                    <a:pt x="13" y="1"/>
                  </a:cubicBezTo>
                  <a:cubicBezTo>
                    <a:pt x="11" y="0"/>
                    <a:pt x="8" y="1"/>
                    <a:pt x="6" y="1"/>
                  </a:cubicBezTo>
                  <a:cubicBezTo>
                    <a:pt x="7" y="4"/>
                    <a:pt x="10" y="10"/>
                    <a:pt x="10" y="12"/>
                  </a:cubicBezTo>
                  <a:cubicBezTo>
                    <a:pt x="10" y="14"/>
                    <a:pt x="7" y="11"/>
                    <a:pt x="6" y="14"/>
                  </a:cubicBezTo>
                  <a:cubicBezTo>
                    <a:pt x="5" y="17"/>
                    <a:pt x="4" y="30"/>
                    <a:pt x="7" y="32"/>
                  </a:cubicBezTo>
                  <a:cubicBezTo>
                    <a:pt x="9" y="35"/>
                    <a:pt x="2" y="33"/>
                    <a:pt x="2" y="35"/>
                  </a:cubicBezTo>
                  <a:cubicBezTo>
                    <a:pt x="2" y="38"/>
                    <a:pt x="1" y="46"/>
                    <a:pt x="0" y="46"/>
                  </a:cubicBezTo>
                  <a:cubicBezTo>
                    <a:pt x="0" y="47"/>
                    <a:pt x="1" y="49"/>
                    <a:pt x="2" y="51"/>
                  </a:cubicBezTo>
                  <a:cubicBezTo>
                    <a:pt x="2" y="51"/>
                    <a:pt x="2" y="51"/>
                    <a:pt x="2" y="51"/>
                  </a:cubicBezTo>
                  <a:cubicBezTo>
                    <a:pt x="3" y="51"/>
                    <a:pt x="8" y="57"/>
                    <a:pt x="10" y="57"/>
                  </a:cubicBezTo>
                  <a:cubicBezTo>
                    <a:pt x="12" y="56"/>
                    <a:pt x="18" y="53"/>
                    <a:pt x="19" y="58"/>
                  </a:cubicBezTo>
                  <a:cubicBezTo>
                    <a:pt x="20" y="63"/>
                    <a:pt x="16" y="71"/>
                    <a:pt x="17" y="73"/>
                  </a:cubicBezTo>
                  <a:cubicBezTo>
                    <a:pt x="17" y="75"/>
                    <a:pt x="26" y="88"/>
                    <a:pt x="27" y="86"/>
                  </a:cubicBezTo>
                  <a:cubicBezTo>
                    <a:pt x="28" y="85"/>
                    <a:pt x="25" y="79"/>
                    <a:pt x="28" y="76"/>
                  </a:cubicBezTo>
                  <a:cubicBezTo>
                    <a:pt x="31" y="73"/>
                    <a:pt x="35" y="77"/>
                    <a:pt x="34" y="69"/>
                  </a:cubicBezTo>
                  <a:cubicBezTo>
                    <a:pt x="34" y="61"/>
                    <a:pt x="37" y="61"/>
                    <a:pt x="34" y="5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1" name="Freeform 163"/>
            <p:cNvSpPr/>
            <p:nvPr/>
          </p:nvSpPr>
          <p:spPr bwMode="auto">
            <a:xfrm>
              <a:off x="7878763" y="3705225"/>
              <a:ext cx="73025" cy="57150"/>
            </a:xfrm>
            <a:custGeom>
              <a:avLst/>
              <a:gdLst/>
              <a:ahLst/>
              <a:cxnLst>
                <a:cxn ang="0">
                  <a:pos x="1" y="5"/>
                </a:cxn>
                <a:cxn ang="0">
                  <a:pos x="34" y="27"/>
                </a:cxn>
                <a:cxn ang="0">
                  <a:pos x="1" y="5"/>
                </a:cxn>
              </a:cxnLst>
              <a:rect l="0" t="0" r="r" b="b"/>
              <a:pathLst>
                <a:path w="38" h="30">
                  <a:moveTo>
                    <a:pt x="1" y="5"/>
                  </a:moveTo>
                  <a:cubicBezTo>
                    <a:pt x="0" y="0"/>
                    <a:pt x="38" y="25"/>
                    <a:pt x="34" y="27"/>
                  </a:cubicBezTo>
                  <a:cubicBezTo>
                    <a:pt x="30" y="30"/>
                    <a:pt x="2" y="9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2" name="Freeform 164"/>
            <p:cNvSpPr/>
            <p:nvPr/>
          </p:nvSpPr>
          <p:spPr bwMode="auto">
            <a:xfrm>
              <a:off x="5816600" y="2316163"/>
              <a:ext cx="166688" cy="111125"/>
            </a:xfrm>
            <a:custGeom>
              <a:avLst/>
              <a:gdLst/>
              <a:ahLst/>
              <a:cxnLst>
                <a:cxn ang="0">
                  <a:pos x="71" y="47"/>
                </a:cxn>
                <a:cxn ang="0">
                  <a:pos x="75" y="51"/>
                </a:cxn>
                <a:cxn ang="0">
                  <a:pos x="83" y="53"/>
                </a:cxn>
                <a:cxn ang="0">
                  <a:pos x="87" y="52"/>
                </a:cxn>
                <a:cxn ang="0">
                  <a:pos x="84" y="37"/>
                </a:cxn>
                <a:cxn ang="0">
                  <a:pos x="73" y="30"/>
                </a:cxn>
                <a:cxn ang="0">
                  <a:pos x="72" y="20"/>
                </a:cxn>
                <a:cxn ang="0">
                  <a:pos x="57" y="21"/>
                </a:cxn>
                <a:cxn ang="0">
                  <a:pos x="47" y="19"/>
                </a:cxn>
                <a:cxn ang="0">
                  <a:pos x="37" y="19"/>
                </a:cxn>
                <a:cxn ang="0">
                  <a:pos x="21" y="18"/>
                </a:cxn>
                <a:cxn ang="0">
                  <a:pos x="29" y="11"/>
                </a:cxn>
                <a:cxn ang="0">
                  <a:pos x="33" y="11"/>
                </a:cxn>
                <a:cxn ang="0">
                  <a:pos x="37" y="2"/>
                </a:cxn>
                <a:cxn ang="0">
                  <a:pos x="29" y="4"/>
                </a:cxn>
                <a:cxn ang="0">
                  <a:pos x="20" y="6"/>
                </a:cxn>
                <a:cxn ang="0">
                  <a:pos x="15" y="12"/>
                </a:cxn>
                <a:cxn ang="0">
                  <a:pos x="11" y="18"/>
                </a:cxn>
                <a:cxn ang="0">
                  <a:pos x="1" y="22"/>
                </a:cxn>
                <a:cxn ang="0">
                  <a:pos x="8" y="31"/>
                </a:cxn>
                <a:cxn ang="0">
                  <a:pos x="9" y="41"/>
                </a:cxn>
                <a:cxn ang="0">
                  <a:pos x="4" y="52"/>
                </a:cxn>
                <a:cxn ang="0">
                  <a:pos x="10" y="53"/>
                </a:cxn>
                <a:cxn ang="0">
                  <a:pos x="21" y="50"/>
                </a:cxn>
                <a:cxn ang="0">
                  <a:pos x="32" y="44"/>
                </a:cxn>
                <a:cxn ang="0">
                  <a:pos x="42" y="35"/>
                </a:cxn>
                <a:cxn ang="0">
                  <a:pos x="47" y="44"/>
                </a:cxn>
                <a:cxn ang="0">
                  <a:pos x="47" y="57"/>
                </a:cxn>
                <a:cxn ang="0">
                  <a:pos x="52" y="58"/>
                </a:cxn>
                <a:cxn ang="0">
                  <a:pos x="58" y="56"/>
                </a:cxn>
                <a:cxn ang="0">
                  <a:pos x="71" y="47"/>
                </a:cxn>
              </a:cxnLst>
              <a:rect l="0" t="0" r="r" b="b"/>
              <a:pathLst>
                <a:path w="87" h="58">
                  <a:moveTo>
                    <a:pt x="71" y="47"/>
                  </a:moveTo>
                  <a:cubicBezTo>
                    <a:pt x="73" y="49"/>
                    <a:pt x="73" y="51"/>
                    <a:pt x="75" y="51"/>
                  </a:cubicBezTo>
                  <a:cubicBezTo>
                    <a:pt x="77" y="50"/>
                    <a:pt x="81" y="51"/>
                    <a:pt x="83" y="53"/>
                  </a:cubicBezTo>
                  <a:cubicBezTo>
                    <a:pt x="85" y="53"/>
                    <a:pt x="87" y="52"/>
                    <a:pt x="87" y="52"/>
                  </a:cubicBezTo>
                  <a:cubicBezTo>
                    <a:pt x="87" y="52"/>
                    <a:pt x="85" y="41"/>
                    <a:pt x="84" y="37"/>
                  </a:cubicBezTo>
                  <a:cubicBezTo>
                    <a:pt x="84" y="34"/>
                    <a:pt x="73" y="30"/>
                    <a:pt x="73" y="30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20"/>
                    <a:pt x="59" y="22"/>
                    <a:pt x="57" y="21"/>
                  </a:cubicBezTo>
                  <a:cubicBezTo>
                    <a:pt x="55" y="20"/>
                    <a:pt x="50" y="23"/>
                    <a:pt x="47" y="19"/>
                  </a:cubicBezTo>
                  <a:cubicBezTo>
                    <a:pt x="45" y="16"/>
                    <a:pt x="41" y="22"/>
                    <a:pt x="37" y="19"/>
                  </a:cubicBezTo>
                  <a:cubicBezTo>
                    <a:pt x="33" y="16"/>
                    <a:pt x="22" y="20"/>
                    <a:pt x="21" y="18"/>
                  </a:cubicBezTo>
                  <a:cubicBezTo>
                    <a:pt x="21" y="15"/>
                    <a:pt x="26" y="11"/>
                    <a:pt x="29" y="11"/>
                  </a:cubicBezTo>
                  <a:cubicBezTo>
                    <a:pt x="30" y="11"/>
                    <a:pt x="31" y="11"/>
                    <a:pt x="33" y="11"/>
                  </a:cubicBezTo>
                  <a:cubicBezTo>
                    <a:pt x="34" y="9"/>
                    <a:pt x="37" y="3"/>
                    <a:pt x="37" y="2"/>
                  </a:cubicBezTo>
                  <a:cubicBezTo>
                    <a:pt x="36" y="0"/>
                    <a:pt x="32" y="2"/>
                    <a:pt x="29" y="4"/>
                  </a:cubicBezTo>
                  <a:cubicBezTo>
                    <a:pt x="26" y="6"/>
                    <a:pt x="21" y="3"/>
                    <a:pt x="20" y="6"/>
                  </a:cubicBezTo>
                  <a:cubicBezTo>
                    <a:pt x="19" y="9"/>
                    <a:pt x="18" y="12"/>
                    <a:pt x="15" y="12"/>
                  </a:cubicBezTo>
                  <a:cubicBezTo>
                    <a:pt x="12" y="12"/>
                    <a:pt x="14" y="17"/>
                    <a:pt x="11" y="18"/>
                  </a:cubicBezTo>
                  <a:cubicBezTo>
                    <a:pt x="8" y="19"/>
                    <a:pt x="1" y="19"/>
                    <a:pt x="1" y="22"/>
                  </a:cubicBezTo>
                  <a:cubicBezTo>
                    <a:pt x="0" y="25"/>
                    <a:pt x="8" y="27"/>
                    <a:pt x="8" y="31"/>
                  </a:cubicBezTo>
                  <a:cubicBezTo>
                    <a:pt x="7" y="34"/>
                    <a:pt x="12" y="38"/>
                    <a:pt x="9" y="41"/>
                  </a:cubicBezTo>
                  <a:cubicBezTo>
                    <a:pt x="6" y="43"/>
                    <a:pt x="4" y="46"/>
                    <a:pt x="4" y="52"/>
                  </a:cubicBezTo>
                  <a:cubicBezTo>
                    <a:pt x="7" y="54"/>
                    <a:pt x="9" y="55"/>
                    <a:pt x="10" y="53"/>
                  </a:cubicBezTo>
                  <a:cubicBezTo>
                    <a:pt x="11" y="49"/>
                    <a:pt x="21" y="53"/>
                    <a:pt x="21" y="50"/>
                  </a:cubicBezTo>
                  <a:cubicBezTo>
                    <a:pt x="21" y="47"/>
                    <a:pt x="32" y="48"/>
                    <a:pt x="32" y="44"/>
                  </a:cubicBezTo>
                  <a:cubicBezTo>
                    <a:pt x="32" y="41"/>
                    <a:pt x="38" y="34"/>
                    <a:pt x="42" y="35"/>
                  </a:cubicBezTo>
                  <a:cubicBezTo>
                    <a:pt x="46" y="35"/>
                    <a:pt x="42" y="42"/>
                    <a:pt x="47" y="44"/>
                  </a:cubicBezTo>
                  <a:cubicBezTo>
                    <a:pt x="51" y="46"/>
                    <a:pt x="44" y="54"/>
                    <a:pt x="47" y="57"/>
                  </a:cubicBezTo>
                  <a:cubicBezTo>
                    <a:pt x="48" y="58"/>
                    <a:pt x="50" y="58"/>
                    <a:pt x="52" y="58"/>
                  </a:cubicBezTo>
                  <a:cubicBezTo>
                    <a:pt x="54" y="57"/>
                    <a:pt x="56" y="56"/>
                    <a:pt x="58" y="56"/>
                  </a:cubicBezTo>
                  <a:cubicBezTo>
                    <a:pt x="63" y="52"/>
                    <a:pt x="69" y="46"/>
                    <a:pt x="71" y="4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3" name="Freeform 165"/>
            <p:cNvSpPr/>
            <p:nvPr/>
          </p:nvSpPr>
          <p:spPr bwMode="auto">
            <a:xfrm>
              <a:off x="2657475" y="2693988"/>
              <a:ext cx="19050" cy="39688"/>
            </a:xfrm>
            <a:custGeom>
              <a:avLst/>
              <a:gdLst/>
              <a:ahLst/>
              <a:cxnLst>
                <a:cxn ang="0">
                  <a:pos x="8" y="19"/>
                </a:cxn>
                <a:cxn ang="0">
                  <a:pos x="4" y="15"/>
                </a:cxn>
                <a:cxn ang="0">
                  <a:pos x="0" y="7"/>
                </a:cxn>
                <a:cxn ang="0">
                  <a:pos x="4" y="4"/>
                </a:cxn>
                <a:cxn ang="0">
                  <a:pos x="5" y="12"/>
                </a:cxn>
                <a:cxn ang="0">
                  <a:pos x="8" y="19"/>
                </a:cxn>
              </a:cxnLst>
              <a:rect l="0" t="0" r="r" b="b"/>
              <a:pathLst>
                <a:path w="10" h="21">
                  <a:moveTo>
                    <a:pt x="8" y="19"/>
                  </a:moveTo>
                  <a:cubicBezTo>
                    <a:pt x="8" y="21"/>
                    <a:pt x="4" y="17"/>
                    <a:pt x="4" y="15"/>
                  </a:cubicBezTo>
                  <a:cubicBezTo>
                    <a:pt x="4" y="12"/>
                    <a:pt x="0" y="12"/>
                    <a:pt x="0" y="7"/>
                  </a:cubicBezTo>
                  <a:cubicBezTo>
                    <a:pt x="0" y="3"/>
                    <a:pt x="2" y="0"/>
                    <a:pt x="4" y="4"/>
                  </a:cubicBezTo>
                  <a:cubicBezTo>
                    <a:pt x="7" y="8"/>
                    <a:pt x="5" y="10"/>
                    <a:pt x="5" y="12"/>
                  </a:cubicBezTo>
                  <a:cubicBezTo>
                    <a:pt x="6" y="14"/>
                    <a:pt x="10" y="17"/>
                    <a:pt x="8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4" name="Freeform 166"/>
            <p:cNvSpPr/>
            <p:nvPr/>
          </p:nvSpPr>
          <p:spPr bwMode="auto">
            <a:xfrm>
              <a:off x="3013075" y="3021013"/>
              <a:ext cx="25400" cy="20638"/>
            </a:xfrm>
            <a:custGeom>
              <a:avLst/>
              <a:gdLst/>
              <a:ahLst/>
              <a:cxnLst>
                <a:cxn ang="0">
                  <a:pos x="3" y="10"/>
                </a:cxn>
                <a:cxn ang="0">
                  <a:pos x="2" y="4"/>
                </a:cxn>
                <a:cxn ang="0">
                  <a:pos x="11" y="2"/>
                </a:cxn>
                <a:cxn ang="0">
                  <a:pos x="11" y="8"/>
                </a:cxn>
                <a:cxn ang="0">
                  <a:pos x="3" y="10"/>
                </a:cxn>
              </a:cxnLst>
              <a:rect l="0" t="0" r="r" b="b"/>
              <a:pathLst>
                <a:path w="13" h="11">
                  <a:moveTo>
                    <a:pt x="3" y="10"/>
                  </a:moveTo>
                  <a:cubicBezTo>
                    <a:pt x="1" y="8"/>
                    <a:pt x="5" y="5"/>
                    <a:pt x="2" y="4"/>
                  </a:cubicBezTo>
                  <a:cubicBezTo>
                    <a:pt x="0" y="3"/>
                    <a:pt x="8" y="0"/>
                    <a:pt x="11" y="2"/>
                  </a:cubicBezTo>
                  <a:cubicBezTo>
                    <a:pt x="13" y="4"/>
                    <a:pt x="13" y="7"/>
                    <a:pt x="11" y="8"/>
                  </a:cubicBezTo>
                  <a:cubicBezTo>
                    <a:pt x="9" y="9"/>
                    <a:pt x="4" y="11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5" name="Freeform 167"/>
            <p:cNvSpPr/>
            <p:nvPr/>
          </p:nvSpPr>
          <p:spPr bwMode="auto">
            <a:xfrm>
              <a:off x="5286375" y="2305050"/>
              <a:ext cx="71438" cy="61913"/>
            </a:xfrm>
            <a:custGeom>
              <a:avLst/>
              <a:gdLst/>
              <a:ahLst/>
              <a:cxnLst>
                <a:cxn ang="0">
                  <a:pos x="35" y="26"/>
                </a:cxn>
                <a:cxn ang="0">
                  <a:pos x="28" y="17"/>
                </a:cxn>
                <a:cxn ang="0">
                  <a:pos x="24" y="8"/>
                </a:cxn>
                <a:cxn ang="0">
                  <a:pos x="21" y="2"/>
                </a:cxn>
                <a:cxn ang="0">
                  <a:pos x="11" y="1"/>
                </a:cxn>
                <a:cxn ang="0">
                  <a:pos x="0" y="3"/>
                </a:cxn>
                <a:cxn ang="0">
                  <a:pos x="2" y="12"/>
                </a:cxn>
                <a:cxn ang="0">
                  <a:pos x="11" y="16"/>
                </a:cxn>
                <a:cxn ang="0">
                  <a:pos x="13" y="20"/>
                </a:cxn>
                <a:cxn ang="0">
                  <a:pos x="14" y="20"/>
                </a:cxn>
                <a:cxn ang="0">
                  <a:pos x="17" y="22"/>
                </a:cxn>
                <a:cxn ang="0">
                  <a:pos x="22" y="25"/>
                </a:cxn>
                <a:cxn ang="0">
                  <a:pos x="28" y="27"/>
                </a:cxn>
                <a:cxn ang="0">
                  <a:pos x="30" y="33"/>
                </a:cxn>
                <a:cxn ang="0">
                  <a:pos x="37" y="31"/>
                </a:cxn>
                <a:cxn ang="0">
                  <a:pos x="35" y="26"/>
                </a:cxn>
              </a:cxnLst>
              <a:rect l="0" t="0" r="r" b="b"/>
              <a:pathLst>
                <a:path w="37" h="33">
                  <a:moveTo>
                    <a:pt x="35" y="26"/>
                  </a:moveTo>
                  <a:cubicBezTo>
                    <a:pt x="35" y="23"/>
                    <a:pt x="28" y="21"/>
                    <a:pt x="28" y="17"/>
                  </a:cubicBezTo>
                  <a:cubicBezTo>
                    <a:pt x="28" y="14"/>
                    <a:pt x="23" y="11"/>
                    <a:pt x="24" y="8"/>
                  </a:cubicBezTo>
                  <a:cubicBezTo>
                    <a:pt x="24" y="6"/>
                    <a:pt x="22" y="4"/>
                    <a:pt x="21" y="2"/>
                  </a:cubicBezTo>
                  <a:cubicBezTo>
                    <a:pt x="18" y="1"/>
                    <a:pt x="14" y="0"/>
                    <a:pt x="11" y="1"/>
                  </a:cubicBezTo>
                  <a:cubicBezTo>
                    <a:pt x="7" y="1"/>
                    <a:pt x="4" y="2"/>
                    <a:pt x="0" y="3"/>
                  </a:cubicBezTo>
                  <a:cubicBezTo>
                    <a:pt x="2" y="6"/>
                    <a:pt x="0" y="7"/>
                    <a:pt x="2" y="12"/>
                  </a:cubicBezTo>
                  <a:cubicBezTo>
                    <a:pt x="4" y="17"/>
                    <a:pt x="9" y="14"/>
                    <a:pt x="11" y="16"/>
                  </a:cubicBezTo>
                  <a:cubicBezTo>
                    <a:pt x="11" y="16"/>
                    <a:pt x="12" y="18"/>
                    <a:pt x="13" y="20"/>
                  </a:cubicBezTo>
                  <a:cubicBezTo>
                    <a:pt x="13" y="20"/>
                    <a:pt x="13" y="20"/>
                    <a:pt x="14" y="20"/>
                  </a:cubicBezTo>
                  <a:cubicBezTo>
                    <a:pt x="16" y="20"/>
                    <a:pt x="16" y="21"/>
                    <a:pt x="17" y="22"/>
                  </a:cubicBezTo>
                  <a:cubicBezTo>
                    <a:pt x="19" y="23"/>
                    <a:pt x="21" y="24"/>
                    <a:pt x="22" y="25"/>
                  </a:cubicBezTo>
                  <a:cubicBezTo>
                    <a:pt x="24" y="25"/>
                    <a:pt x="25" y="23"/>
                    <a:pt x="28" y="27"/>
                  </a:cubicBezTo>
                  <a:cubicBezTo>
                    <a:pt x="30" y="29"/>
                    <a:pt x="30" y="30"/>
                    <a:pt x="30" y="33"/>
                  </a:cubicBezTo>
                  <a:cubicBezTo>
                    <a:pt x="33" y="33"/>
                    <a:pt x="35" y="32"/>
                    <a:pt x="37" y="31"/>
                  </a:cubicBezTo>
                  <a:cubicBezTo>
                    <a:pt x="36" y="29"/>
                    <a:pt x="35" y="27"/>
                    <a:pt x="35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6" name="Freeform 168"/>
            <p:cNvSpPr>
              <a:spLocks noEditPoints="1"/>
            </p:cNvSpPr>
            <p:nvPr/>
          </p:nvSpPr>
          <p:spPr bwMode="auto">
            <a:xfrm>
              <a:off x="5319713" y="2290763"/>
              <a:ext cx="106363" cy="87313"/>
            </a:xfrm>
            <a:custGeom>
              <a:avLst/>
              <a:gdLst/>
              <a:ahLst/>
              <a:cxnLst>
                <a:cxn ang="0">
                  <a:pos x="53" y="15"/>
                </a:cxn>
                <a:cxn ang="0">
                  <a:pos x="43" y="2"/>
                </a:cxn>
                <a:cxn ang="0">
                  <a:pos x="35" y="8"/>
                </a:cxn>
                <a:cxn ang="0">
                  <a:pos x="30" y="8"/>
                </a:cxn>
                <a:cxn ang="0">
                  <a:pos x="22" y="2"/>
                </a:cxn>
                <a:cxn ang="0">
                  <a:pos x="18" y="0"/>
                </a:cxn>
                <a:cxn ang="0">
                  <a:pos x="16" y="4"/>
                </a:cxn>
                <a:cxn ang="0">
                  <a:pos x="20" y="9"/>
                </a:cxn>
                <a:cxn ang="0">
                  <a:pos x="11" y="9"/>
                </a:cxn>
                <a:cxn ang="0">
                  <a:pos x="3" y="6"/>
                </a:cxn>
                <a:cxn ang="0">
                  <a:pos x="7" y="15"/>
                </a:cxn>
                <a:cxn ang="0">
                  <a:pos x="11" y="24"/>
                </a:cxn>
                <a:cxn ang="0">
                  <a:pos x="18" y="33"/>
                </a:cxn>
                <a:cxn ang="0">
                  <a:pos x="20" y="38"/>
                </a:cxn>
                <a:cxn ang="0">
                  <a:pos x="34" y="30"/>
                </a:cxn>
                <a:cxn ang="0">
                  <a:pos x="36" y="40"/>
                </a:cxn>
                <a:cxn ang="0">
                  <a:pos x="44" y="46"/>
                </a:cxn>
                <a:cxn ang="0">
                  <a:pos x="46" y="39"/>
                </a:cxn>
                <a:cxn ang="0">
                  <a:pos x="53" y="15"/>
                </a:cxn>
                <a:cxn ang="0">
                  <a:pos x="5" y="32"/>
                </a:cxn>
                <a:cxn ang="0">
                  <a:pos x="0" y="29"/>
                </a:cxn>
                <a:cxn ang="0">
                  <a:pos x="3" y="35"/>
                </a:cxn>
                <a:cxn ang="0">
                  <a:pos x="11" y="40"/>
                </a:cxn>
                <a:cxn ang="0">
                  <a:pos x="13" y="40"/>
                </a:cxn>
                <a:cxn ang="0">
                  <a:pos x="11" y="34"/>
                </a:cxn>
                <a:cxn ang="0">
                  <a:pos x="5" y="32"/>
                </a:cxn>
              </a:cxnLst>
              <a:rect l="0" t="0" r="r" b="b"/>
              <a:pathLst>
                <a:path w="56" h="46">
                  <a:moveTo>
                    <a:pt x="53" y="15"/>
                  </a:moveTo>
                  <a:cubicBezTo>
                    <a:pt x="51" y="13"/>
                    <a:pt x="47" y="8"/>
                    <a:pt x="43" y="2"/>
                  </a:cubicBezTo>
                  <a:cubicBezTo>
                    <a:pt x="41" y="6"/>
                    <a:pt x="36" y="5"/>
                    <a:pt x="35" y="8"/>
                  </a:cubicBezTo>
                  <a:cubicBezTo>
                    <a:pt x="34" y="10"/>
                    <a:pt x="32" y="7"/>
                    <a:pt x="30" y="8"/>
                  </a:cubicBezTo>
                  <a:cubicBezTo>
                    <a:pt x="29" y="8"/>
                    <a:pt x="25" y="2"/>
                    <a:pt x="22" y="2"/>
                  </a:cubicBezTo>
                  <a:cubicBezTo>
                    <a:pt x="21" y="1"/>
                    <a:pt x="20" y="1"/>
                    <a:pt x="18" y="0"/>
                  </a:cubicBezTo>
                  <a:cubicBezTo>
                    <a:pt x="17" y="2"/>
                    <a:pt x="16" y="3"/>
                    <a:pt x="16" y="4"/>
                  </a:cubicBezTo>
                  <a:cubicBezTo>
                    <a:pt x="17" y="6"/>
                    <a:pt x="21" y="8"/>
                    <a:pt x="20" y="9"/>
                  </a:cubicBezTo>
                  <a:cubicBezTo>
                    <a:pt x="18" y="11"/>
                    <a:pt x="13" y="10"/>
                    <a:pt x="11" y="9"/>
                  </a:cubicBezTo>
                  <a:cubicBezTo>
                    <a:pt x="9" y="7"/>
                    <a:pt x="4" y="4"/>
                    <a:pt x="3" y="6"/>
                  </a:cubicBezTo>
                  <a:cubicBezTo>
                    <a:pt x="2" y="8"/>
                    <a:pt x="8" y="13"/>
                    <a:pt x="7" y="15"/>
                  </a:cubicBezTo>
                  <a:cubicBezTo>
                    <a:pt x="6" y="18"/>
                    <a:pt x="11" y="21"/>
                    <a:pt x="11" y="24"/>
                  </a:cubicBezTo>
                  <a:cubicBezTo>
                    <a:pt x="11" y="28"/>
                    <a:pt x="18" y="30"/>
                    <a:pt x="18" y="33"/>
                  </a:cubicBezTo>
                  <a:cubicBezTo>
                    <a:pt x="18" y="34"/>
                    <a:pt x="19" y="36"/>
                    <a:pt x="20" y="38"/>
                  </a:cubicBezTo>
                  <a:cubicBezTo>
                    <a:pt x="26" y="36"/>
                    <a:pt x="30" y="32"/>
                    <a:pt x="34" y="30"/>
                  </a:cubicBezTo>
                  <a:cubicBezTo>
                    <a:pt x="39" y="27"/>
                    <a:pt x="37" y="38"/>
                    <a:pt x="36" y="40"/>
                  </a:cubicBezTo>
                  <a:cubicBezTo>
                    <a:pt x="35" y="41"/>
                    <a:pt x="40" y="44"/>
                    <a:pt x="44" y="46"/>
                  </a:cubicBezTo>
                  <a:cubicBezTo>
                    <a:pt x="44" y="43"/>
                    <a:pt x="44" y="41"/>
                    <a:pt x="46" y="39"/>
                  </a:cubicBezTo>
                  <a:cubicBezTo>
                    <a:pt x="52" y="32"/>
                    <a:pt x="56" y="21"/>
                    <a:pt x="53" y="15"/>
                  </a:cubicBezTo>
                  <a:close/>
                  <a:moveTo>
                    <a:pt x="5" y="32"/>
                  </a:moveTo>
                  <a:cubicBezTo>
                    <a:pt x="4" y="31"/>
                    <a:pt x="2" y="30"/>
                    <a:pt x="0" y="29"/>
                  </a:cubicBezTo>
                  <a:cubicBezTo>
                    <a:pt x="0" y="31"/>
                    <a:pt x="0" y="34"/>
                    <a:pt x="3" y="35"/>
                  </a:cubicBezTo>
                  <a:cubicBezTo>
                    <a:pt x="8" y="37"/>
                    <a:pt x="1" y="38"/>
                    <a:pt x="11" y="40"/>
                  </a:cubicBezTo>
                  <a:cubicBezTo>
                    <a:pt x="12" y="40"/>
                    <a:pt x="12" y="40"/>
                    <a:pt x="13" y="40"/>
                  </a:cubicBezTo>
                  <a:cubicBezTo>
                    <a:pt x="13" y="37"/>
                    <a:pt x="13" y="36"/>
                    <a:pt x="11" y="34"/>
                  </a:cubicBezTo>
                  <a:cubicBezTo>
                    <a:pt x="8" y="30"/>
                    <a:pt x="7" y="32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7" name="Freeform 169"/>
            <p:cNvSpPr/>
            <p:nvPr/>
          </p:nvSpPr>
          <p:spPr bwMode="auto">
            <a:xfrm>
              <a:off x="5661025" y="2381250"/>
              <a:ext cx="309563" cy="220663"/>
            </a:xfrm>
            <a:custGeom>
              <a:avLst/>
              <a:gdLst/>
              <a:ahLst/>
              <a:cxnLst>
                <a:cxn ang="0">
                  <a:pos x="156" y="17"/>
                </a:cxn>
                <a:cxn ang="0">
                  <a:pos x="152" y="13"/>
                </a:cxn>
                <a:cxn ang="0">
                  <a:pos x="139" y="22"/>
                </a:cxn>
                <a:cxn ang="0">
                  <a:pos x="134" y="24"/>
                </a:cxn>
                <a:cxn ang="0">
                  <a:pos x="128" y="23"/>
                </a:cxn>
                <a:cxn ang="0">
                  <a:pos x="128" y="10"/>
                </a:cxn>
                <a:cxn ang="0">
                  <a:pos x="123" y="1"/>
                </a:cxn>
                <a:cxn ang="0">
                  <a:pos x="113" y="10"/>
                </a:cxn>
                <a:cxn ang="0">
                  <a:pos x="102" y="16"/>
                </a:cxn>
                <a:cxn ang="0">
                  <a:pos x="91" y="19"/>
                </a:cxn>
                <a:cxn ang="0">
                  <a:pos x="81" y="16"/>
                </a:cxn>
                <a:cxn ang="0">
                  <a:pos x="72" y="13"/>
                </a:cxn>
                <a:cxn ang="0">
                  <a:pos x="62" y="11"/>
                </a:cxn>
                <a:cxn ang="0">
                  <a:pos x="53" y="17"/>
                </a:cxn>
                <a:cxn ang="0">
                  <a:pos x="47" y="28"/>
                </a:cxn>
                <a:cxn ang="0">
                  <a:pos x="31" y="37"/>
                </a:cxn>
                <a:cxn ang="0">
                  <a:pos x="21" y="41"/>
                </a:cxn>
                <a:cxn ang="0">
                  <a:pos x="13" y="38"/>
                </a:cxn>
                <a:cxn ang="0">
                  <a:pos x="8" y="44"/>
                </a:cxn>
                <a:cxn ang="0">
                  <a:pos x="3" y="53"/>
                </a:cxn>
                <a:cxn ang="0">
                  <a:pos x="2" y="62"/>
                </a:cxn>
                <a:cxn ang="0">
                  <a:pos x="2" y="74"/>
                </a:cxn>
                <a:cxn ang="0">
                  <a:pos x="4" y="87"/>
                </a:cxn>
                <a:cxn ang="0">
                  <a:pos x="15" y="93"/>
                </a:cxn>
                <a:cxn ang="0">
                  <a:pos x="3" y="109"/>
                </a:cxn>
                <a:cxn ang="0">
                  <a:pos x="6" y="113"/>
                </a:cxn>
                <a:cxn ang="0">
                  <a:pos x="23" y="115"/>
                </a:cxn>
                <a:cxn ang="0">
                  <a:pos x="68" y="109"/>
                </a:cxn>
                <a:cxn ang="0">
                  <a:pos x="67" y="98"/>
                </a:cxn>
                <a:cxn ang="0">
                  <a:pos x="76" y="93"/>
                </a:cxn>
                <a:cxn ang="0">
                  <a:pos x="84" y="91"/>
                </a:cxn>
                <a:cxn ang="0">
                  <a:pos x="96" y="87"/>
                </a:cxn>
                <a:cxn ang="0">
                  <a:pos x="101" y="82"/>
                </a:cxn>
                <a:cxn ang="0">
                  <a:pos x="105" y="70"/>
                </a:cxn>
                <a:cxn ang="0">
                  <a:pos x="113" y="65"/>
                </a:cxn>
                <a:cxn ang="0">
                  <a:pos x="109" y="58"/>
                </a:cxn>
                <a:cxn ang="0">
                  <a:pos x="122" y="58"/>
                </a:cxn>
                <a:cxn ang="0">
                  <a:pos x="123" y="49"/>
                </a:cxn>
                <a:cxn ang="0">
                  <a:pos x="128" y="41"/>
                </a:cxn>
                <a:cxn ang="0">
                  <a:pos x="126" y="34"/>
                </a:cxn>
                <a:cxn ang="0">
                  <a:pos x="128" y="29"/>
                </a:cxn>
                <a:cxn ang="0">
                  <a:pos x="129" y="28"/>
                </a:cxn>
                <a:cxn ang="0">
                  <a:pos x="135" y="26"/>
                </a:cxn>
                <a:cxn ang="0">
                  <a:pos x="150" y="21"/>
                </a:cxn>
                <a:cxn ang="0">
                  <a:pos x="162" y="18"/>
                </a:cxn>
                <a:cxn ang="0">
                  <a:pos x="156" y="17"/>
                </a:cxn>
              </a:cxnLst>
              <a:rect l="0" t="0" r="r" b="b"/>
              <a:pathLst>
                <a:path w="162" h="116">
                  <a:moveTo>
                    <a:pt x="156" y="17"/>
                  </a:moveTo>
                  <a:cubicBezTo>
                    <a:pt x="154" y="17"/>
                    <a:pt x="154" y="15"/>
                    <a:pt x="152" y="13"/>
                  </a:cubicBezTo>
                  <a:cubicBezTo>
                    <a:pt x="150" y="12"/>
                    <a:pt x="144" y="18"/>
                    <a:pt x="139" y="22"/>
                  </a:cubicBezTo>
                  <a:cubicBezTo>
                    <a:pt x="137" y="22"/>
                    <a:pt x="135" y="23"/>
                    <a:pt x="134" y="24"/>
                  </a:cubicBezTo>
                  <a:cubicBezTo>
                    <a:pt x="131" y="24"/>
                    <a:pt x="129" y="24"/>
                    <a:pt x="128" y="23"/>
                  </a:cubicBezTo>
                  <a:cubicBezTo>
                    <a:pt x="125" y="20"/>
                    <a:pt x="132" y="12"/>
                    <a:pt x="128" y="10"/>
                  </a:cubicBezTo>
                  <a:cubicBezTo>
                    <a:pt x="123" y="8"/>
                    <a:pt x="127" y="1"/>
                    <a:pt x="123" y="1"/>
                  </a:cubicBezTo>
                  <a:cubicBezTo>
                    <a:pt x="119" y="0"/>
                    <a:pt x="113" y="7"/>
                    <a:pt x="113" y="10"/>
                  </a:cubicBezTo>
                  <a:cubicBezTo>
                    <a:pt x="113" y="14"/>
                    <a:pt x="102" y="13"/>
                    <a:pt x="102" y="16"/>
                  </a:cubicBezTo>
                  <a:cubicBezTo>
                    <a:pt x="102" y="19"/>
                    <a:pt x="92" y="15"/>
                    <a:pt x="91" y="19"/>
                  </a:cubicBezTo>
                  <a:cubicBezTo>
                    <a:pt x="89" y="22"/>
                    <a:pt x="84" y="16"/>
                    <a:pt x="81" y="16"/>
                  </a:cubicBezTo>
                  <a:cubicBezTo>
                    <a:pt x="78" y="16"/>
                    <a:pt x="76" y="12"/>
                    <a:pt x="72" y="13"/>
                  </a:cubicBezTo>
                  <a:cubicBezTo>
                    <a:pt x="68" y="14"/>
                    <a:pt x="65" y="12"/>
                    <a:pt x="62" y="11"/>
                  </a:cubicBezTo>
                  <a:cubicBezTo>
                    <a:pt x="59" y="11"/>
                    <a:pt x="57" y="18"/>
                    <a:pt x="53" y="17"/>
                  </a:cubicBezTo>
                  <a:cubicBezTo>
                    <a:pt x="50" y="15"/>
                    <a:pt x="48" y="23"/>
                    <a:pt x="47" y="28"/>
                  </a:cubicBezTo>
                  <a:cubicBezTo>
                    <a:pt x="45" y="32"/>
                    <a:pt x="30" y="32"/>
                    <a:pt x="31" y="37"/>
                  </a:cubicBezTo>
                  <a:cubicBezTo>
                    <a:pt x="31" y="42"/>
                    <a:pt x="22" y="44"/>
                    <a:pt x="21" y="41"/>
                  </a:cubicBezTo>
                  <a:cubicBezTo>
                    <a:pt x="20" y="38"/>
                    <a:pt x="14" y="39"/>
                    <a:pt x="13" y="38"/>
                  </a:cubicBezTo>
                  <a:cubicBezTo>
                    <a:pt x="11" y="38"/>
                    <a:pt x="7" y="39"/>
                    <a:pt x="8" y="44"/>
                  </a:cubicBezTo>
                  <a:cubicBezTo>
                    <a:pt x="8" y="48"/>
                    <a:pt x="4" y="51"/>
                    <a:pt x="3" y="53"/>
                  </a:cubicBezTo>
                  <a:cubicBezTo>
                    <a:pt x="3" y="54"/>
                    <a:pt x="0" y="60"/>
                    <a:pt x="2" y="62"/>
                  </a:cubicBezTo>
                  <a:cubicBezTo>
                    <a:pt x="4" y="65"/>
                    <a:pt x="0" y="70"/>
                    <a:pt x="2" y="74"/>
                  </a:cubicBezTo>
                  <a:cubicBezTo>
                    <a:pt x="4" y="79"/>
                    <a:pt x="3" y="86"/>
                    <a:pt x="4" y="87"/>
                  </a:cubicBezTo>
                  <a:cubicBezTo>
                    <a:pt x="5" y="89"/>
                    <a:pt x="13" y="88"/>
                    <a:pt x="15" y="93"/>
                  </a:cubicBezTo>
                  <a:cubicBezTo>
                    <a:pt x="17" y="98"/>
                    <a:pt x="4" y="107"/>
                    <a:pt x="3" y="109"/>
                  </a:cubicBezTo>
                  <a:cubicBezTo>
                    <a:pt x="3" y="110"/>
                    <a:pt x="4" y="112"/>
                    <a:pt x="6" y="113"/>
                  </a:cubicBezTo>
                  <a:cubicBezTo>
                    <a:pt x="11" y="113"/>
                    <a:pt x="17" y="114"/>
                    <a:pt x="23" y="115"/>
                  </a:cubicBezTo>
                  <a:cubicBezTo>
                    <a:pt x="30" y="116"/>
                    <a:pt x="68" y="111"/>
                    <a:pt x="68" y="109"/>
                  </a:cubicBezTo>
                  <a:cubicBezTo>
                    <a:pt x="69" y="108"/>
                    <a:pt x="67" y="100"/>
                    <a:pt x="67" y="98"/>
                  </a:cubicBezTo>
                  <a:cubicBezTo>
                    <a:pt x="68" y="96"/>
                    <a:pt x="72" y="92"/>
                    <a:pt x="76" y="93"/>
                  </a:cubicBezTo>
                  <a:cubicBezTo>
                    <a:pt x="80" y="93"/>
                    <a:pt x="84" y="94"/>
                    <a:pt x="84" y="91"/>
                  </a:cubicBezTo>
                  <a:cubicBezTo>
                    <a:pt x="84" y="88"/>
                    <a:pt x="95" y="84"/>
                    <a:pt x="96" y="87"/>
                  </a:cubicBezTo>
                  <a:cubicBezTo>
                    <a:pt x="97" y="89"/>
                    <a:pt x="101" y="88"/>
                    <a:pt x="101" y="82"/>
                  </a:cubicBezTo>
                  <a:cubicBezTo>
                    <a:pt x="102" y="75"/>
                    <a:pt x="101" y="70"/>
                    <a:pt x="105" y="70"/>
                  </a:cubicBezTo>
                  <a:cubicBezTo>
                    <a:pt x="109" y="69"/>
                    <a:pt x="113" y="67"/>
                    <a:pt x="113" y="65"/>
                  </a:cubicBezTo>
                  <a:cubicBezTo>
                    <a:pt x="112" y="63"/>
                    <a:pt x="108" y="59"/>
                    <a:pt x="109" y="58"/>
                  </a:cubicBezTo>
                  <a:cubicBezTo>
                    <a:pt x="110" y="56"/>
                    <a:pt x="120" y="61"/>
                    <a:pt x="122" y="58"/>
                  </a:cubicBezTo>
                  <a:cubicBezTo>
                    <a:pt x="123" y="55"/>
                    <a:pt x="121" y="52"/>
                    <a:pt x="123" y="49"/>
                  </a:cubicBezTo>
                  <a:cubicBezTo>
                    <a:pt x="124" y="46"/>
                    <a:pt x="128" y="44"/>
                    <a:pt x="128" y="41"/>
                  </a:cubicBezTo>
                  <a:cubicBezTo>
                    <a:pt x="128" y="38"/>
                    <a:pt x="128" y="37"/>
                    <a:pt x="126" y="34"/>
                  </a:cubicBezTo>
                  <a:cubicBezTo>
                    <a:pt x="124" y="32"/>
                    <a:pt x="125" y="29"/>
                    <a:pt x="128" y="29"/>
                  </a:cubicBezTo>
                  <a:cubicBezTo>
                    <a:pt x="128" y="28"/>
                    <a:pt x="129" y="28"/>
                    <a:pt x="129" y="28"/>
                  </a:cubicBezTo>
                  <a:cubicBezTo>
                    <a:pt x="132" y="27"/>
                    <a:pt x="134" y="27"/>
                    <a:pt x="135" y="26"/>
                  </a:cubicBezTo>
                  <a:cubicBezTo>
                    <a:pt x="139" y="23"/>
                    <a:pt x="147" y="20"/>
                    <a:pt x="150" y="21"/>
                  </a:cubicBezTo>
                  <a:cubicBezTo>
                    <a:pt x="153" y="22"/>
                    <a:pt x="158" y="21"/>
                    <a:pt x="162" y="18"/>
                  </a:cubicBezTo>
                  <a:cubicBezTo>
                    <a:pt x="160" y="17"/>
                    <a:pt x="157" y="16"/>
                    <a:pt x="156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8" name="Freeform 170"/>
            <p:cNvSpPr/>
            <p:nvPr/>
          </p:nvSpPr>
          <p:spPr bwMode="auto">
            <a:xfrm>
              <a:off x="5673725" y="2414588"/>
              <a:ext cx="355600" cy="320675"/>
            </a:xfrm>
            <a:custGeom>
              <a:avLst/>
              <a:gdLst/>
              <a:ahLst/>
              <a:cxnLst>
                <a:cxn ang="0">
                  <a:pos x="172" y="9"/>
                </a:cxn>
                <a:cxn ang="0">
                  <a:pos x="158" y="1"/>
                </a:cxn>
                <a:cxn ang="0">
                  <a:pos x="144" y="3"/>
                </a:cxn>
                <a:cxn ang="0">
                  <a:pos x="123" y="10"/>
                </a:cxn>
                <a:cxn ang="0">
                  <a:pos x="120" y="16"/>
                </a:cxn>
                <a:cxn ang="0">
                  <a:pos x="117" y="31"/>
                </a:cxn>
                <a:cxn ang="0">
                  <a:pos x="103" y="40"/>
                </a:cxn>
                <a:cxn ang="0">
                  <a:pos x="99" y="52"/>
                </a:cxn>
                <a:cxn ang="0">
                  <a:pos x="90" y="69"/>
                </a:cxn>
                <a:cxn ang="0">
                  <a:pos x="70" y="75"/>
                </a:cxn>
                <a:cxn ang="0">
                  <a:pos x="62" y="91"/>
                </a:cxn>
                <a:cxn ang="0">
                  <a:pos x="0" y="95"/>
                </a:cxn>
                <a:cxn ang="0">
                  <a:pos x="17" y="111"/>
                </a:cxn>
                <a:cxn ang="0">
                  <a:pos x="25" y="132"/>
                </a:cxn>
                <a:cxn ang="0">
                  <a:pos x="7" y="146"/>
                </a:cxn>
                <a:cxn ang="0">
                  <a:pos x="29" y="148"/>
                </a:cxn>
                <a:cxn ang="0">
                  <a:pos x="55" y="146"/>
                </a:cxn>
                <a:cxn ang="0">
                  <a:pos x="70" y="155"/>
                </a:cxn>
                <a:cxn ang="0">
                  <a:pos x="82" y="167"/>
                </a:cxn>
                <a:cxn ang="0">
                  <a:pos x="84" y="167"/>
                </a:cxn>
                <a:cxn ang="0">
                  <a:pos x="105" y="160"/>
                </a:cxn>
                <a:cxn ang="0">
                  <a:pos x="110" y="147"/>
                </a:cxn>
                <a:cxn ang="0">
                  <a:pos x="98" y="128"/>
                </a:cxn>
                <a:cxn ang="0">
                  <a:pos x="114" y="118"/>
                </a:cxn>
                <a:cxn ang="0">
                  <a:pos x="128" y="109"/>
                </a:cxn>
                <a:cxn ang="0">
                  <a:pos x="142" y="91"/>
                </a:cxn>
                <a:cxn ang="0">
                  <a:pos x="154" y="80"/>
                </a:cxn>
                <a:cxn ang="0">
                  <a:pos x="162" y="63"/>
                </a:cxn>
                <a:cxn ang="0">
                  <a:pos x="150" y="47"/>
                </a:cxn>
                <a:cxn ang="0">
                  <a:pos x="154" y="30"/>
                </a:cxn>
                <a:cxn ang="0">
                  <a:pos x="182" y="29"/>
                </a:cxn>
                <a:cxn ang="0">
                  <a:pos x="177" y="17"/>
                </a:cxn>
              </a:cxnLst>
              <a:rect l="0" t="0" r="r" b="b"/>
              <a:pathLst>
                <a:path w="186" h="168">
                  <a:moveTo>
                    <a:pt x="177" y="17"/>
                  </a:moveTo>
                  <a:cubicBezTo>
                    <a:pt x="172" y="15"/>
                    <a:pt x="172" y="10"/>
                    <a:pt x="172" y="9"/>
                  </a:cubicBezTo>
                  <a:cubicBezTo>
                    <a:pt x="172" y="7"/>
                    <a:pt x="166" y="4"/>
                    <a:pt x="161" y="0"/>
                  </a:cubicBezTo>
                  <a:cubicBezTo>
                    <a:pt x="161" y="1"/>
                    <a:pt x="159" y="1"/>
                    <a:pt x="158" y="1"/>
                  </a:cubicBezTo>
                  <a:cubicBezTo>
                    <a:pt x="157" y="1"/>
                    <a:pt x="157" y="0"/>
                    <a:pt x="156" y="0"/>
                  </a:cubicBezTo>
                  <a:cubicBezTo>
                    <a:pt x="152" y="3"/>
                    <a:pt x="147" y="4"/>
                    <a:pt x="144" y="3"/>
                  </a:cubicBezTo>
                  <a:cubicBezTo>
                    <a:pt x="141" y="2"/>
                    <a:pt x="133" y="5"/>
                    <a:pt x="129" y="8"/>
                  </a:cubicBezTo>
                  <a:cubicBezTo>
                    <a:pt x="128" y="9"/>
                    <a:pt x="126" y="9"/>
                    <a:pt x="123" y="10"/>
                  </a:cubicBezTo>
                  <a:cubicBezTo>
                    <a:pt x="123" y="10"/>
                    <a:pt x="122" y="10"/>
                    <a:pt x="122" y="11"/>
                  </a:cubicBezTo>
                  <a:cubicBezTo>
                    <a:pt x="119" y="11"/>
                    <a:pt x="118" y="14"/>
                    <a:pt x="120" y="16"/>
                  </a:cubicBezTo>
                  <a:cubicBezTo>
                    <a:pt x="122" y="19"/>
                    <a:pt x="122" y="20"/>
                    <a:pt x="122" y="23"/>
                  </a:cubicBezTo>
                  <a:cubicBezTo>
                    <a:pt x="122" y="26"/>
                    <a:pt x="118" y="28"/>
                    <a:pt x="117" y="31"/>
                  </a:cubicBezTo>
                  <a:cubicBezTo>
                    <a:pt x="115" y="34"/>
                    <a:pt x="117" y="37"/>
                    <a:pt x="116" y="40"/>
                  </a:cubicBezTo>
                  <a:cubicBezTo>
                    <a:pt x="114" y="43"/>
                    <a:pt x="104" y="38"/>
                    <a:pt x="103" y="40"/>
                  </a:cubicBezTo>
                  <a:cubicBezTo>
                    <a:pt x="102" y="41"/>
                    <a:pt x="106" y="45"/>
                    <a:pt x="107" y="47"/>
                  </a:cubicBezTo>
                  <a:cubicBezTo>
                    <a:pt x="107" y="49"/>
                    <a:pt x="103" y="51"/>
                    <a:pt x="99" y="52"/>
                  </a:cubicBezTo>
                  <a:cubicBezTo>
                    <a:pt x="95" y="52"/>
                    <a:pt x="96" y="57"/>
                    <a:pt x="95" y="64"/>
                  </a:cubicBezTo>
                  <a:cubicBezTo>
                    <a:pt x="95" y="70"/>
                    <a:pt x="91" y="71"/>
                    <a:pt x="90" y="69"/>
                  </a:cubicBezTo>
                  <a:cubicBezTo>
                    <a:pt x="89" y="66"/>
                    <a:pt x="78" y="70"/>
                    <a:pt x="78" y="73"/>
                  </a:cubicBezTo>
                  <a:cubicBezTo>
                    <a:pt x="78" y="76"/>
                    <a:pt x="74" y="75"/>
                    <a:pt x="70" y="75"/>
                  </a:cubicBezTo>
                  <a:cubicBezTo>
                    <a:pt x="66" y="74"/>
                    <a:pt x="62" y="78"/>
                    <a:pt x="61" y="80"/>
                  </a:cubicBezTo>
                  <a:cubicBezTo>
                    <a:pt x="61" y="82"/>
                    <a:pt x="63" y="90"/>
                    <a:pt x="62" y="91"/>
                  </a:cubicBezTo>
                  <a:cubicBezTo>
                    <a:pt x="62" y="93"/>
                    <a:pt x="24" y="98"/>
                    <a:pt x="17" y="97"/>
                  </a:cubicBezTo>
                  <a:cubicBezTo>
                    <a:pt x="11" y="96"/>
                    <a:pt x="5" y="95"/>
                    <a:pt x="0" y="95"/>
                  </a:cubicBezTo>
                  <a:cubicBezTo>
                    <a:pt x="2" y="97"/>
                    <a:pt x="4" y="99"/>
                    <a:pt x="5" y="101"/>
                  </a:cubicBezTo>
                  <a:cubicBezTo>
                    <a:pt x="6" y="105"/>
                    <a:pt x="11" y="109"/>
                    <a:pt x="17" y="111"/>
                  </a:cubicBezTo>
                  <a:cubicBezTo>
                    <a:pt x="22" y="113"/>
                    <a:pt x="19" y="122"/>
                    <a:pt x="22" y="123"/>
                  </a:cubicBezTo>
                  <a:cubicBezTo>
                    <a:pt x="25" y="124"/>
                    <a:pt x="28" y="131"/>
                    <a:pt x="25" y="132"/>
                  </a:cubicBezTo>
                  <a:cubicBezTo>
                    <a:pt x="21" y="132"/>
                    <a:pt x="18" y="133"/>
                    <a:pt x="14" y="135"/>
                  </a:cubicBezTo>
                  <a:cubicBezTo>
                    <a:pt x="11" y="137"/>
                    <a:pt x="7" y="141"/>
                    <a:pt x="7" y="146"/>
                  </a:cubicBezTo>
                  <a:cubicBezTo>
                    <a:pt x="7" y="147"/>
                    <a:pt x="7" y="148"/>
                    <a:pt x="7" y="149"/>
                  </a:cubicBezTo>
                  <a:cubicBezTo>
                    <a:pt x="17" y="149"/>
                    <a:pt x="27" y="149"/>
                    <a:pt x="29" y="148"/>
                  </a:cubicBezTo>
                  <a:cubicBezTo>
                    <a:pt x="30" y="146"/>
                    <a:pt x="35" y="145"/>
                    <a:pt x="37" y="146"/>
                  </a:cubicBezTo>
                  <a:cubicBezTo>
                    <a:pt x="40" y="148"/>
                    <a:pt x="51" y="149"/>
                    <a:pt x="55" y="146"/>
                  </a:cubicBezTo>
                  <a:cubicBezTo>
                    <a:pt x="61" y="143"/>
                    <a:pt x="64" y="146"/>
                    <a:pt x="64" y="149"/>
                  </a:cubicBezTo>
                  <a:cubicBezTo>
                    <a:pt x="65" y="152"/>
                    <a:pt x="67" y="153"/>
                    <a:pt x="70" y="155"/>
                  </a:cubicBezTo>
                  <a:cubicBezTo>
                    <a:pt x="72" y="157"/>
                    <a:pt x="70" y="160"/>
                    <a:pt x="72" y="163"/>
                  </a:cubicBezTo>
                  <a:cubicBezTo>
                    <a:pt x="74" y="165"/>
                    <a:pt x="77" y="165"/>
                    <a:pt x="82" y="167"/>
                  </a:cubicBezTo>
                  <a:cubicBezTo>
                    <a:pt x="82" y="167"/>
                    <a:pt x="83" y="168"/>
                    <a:pt x="83" y="168"/>
                  </a:cubicBezTo>
                  <a:cubicBezTo>
                    <a:pt x="84" y="168"/>
                    <a:pt x="84" y="168"/>
                    <a:pt x="84" y="167"/>
                  </a:cubicBezTo>
                  <a:cubicBezTo>
                    <a:pt x="87" y="164"/>
                    <a:pt x="87" y="159"/>
                    <a:pt x="94" y="160"/>
                  </a:cubicBezTo>
                  <a:cubicBezTo>
                    <a:pt x="102" y="162"/>
                    <a:pt x="101" y="159"/>
                    <a:pt x="105" y="160"/>
                  </a:cubicBezTo>
                  <a:cubicBezTo>
                    <a:pt x="109" y="161"/>
                    <a:pt x="112" y="160"/>
                    <a:pt x="114" y="158"/>
                  </a:cubicBezTo>
                  <a:cubicBezTo>
                    <a:pt x="115" y="155"/>
                    <a:pt x="112" y="150"/>
                    <a:pt x="110" y="147"/>
                  </a:cubicBezTo>
                  <a:cubicBezTo>
                    <a:pt x="107" y="145"/>
                    <a:pt x="104" y="140"/>
                    <a:pt x="105" y="136"/>
                  </a:cubicBezTo>
                  <a:cubicBezTo>
                    <a:pt x="105" y="131"/>
                    <a:pt x="98" y="131"/>
                    <a:pt x="98" y="128"/>
                  </a:cubicBezTo>
                  <a:cubicBezTo>
                    <a:pt x="98" y="124"/>
                    <a:pt x="105" y="118"/>
                    <a:pt x="106" y="117"/>
                  </a:cubicBezTo>
                  <a:cubicBezTo>
                    <a:pt x="107" y="116"/>
                    <a:pt x="113" y="121"/>
                    <a:pt x="114" y="118"/>
                  </a:cubicBezTo>
                  <a:cubicBezTo>
                    <a:pt x="116" y="115"/>
                    <a:pt x="120" y="117"/>
                    <a:pt x="122" y="117"/>
                  </a:cubicBezTo>
                  <a:cubicBezTo>
                    <a:pt x="124" y="118"/>
                    <a:pt x="128" y="113"/>
                    <a:pt x="128" y="109"/>
                  </a:cubicBezTo>
                  <a:cubicBezTo>
                    <a:pt x="129" y="105"/>
                    <a:pt x="136" y="105"/>
                    <a:pt x="138" y="103"/>
                  </a:cubicBezTo>
                  <a:cubicBezTo>
                    <a:pt x="139" y="102"/>
                    <a:pt x="141" y="93"/>
                    <a:pt x="142" y="91"/>
                  </a:cubicBezTo>
                  <a:cubicBezTo>
                    <a:pt x="143" y="89"/>
                    <a:pt x="149" y="91"/>
                    <a:pt x="149" y="86"/>
                  </a:cubicBezTo>
                  <a:cubicBezTo>
                    <a:pt x="149" y="81"/>
                    <a:pt x="151" y="80"/>
                    <a:pt x="154" y="80"/>
                  </a:cubicBezTo>
                  <a:cubicBezTo>
                    <a:pt x="157" y="79"/>
                    <a:pt x="156" y="75"/>
                    <a:pt x="156" y="71"/>
                  </a:cubicBezTo>
                  <a:cubicBezTo>
                    <a:pt x="157" y="68"/>
                    <a:pt x="159" y="64"/>
                    <a:pt x="162" y="63"/>
                  </a:cubicBezTo>
                  <a:cubicBezTo>
                    <a:pt x="166" y="62"/>
                    <a:pt x="161" y="57"/>
                    <a:pt x="157" y="58"/>
                  </a:cubicBezTo>
                  <a:cubicBezTo>
                    <a:pt x="153" y="59"/>
                    <a:pt x="150" y="47"/>
                    <a:pt x="150" y="47"/>
                  </a:cubicBezTo>
                  <a:cubicBezTo>
                    <a:pt x="150" y="47"/>
                    <a:pt x="151" y="38"/>
                    <a:pt x="148" y="36"/>
                  </a:cubicBezTo>
                  <a:cubicBezTo>
                    <a:pt x="146" y="35"/>
                    <a:pt x="149" y="30"/>
                    <a:pt x="154" y="30"/>
                  </a:cubicBezTo>
                  <a:cubicBezTo>
                    <a:pt x="159" y="30"/>
                    <a:pt x="168" y="36"/>
                    <a:pt x="171" y="33"/>
                  </a:cubicBezTo>
                  <a:cubicBezTo>
                    <a:pt x="174" y="31"/>
                    <a:pt x="180" y="30"/>
                    <a:pt x="182" y="29"/>
                  </a:cubicBezTo>
                  <a:cubicBezTo>
                    <a:pt x="183" y="28"/>
                    <a:pt x="185" y="24"/>
                    <a:pt x="186" y="22"/>
                  </a:cubicBezTo>
                  <a:cubicBezTo>
                    <a:pt x="184" y="21"/>
                    <a:pt x="181" y="19"/>
                    <a:pt x="177" y="1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69" name="Freeform 171"/>
            <p:cNvSpPr>
              <a:spLocks noEditPoints="1"/>
            </p:cNvSpPr>
            <p:nvPr/>
          </p:nvSpPr>
          <p:spPr bwMode="auto">
            <a:xfrm>
              <a:off x="6386513" y="3132138"/>
              <a:ext cx="992188" cy="360363"/>
            </a:xfrm>
            <a:custGeom>
              <a:avLst/>
              <a:gdLst/>
              <a:ahLst/>
              <a:cxnLst>
                <a:cxn ang="0">
                  <a:pos x="38" y="80"/>
                </a:cxn>
                <a:cxn ang="0">
                  <a:pos x="147" y="101"/>
                </a:cxn>
                <a:cxn ang="0">
                  <a:pos x="22" y="52"/>
                </a:cxn>
                <a:cxn ang="0">
                  <a:pos x="278" y="134"/>
                </a:cxn>
                <a:cxn ang="0">
                  <a:pos x="290" y="107"/>
                </a:cxn>
                <a:cxn ang="0">
                  <a:pos x="306" y="111"/>
                </a:cxn>
                <a:cxn ang="0">
                  <a:pos x="317" y="76"/>
                </a:cxn>
                <a:cxn ang="0">
                  <a:pos x="318" y="63"/>
                </a:cxn>
                <a:cxn ang="0">
                  <a:pos x="297" y="53"/>
                </a:cxn>
                <a:cxn ang="0">
                  <a:pos x="266" y="97"/>
                </a:cxn>
                <a:cxn ang="0">
                  <a:pos x="123" y="106"/>
                </a:cxn>
                <a:cxn ang="0">
                  <a:pos x="118" y="87"/>
                </a:cxn>
                <a:cxn ang="0">
                  <a:pos x="114" y="95"/>
                </a:cxn>
                <a:cxn ang="0">
                  <a:pos x="95" y="71"/>
                </a:cxn>
                <a:cxn ang="0">
                  <a:pos x="78" y="50"/>
                </a:cxn>
                <a:cxn ang="0">
                  <a:pos x="52" y="34"/>
                </a:cxn>
                <a:cxn ang="0">
                  <a:pos x="2" y="5"/>
                </a:cxn>
                <a:cxn ang="0">
                  <a:pos x="45" y="65"/>
                </a:cxn>
                <a:cxn ang="0">
                  <a:pos x="99" y="128"/>
                </a:cxn>
                <a:cxn ang="0">
                  <a:pos x="121" y="117"/>
                </a:cxn>
                <a:cxn ang="0">
                  <a:pos x="373" y="53"/>
                </a:cxn>
                <a:cxn ang="0">
                  <a:pos x="376" y="64"/>
                </a:cxn>
                <a:cxn ang="0">
                  <a:pos x="348" y="106"/>
                </a:cxn>
                <a:cxn ang="0">
                  <a:pos x="277" y="167"/>
                </a:cxn>
                <a:cxn ang="0">
                  <a:pos x="322" y="162"/>
                </a:cxn>
                <a:cxn ang="0">
                  <a:pos x="387" y="107"/>
                </a:cxn>
                <a:cxn ang="0">
                  <a:pos x="218" y="158"/>
                </a:cxn>
                <a:cxn ang="0">
                  <a:pos x="196" y="147"/>
                </a:cxn>
                <a:cxn ang="0">
                  <a:pos x="122" y="138"/>
                </a:cxn>
                <a:cxn ang="0">
                  <a:pos x="131" y="153"/>
                </a:cxn>
                <a:cxn ang="0">
                  <a:pos x="201" y="164"/>
                </a:cxn>
                <a:cxn ang="0">
                  <a:pos x="218" y="158"/>
                </a:cxn>
                <a:cxn ang="0">
                  <a:pos x="452" y="106"/>
                </a:cxn>
                <a:cxn ang="0">
                  <a:pos x="404" y="82"/>
                </a:cxn>
                <a:cxn ang="0">
                  <a:pos x="435" y="94"/>
                </a:cxn>
                <a:cxn ang="0">
                  <a:pos x="417" y="101"/>
                </a:cxn>
                <a:cxn ang="0">
                  <a:pos x="444" y="114"/>
                </a:cxn>
                <a:cxn ang="0">
                  <a:pos x="492" y="143"/>
                </a:cxn>
                <a:cxn ang="0">
                  <a:pos x="507" y="161"/>
                </a:cxn>
                <a:cxn ang="0">
                  <a:pos x="480" y="86"/>
                </a:cxn>
                <a:cxn ang="0">
                  <a:pos x="330" y="175"/>
                </a:cxn>
                <a:cxn ang="0">
                  <a:pos x="336" y="177"/>
                </a:cxn>
                <a:cxn ang="0">
                  <a:pos x="339" y="174"/>
                </a:cxn>
                <a:cxn ang="0">
                  <a:pos x="250" y="67"/>
                </a:cxn>
                <a:cxn ang="0">
                  <a:pos x="255" y="39"/>
                </a:cxn>
                <a:cxn ang="0">
                  <a:pos x="254" y="20"/>
                </a:cxn>
                <a:cxn ang="0">
                  <a:pos x="225" y="36"/>
                </a:cxn>
                <a:cxn ang="0">
                  <a:pos x="201" y="51"/>
                </a:cxn>
                <a:cxn ang="0">
                  <a:pos x="165" y="52"/>
                </a:cxn>
                <a:cxn ang="0">
                  <a:pos x="153" y="61"/>
                </a:cxn>
                <a:cxn ang="0">
                  <a:pos x="180" y="103"/>
                </a:cxn>
                <a:cxn ang="0">
                  <a:pos x="218" y="112"/>
                </a:cxn>
                <a:cxn ang="0">
                  <a:pos x="268" y="178"/>
                </a:cxn>
                <a:cxn ang="0">
                  <a:pos x="268" y="178"/>
                </a:cxn>
                <a:cxn ang="0">
                  <a:pos x="236" y="169"/>
                </a:cxn>
                <a:cxn ang="0">
                  <a:pos x="251" y="161"/>
                </a:cxn>
              </a:cxnLst>
              <a:rect l="0" t="0" r="r" b="b"/>
              <a:pathLst>
                <a:path w="519" h="189">
                  <a:moveTo>
                    <a:pt x="38" y="80"/>
                  </a:moveTo>
                  <a:cubicBezTo>
                    <a:pt x="37" y="82"/>
                    <a:pt x="41" y="89"/>
                    <a:pt x="43" y="87"/>
                  </a:cubicBezTo>
                  <a:cubicBezTo>
                    <a:pt x="46" y="85"/>
                    <a:pt x="40" y="75"/>
                    <a:pt x="38" y="80"/>
                  </a:cubicBezTo>
                  <a:close/>
                  <a:moveTo>
                    <a:pt x="147" y="101"/>
                  </a:moveTo>
                  <a:cubicBezTo>
                    <a:pt x="147" y="98"/>
                    <a:pt x="138" y="99"/>
                    <a:pt x="141" y="103"/>
                  </a:cubicBezTo>
                  <a:cubicBezTo>
                    <a:pt x="144" y="108"/>
                    <a:pt x="147" y="104"/>
                    <a:pt x="147" y="101"/>
                  </a:cubicBezTo>
                  <a:close/>
                  <a:moveTo>
                    <a:pt x="22" y="52"/>
                  </a:moveTo>
                  <a:cubicBezTo>
                    <a:pt x="21" y="55"/>
                    <a:pt x="25" y="65"/>
                    <a:pt x="29" y="61"/>
                  </a:cubicBezTo>
                  <a:cubicBezTo>
                    <a:pt x="33" y="57"/>
                    <a:pt x="22" y="48"/>
                    <a:pt x="22" y="52"/>
                  </a:cubicBezTo>
                  <a:close/>
                  <a:moveTo>
                    <a:pt x="273" y="109"/>
                  </a:moveTo>
                  <a:cubicBezTo>
                    <a:pt x="278" y="109"/>
                    <a:pt x="278" y="116"/>
                    <a:pt x="277" y="121"/>
                  </a:cubicBezTo>
                  <a:cubicBezTo>
                    <a:pt x="276" y="125"/>
                    <a:pt x="274" y="135"/>
                    <a:pt x="278" y="134"/>
                  </a:cubicBezTo>
                  <a:cubicBezTo>
                    <a:pt x="283" y="132"/>
                    <a:pt x="287" y="125"/>
                    <a:pt x="284" y="123"/>
                  </a:cubicBezTo>
                  <a:cubicBezTo>
                    <a:pt x="281" y="120"/>
                    <a:pt x="281" y="106"/>
                    <a:pt x="282" y="102"/>
                  </a:cubicBezTo>
                  <a:cubicBezTo>
                    <a:pt x="284" y="98"/>
                    <a:pt x="293" y="101"/>
                    <a:pt x="290" y="107"/>
                  </a:cubicBezTo>
                  <a:cubicBezTo>
                    <a:pt x="287" y="112"/>
                    <a:pt x="295" y="112"/>
                    <a:pt x="295" y="118"/>
                  </a:cubicBezTo>
                  <a:cubicBezTo>
                    <a:pt x="295" y="124"/>
                    <a:pt x="300" y="121"/>
                    <a:pt x="306" y="119"/>
                  </a:cubicBezTo>
                  <a:cubicBezTo>
                    <a:pt x="311" y="118"/>
                    <a:pt x="310" y="115"/>
                    <a:pt x="306" y="111"/>
                  </a:cubicBezTo>
                  <a:cubicBezTo>
                    <a:pt x="303" y="107"/>
                    <a:pt x="309" y="101"/>
                    <a:pt x="304" y="98"/>
                  </a:cubicBezTo>
                  <a:cubicBezTo>
                    <a:pt x="299" y="94"/>
                    <a:pt x="296" y="89"/>
                    <a:pt x="300" y="88"/>
                  </a:cubicBezTo>
                  <a:cubicBezTo>
                    <a:pt x="305" y="87"/>
                    <a:pt x="319" y="79"/>
                    <a:pt x="317" y="76"/>
                  </a:cubicBezTo>
                  <a:cubicBezTo>
                    <a:pt x="316" y="73"/>
                    <a:pt x="296" y="77"/>
                    <a:pt x="294" y="83"/>
                  </a:cubicBezTo>
                  <a:cubicBezTo>
                    <a:pt x="293" y="89"/>
                    <a:pt x="279" y="82"/>
                    <a:pt x="280" y="72"/>
                  </a:cubicBezTo>
                  <a:cubicBezTo>
                    <a:pt x="282" y="61"/>
                    <a:pt x="310" y="60"/>
                    <a:pt x="318" y="63"/>
                  </a:cubicBezTo>
                  <a:cubicBezTo>
                    <a:pt x="326" y="67"/>
                    <a:pt x="334" y="57"/>
                    <a:pt x="337" y="52"/>
                  </a:cubicBezTo>
                  <a:cubicBezTo>
                    <a:pt x="340" y="46"/>
                    <a:pt x="331" y="53"/>
                    <a:pt x="325" y="56"/>
                  </a:cubicBezTo>
                  <a:cubicBezTo>
                    <a:pt x="320" y="60"/>
                    <a:pt x="305" y="56"/>
                    <a:pt x="297" y="53"/>
                  </a:cubicBezTo>
                  <a:cubicBezTo>
                    <a:pt x="289" y="51"/>
                    <a:pt x="290" y="58"/>
                    <a:pt x="283" y="59"/>
                  </a:cubicBezTo>
                  <a:cubicBezTo>
                    <a:pt x="277" y="60"/>
                    <a:pt x="278" y="74"/>
                    <a:pt x="275" y="76"/>
                  </a:cubicBezTo>
                  <a:cubicBezTo>
                    <a:pt x="272" y="77"/>
                    <a:pt x="272" y="88"/>
                    <a:pt x="266" y="97"/>
                  </a:cubicBezTo>
                  <a:cubicBezTo>
                    <a:pt x="260" y="107"/>
                    <a:pt x="268" y="108"/>
                    <a:pt x="273" y="109"/>
                  </a:cubicBezTo>
                  <a:close/>
                  <a:moveTo>
                    <a:pt x="121" y="117"/>
                  </a:moveTo>
                  <a:cubicBezTo>
                    <a:pt x="121" y="113"/>
                    <a:pt x="123" y="108"/>
                    <a:pt x="123" y="106"/>
                  </a:cubicBezTo>
                  <a:cubicBezTo>
                    <a:pt x="123" y="103"/>
                    <a:pt x="124" y="102"/>
                    <a:pt x="127" y="103"/>
                  </a:cubicBezTo>
                  <a:cubicBezTo>
                    <a:pt x="130" y="104"/>
                    <a:pt x="130" y="97"/>
                    <a:pt x="128" y="96"/>
                  </a:cubicBezTo>
                  <a:cubicBezTo>
                    <a:pt x="125" y="95"/>
                    <a:pt x="124" y="87"/>
                    <a:pt x="118" y="87"/>
                  </a:cubicBezTo>
                  <a:cubicBezTo>
                    <a:pt x="113" y="87"/>
                    <a:pt x="114" y="92"/>
                    <a:pt x="117" y="92"/>
                  </a:cubicBezTo>
                  <a:cubicBezTo>
                    <a:pt x="120" y="92"/>
                    <a:pt x="122" y="95"/>
                    <a:pt x="121" y="97"/>
                  </a:cubicBezTo>
                  <a:cubicBezTo>
                    <a:pt x="120" y="100"/>
                    <a:pt x="119" y="95"/>
                    <a:pt x="114" y="95"/>
                  </a:cubicBezTo>
                  <a:cubicBezTo>
                    <a:pt x="110" y="96"/>
                    <a:pt x="113" y="90"/>
                    <a:pt x="107" y="89"/>
                  </a:cubicBezTo>
                  <a:cubicBezTo>
                    <a:pt x="102" y="89"/>
                    <a:pt x="103" y="79"/>
                    <a:pt x="97" y="79"/>
                  </a:cubicBezTo>
                  <a:cubicBezTo>
                    <a:pt x="92" y="79"/>
                    <a:pt x="91" y="75"/>
                    <a:pt x="95" y="71"/>
                  </a:cubicBezTo>
                  <a:cubicBezTo>
                    <a:pt x="99" y="68"/>
                    <a:pt x="89" y="65"/>
                    <a:pt x="89" y="61"/>
                  </a:cubicBezTo>
                  <a:cubicBezTo>
                    <a:pt x="89" y="57"/>
                    <a:pt x="83" y="59"/>
                    <a:pt x="83" y="56"/>
                  </a:cubicBezTo>
                  <a:cubicBezTo>
                    <a:pt x="83" y="53"/>
                    <a:pt x="81" y="54"/>
                    <a:pt x="78" y="50"/>
                  </a:cubicBezTo>
                  <a:cubicBezTo>
                    <a:pt x="75" y="46"/>
                    <a:pt x="73" y="50"/>
                    <a:pt x="71" y="47"/>
                  </a:cubicBezTo>
                  <a:cubicBezTo>
                    <a:pt x="68" y="44"/>
                    <a:pt x="64" y="42"/>
                    <a:pt x="62" y="43"/>
                  </a:cubicBezTo>
                  <a:cubicBezTo>
                    <a:pt x="60" y="44"/>
                    <a:pt x="54" y="39"/>
                    <a:pt x="52" y="34"/>
                  </a:cubicBezTo>
                  <a:cubicBezTo>
                    <a:pt x="51" y="29"/>
                    <a:pt x="35" y="22"/>
                    <a:pt x="33" y="17"/>
                  </a:cubicBezTo>
                  <a:cubicBezTo>
                    <a:pt x="31" y="11"/>
                    <a:pt x="26" y="9"/>
                    <a:pt x="17" y="9"/>
                  </a:cubicBezTo>
                  <a:cubicBezTo>
                    <a:pt x="8" y="9"/>
                    <a:pt x="4" y="0"/>
                    <a:pt x="2" y="5"/>
                  </a:cubicBezTo>
                  <a:cubicBezTo>
                    <a:pt x="0" y="10"/>
                    <a:pt x="12" y="23"/>
                    <a:pt x="18" y="26"/>
                  </a:cubicBezTo>
                  <a:cubicBezTo>
                    <a:pt x="23" y="30"/>
                    <a:pt x="26" y="42"/>
                    <a:pt x="33" y="42"/>
                  </a:cubicBezTo>
                  <a:cubicBezTo>
                    <a:pt x="40" y="43"/>
                    <a:pt x="40" y="64"/>
                    <a:pt x="45" y="65"/>
                  </a:cubicBezTo>
                  <a:cubicBezTo>
                    <a:pt x="50" y="66"/>
                    <a:pt x="61" y="82"/>
                    <a:pt x="63" y="91"/>
                  </a:cubicBezTo>
                  <a:cubicBezTo>
                    <a:pt x="64" y="100"/>
                    <a:pt x="75" y="104"/>
                    <a:pt x="79" y="110"/>
                  </a:cubicBezTo>
                  <a:cubicBezTo>
                    <a:pt x="83" y="117"/>
                    <a:pt x="97" y="125"/>
                    <a:pt x="99" y="128"/>
                  </a:cubicBezTo>
                  <a:cubicBezTo>
                    <a:pt x="101" y="131"/>
                    <a:pt x="103" y="137"/>
                    <a:pt x="105" y="134"/>
                  </a:cubicBezTo>
                  <a:cubicBezTo>
                    <a:pt x="107" y="131"/>
                    <a:pt x="114" y="134"/>
                    <a:pt x="117" y="134"/>
                  </a:cubicBezTo>
                  <a:cubicBezTo>
                    <a:pt x="120" y="134"/>
                    <a:pt x="121" y="122"/>
                    <a:pt x="121" y="117"/>
                  </a:cubicBezTo>
                  <a:close/>
                  <a:moveTo>
                    <a:pt x="376" y="64"/>
                  </a:moveTo>
                  <a:cubicBezTo>
                    <a:pt x="383" y="65"/>
                    <a:pt x="380" y="60"/>
                    <a:pt x="380" y="56"/>
                  </a:cubicBezTo>
                  <a:cubicBezTo>
                    <a:pt x="380" y="51"/>
                    <a:pt x="373" y="55"/>
                    <a:pt x="373" y="53"/>
                  </a:cubicBezTo>
                  <a:cubicBezTo>
                    <a:pt x="373" y="50"/>
                    <a:pt x="371" y="41"/>
                    <a:pt x="365" y="48"/>
                  </a:cubicBezTo>
                  <a:cubicBezTo>
                    <a:pt x="360" y="56"/>
                    <a:pt x="367" y="74"/>
                    <a:pt x="371" y="73"/>
                  </a:cubicBezTo>
                  <a:cubicBezTo>
                    <a:pt x="375" y="72"/>
                    <a:pt x="368" y="63"/>
                    <a:pt x="376" y="64"/>
                  </a:cubicBezTo>
                  <a:close/>
                  <a:moveTo>
                    <a:pt x="348" y="106"/>
                  </a:moveTo>
                  <a:cubicBezTo>
                    <a:pt x="350" y="111"/>
                    <a:pt x="359" y="114"/>
                    <a:pt x="362" y="109"/>
                  </a:cubicBezTo>
                  <a:cubicBezTo>
                    <a:pt x="365" y="105"/>
                    <a:pt x="347" y="99"/>
                    <a:pt x="348" y="106"/>
                  </a:cubicBezTo>
                  <a:close/>
                  <a:moveTo>
                    <a:pt x="322" y="162"/>
                  </a:moveTo>
                  <a:cubicBezTo>
                    <a:pt x="313" y="161"/>
                    <a:pt x="307" y="167"/>
                    <a:pt x="298" y="164"/>
                  </a:cubicBezTo>
                  <a:cubicBezTo>
                    <a:pt x="289" y="161"/>
                    <a:pt x="276" y="164"/>
                    <a:pt x="277" y="167"/>
                  </a:cubicBezTo>
                  <a:cubicBezTo>
                    <a:pt x="278" y="170"/>
                    <a:pt x="286" y="170"/>
                    <a:pt x="295" y="170"/>
                  </a:cubicBezTo>
                  <a:cubicBezTo>
                    <a:pt x="304" y="171"/>
                    <a:pt x="312" y="166"/>
                    <a:pt x="318" y="165"/>
                  </a:cubicBezTo>
                  <a:cubicBezTo>
                    <a:pt x="324" y="165"/>
                    <a:pt x="331" y="163"/>
                    <a:pt x="322" y="162"/>
                  </a:cubicBezTo>
                  <a:close/>
                  <a:moveTo>
                    <a:pt x="393" y="101"/>
                  </a:moveTo>
                  <a:cubicBezTo>
                    <a:pt x="385" y="98"/>
                    <a:pt x="370" y="100"/>
                    <a:pt x="371" y="105"/>
                  </a:cubicBezTo>
                  <a:cubicBezTo>
                    <a:pt x="373" y="109"/>
                    <a:pt x="380" y="107"/>
                    <a:pt x="387" y="107"/>
                  </a:cubicBezTo>
                  <a:cubicBezTo>
                    <a:pt x="394" y="107"/>
                    <a:pt x="397" y="112"/>
                    <a:pt x="401" y="112"/>
                  </a:cubicBezTo>
                  <a:cubicBezTo>
                    <a:pt x="405" y="112"/>
                    <a:pt x="402" y="104"/>
                    <a:pt x="393" y="101"/>
                  </a:cubicBezTo>
                  <a:close/>
                  <a:moveTo>
                    <a:pt x="218" y="158"/>
                  </a:moveTo>
                  <a:cubicBezTo>
                    <a:pt x="217" y="154"/>
                    <a:pt x="204" y="158"/>
                    <a:pt x="198" y="155"/>
                  </a:cubicBezTo>
                  <a:cubicBezTo>
                    <a:pt x="192" y="153"/>
                    <a:pt x="205" y="150"/>
                    <a:pt x="209" y="148"/>
                  </a:cubicBezTo>
                  <a:cubicBezTo>
                    <a:pt x="214" y="145"/>
                    <a:pt x="207" y="144"/>
                    <a:pt x="196" y="147"/>
                  </a:cubicBezTo>
                  <a:cubicBezTo>
                    <a:pt x="185" y="151"/>
                    <a:pt x="173" y="140"/>
                    <a:pt x="173" y="145"/>
                  </a:cubicBezTo>
                  <a:cubicBezTo>
                    <a:pt x="172" y="149"/>
                    <a:pt x="153" y="143"/>
                    <a:pt x="149" y="139"/>
                  </a:cubicBezTo>
                  <a:cubicBezTo>
                    <a:pt x="144" y="136"/>
                    <a:pt x="126" y="132"/>
                    <a:pt x="122" y="138"/>
                  </a:cubicBezTo>
                  <a:cubicBezTo>
                    <a:pt x="119" y="144"/>
                    <a:pt x="116" y="139"/>
                    <a:pt x="117" y="145"/>
                  </a:cubicBezTo>
                  <a:cubicBezTo>
                    <a:pt x="118" y="149"/>
                    <a:pt x="122" y="146"/>
                    <a:pt x="125" y="146"/>
                  </a:cubicBezTo>
                  <a:cubicBezTo>
                    <a:pt x="128" y="146"/>
                    <a:pt x="127" y="152"/>
                    <a:pt x="131" y="153"/>
                  </a:cubicBezTo>
                  <a:cubicBezTo>
                    <a:pt x="136" y="153"/>
                    <a:pt x="150" y="157"/>
                    <a:pt x="151" y="154"/>
                  </a:cubicBezTo>
                  <a:cubicBezTo>
                    <a:pt x="153" y="151"/>
                    <a:pt x="166" y="154"/>
                    <a:pt x="173" y="160"/>
                  </a:cubicBezTo>
                  <a:cubicBezTo>
                    <a:pt x="179" y="165"/>
                    <a:pt x="195" y="165"/>
                    <a:pt x="201" y="164"/>
                  </a:cubicBezTo>
                  <a:cubicBezTo>
                    <a:pt x="207" y="163"/>
                    <a:pt x="213" y="168"/>
                    <a:pt x="216" y="165"/>
                  </a:cubicBezTo>
                  <a:cubicBezTo>
                    <a:pt x="218" y="162"/>
                    <a:pt x="222" y="170"/>
                    <a:pt x="229" y="165"/>
                  </a:cubicBezTo>
                  <a:cubicBezTo>
                    <a:pt x="236" y="160"/>
                    <a:pt x="218" y="162"/>
                    <a:pt x="218" y="158"/>
                  </a:cubicBezTo>
                  <a:close/>
                  <a:moveTo>
                    <a:pt x="480" y="86"/>
                  </a:moveTo>
                  <a:cubicBezTo>
                    <a:pt x="475" y="86"/>
                    <a:pt x="474" y="95"/>
                    <a:pt x="470" y="95"/>
                  </a:cubicBezTo>
                  <a:cubicBezTo>
                    <a:pt x="466" y="95"/>
                    <a:pt x="460" y="104"/>
                    <a:pt x="452" y="106"/>
                  </a:cubicBezTo>
                  <a:cubicBezTo>
                    <a:pt x="444" y="109"/>
                    <a:pt x="443" y="83"/>
                    <a:pt x="440" y="78"/>
                  </a:cubicBezTo>
                  <a:cubicBezTo>
                    <a:pt x="436" y="73"/>
                    <a:pt x="416" y="69"/>
                    <a:pt x="414" y="75"/>
                  </a:cubicBezTo>
                  <a:cubicBezTo>
                    <a:pt x="412" y="81"/>
                    <a:pt x="405" y="78"/>
                    <a:pt x="404" y="82"/>
                  </a:cubicBezTo>
                  <a:cubicBezTo>
                    <a:pt x="404" y="87"/>
                    <a:pt x="406" y="85"/>
                    <a:pt x="410" y="85"/>
                  </a:cubicBezTo>
                  <a:cubicBezTo>
                    <a:pt x="415" y="85"/>
                    <a:pt x="415" y="89"/>
                    <a:pt x="417" y="93"/>
                  </a:cubicBezTo>
                  <a:cubicBezTo>
                    <a:pt x="419" y="97"/>
                    <a:pt x="431" y="94"/>
                    <a:pt x="435" y="94"/>
                  </a:cubicBezTo>
                  <a:cubicBezTo>
                    <a:pt x="439" y="94"/>
                    <a:pt x="439" y="99"/>
                    <a:pt x="434" y="97"/>
                  </a:cubicBezTo>
                  <a:cubicBezTo>
                    <a:pt x="428" y="95"/>
                    <a:pt x="428" y="100"/>
                    <a:pt x="424" y="99"/>
                  </a:cubicBezTo>
                  <a:cubicBezTo>
                    <a:pt x="420" y="98"/>
                    <a:pt x="415" y="98"/>
                    <a:pt x="417" y="101"/>
                  </a:cubicBezTo>
                  <a:cubicBezTo>
                    <a:pt x="420" y="103"/>
                    <a:pt x="424" y="105"/>
                    <a:pt x="424" y="111"/>
                  </a:cubicBezTo>
                  <a:cubicBezTo>
                    <a:pt x="424" y="116"/>
                    <a:pt x="432" y="115"/>
                    <a:pt x="432" y="111"/>
                  </a:cubicBezTo>
                  <a:cubicBezTo>
                    <a:pt x="432" y="106"/>
                    <a:pt x="436" y="112"/>
                    <a:pt x="444" y="114"/>
                  </a:cubicBezTo>
                  <a:cubicBezTo>
                    <a:pt x="451" y="116"/>
                    <a:pt x="446" y="119"/>
                    <a:pt x="454" y="119"/>
                  </a:cubicBezTo>
                  <a:cubicBezTo>
                    <a:pt x="461" y="120"/>
                    <a:pt x="479" y="125"/>
                    <a:pt x="485" y="130"/>
                  </a:cubicBezTo>
                  <a:cubicBezTo>
                    <a:pt x="492" y="135"/>
                    <a:pt x="487" y="139"/>
                    <a:pt x="492" y="143"/>
                  </a:cubicBezTo>
                  <a:cubicBezTo>
                    <a:pt x="496" y="148"/>
                    <a:pt x="497" y="153"/>
                    <a:pt x="491" y="153"/>
                  </a:cubicBezTo>
                  <a:cubicBezTo>
                    <a:pt x="485" y="153"/>
                    <a:pt x="479" y="159"/>
                    <a:pt x="481" y="162"/>
                  </a:cubicBezTo>
                  <a:cubicBezTo>
                    <a:pt x="482" y="165"/>
                    <a:pt x="502" y="161"/>
                    <a:pt x="507" y="161"/>
                  </a:cubicBezTo>
                  <a:cubicBezTo>
                    <a:pt x="510" y="161"/>
                    <a:pt x="513" y="166"/>
                    <a:pt x="519" y="170"/>
                  </a:cubicBezTo>
                  <a:cubicBezTo>
                    <a:pt x="519" y="99"/>
                    <a:pt x="519" y="99"/>
                    <a:pt x="519" y="99"/>
                  </a:cubicBezTo>
                  <a:cubicBezTo>
                    <a:pt x="504" y="94"/>
                    <a:pt x="484" y="85"/>
                    <a:pt x="480" y="86"/>
                  </a:cubicBezTo>
                  <a:close/>
                  <a:moveTo>
                    <a:pt x="336" y="170"/>
                  </a:moveTo>
                  <a:cubicBezTo>
                    <a:pt x="335" y="171"/>
                    <a:pt x="334" y="171"/>
                    <a:pt x="332" y="172"/>
                  </a:cubicBezTo>
                  <a:cubicBezTo>
                    <a:pt x="332" y="173"/>
                    <a:pt x="331" y="174"/>
                    <a:pt x="330" y="175"/>
                  </a:cubicBezTo>
                  <a:cubicBezTo>
                    <a:pt x="329" y="176"/>
                    <a:pt x="328" y="174"/>
                    <a:pt x="327" y="173"/>
                  </a:cubicBezTo>
                  <a:cubicBezTo>
                    <a:pt x="320" y="175"/>
                    <a:pt x="317" y="183"/>
                    <a:pt x="321" y="186"/>
                  </a:cubicBezTo>
                  <a:cubicBezTo>
                    <a:pt x="326" y="188"/>
                    <a:pt x="332" y="182"/>
                    <a:pt x="336" y="177"/>
                  </a:cubicBezTo>
                  <a:cubicBezTo>
                    <a:pt x="336" y="177"/>
                    <a:pt x="337" y="176"/>
                    <a:pt x="337" y="176"/>
                  </a:cubicBezTo>
                  <a:cubicBezTo>
                    <a:pt x="337" y="175"/>
                    <a:pt x="338" y="175"/>
                    <a:pt x="338" y="174"/>
                  </a:cubicBezTo>
                  <a:cubicBezTo>
                    <a:pt x="338" y="174"/>
                    <a:pt x="339" y="174"/>
                    <a:pt x="339" y="174"/>
                  </a:cubicBezTo>
                  <a:cubicBezTo>
                    <a:pt x="338" y="172"/>
                    <a:pt x="337" y="171"/>
                    <a:pt x="336" y="170"/>
                  </a:cubicBezTo>
                  <a:close/>
                  <a:moveTo>
                    <a:pt x="243" y="84"/>
                  </a:moveTo>
                  <a:cubicBezTo>
                    <a:pt x="249" y="81"/>
                    <a:pt x="250" y="74"/>
                    <a:pt x="250" y="67"/>
                  </a:cubicBezTo>
                  <a:cubicBezTo>
                    <a:pt x="249" y="60"/>
                    <a:pt x="264" y="60"/>
                    <a:pt x="267" y="57"/>
                  </a:cubicBezTo>
                  <a:cubicBezTo>
                    <a:pt x="269" y="55"/>
                    <a:pt x="263" y="50"/>
                    <a:pt x="259" y="48"/>
                  </a:cubicBezTo>
                  <a:cubicBezTo>
                    <a:pt x="255" y="46"/>
                    <a:pt x="258" y="42"/>
                    <a:pt x="255" y="39"/>
                  </a:cubicBezTo>
                  <a:cubicBezTo>
                    <a:pt x="252" y="37"/>
                    <a:pt x="247" y="30"/>
                    <a:pt x="252" y="29"/>
                  </a:cubicBezTo>
                  <a:cubicBezTo>
                    <a:pt x="256" y="29"/>
                    <a:pt x="249" y="23"/>
                    <a:pt x="252" y="21"/>
                  </a:cubicBezTo>
                  <a:cubicBezTo>
                    <a:pt x="253" y="21"/>
                    <a:pt x="253" y="20"/>
                    <a:pt x="254" y="20"/>
                  </a:cubicBezTo>
                  <a:cubicBezTo>
                    <a:pt x="252" y="19"/>
                    <a:pt x="250" y="18"/>
                    <a:pt x="249" y="18"/>
                  </a:cubicBezTo>
                  <a:cubicBezTo>
                    <a:pt x="243" y="18"/>
                    <a:pt x="231" y="17"/>
                    <a:pt x="231" y="26"/>
                  </a:cubicBezTo>
                  <a:cubicBezTo>
                    <a:pt x="232" y="34"/>
                    <a:pt x="224" y="31"/>
                    <a:pt x="225" y="36"/>
                  </a:cubicBezTo>
                  <a:cubicBezTo>
                    <a:pt x="225" y="40"/>
                    <a:pt x="221" y="40"/>
                    <a:pt x="221" y="46"/>
                  </a:cubicBezTo>
                  <a:cubicBezTo>
                    <a:pt x="222" y="52"/>
                    <a:pt x="218" y="50"/>
                    <a:pt x="211" y="53"/>
                  </a:cubicBezTo>
                  <a:cubicBezTo>
                    <a:pt x="205" y="56"/>
                    <a:pt x="207" y="51"/>
                    <a:pt x="201" y="51"/>
                  </a:cubicBezTo>
                  <a:cubicBezTo>
                    <a:pt x="194" y="51"/>
                    <a:pt x="193" y="54"/>
                    <a:pt x="189" y="56"/>
                  </a:cubicBezTo>
                  <a:cubicBezTo>
                    <a:pt x="185" y="57"/>
                    <a:pt x="177" y="55"/>
                    <a:pt x="175" y="57"/>
                  </a:cubicBezTo>
                  <a:cubicBezTo>
                    <a:pt x="172" y="59"/>
                    <a:pt x="168" y="52"/>
                    <a:pt x="165" y="52"/>
                  </a:cubicBezTo>
                  <a:cubicBezTo>
                    <a:pt x="164" y="52"/>
                    <a:pt x="163" y="49"/>
                    <a:pt x="162" y="45"/>
                  </a:cubicBezTo>
                  <a:cubicBezTo>
                    <a:pt x="162" y="45"/>
                    <a:pt x="161" y="45"/>
                    <a:pt x="161" y="45"/>
                  </a:cubicBezTo>
                  <a:cubicBezTo>
                    <a:pt x="156" y="45"/>
                    <a:pt x="149" y="57"/>
                    <a:pt x="153" y="61"/>
                  </a:cubicBezTo>
                  <a:cubicBezTo>
                    <a:pt x="158" y="65"/>
                    <a:pt x="157" y="73"/>
                    <a:pt x="159" y="76"/>
                  </a:cubicBezTo>
                  <a:cubicBezTo>
                    <a:pt x="162" y="80"/>
                    <a:pt x="169" y="81"/>
                    <a:pt x="169" y="88"/>
                  </a:cubicBezTo>
                  <a:cubicBezTo>
                    <a:pt x="169" y="95"/>
                    <a:pt x="175" y="106"/>
                    <a:pt x="180" y="103"/>
                  </a:cubicBezTo>
                  <a:cubicBezTo>
                    <a:pt x="184" y="100"/>
                    <a:pt x="187" y="104"/>
                    <a:pt x="189" y="107"/>
                  </a:cubicBezTo>
                  <a:cubicBezTo>
                    <a:pt x="190" y="110"/>
                    <a:pt x="200" y="105"/>
                    <a:pt x="204" y="105"/>
                  </a:cubicBezTo>
                  <a:cubicBezTo>
                    <a:pt x="207" y="106"/>
                    <a:pt x="217" y="108"/>
                    <a:pt x="218" y="112"/>
                  </a:cubicBezTo>
                  <a:cubicBezTo>
                    <a:pt x="219" y="116"/>
                    <a:pt x="228" y="112"/>
                    <a:pt x="234" y="109"/>
                  </a:cubicBezTo>
                  <a:cubicBezTo>
                    <a:pt x="241" y="107"/>
                    <a:pt x="237" y="88"/>
                    <a:pt x="243" y="84"/>
                  </a:cubicBezTo>
                  <a:close/>
                  <a:moveTo>
                    <a:pt x="268" y="178"/>
                  </a:moveTo>
                  <a:cubicBezTo>
                    <a:pt x="270" y="181"/>
                    <a:pt x="276" y="181"/>
                    <a:pt x="278" y="183"/>
                  </a:cubicBezTo>
                  <a:cubicBezTo>
                    <a:pt x="280" y="185"/>
                    <a:pt x="289" y="189"/>
                    <a:pt x="289" y="183"/>
                  </a:cubicBezTo>
                  <a:cubicBezTo>
                    <a:pt x="289" y="178"/>
                    <a:pt x="266" y="174"/>
                    <a:pt x="268" y="178"/>
                  </a:cubicBezTo>
                  <a:close/>
                  <a:moveTo>
                    <a:pt x="251" y="161"/>
                  </a:moveTo>
                  <a:cubicBezTo>
                    <a:pt x="250" y="164"/>
                    <a:pt x="244" y="165"/>
                    <a:pt x="241" y="163"/>
                  </a:cubicBezTo>
                  <a:cubicBezTo>
                    <a:pt x="238" y="160"/>
                    <a:pt x="234" y="166"/>
                    <a:pt x="236" y="169"/>
                  </a:cubicBezTo>
                  <a:cubicBezTo>
                    <a:pt x="237" y="170"/>
                    <a:pt x="244" y="175"/>
                    <a:pt x="252" y="171"/>
                  </a:cubicBezTo>
                  <a:cubicBezTo>
                    <a:pt x="260" y="167"/>
                    <a:pt x="266" y="171"/>
                    <a:pt x="268" y="167"/>
                  </a:cubicBezTo>
                  <a:cubicBezTo>
                    <a:pt x="270" y="162"/>
                    <a:pt x="253" y="158"/>
                    <a:pt x="251" y="16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0" name="Freeform 172"/>
            <p:cNvSpPr>
              <a:spLocks noEditPoints="1"/>
            </p:cNvSpPr>
            <p:nvPr/>
          </p:nvSpPr>
          <p:spPr bwMode="auto">
            <a:xfrm>
              <a:off x="7011988" y="3436938"/>
              <a:ext cx="69850" cy="30163"/>
            </a:xfrm>
            <a:custGeom>
              <a:avLst/>
              <a:gdLst/>
              <a:ahLst/>
              <a:cxnLst>
                <a:cxn ang="0">
                  <a:pos x="3" y="12"/>
                </a:cxn>
                <a:cxn ang="0">
                  <a:pos x="0" y="13"/>
                </a:cxn>
                <a:cxn ang="0">
                  <a:pos x="3" y="15"/>
                </a:cxn>
                <a:cxn ang="0">
                  <a:pos x="5" y="12"/>
                </a:cxn>
                <a:cxn ang="0">
                  <a:pos x="4" y="12"/>
                </a:cxn>
                <a:cxn ang="0">
                  <a:pos x="3" y="12"/>
                </a:cxn>
                <a:cxn ang="0">
                  <a:pos x="19" y="3"/>
                </a:cxn>
                <a:cxn ang="0">
                  <a:pos x="10" y="9"/>
                </a:cxn>
                <a:cxn ang="0">
                  <a:pos x="9" y="10"/>
                </a:cxn>
                <a:cxn ang="0">
                  <a:pos x="12" y="14"/>
                </a:cxn>
                <a:cxn ang="0">
                  <a:pos x="36" y="3"/>
                </a:cxn>
                <a:cxn ang="0">
                  <a:pos x="19" y="3"/>
                </a:cxn>
              </a:cxnLst>
              <a:rect l="0" t="0" r="r" b="b"/>
              <a:pathLst>
                <a:path w="37" h="16">
                  <a:moveTo>
                    <a:pt x="3" y="12"/>
                  </a:moveTo>
                  <a:cubicBezTo>
                    <a:pt x="2" y="12"/>
                    <a:pt x="1" y="12"/>
                    <a:pt x="0" y="13"/>
                  </a:cubicBezTo>
                  <a:cubicBezTo>
                    <a:pt x="1" y="14"/>
                    <a:pt x="2" y="16"/>
                    <a:pt x="3" y="15"/>
                  </a:cubicBezTo>
                  <a:cubicBezTo>
                    <a:pt x="4" y="14"/>
                    <a:pt x="5" y="13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3" y="12"/>
                    <a:pt x="3" y="12"/>
                    <a:pt x="3" y="12"/>
                  </a:cubicBezTo>
                  <a:close/>
                  <a:moveTo>
                    <a:pt x="19" y="3"/>
                  </a:moveTo>
                  <a:cubicBezTo>
                    <a:pt x="15" y="3"/>
                    <a:pt x="13" y="7"/>
                    <a:pt x="10" y="9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0" y="11"/>
                    <a:pt x="11" y="12"/>
                    <a:pt x="12" y="14"/>
                  </a:cubicBezTo>
                  <a:cubicBezTo>
                    <a:pt x="19" y="10"/>
                    <a:pt x="35" y="5"/>
                    <a:pt x="36" y="3"/>
                  </a:cubicBezTo>
                  <a:cubicBezTo>
                    <a:pt x="37" y="0"/>
                    <a:pt x="26" y="4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1" name="Freeform 173"/>
            <p:cNvSpPr/>
            <p:nvPr/>
          </p:nvSpPr>
          <p:spPr bwMode="auto">
            <a:xfrm>
              <a:off x="4640263" y="2155825"/>
              <a:ext cx="73025" cy="39688"/>
            </a:xfrm>
            <a:custGeom>
              <a:avLst/>
              <a:gdLst/>
              <a:ahLst/>
              <a:cxnLst>
                <a:cxn ang="0">
                  <a:pos x="0" y="19"/>
                </a:cxn>
                <a:cxn ang="0">
                  <a:pos x="7" y="18"/>
                </a:cxn>
                <a:cxn ang="0">
                  <a:pos x="9" y="21"/>
                </a:cxn>
                <a:cxn ang="0">
                  <a:pos x="17" y="20"/>
                </a:cxn>
                <a:cxn ang="0">
                  <a:pos x="24" y="20"/>
                </a:cxn>
                <a:cxn ang="0">
                  <a:pos x="28" y="15"/>
                </a:cxn>
                <a:cxn ang="0">
                  <a:pos x="31" y="9"/>
                </a:cxn>
                <a:cxn ang="0">
                  <a:pos x="38" y="5"/>
                </a:cxn>
                <a:cxn ang="0">
                  <a:pos x="35" y="0"/>
                </a:cxn>
                <a:cxn ang="0">
                  <a:pos x="27" y="3"/>
                </a:cxn>
                <a:cxn ang="0">
                  <a:pos x="18" y="6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19"/>
                </a:cxn>
              </a:cxnLst>
              <a:rect l="0" t="0" r="r" b="b"/>
              <a:pathLst>
                <a:path w="38" h="21">
                  <a:moveTo>
                    <a:pt x="0" y="19"/>
                  </a:moveTo>
                  <a:cubicBezTo>
                    <a:pt x="3" y="18"/>
                    <a:pt x="6" y="17"/>
                    <a:pt x="7" y="18"/>
                  </a:cubicBezTo>
                  <a:cubicBezTo>
                    <a:pt x="8" y="18"/>
                    <a:pt x="9" y="20"/>
                    <a:pt x="9" y="21"/>
                  </a:cubicBezTo>
                  <a:cubicBezTo>
                    <a:pt x="11" y="21"/>
                    <a:pt x="16" y="20"/>
                    <a:pt x="17" y="20"/>
                  </a:cubicBezTo>
                  <a:cubicBezTo>
                    <a:pt x="19" y="19"/>
                    <a:pt x="24" y="21"/>
                    <a:pt x="24" y="20"/>
                  </a:cubicBezTo>
                  <a:cubicBezTo>
                    <a:pt x="25" y="18"/>
                    <a:pt x="26" y="15"/>
                    <a:pt x="28" y="15"/>
                  </a:cubicBezTo>
                  <a:cubicBezTo>
                    <a:pt x="30" y="15"/>
                    <a:pt x="29" y="10"/>
                    <a:pt x="31" y="9"/>
                  </a:cubicBezTo>
                  <a:cubicBezTo>
                    <a:pt x="33" y="9"/>
                    <a:pt x="38" y="5"/>
                    <a:pt x="38" y="5"/>
                  </a:cubicBezTo>
                  <a:cubicBezTo>
                    <a:pt x="38" y="5"/>
                    <a:pt x="36" y="1"/>
                    <a:pt x="35" y="0"/>
                  </a:cubicBezTo>
                  <a:cubicBezTo>
                    <a:pt x="34" y="0"/>
                    <a:pt x="32" y="3"/>
                    <a:pt x="27" y="3"/>
                  </a:cubicBezTo>
                  <a:cubicBezTo>
                    <a:pt x="23" y="3"/>
                    <a:pt x="20" y="6"/>
                    <a:pt x="18" y="6"/>
                  </a:cubicBezTo>
                  <a:cubicBezTo>
                    <a:pt x="16" y="6"/>
                    <a:pt x="9" y="4"/>
                    <a:pt x="5" y="4"/>
                  </a:cubicBezTo>
                  <a:cubicBezTo>
                    <a:pt x="4" y="4"/>
                    <a:pt x="2" y="4"/>
                    <a:pt x="1" y="4"/>
                  </a:cubicBezTo>
                  <a:cubicBezTo>
                    <a:pt x="0" y="7"/>
                    <a:pt x="0" y="13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2" name="Freeform 174"/>
            <p:cNvSpPr>
              <a:spLocks noEditPoints="1"/>
            </p:cNvSpPr>
            <p:nvPr/>
          </p:nvSpPr>
          <p:spPr bwMode="auto">
            <a:xfrm>
              <a:off x="4505325" y="2151063"/>
              <a:ext cx="247650" cy="269875"/>
            </a:xfrm>
            <a:custGeom>
              <a:avLst/>
              <a:gdLst/>
              <a:ahLst/>
              <a:cxnLst>
                <a:cxn ang="0">
                  <a:pos x="90" y="122"/>
                </a:cxn>
                <a:cxn ang="0">
                  <a:pos x="77" y="122"/>
                </a:cxn>
                <a:cxn ang="0">
                  <a:pos x="67" y="127"/>
                </a:cxn>
                <a:cxn ang="0">
                  <a:pos x="79" y="133"/>
                </a:cxn>
                <a:cxn ang="0">
                  <a:pos x="92" y="141"/>
                </a:cxn>
                <a:cxn ang="0">
                  <a:pos x="95" y="134"/>
                </a:cxn>
                <a:cxn ang="0">
                  <a:pos x="99" y="123"/>
                </a:cxn>
                <a:cxn ang="0">
                  <a:pos x="90" y="122"/>
                </a:cxn>
                <a:cxn ang="0">
                  <a:pos x="26" y="85"/>
                </a:cxn>
                <a:cxn ang="0">
                  <a:pos x="18" y="87"/>
                </a:cxn>
                <a:cxn ang="0">
                  <a:pos x="22" y="101"/>
                </a:cxn>
                <a:cxn ang="0">
                  <a:pos x="27" y="112"/>
                </a:cxn>
                <a:cxn ang="0">
                  <a:pos x="34" y="107"/>
                </a:cxn>
                <a:cxn ang="0">
                  <a:pos x="36" y="89"/>
                </a:cxn>
                <a:cxn ang="0">
                  <a:pos x="26" y="85"/>
                </a:cxn>
                <a:cxn ang="0">
                  <a:pos x="108" y="79"/>
                </a:cxn>
                <a:cxn ang="0">
                  <a:pos x="99" y="73"/>
                </a:cxn>
                <a:cxn ang="0">
                  <a:pos x="82" y="55"/>
                </a:cxn>
                <a:cxn ang="0">
                  <a:pos x="66" y="38"/>
                </a:cxn>
                <a:cxn ang="0">
                  <a:pos x="66" y="27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66" y="5"/>
                </a:cxn>
                <a:cxn ang="0">
                  <a:pos x="64" y="0"/>
                </a:cxn>
                <a:cxn ang="0">
                  <a:pos x="55" y="1"/>
                </a:cxn>
                <a:cxn ang="0">
                  <a:pos x="48" y="3"/>
                </a:cxn>
                <a:cxn ang="0">
                  <a:pos x="46" y="2"/>
                </a:cxn>
                <a:cxn ang="0">
                  <a:pos x="44" y="5"/>
                </a:cxn>
                <a:cxn ang="0">
                  <a:pos x="42" y="7"/>
                </a:cxn>
                <a:cxn ang="0">
                  <a:pos x="39" y="9"/>
                </a:cxn>
                <a:cxn ang="0">
                  <a:pos x="34" y="10"/>
                </a:cxn>
                <a:cxn ang="0">
                  <a:pos x="30" y="12"/>
                </a:cxn>
                <a:cxn ang="0">
                  <a:pos x="27" y="16"/>
                </a:cxn>
                <a:cxn ang="0">
                  <a:pos x="20" y="9"/>
                </a:cxn>
                <a:cxn ang="0">
                  <a:pos x="15" y="17"/>
                </a:cxn>
                <a:cxn ang="0">
                  <a:pos x="5" y="17"/>
                </a:cxn>
                <a:cxn ang="0">
                  <a:pos x="6" y="23"/>
                </a:cxn>
                <a:cxn ang="0">
                  <a:pos x="4" y="27"/>
                </a:cxn>
                <a:cxn ang="0">
                  <a:pos x="2" y="30"/>
                </a:cxn>
                <a:cxn ang="0">
                  <a:pos x="5" y="36"/>
                </a:cxn>
                <a:cxn ang="0">
                  <a:pos x="8" y="41"/>
                </a:cxn>
                <a:cxn ang="0">
                  <a:pos x="13" y="43"/>
                </a:cxn>
                <a:cxn ang="0">
                  <a:pos x="12" y="47"/>
                </a:cxn>
                <a:cxn ang="0">
                  <a:pos x="17" y="45"/>
                </a:cxn>
                <a:cxn ang="0">
                  <a:pos x="25" y="38"/>
                </a:cxn>
                <a:cxn ang="0">
                  <a:pos x="41" y="45"/>
                </a:cxn>
                <a:cxn ang="0">
                  <a:pos x="44" y="52"/>
                </a:cxn>
                <a:cxn ang="0">
                  <a:pos x="55" y="65"/>
                </a:cxn>
                <a:cxn ang="0">
                  <a:pos x="70" y="79"/>
                </a:cxn>
                <a:cxn ang="0">
                  <a:pos x="81" y="83"/>
                </a:cxn>
                <a:cxn ang="0">
                  <a:pos x="91" y="90"/>
                </a:cxn>
                <a:cxn ang="0">
                  <a:pos x="99" y="96"/>
                </a:cxn>
                <a:cxn ang="0">
                  <a:pos x="103" y="103"/>
                </a:cxn>
                <a:cxn ang="0">
                  <a:pos x="103" y="115"/>
                </a:cxn>
                <a:cxn ang="0">
                  <a:pos x="104" y="124"/>
                </a:cxn>
                <a:cxn ang="0">
                  <a:pos x="109" y="115"/>
                </a:cxn>
                <a:cxn ang="0">
                  <a:pos x="116" y="108"/>
                </a:cxn>
                <a:cxn ang="0">
                  <a:pos x="111" y="99"/>
                </a:cxn>
                <a:cxn ang="0">
                  <a:pos x="121" y="95"/>
                </a:cxn>
                <a:cxn ang="0">
                  <a:pos x="130" y="95"/>
                </a:cxn>
                <a:cxn ang="0">
                  <a:pos x="108" y="79"/>
                </a:cxn>
              </a:cxnLst>
              <a:rect l="0" t="0" r="r" b="b"/>
              <a:pathLst>
                <a:path w="130" h="141">
                  <a:moveTo>
                    <a:pt x="90" y="122"/>
                  </a:moveTo>
                  <a:cubicBezTo>
                    <a:pt x="84" y="124"/>
                    <a:pt x="81" y="124"/>
                    <a:pt x="77" y="122"/>
                  </a:cubicBezTo>
                  <a:cubicBezTo>
                    <a:pt x="73" y="120"/>
                    <a:pt x="66" y="124"/>
                    <a:pt x="67" y="127"/>
                  </a:cubicBezTo>
                  <a:cubicBezTo>
                    <a:pt x="68" y="129"/>
                    <a:pt x="71" y="131"/>
                    <a:pt x="79" y="133"/>
                  </a:cubicBezTo>
                  <a:cubicBezTo>
                    <a:pt x="87" y="135"/>
                    <a:pt x="88" y="141"/>
                    <a:pt x="92" y="141"/>
                  </a:cubicBezTo>
                  <a:cubicBezTo>
                    <a:pt x="95" y="141"/>
                    <a:pt x="96" y="138"/>
                    <a:pt x="95" y="134"/>
                  </a:cubicBezTo>
                  <a:cubicBezTo>
                    <a:pt x="94" y="129"/>
                    <a:pt x="99" y="124"/>
                    <a:pt x="99" y="123"/>
                  </a:cubicBezTo>
                  <a:cubicBezTo>
                    <a:pt x="100" y="122"/>
                    <a:pt x="97" y="121"/>
                    <a:pt x="90" y="122"/>
                  </a:cubicBezTo>
                  <a:close/>
                  <a:moveTo>
                    <a:pt x="26" y="85"/>
                  </a:moveTo>
                  <a:cubicBezTo>
                    <a:pt x="22" y="88"/>
                    <a:pt x="19" y="84"/>
                    <a:pt x="18" y="87"/>
                  </a:cubicBezTo>
                  <a:cubicBezTo>
                    <a:pt x="16" y="90"/>
                    <a:pt x="23" y="95"/>
                    <a:pt x="22" y="101"/>
                  </a:cubicBezTo>
                  <a:cubicBezTo>
                    <a:pt x="20" y="108"/>
                    <a:pt x="23" y="116"/>
                    <a:pt x="27" y="112"/>
                  </a:cubicBezTo>
                  <a:cubicBezTo>
                    <a:pt x="30" y="108"/>
                    <a:pt x="32" y="110"/>
                    <a:pt x="34" y="107"/>
                  </a:cubicBezTo>
                  <a:cubicBezTo>
                    <a:pt x="37" y="104"/>
                    <a:pt x="35" y="94"/>
                    <a:pt x="36" y="89"/>
                  </a:cubicBezTo>
                  <a:cubicBezTo>
                    <a:pt x="38" y="84"/>
                    <a:pt x="30" y="81"/>
                    <a:pt x="26" y="85"/>
                  </a:cubicBezTo>
                  <a:close/>
                  <a:moveTo>
                    <a:pt x="108" y="79"/>
                  </a:moveTo>
                  <a:cubicBezTo>
                    <a:pt x="103" y="77"/>
                    <a:pt x="106" y="72"/>
                    <a:pt x="99" y="73"/>
                  </a:cubicBezTo>
                  <a:cubicBezTo>
                    <a:pt x="92" y="73"/>
                    <a:pt x="84" y="64"/>
                    <a:pt x="82" y="55"/>
                  </a:cubicBezTo>
                  <a:cubicBezTo>
                    <a:pt x="79" y="45"/>
                    <a:pt x="69" y="44"/>
                    <a:pt x="66" y="38"/>
                  </a:cubicBezTo>
                  <a:cubicBezTo>
                    <a:pt x="63" y="33"/>
                    <a:pt x="68" y="32"/>
                    <a:pt x="66" y="27"/>
                  </a:cubicBezTo>
                  <a:cubicBezTo>
                    <a:pt x="65" y="24"/>
                    <a:pt x="68" y="22"/>
                    <a:pt x="71" y="21"/>
                  </a:cubicBezTo>
                  <a:cubicBezTo>
                    <a:pt x="71" y="15"/>
                    <a:pt x="71" y="9"/>
                    <a:pt x="72" y="6"/>
                  </a:cubicBezTo>
                  <a:cubicBezTo>
                    <a:pt x="69" y="5"/>
                    <a:pt x="67" y="5"/>
                    <a:pt x="66" y="5"/>
                  </a:cubicBezTo>
                  <a:cubicBezTo>
                    <a:pt x="65" y="4"/>
                    <a:pt x="64" y="0"/>
                    <a:pt x="64" y="0"/>
                  </a:cubicBezTo>
                  <a:cubicBezTo>
                    <a:pt x="63" y="0"/>
                    <a:pt x="56" y="0"/>
                    <a:pt x="55" y="1"/>
                  </a:cubicBezTo>
                  <a:cubicBezTo>
                    <a:pt x="53" y="2"/>
                    <a:pt x="50" y="5"/>
                    <a:pt x="48" y="3"/>
                  </a:cubicBezTo>
                  <a:cubicBezTo>
                    <a:pt x="47" y="3"/>
                    <a:pt x="47" y="3"/>
                    <a:pt x="46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4" y="5"/>
                    <a:pt x="44" y="7"/>
                    <a:pt x="42" y="7"/>
                  </a:cubicBezTo>
                  <a:cubicBezTo>
                    <a:pt x="41" y="7"/>
                    <a:pt x="39" y="6"/>
                    <a:pt x="39" y="9"/>
                  </a:cubicBezTo>
                  <a:cubicBezTo>
                    <a:pt x="39" y="11"/>
                    <a:pt x="35" y="10"/>
                    <a:pt x="34" y="10"/>
                  </a:cubicBezTo>
                  <a:cubicBezTo>
                    <a:pt x="32" y="10"/>
                    <a:pt x="30" y="10"/>
                    <a:pt x="30" y="12"/>
                  </a:cubicBezTo>
                  <a:cubicBezTo>
                    <a:pt x="30" y="14"/>
                    <a:pt x="29" y="19"/>
                    <a:pt x="27" y="16"/>
                  </a:cubicBezTo>
                  <a:cubicBezTo>
                    <a:pt x="24" y="14"/>
                    <a:pt x="21" y="8"/>
                    <a:pt x="20" y="9"/>
                  </a:cubicBezTo>
                  <a:cubicBezTo>
                    <a:pt x="19" y="9"/>
                    <a:pt x="17" y="17"/>
                    <a:pt x="15" y="17"/>
                  </a:cubicBezTo>
                  <a:cubicBezTo>
                    <a:pt x="13" y="17"/>
                    <a:pt x="8" y="17"/>
                    <a:pt x="5" y="17"/>
                  </a:cubicBezTo>
                  <a:cubicBezTo>
                    <a:pt x="4" y="20"/>
                    <a:pt x="5" y="22"/>
                    <a:pt x="6" y="23"/>
                  </a:cubicBezTo>
                  <a:cubicBezTo>
                    <a:pt x="8" y="23"/>
                    <a:pt x="6" y="26"/>
                    <a:pt x="4" y="27"/>
                  </a:cubicBezTo>
                  <a:cubicBezTo>
                    <a:pt x="3" y="28"/>
                    <a:pt x="0" y="27"/>
                    <a:pt x="2" y="30"/>
                  </a:cubicBezTo>
                  <a:cubicBezTo>
                    <a:pt x="4" y="33"/>
                    <a:pt x="7" y="33"/>
                    <a:pt x="5" y="36"/>
                  </a:cubicBezTo>
                  <a:cubicBezTo>
                    <a:pt x="3" y="38"/>
                    <a:pt x="5" y="41"/>
                    <a:pt x="8" y="41"/>
                  </a:cubicBezTo>
                  <a:cubicBezTo>
                    <a:pt x="10" y="41"/>
                    <a:pt x="14" y="41"/>
                    <a:pt x="13" y="43"/>
                  </a:cubicBezTo>
                  <a:cubicBezTo>
                    <a:pt x="12" y="44"/>
                    <a:pt x="12" y="45"/>
                    <a:pt x="12" y="47"/>
                  </a:cubicBezTo>
                  <a:cubicBezTo>
                    <a:pt x="14" y="46"/>
                    <a:pt x="15" y="46"/>
                    <a:pt x="17" y="45"/>
                  </a:cubicBezTo>
                  <a:cubicBezTo>
                    <a:pt x="21" y="43"/>
                    <a:pt x="19" y="40"/>
                    <a:pt x="25" y="38"/>
                  </a:cubicBezTo>
                  <a:cubicBezTo>
                    <a:pt x="31" y="37"/>
                    <a:pt x="38" y="42"/>
                    <a:pt x="41" y="45"/>
                  </a:cubicBezTo>
                  <a:cubicBezTo>
                    <a:pt x="43" y="49"/>
                    <a:pt x="44" y="49"/>
                    <a:pt x="44" y="52"/>
                  </a:cubicBezTo>
                  <a:cubicBezTo>
                    <a:pt x="45" y="55"/>
                    <a:pt x="47" y="60"/>
                    <a:pt x="55" y="65"/>
                  </a:cubicBezTo>
                  <a:cubicBezTo>
                    <a:pt x="63" y="71"/>
                    <a:pt x="66" y="76"/>
                    <a:pt x="70" y="79"/>
                  </a:cubicBezTo>
                  <a:cubicBezTo>
                    <a:pt x="74" y="81"/>
                    <a:pt x="79" y="80"/>
                    <a:pt x="81" y="83"/>
                  </a:cubicBezTo>
                  <a:cubicBezTo>
                    <a:pt x="84" y="86"/>
                    <a:pt x="87" y="88"/>
                    <a:pt x="91" y="90"/>
                  </a:cubicBezTo>
                  <a:cubicBezTo>
                    <a:pt x="95" y="92"/>
                    <a:pt x="95" y="96"/>
                    <a:pt x="99" y="96"/>
                  </a:cubicBezTo>
                  <a:cubicBezTo>
                    <a:pt x="103" y="97"/>
                    <a:pt x="100" y="100"/>
                    <a:pt x="103" y="103"/>
                  </a:cubicBezTo>
                  <a:cubicBezTo>
                    <a:pt x="105" y="106"/>
                    <a:pt x="106" y="112"/>
                    <a:pt x="103" y="115"/>
                  </a:cubicBezTo>
                  <a:cubicBezTo>
                    <a:pt x="101" y="119"/>
                    <a:pt x="102" y="124"/>
                    <a:pt x="104" y="124"/>
                  </a:cubicBezTo>
                  <a:cubicBezTo>
                    <a:pt x="105" y="124"/>
                    <a:pt x="109" y="118"/>
                    <a:pt x="109" y="115"/>
                  </a:cubicBezTo>
                  <a:cubicBezTo>
                    <a:pt x="110" y="112"/>
                    <a:pt x="113" y="112"/>
                    <a:pt x="116" y="108"/>
                  </a:cubicBezTo>
                  <a:cubicBezTo>
                    <a:pt x="118" y="105"/>
                    <a:pt x="112" y="104"/>
                    <a:pt x="111" y="99"/>
                  </a:cubicBezTo>
                  <a:cubicBezTo>
                    <a:pt x="109" y="95"/>
                    <a:pt x="116" y="91"/>
                    <a:pt x="121" y="95"/>
                  </a:cubicBezTo>
                  <a:cubicBezTo>
                    <a:pt x="127" y="98"/>
                    <a:pt x="130" y="101"/>
                    <a:pt x="130" y="95"/>
                  </a:cubicBezTo>
                  <a:cubicBezTo>
                    <a:pt x="130" y="89"/>
                    <a:pt x="112" y="82"/>
                    <a:pt x="108" y="7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3" name="Freeform 175"/>
            <p:cNvSpPr/>
            <p:nvPr/>
          </p:nvSpPr>
          <p:spPr bwMode="auto">
            <a:xfrm>
              <a:off x="4752975" y="2251075"/>
              <a:ext cx="26988" cy="333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" y="8"/>
                </a:cxn>
                <a:cxn ang="0">
                  <a:pos x="0" y="12"/>
                </a:cxn>
                <a:cxn ang="0">
                  <a:pos x="8" y="18"/>
                </a:cxn>
                <a:cxn ang="0">
                  <a:pos x="9" y="18"/>
                </a:cxn>
                <a:cxn ang="0">
                  <a:pos x="14" y="10"/>
                </a:cxn>
                <a:cxn ang="0">
                  <a:pos x="5" y="0"/>
                </a:cxn>
              </a:cxnLst>
              <a:rect l="0" t="0" r="r" b="b"/>
              <a:pathLst>
                <a:path w="14" h="18">
                  <a:moveTo>
                    <a:pt x="5" y="0"/>
                  </a:moveTo>
                  <a:cubicBezTo>
                    <a:pt x="3" y="3"/>
                    <a:pt x="0" y="7"/>
                    <a:pt x="1" y="8"/>
                  </a:cubicBezTo>
                  <a:cubicBezTo>
                    <a:pt x="1" y="9"/>
                    <a:pt x="0" y="10"/>
                    <a:pt x="0" y="12"/>
                  </a:cubicBezTo>
                  <a:cubicBezTo>
                    <a:pt x="3" y="14"/>
                    <a:pt x="6" y="16"/>
                    <a:pt x="8" y="18"/>
                  </a:cubicBezTo>
                  <a:cubicBezTo>
                    <a:pt x="8" y="18"/>
                    <a:pt x="8" y="18"/>
                    <a:pt x="9" y="18"/>
                  </a:cubicBezTo>
                  <a:cubicBezTo>
                    <a:pt x="9" y="14"/>
                    <a:pt x="12" y="10"/>
                    <a:pt x="14" y="10"/>
                  </a:cubicBezTo>
                  <a:cubicBezTo>
                    <a:pt x="11" y="7"/>
                    <a:pt x="7" y="2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4" name="Freeform 176"/>
            <p:cNvSpPr/>
            <p:nvPr/>
          </p:nvSpPr>
          <p:spPr bwMode="auto">
            <a:xfrm>
              <a:off x="4759325" y="2174875"/>
              <a:ext cx="90488" cy="106363"/>
            </a:xfrm>
            <a:custGeom>
              <a:avLst/>
              <a:gdLst/>
              <a:ahLst/>
              <a:cxnLst>
                <a:cxn ang="0">
                  <a:pos x="41" y="37"/>
                </a:cxn>
                <a:cxn ang="0">
                  <a:pos x="41" y="29"/>
                </a:cxn>
                <a:cxn ang="0">
                  <a:pos x="42" y="23"/>
                </a:cxn>
                <a:cxn ang="0">
                  <a:pos x="29" y="20"/>
                </a:cxn>
                <a:cxn ang="0">
                  <a:pos x="28" y="13"/>
                </a:cxn>
                <a:cxn ang="0">
                  <a:pos x="24" y="9"/>
                </a:cxn>
                <a:cxn ang="0">
                  <a:pos x="20" y="2"/>
                </a:cxn>
                <a:cxn ang="0">
                  <a:pos x="20" y="2"/>
                </a:cxn>
                <a:cxn ang="0">
                  <a:pos x="17" y="1"/>
                </a:cxn>
                <a:cxn ang="0">
                  <a:pos x="12" y="0"/>
                </a:cxn>
                <a:cxn ang="0">
                  <a:pos x="0" y="3"/>
                </a:cxn>
                <a:cxn ang="0">
                  <a:pos x="3" y="10"/>
                </a:cxn>
                <a:cxn ang="0">
                  <a:pos x="7" y="18"/>
                </a:cxn>
                <a:cxn ang="0">
                  <a:pos x="6" y="36"/>
                </a:cxn>
                <a:cxn ang="0">
                  <a:pos x="2" y="40"/>
                </a:cxn>
                <a:cxn ang="0">
                  <a:pos x="11" y="50"/>
                </a:cxn>
                <a:cxn ang="0">
                  <a:pos x="11" y="50"/>
                </a:cxn>
                <a:cxn ang="0">
                  <a:pos x="21" y="56"/>
                </a:cxn>
                <a:cxn ang="0">
                  <a:pos x="41" y="52"/>
                </a:cxn>
                <a:cxn ang="0">
                  <a:pos x="41" y="49"/>
                </a:cxn>
                <a:cxn ang="0">
                  <a:pos x="45" y="44"/>
                </a:cxn>
                <a:cxn ang="0">
                  <a:pos x="41" y="37"/>
                </a:cxn>
              </a:cxnLst>
              <a:rect l="0" t="0" r="r" b="b"/>
              <a:pathLst>
                <a:path w="47" h="56">
                  <a:moveTo>
                    <a:pt x="41" y="37"/>
                  </a:moveTo>
                  <a:cubicBezTo>
                    <a:pt x="39" y="35"/>
                    <a:pt x="39" y="31"/>
                    <a:pt x="41" y="29"/>
                  </a:cubicBezTo>
                  <a:cubicBezTo>
                    <a:pt x="44" y="28"/>
                    <a:pt x="42" y="26"/>
                    <a:pt x="42" y="23"/>
                  </a:cubicBezTo>
                  <a:cubicBezTo>
                    <a:pt x="42" y="21"/>
                    <a:pt x="31" y="20"/>
                    <a:pt x="29" y="20"/>
                  </a:cubicBezTo>
                  <a:cubicBezTo>
                    <a:pt x="27" y="19"/>
                    <a:pt x="30" y="13"/>
                    <a:pt x="28" y="13"/>
                  </a:cubicBezTo>
                  <a:cubicBezTo>
                    <a:pt x="25" y="13"/>
                    <a:pt x="24" y="11"/>
                    <a:pt x="24" y="9"/>
                  </a:cubicBezTo>
                  <a:cubicBezTo>
                    <a:pt x="24" y="7"/>
                    <a:pt x="20" y="3"/>
                    <a:pt x="20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19" y="1"/>
                    <a:pt x="17" y="1"/>
                    <a:pt x="17" y="1"/>
                  </a:cubicBezTo>
                  <a:cubicBezTo>
                    <a:pt x="15" y="1"/>
                    <a:pt x="12" y="0"/>
                    <a:pt x="12" y="0"/>
                  </a:cubicBezTo>
                  <a:cubicBezTo>
                    <a:pt x="12" y="0"/>
                    <a:pt x="5" y="2"/>
                    <a:pt x="0" y="3"/>
                  </a:cubicBezTo>
                  <a:cubicBezTo>
                    <a:pt x="1" y="6"/>
                    <a:pt x="2" y="9"/>
                    <a:pt x="3" y="10"/>
                  </a:cubicBezTo>
                  <a:cubicBezTo>
                    <a:pt x="7" y="11"/>
                    <a:pt x="6" y="15"/>
                    <a:pt x="7" y="18"/>
                  </a:cubicBezTo>
                  <a:cubicBezTo>
                    <a:pt x="8" y="21"/>
                    <a:pt x="8" y="36"/>
                    <a:pt x="6" y="36"/>
                  </a:cubicBezTo>
                  <a:cubicBezTo>
                    <a:pt x="5" y="36"/>
                    <a:pt x="4" y="37"/>
                    <a:pt x="2" y="40"/>
                  </a:cubicBezTo>
                  <a:cubicBezTo>
                    <a:pt x="4" y="42"/>
                    <a:pt x="8" y="47"/>
                    <a:pt x="11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21" y="56"/>
                    <a:pt x="21" y="56"/>
                  </a:cubicBezTo>
                  <a:cubicBezTo>
                    <a:pt x="21" y="56"/>
                    <a:pt x="33" y="53"/>
                    <a:pt x="41" y="52"/>
                  </a:cubicBezTo>
                  <a:cubicBezTo>
                    <a:pt x="41" y="51"/>
                    <a:pt x="41" y="50"/>
                    <a:pt x="41" y="49"/>
                  </a:cubicBezTo>
                  <a:cubicBezTo>
                    <a:pt x="41" y="47"/>
                    <a:pt x="43" y="44"/>
                    <a:pt x="45" y="44"/>
                  </a:cubicBezTo>
                  <a:cubicBezTo>
                    <a:pt x="47" y="44"/>
                    <a:pt x="44" y="39"/>
                    <a:pt x="41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75" name="PA_任意多边形 2860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2452330" y="2761594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76" name="PA_任意多边形 2860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5501395" y="2874586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7" name="PA_任意多边形 2860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5326283" y="3073158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8" name="PA_任意多边形 2860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>
            <a:off x="4267285" y="2516290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9" name="PA_任意多边形 2860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>
            <a:off x="3909088" y="2707097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0" name="PA_任意多边形 2860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>
            <a:off x="3382523" y="3393812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1" name="PA_任意多边形 2860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>
            <a:off x="3062984" y="3735895"/>
            <a:ext cx="194010" cy="293866"/>
          </a:xfrm>
          <a:custGeom>
            <a:avLst/>
            <a:gdLst>
              <a:gd name="T0" fmla="*/ 47 w 94"/>
              <a:gd name="T1" fmla="*/ 0 h 143"/>
              <a:gd name="T2" fmla="*/ 0 w 94"/>
              <a:gd name="T3" fmla="*/ 43 h 143"/>
              <a:gd name="T4" fmla="*/ 2 w 94"/>
              <a:gd name="T5" fmla="*/ 57 h 143"/>
              <a:gd name="T6" fmla="*/ 44 w 94"/>
              <a:gd name="T7" fmla="*/ 143 h 143"/>
              <a:gd name="T8" fmla="*/ 91 w 94"/>
              <a:gd name="T9" fmla="*/ 59 h 143"/>
              <a:gd name="T10" fmla="*/ 94 w 94"/>
              <a:gd name="T11" fmla="*/ 43 h 143"/>
              <a:gd name="T12" fmla="*/ 47 w 94"/>
              <a:gd name="T13" fmla="*/ 0 h 143"/>
              <a:gd name="T14" fmla="*/ 47 w 94"/>
              <a:gd name="T15" fmla="*/ 71 h 143"/>
              <a:gd name="T16" fmla="*/ 19 w 94"/>
              <a:gd name="T17" fmla="*/ 44 h 143"/>
              <a:gd name="T18" fmla="*/ 47 w 94"/>
              <a:gd name="T19" fmla="*/ 16 h 143"/>
              <a:gd name="T20" fmla="*/ 75 w 94"/>
              <a:gd name="T21" fmla="*/ 44 h 143"/>
              <a:gd name="T22" fmla="*/ 47 w 94"/>
              <a:gd name="T23" fmla="*/ 71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4" h="143">
                <a:moveTo>
                  <a:pt x="47" y="0"/>
                </a:moveTo>
                <a:cubicBezTo>
                  <a:pt x="21" y="0"/>
                  <a:pt x="0" y="20"/>
                  <a:pt x="0" y="43"/>
                </a:cubicBezTo>
                <a:cubicBezTo>
                  <a:pt x="0" y="48"/>
                  <a:pt x="1" y="53"/>
                  <a:pt x="2" y="57"/>
                </a:cubicBezTo>
                <a:cubicBezTo>
                  <a:pt x="6" y="68"/>
                  <a:pt x="44" y="143"/>
                  <a:pt x="44" y="143"/>
                </a:cubicBezTo>
                <a:cubicBezTo>
                  <a:pt x="44" y="143"/>
                  <a:pt x="85" y="75"/>
                  <a:pt x="91" y="59"/>
                </a:cubicBezTo>
                <a:cubicBezTo>
                  <a:pt x="93" y="54"/>
                  <a:pt x="94" y="49"/>
                  <a:pt x="94" y="43"/>
                </a:cubicBezTo>
                <a:cubicBezTo>
                  <a:pt x="94" y="20"/>
                  <a:pt x="73" y="0"/>
                  <a:pt x="47" y="0"/>
                </a:cubicBezTo>
                <a:close/>
                <a:moveTo>
                  <a:pt x="47" y="71"/>
                </a:moveTo>
                <a:cubicBezTo>
                  <a:pt x="31" y="71"/>
                  <a:pt x="19" y="59"/>
                  <a:pt x="19" y="44"/>
                </a:cubicBezTo>
                <a:cubicBezTo>
                  <a:pt x="19" y="29"/>
                  <a:pt x="31" y="16"/>
                  <a:pt x="47" y="16"/>
                </a:cubicBezTo>
                <a:cubicBezTo>
                  <a:pt x="63" y="16"/>
                  <a:pt x="75" y="29"/>
                  <a:pt x="75" y="44"/>
                </a:cubicBezTo>
                <a:cubicBezTo>
                  <a:pt x="75" y="59"/>
                  <a:pt x="63" y="71"/>
                  <a:pt x="47" y="71"/>
                </a:cubicBezTo>
                <a:close/>
              </a:path>
            </a:pathLst>
          </a:custGeom>
          <a:solidFill>
            <a:srgbClr val="C00000">
              <a:alpha val="7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2" name="PA_文本框 29"/>
          <p:cNvSpPr txBox="1"/>
          <p:nvPr>
            <p:custDataLst>
              <p:tags r:id="rId9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3" name="PA_文本框 30"/>
          <p:cNvSpPr txBox="1"/>
          <p:nvPr>
            <p:custDataLst>
              <p:tags r:id="rId10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184" name="PA_矩形 183"/>
          <p:cNvSpPr/>
          <p:nvPr>
            <p:custDataLst>
              <p:tags r:id="rId11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/>
      <p:bldP spid="183" grpId="0"/>
      <p:bldP spid="18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2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Two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3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4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5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6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PA_矩形 4"/>
          <p:cNvSpPr/>
          <p:nvPr>
            <p:custDataLst>
              <p:tags r:id="rId4"/>
            </p:custDataLst>
          </p:nvPr>
        </p:nvSpPr>
        <p:spPr>
          <a:xfrm>
            <a:off x="457200" y="1347614"/>
            <a:ext cx="8229600" cy="274320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PA_文本框 13"/>
          <p:cNvSpPr txBox="1"/>
          <p:nvPr>
            <p:custDataLst>
              <p:tags r:id="rId5"/>
            </p:custDataLst>
          </p:nvPr>
        </p:nvSpPr>
        <p:spPr>
          <a:xfrm>
            <a:off x="1627582" y="2338727"/>
            <a:ext cx="1774043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1800" kern="0">
                <a:solidFill>
                  <a:schemeClr val="bg1"/>
                </a:solidFill>
                <a:latin typeface="Abel" panose="02000506030000020004" pitchFamily="2" charset="0"/>
              </a:rPr>
              <a:t>Welcome Message</a:t>
            </a:r>
            <a:endParaRPr lang="en-US" sz="1800" kern="0">
              <a:solidFill>
                <a:schemeClr val="bg1"/>
              </a:solidFill>
              <a:latin typeface="Abel" panose="02000506030000020004" pitchFamily="2" charset="0"/>
            </a:endParaRPr>
          </a:p>
        </p:txBody>
      </p:sp>
      <p:sp>
        <p:nvSpPr>
          <p:cNvPr id="15" name="PA_文本框 14"/>
          <p:cNvSpPr txBox="1"/>
          <p:nvPr>
            <p:custDataLst>
              <p:tags r:id="rId6"/>
            </p:custDataLst>
          </p:nvPr>
        </p:nvSpPr>
        <p:spPr>
          <a:xfrm>
            <a:off x="1188596" y="2221426"/>
            <a:ext cx="2652008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MULTIPURPOSE PRESENTATION TEMPLATE | UNIQUE DESIGN</a:t>
            </a:r>
            <a:endParaRPr lang="en-US" sz="7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PA_文本框 15"/>
          <p:cNvSpPr txBox="1"/>
          <p:nvPr>
            <p:custDataLst>
              <p:tags r:id="rId7"/>
            </p:custDataLst>
          </p:nvPr>
        </p:nvSpPr>
        <p:spPr>
          <a:xfrm>
            <a:off x="2265815" y="1854973"/>
            <a:ext cx="497572" cy="176972"/>
          </a:xfrm>
          <a:prstGeom prst="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sz="700" kern="0" dirty="0">
                <a:solidFill>
                  <a:schemeClr val="bg1"/>
                </a:solidFill>
                <a:latin typeface="Abel" panose="02000506030000020004" pitchFamily="2" charset="0"/>
              </a:rPr>
              <a:t>FEATURED</a:t>
            </a:r>
            <a:endParaRPr lang="en-US" sz="700" kern="0" dirty="0">
              <a:solidFill>
                <a:schemeClr val="bg1"/>
              </a:solidFill>
              <a:latin typeface="Abel" panose="02000506030000020004" pitchFamily="2" charset="0"/>
            </a:endParaRPr>
          </a:p>
        </p:txBody>
      </p:sp>
      <p:sp>
        <p:nvSpPr>
          <p:cNvPr id="17" name="PA_矩形 11"/>
          <p:cNvSpPr/>
          <p:nvPr>
            <p:custDataLst>
              <p:tags r:id="rId8"/>
            </p:custDataLst>
          </p:nvPr>
        </p:nvSpPr>
        <p:spPr>
          <a:xfrm>
            <a:off x="1214244" y="2994832"/>
            <a:ext cx="2600712" cy="60785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7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18" name="PA_图片占位符 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0" y="1347614"/>
            <a:ext cx="4114800" cy="2743200"/>
          </a:xfrm>
          <a:prstGeom prst="rect">
            <a:avLst/>
          </a:prstGeom>
        </p:spPr>
      </p:pic>
      <p:pic>
        <p:nvPicPr>
          <p:cNvPr id="2050" name="PA_图片 2" descr="http://img.daimg.com/uploads/allimg/171026/3-1G0261RQ3.jpg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56" b="7192"/>
          <a:stretch>
            <a:fillRect/>
          </a:stretch>
        </p:blipFill>
        <p:spPr bwMode="auto">
          <a:xfrm>
            <a:off x="4561178" y="1347614"/>
            <a:ext cx="4125622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3" grpId="0" animBg="1"/>
      <p:bldP spid="14" grpId="0"/>
      <p:bldP spid="15" grpId="0"/>
      <p:bldP spid="16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A_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08" y="1254752"/>
            <a:ext cx="3375349" cy="2110892"/>
          </a:xfrm>
          <a:prstGeom prst="rect">
            <a:avLst/>
          </a:prstGeom>
        </p:spPr>
      </p:pic>
      <p:sp>
        <p:nvSpPr>
          <p:cNvPr id="8" name="PA_矩形 44"/>
          <p:cNvSpPr/>
          <p:nvPr>
            <p:custDataLst>
              <p:tags r:id="rId6"/>
            </p:custDataLst>
          </p:nvPr>
        </p:nvSpPr>
        <p:spPr>
          <a:xfrm>
            <a:off x="733047" y="3646434"/>
            <a:ext cx="3442403" cy="96180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PA_矩形 32"/>
          <p:cNvSpPr/>
          <p:nvPr>
            <p:custDataLst>
              <p:tags r:id="rId7"/>
            </p:custDataLst>
          </p:nvPr>
        </p:nvSpPr>
        <p:spPr>
          <a:xfrm>
            <a:off x="4989542" y="2192617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33"/>
          <p:cNvSpPr/>
          <p:nvPr>
            <p:custDataLst>
              <p:tags r:id="rId8"/>
            </p:custDataLst>
          </p:nvPr>
        </p:nvSpPr>
        <p:spPr>
          <a:xfrm>
            <a:off x="4989542" y="2192616"/>
            <a:ext cx="281178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PA_矩形 34"/>
          <p:cNvSpPr/>
          <p:nvPr>
            <p:custDataLst>
              <p:tags r:id="rId9"/>
            </p:custDataLst>
          </p:nvPr>
        </p:nvSpPr>
        <p:spPr>
          <a:xfrm>
            <a:off x="4989542" y="2726902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2" name="PA_矩形 35"/>
          <p:cNvSpPr/>
          <p:nvPr>
            <p:custDataLst>
              <p:tags r:id="rId10"/>
            </p:custDataLst>
          </p:nvPr>
        </p:nvSpPr>
        <p:spPr>
          <a:xfrm>
            <a:off x="4989542" y="2726901"/>
            <a:ext cx="322326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3" name="PA_矩形 36"/>
          <p:cNvSpPr/>
          <p:nvPr>
            <p:custDataLst>
              <p:tags r:id="rId11"/>
            </p:custDataLst>
          </p:nvPr>
        </p:nvSpPr>
        <p:spPr>
          <a:xfrm>
            <a:off x="4989542" y="3261189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4" name="PA_矩形 37"/>
          <p:cNvSpPr/>
          <p:nvPr>
            <p:custDataLst>
              <p:tags r:id="rId12"/>
            </p:custDataLst>
          </p:nvPr>
        </p:nvSpPr>
        <p:spPr>
          <a:xfrm>
            <a:off x="4989542" y="3261188"/>
            <a:ext cx="226314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5" name="PA_文本框 14"/>
          <p:cNvSpPr txBox="1"/>
          <p:nvPr>
            <p:custDataLst>
              <p:tags r:id="rId13"/>
            </p:custDataLst>
          </p:nvPr>
        </p:nvSpPr>
        <p:spPr>
          <a:xfrm>
            <a:off x="4919974" y="2011516"/>
            <a:ext cx="883896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Design| Illustration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6" name="PA_文本框 15"/>
          <p:cNvSpPr txBox="1"/>
          <p:nvPr>
            <p:custDataLst>
              <p:tags r:id="rId14"/>
            </p:custDataLst>
          </p:nvPr>
        </p:nvSpPr>
        <p:spPr>
          <a:xfrm>
            <a:off x="4919974" y="2554934"/>
            <a:ext cx="972061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| Business</a:t>
            </a:r>
            <a:endParaRPr lang="en-US" sz="7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7" name="PA_文本框 16"/>
          <p:cNvSpPr txBox="1"/>
          <p:nvPr>
            <p:custDataLst>
              <p:tags r:id="rId15"/>
            </p:custDataLst>
          </p:nvPr>
        </p:nvSpPr>
        <p:spPr>
          <a:xfrm>
            <a:off x="4919974" y="3092031"/>
            <a:ext cx="1161215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Consulting | Development</a:t>
            </a:r>
            <a:endParaRPr lang="en-US" sz="7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PA_文本框 17"/>
          <p:cNvSpPr txBox="1"/>
          <p:nvPr>
            <p:custDataLst>
              <p:tags r:id="rId16"/>
            </p:custDataLst>
          </p:nvPr>
        </p:nvSpPr>
        <p:spPr>
          <a:xfrm>
            <a:off x="7644458" y="1944889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85%</a:t>
            </a:r>
            <a:endParaRPr lang="en-US" sz="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9" name="PA_文本框 18"/>
          <p:cNvSpPr txBox="1"/>
          <p:nvPr>
            <p:custDataLst>
              <p:tags r:id="rId17"/>
            </p:custDataLst>
          </p:nvPr>
        </p:nvSpPr>
        <p:spPr>
          <a:xfrm>
            <a:off x="8045994" y="2490326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98%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PA_文本框 19"/>
          <p:cNvSpPr txBox="1"/>
          <p:nvPr>
            <p:custDataLst>
              <p:tags r:id="rId18"/>
            </p:custDataLst>
          </p:nvPr>
        </p:nvSpPr>
        <p:spPr>
          <a:xfrm>
            <a:off x="7080483" y="3035394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65%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1" name="PA_矩形 62"/>
          <p:cNvSpPr/>
          <p:nvPr>
            <p:custDataLst>
              <p:tags r:id="rId19"/>
            </p:custDataLst>
          </p:nvPr>
        </p:nvSpPr>
        <p:spPr>
          <a:xfrm>
            <a:off x="4989542" y="3795476"/>
            <a:ext cx="3314700" cy="95693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2" name="PA_矩形 63"/>
          <p:cNvSpPr/>
          <p:nvPr>
            <p:custDataLst>
              <p:tags r:id="rId20"/>
            </p:custDataLst>
          </p:nvPr>
        </p:nvSpPr>
        <p:spPr>
          <a:xfrm>
            <a:off x="4989542" y="3795475"/>
            <a:ext cx="2263140" cy="9569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23" name="PA_文本框 22"/>
          <p:cNvSpPr txBox="1"/>
          <p:nvPr>
            <p:custDataLst>
              <p:tags r:id="rId21"/>
            </p:custDataLst>
          </p:nvPr>
        </p:nvSpPr>
        <p:spPr>
          <a:xfrm>
            <a:off x="4919974" y="3626318"/>
            <a:ext cx="1161215" cy="17697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Consulting | Development</a:t>
            </a:r>
            <a:endParaRPr lang="en-US" sz="7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4" name="PA_文本框 23"/>
          <p:cNvSpPr txBox="1"/>
          <p:nvPr>
            <p:custDataLst>
              <p:tags r:id="rId22"/>
            </p:custDataLst>
          </p:nvPr>
        </p:nvSpPr>
        <p:spPr>
          <a:xfrm>
            <a:off x="7080483" y="3569681"/>
            <a:ext cx="297907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65%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4098" name="PA_图片 2" descr="http://img.daimg.com/uploads/allimg/160930/3-1609301IH0.jpg"/>
          <p:cNvPicPr>
            <a:picLocks noChangeAspect="1" noChangeArrowheads="1"/>
          </p:cNvPicPr>
          <p:nvPr>
            <p:custDataLst>
              <p:tags r:id="rId23"/>
            </p:custDataLst>
          </p:nvPr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46"/>
          <a:stretch>
            <a:fillRect/>
          </a:stretch>
        </p:blipFill>
        <p:spPr bwMode="auto">
          <a:xfrm>
            <a:off x="1239131" y="1443256"/>
            <a:ext cx="2324757" cy="1466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2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3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A_图片 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051" y="1387549"/>
            <a:ext cx="1527899" cy="3117997"/>
          </a:xfrm>
          <a:prstGeom prst="rect">
            <a:avLst/>
          </a:prstGeom>
        </p:spPr>
      </p:pic>
      <p:graphicFrame>
        <p:nvGraphicFramePr>
          <p:cNvPr id="8" name="PA_Chart 21"/>
          <p:cNvGraphicFramePr/>
          <p:nvPr>
            <p:custDataLst>
              <p:tags r:id="rId7"/>
            </p:custDataLst>
          </p:nvPr>
        </p:nvGraphicFramePr>
        <p:xfrm>
          <a:off x="721165" y="1405620"/>
          <a:ext cx="2675937" cy="2041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9" name="PA_矩形 22"/>
          <p:cNvSpPr/>
          <p:nvPr>
            <p:custDataLst>
              <p:tags r:id="rId8"/>
            </p:custDataLst>
          </p:nvPr>
        </p:nvSpPr>
        <p:spPr>
          <a:xfrm>
            <a:off x="721165" y="3590404"/>
            <a:ext cx="2550479" cy="106952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9"/>
            </p:custDataLst>
          </p:nvPr>
        </p:nvSpPr>
        <p:spPr>
          <a:xfrm>
            <a:off x="5872356" y="1736508"/>
            <a:ext cx="791323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27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45%</a:t>
            </a:r>
            <a:endParaRPr lang="en-US" sz="27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A_矩形 23"/>
          <p:cNvSpPr/>
          <p:nvPr>
            <p:custDataLst>
              <p:tags r:id="rId10"/>
            </p:custDataLst>
          </p:nvPr>
        </p:nvSpPr>
        <p:spPr>
          <a:xfrm>
            <a:off x="5872356" y="2241766"/>
            <a:ext cx="2541180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A_文本框 11"/>
          <p:cNvSpPr txBox="1"/>
          <p:nvPr>
            <p:custDataLst>
              <p:tags r:id="rId11"/>
            </p:custDataLst>
          </p:nvPr>
        </p:nvSpPr>
        <p:spPr>
          <a:xfrm>
            <a:off x="5915710" y="3120414"/>
            <a:ext cx="791323" cy="4847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2700" b="1" kern="0">
                <a:solidFill>
                  <a:schemeClr val="tx1">
                    <a:lumMod val="75000"/>
                    <a:lumOff val="2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rPr>
              <a:t>95%</a:t>
            </a:r>
            <a:endParaRPr lang="en-US" sz="2700" b="1" kern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PA_矩形 27"/>
          <p:cNvSpPr/>
          <p:nvPr>
            <p:custDataLst>
              <p:tags r:id="rId12"/>
            </p:custDataLst>
          </p:nvPr>
        </p:nvSpPr>
        <p:spPr>
          <a:xfrm>
            <a:off x="5915710" y="3625672"/>
            <a:ext cx="2541180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5122" name="PA_图片 2" descr="https://timgsa.baidu.com/timg?image&amp;quality=80&amp;size=b9999_10000&amp;sec=1516469044163&amp;di=10a58b4d7e9978ab286dde0882446468&amp;imgtype=0&amp;src=http%3A%2F%2Fqnm.hunliji.com%2Fo_1aoqdqm2r1qvc1me21f3sisp1etmr.jpg"/>
          <p:cNvPicPr>
            <a:picLocks noChangeAspect="1" noChangeArrowheads="1"/>
          </p:cNvPicPr>
          <p:nvPr>
            <p:custDataLst>
              <p:tags r:id="rId13"/>
            </p:custDataLst>
          </p:nvPr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56" r="31591"/>
          <a:stretch>
            <a:fillRect/>
          </a:stretch>
        </p:blipFill>
        <p:spPr bwMode="auto">
          <a:xfrm>
            <a:off x="3938399" y="1851670"/>
            <a:ext cx="1238401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Graphic spid="8" grpId="0">
        <p:bldAsOne/>
      </p:bldGraphic>
      <p:bldP spid="9" grpId="0"/>
      <p:bldP spid="10" grpId="0"/>
      <p:bldP spid="11" grpId="0"/>
      <p:bldP spid="12" grpId="0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A_图片 4" descr="http://img.daimg.com/uploads/allimg/171026/3-1G0261R040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b="6072"/>
          <a:stretch>
            <a:fillRect/>
          </a:stretch>
        </p:blipFill>
        <p:spPr bwMode="auto">
          <a:xfrm>
            <a:off x="6002079" y="2342474"/>
            <a:ext cx="2345436" cy="1653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A_图片 2" descr="http://img.daimg.com/uploads/allimg/171228/3-1G22Q62G9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12" b="7033"/>
          <a:stretch>
            <a:fillRect/>
          </a:stretch>
        </p:blipFill>
        <p:spPr bwMode="auto">
          <a:xfrm>
            <a:off x="1836773" y="1200149"/>
            <a:ext cx="2345437" cy="159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5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6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7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PA_直接连接符 2"/>
          <p:cNvCxnSpPr/>
          <p:nvPr>
            <p:custDataLst>
              <p:tags r:id="rId8"/>
            </p:custDataLst>
          </p:nvPr>
        </p:nvCxnSpPr>
        <p:spPr>
          <a:xfrm>
            <a:off x="1132368" y="2571750"/>
            <a:ext cx="8011633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A_文本框 9"/>
          <p:cNvSpPr txBox="1"/>
          <p:nvPr>
            <p:custDataLst>
              <p:tags r:id="rId9"/>
            </p:custDataLst>
          </p:nvPr>
        </p:nvSpPr>
        <p:spPr>
          <a:xfrm>
            <a:off x="1837896" y="1200150"/>
            <a:ext cx="337272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altLang="zh-CN" sz="7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2008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10"/>
            </p:custDataLst>
          </p:nvPr>
        </p:nvSpPr>
        <p:spPr>
          <a:xfrm>
            <a:off x="1836775" y="2614233"/>
            <a:ext cx="571310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We started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A_矩形 11"/>
          <p:cNvSpPr/>
          <p:nvPr>
            <p:custDataLst>
              <p:tags r:id="rId11"/>
            </p:custDataLst>
          </p:nvPr>
        </p:nvSpPr>
        <p:spPr>
          <a:xfrm>
            <a:off x="2140738" y="3010331"/>
            <a:ext cx="2379604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PA_文本框 12"/>
          <p:cNvSpPr txBox="1"/>
          <p:nvPr>
            <p:custDataLst>
              <p:tags r:id="rId12"/>
            </p:custDataLst>
          </p:nvPr>
        </p:nvSpPr>
        <p:spPr>
          <a:xfrm>
            <a:off x="6002079" y="2342474"/>
            <a:ext cx="337272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altLang="zh-CN" sz="7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2018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PA_文本框 13"/>
          <p:cNvSpPr txBox="1"/>
          <p:nvPr>
            <p:custDataLst>
              <p:tags r:id="rId13"/>
            </p:custDataLst>
          </p:nvPr>
        </p:nvSpPr>
        <p:spPr>
          <a:xfrm>
            <a:off x="6002079" y="3834938"/>
            <a:ext cx="840615" cy="176972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Business Product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5" name="PA_矩形 16"/>
          <p:cNvSpPr/>
          <p:nvPr>
            <p:custDataLst>
              <p:tags r:id="rId14"/>
            </p:custDataLst>
          </p:nvPr>
        </p:nvSpPr>
        <p:spPr>
          <a:xfrm>
            <a:off x="6132141" y="4098235"/>
            <a:ext cx="2379604" cy="54630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10" grpId="0" animBg="1"/>
      <p:bldP spid="11" grpId="0" animBg="1"/>
      <p:bldP spid="12" grpId="0"/>
      <p:bldP spid="13" grpId="0" animBg="1"/>
      <p:bldP spid="14" grpId="0" animBg="1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PA_组合 2"/>
          <p:cNvGrpSpPr/>
          <p:nvPr>
            <p:custDataLst>
              <p:tags r:id="rId1"/>
            </p:custDataLst>
          </p:nvPr>
        </p:nvGrpSpPr>
        <p:grpSpPr>
          <a:xfrm>
            <a:off x="0" y="2573946"/>
            <a:ext cx="9144000" cy="1289394"/>
            <a:chOff x="0" y="2573946"/>
            <a:chExt cx="9144000" cy="1289394"/>
          </a:xfrm>
        </p:grpSpPr>
        <p:pic>
          <p:nvPicPr>
            <p:cNvPr id="2052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08"/>
            <a:stretch>
              <a:fillRect/>
            </a:stretch>
          </p:blipFill>
          <p:spPr bwMode="auto">
            <a:xfrm>
              <a:off x="0" y="2574036"/>
              <a:ext cx="5364088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3" t="35654" b="29007"/>
            <a:stretch>
              <a:fillRect/>
            </a:stretch>
          </p:blipFill>
          <p:spPr bwMode="auto">
            <a:xfrm>
              <a:off x="5364088" y="2573946"/>
              <a:ext cx="3779912" cy="1289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PA_组合 1"/>
          <p:cNvGrpSpPr/>
          <p:nvPr>
            <p:custDataLst>
              <p:tags r:id="rId3"/>
            </p:custDataLst>
          </p:nvPr>
        </p:nvGrpSpPr>
        <p:grpSpPr>
          <a:xfrm>
            <a:off x="0" y="1287066"/>
            <a:ext cx="9141714" cy="1289304"/>
            <a:chOff x="0" y="1287066"/>
            <a:chExt cx="9141714" cy="1289304"/>
          </a:xfrm>
        </p:grpSpPr>
        <p:pic>
          <p:nvPicPr>
            <p:cNvPr id="2050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3" b="44731"/>
            <a:stretch>
              <a:fillRect/>
            </a:stretch>
          </p:blipFill>
          <p:spPr bwMode="auto">
            <a:xfrm>
              <a:off x="0" y="1287066"/>
              <a:ext cx="5134794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1" t="55269" b="7438"/>
            <a:stretch>
              <a:fillRect/>
            </a:stretch>
          </p:blipFill>
          <p:spPr bwMode="auto">
            <a:xfrm flipH="1">
              <a:off x="5125838" y="1289170"/>
              <a:ext cx="4015876" cy="1287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PA_文本框 29"/>
          <p:cNvSpPr txBox="1"/>
          <p:nvPr>
            <p:custDataLst>
              <p:tags r:id="rId5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6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7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矩形 6"/>
          <p:cNvSpPr/>
          <p:nvPr>
            <p:custDataLst>
              <p:tags r:id="rId8"/>
            </p:custDataLst>
          </p:nvPr>
        </p:nvSpPr>
        <p:spPr>
          <a:xfrm>
            <a:off x="6400800" y="1287018"/>
            <a:ext cx="2743200" cy="1289304"/>
          </a:xfrm>
          <a:prstGeom prst="rect">
            <a:avLst/>
          </a:prstGeom>
          <a:solidFill>
            <a:srgbClr val="C000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7"/>
          <p:cNvSpPr/>
          <p:nvPr>
            <p:custDataLst>
              <p:tags r:id="rId9"/>
            </p:custDataLst>
          </p:nvPr>
        </p:nvSpPr>
        <p:spPr>
          <a:xfrm>
            <a:off x="0" y="2574036"/>
            <a:ext cx="2743200" cy="1289304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PA_矩形 29"/>
          <p:cNvSpPr/>
          <p:nvPr>
            <p:custDataLst>
              <p:tags r:id="rId10"/>
            </p:custDataLst>
          </p:nvPr>
        </p:nvSpPr>
        <p:spPr>
          <a:xfrm>
            <a:off x="399232" y="2878210"/>
            <a:ext cx="2144607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A_矩形 30"/>
          <p:cNvSpPr/>
          <p:nvPr>
            <p:custDataLst>
              <p:tags r:id="rId11"/>
            </p:custDataLst>
          </p:nvPr>
        </p:nvSpPr>
        <p:spPr>
          <a:xfrm>
            <a:off x="6633055" y="1591479"/>
            <a:ext cx="2125515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9" grpId="0" animBg="1"/>
      <p:bldP spid="10" grpId="0" animBg="1"/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2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Three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3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4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5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6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A_图片 2" descr="http://img.daimg.com/uploads/allimg/171026/3-1G026163616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4" b="39590"/>
          <a:stretch>
            <a:fillRect/>
          </a:stretch>
        </p:blipFill>
        <p:spPr bwMode="auto">
          <a:xfrm>
            <a:off x="-2" y="1416011"/>
            <a:ext cx="9144001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3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4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5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19"/>
          <p:cNvSpPr/>
          <p:nvPr>
            <p:custDataLst>
              <p:tags r:id="rId6"/>
            </p:custDataLst>
          </p:nvPr>
        </p:nvSpPr>
        <p:spPr>
          <a:xfrm>
            <a:off x="-1" y="1416012"/>
            <a:ext cx="2743200" cy="257175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PA_矩形 20"/>
          <p:cNvSpPr/>
          <p:nvPr>
            <p:custDataLst>
              <p:tags r:id="rId7"/>
            </p:custDataLst>
          </p:nvPr>
        </p:nvSpPr>
        <p:spPr>
          <a:xfrm>
            <a:off x="744279" y="2433415"/>
            <a:ext cx="1767663" cy="82330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7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7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8"/>
            </p:custDataLst>
          </p:nvPr>
        </p:nvSpPr>
        <p:spPr>
          <a:xfrm>
            <a:off x="390747" y="1869138"/>
            <a:ext cx="1523494" cy="346249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zh-CN" altLang="en-US" sz="1800" kern="0" dirty="0" smtClean="0">
                <a:solidFill>
                  <a:schemeClr val="bg1"/>
                </a:solidFill>
                <a:latin typeface="Abel" panose="02000506030000020004" pitchFamily="2" charset="0"/>
              </a:rPr>
              <a:t>输入文本内容</a:t>
            </a:r>
            <a:endParaRPr lang="en-US" sz="1800" kern="0" dirty="0">
              <a:solidFill>
                <a:schemeClr val="bg1"/>
              </a:solidFill>
              <a:latin typeface="Abel" panose="02000506030000020004" pitchFamily="2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9"/>
            </p:custDataLst>
          </p:nvPr>
        </p:nvSpPr>
        <p:spPr>
          <a:xfrm>
            <a:off x="800101" y="3430002"/>
            <a:ext cx="540875" cy="17877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powerpoint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A_文本框 11"/>
          <p:cNvSpPr txBox="1"/>
          <p:nvPr>
            <p:custDataLst>
              <p:tags r:id="rId10"/>
            </p:custDataLst>
          </p:nvPr>
        </p:nvSpPr>
        <p:spPr>
          <a:xfrm>
            <a:off x="1429442" y="3430002"/>
            <a:ext cx="503761" cy="178772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essentials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/>
      <p:bldP spid="10" grpId="0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A_图片 2" descr="http://img.daimg.com/uploads/allimg/171026/3-1G0261I117.jp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7" b="8764"/>
          <a:stretch>
            <a:fillRect/>
          </a:stretch>
        </p:blipFill>
        <p:spPr bwMode="auto">
          <a:xfrm>
            <a:off x="3198018" y="1200151"/>
            <a:ext cx="5945981" cy="342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A_文本框 29"/>
          <p:cNvSpPr txBox="1"/>
          <p:nvPr>
            <p:custDataLst>
              <p:tags r:id="rId3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4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5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55"/>
          <p:cNvSpPr/>
          <p:nvPr>
            <p:custDataLst>
              <p:tags r:id="rId6"/>
            </p:custDataLst>
          </p:nvPr>
        </p:nvSpPr>
        <p:spPr>
          <a:xfrm>
            <a:off x="727291" y="1200151"/>
            <a:ext cx="1776677" cy="205440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Template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  <a:endParaRPr lang="en-US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PA_文本框 8"/>
          <p:cNvSpPr txBox="1"/>
          <p:nvPr>
            <p:custDataLst>
              <p:tags r:id="rId7"/>
            </p:custDataLst>
          </p:nvPr>
        </p:nvSpPr>
        <p:spPr>
          <a:xfrm>
            <a:off x="806356" y="3500770"/>
            <a:ext cx="393610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CLEAN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PA_文本框 9"/>
          <p:cNvSpPr txBox="1"/>
          <p:nvPr>
            <p:custDataLst>
              <p:tags r:id="rId8"/>
            </p:custDataLst>
          </p:nvPr>
        </p:nvSpPr>
        <p:spPr>
          <a:xfrm>
            <a:off x="1228276" y="3500770"/>
            <a:ext cx="711039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PROFESSIONAL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1" name="PA_文本框 10"/>
          <p:cNvSpPr txBox="1"/>
          <p:nvPr>
            <p:custDataLst>
              <p:tags r:id="rId9"/>
            </p:custDataLst>
          </p:nvPr>
        </p:nvSpPr>
        <p:spPr>
          <a:xfrm>
            <a:off x="1967625" y="3500769"/>
            <a:ext cx="726971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MULTIPURPOSE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A_文本框 11"/>
          <p:cNvSpPr txBox="1"/>
          <p:nvPr>
            <p:custDataLst>
              <p:tags r:id="rId10"/>
            </p:custDataLst>
          </p:nvPr>
        </p:nvSpPr>
        <p:spPr>
          <a:xfrm>
            <a:off x="2722906" y="3500769"/>
            <a:ext cx="300451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ART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3" name="PA_文本框 12"/>
          <p:cNvSpPr txBox="1"/>
          <p:nvPr>
            <p:custDataLst>
              <p:tags r:id="rId11"/>
            </p:custDataLst>
          </p:nvPr>
        </p:nvSpPr>
        <p:spPr>
          <a:xfrm>
            <a:off x="806356" y="3779874"/>
            <a:ext cx="883835" cy="178772"/>
          </a:xfrm>
          <a:prstGeom prst="roundRect">
            <a:avLst/>
          </a:prstGeom>
          <a:solidFill>
            <a:schemeClr val="tx1">
              <a:alpha val="33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MARKETING PROMO</a:t>
            </a:r>
            <a:endParaRPr lang="en-US" sz="600" kern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4" name="PA_文本框 13"/>
          <p:cNvSpPr txBox="1"/>
          <p:nvPr>
            <p:custDataLst>
              <p:tags r:id="rId12"/>
            </p:custDataLst>
          </p:nvPr>
        </p:nvSpPr>
        <p:spPr>
          <a:xfrm>
            <a:off x="1724763" y="3779874"/>
            <a:ext cx="537164" cy="178772"/>
          </a:xfrm>
          <a:prstGeom prst="roundRect">
            <a:avLst/>
          </a:prstGeom>
          <a:solidFill>
            <a:srgbClr val="C00000">
              <a:alpha val="33000"/>
            </a:srgbClr>
          </a:solidFill>
        </p:spPr>
        <p:txBody>
          <a:bodyPr wrap="none" lIns="68580" tIns="34290" rIns="68580" bIns="34290" rtlCol="0">
            <a:spAutoFit/>
          </a:bodyPr>
          <a:lstStyle/>
          <a:p>
            <a:pPr>
              <a:defRPr/>
            </a:pPr>
            <a:r>
              <a:rPr lang="en-US" sz="6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STRATEGY</a:t>
            </a:r>
            <a:endParaRPr lang="en-US" sz="6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2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3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4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PA_矩形 5"/>
          <p:cNvSpPr/>
          <p:nvPr>
            <p:custDataLst>
              <p:tags r:id="rId5"/>
            </p:custDataLst>
          </p:nvPr>
        </p:nvSpPr>
        <p:spPr>
          <a:xfrm>
            <a:off x="0" y="3129960"/>
            <a:ext cx="9144000" cy="2013541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pic>
        <p:nvPicPr>
          <p:cNvPr id="8" name="PA_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922" y="1787376"/>
            <a:ext cx="2757722" cy="2299516"/>
          </a:xfrm>
          <a:prstGeom prst="rect">
            <a:avLst/>
          </a:prstGeom>
        </p:spPr>
      </p:pic>
      <p:sp>
        <p:nvSpPr>
          <p:cNvPr id="9" name="PA_矩形 11"/>
          <p:cNvSpPr/>
          <p:nvPr>
            <p:custDataLst>
              <p:tags r:id="rId8"/>
            </p:custDataLst>
          </p:nvPr>
        </p:nvSpPr>
        <p:spPr>
          <a:xfrm>
            <a:off x="5338354" y="1636879"/>
            <a:ext cx="3005546" cy="96180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aphicFrame>
        <p:nvGraphicFramePr>
          <p:cNvPr id="10" name="PA_Chart 41"/>
          <p:cNvGraphicFramePr/>
          <p:nvPr>
            <p:custDataLst>
              <p:tags r:id="rId9"/>
            </p:custDataLst>
          </p:nvPr>
        </p:nvGraphicFramePr>
        <p:xfrm>
          <a:off x="5338354" y="3317358"/>
          <a:ext cx="3005546" cy="1311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pic>
        <p:nvPicPr>
          <p:cNvPr id="11" name="PA_图片 4" descr="http://img.daimg.com/uploads/allimg/171026/3-1G0261R040.jpg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7" t="3303" b="22948"/>
          <a:stretch>
            <a:fillRect/>
          </a:stretch>
        </p:blipFill>
        <p:spPr bwMode="auto">
          <a:xfrm>
            <a:off x="1191768" y="1915199"/>
            <a:ext cx="2562030" cy="1418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9" grpId="0"/>
      <p:bldGraphic spid="10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PA_组合 2"/>
          <p:cNvGrpSpPr/>
          <p:nvPr>
            <p:custDataLst>
              <p:tags r:id="rId1"/>
            </p:custDataLst>
          </p:nvPr>
        </p:nvGrpSpPr>
        <p:grpSpPr>
          <a:xfrm>
            <a:off x="0" y="2573946"/>
            <a:ext cx="9144000" cy="1289394"/>
            <a:chOff x="0" y="2573946"/>
            <a:chExt cx="9144000" cy="1289394"/>
          </a:xfrm>
        </p:grpSpPr>
        <p:pic>
          <p:nvPicPr>
            <p:cNvPr id="2052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08"/>
            <a:stretch>
              <a:fillRect/>
            </a:stretch>
          </p:blipFill>
          <p:spPr bwMode="auto">
            <a:xfrm>
              <a:off x="0" y="2574036"/>
              <a:ext cx="5364088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4" descr="http://img.daimg.com/uploads/allimg/161001/3-161001154A9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533" t="35654" b="29007"/>
            <a:stretch>
              <a:fillRect/>
            </a:stretch>
          </p:blipFill>
          <p:spPr bwMode="auto">
            <a:xfrm>
              <a:off x="5364088" y="2573946"/>
              <a:ext cx="3779912" cy="12893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PA_组合 1"/>
          <p:cNvGrpSpPr/>
          <p:nvPr>
            <p:custDataLst>
              <p:tags r:id="rId3"/>
            </p:custDataLst>
          </p:nvPr>
        </p:nvGrpSpPr>
        <p:grpSpPr>
          <a:xfrm>
            <a:off x="0" y="1287066"/>
            <a:ext cx="9141714" cy="1289304"/>
            <a:chOff x="0" y="1287066"/>
            <a:chExt cx="9141714" cy="1289304"/>
          </a:xfrm>
        </p:grpSpPr>
        <p:pic>
          <p:nvPicPr>
            <p:cNvPr id="2050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3" b="44731"/>
            <a:stretch>
              <a:fillRect/>
            </a:stretch>
          </p:blipFill>
          <p:spPr bwMode="auto">
            <a:xfrm>
              <a:off x="0" y="1287066"/>
              <a:ext cx="5134794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1" t="55269" b="7438"/>
            <a:stretch>
              <a:fillRect/>
            </a:stretch>
          </p:blipFill>
          <p:spPr bwMode="auto">
            <a:xfrm flipH="1">
              <a:off x="5125838" y="1289170"/>
              <a:ext cx="4015876" cy="1287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PA_文本框 29"/>
          <p:cNvSpPr txBox="1"/>
          <p:nvPr>
            <p:custDataLst>
              <p:tags r:id="rId5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6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7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PA_矩形 6"/>
          <p:cNvSpPr/>
          <p:nvPr>
            <p:custDataLst>
              <p:tags r:id="rId8"/>
            </p:custDataLst>
          </p:nvPr>
        </p:nvSpPr>
        <p:spPr>
          <a:xfrm>
            <a:off x="0" y="1287018"/>
            <a:ext cx="2555776" cy="1289304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7"/>
          <p:cNvSpPr/>
          <p:nvPr>
            <p:custDataLst>
              <p:tags r:id="rId9"/>
            </p:custDataLst>
          </p:nvPr>
        </p:nvSpPr>
        <p:spPr>
          <a:xfrm>
            <a:off x="5364088" y="2574036"/>
            <a:ext cx="3795172" cy="1289304"/>
          </a:xfrm>
          <a:prstGeom prst="rect">
            <a:avLst/>
          </a:prstGeom>
          <a:solidFill>
            <a:schemeClr val="tx1">
              <a:lumMod val="95000"/>
              <a:lumOff val="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1" name="PA_矩形 29"/>
          <p:cNvSpPr/>
          <p:nvPr>
            <p:custDataLst>
              <p:tags r:id="rId10"/>
            </p:custDataLst>
          </p:nvPr>
        </p:nvSpPr>
        <p:spPr>
          <a:xfrm>
            <a:off x="5652120" y="2878210"/>
            <a:ext cx="2144607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2" name="PA_矩形 30"/>
          <p:cNvSpPr/>
          <p:nvPr>
            <p:custDataLst>
              <p:tags r:id="rId11"/>
            </p:custDataLst>
          </p:nvPr>
        </p:nvSpPr>
        <p:spPr>
          <a:xfrm>
            <a:off x="44831" y="1591479"/>
            <a:ext cx="2125515" cy="70019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9" grpId="0" animBg="1"/>
      <p:bldP spid="10" grpId="0" animBg="1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PA_组合 22"/>
          <p:cNvGrpSpPr/>
          <p:nvPr>
            <p:custDataLst>
              <p:tags r:id="rId1"/>
            </p:custDataLst>
          </p:nvPr>
        </p:nvGrpSpPr>
        <p:grpSpPr>
          <a:xfrm>
            <a:off x="-7272" y="1995686"/>
            <a:ext cx="9141714" cy="1371600"/>
            <a:chOff x="0" y="1287066"/>
            <a:chExt cx="9141714" cy="1289304"/>
          </a:xfrm>
        </p:grpSpPr>
        <p:pic>
          <p:nvPicPr>
            <p:cNvPr id="24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623" b="44731"/>
            <a:stretch>
              <a:fillRect/>
            </a:stretch>
          </p:blipFill>
          <p:spPr bwMode="auto">
            <a:xfrm>
              <a:off x="0" y="1287066"/>
              <a:ext cx="5134794" cy="1289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" descr="http://img.daimg.com/uploads/allimg/171026/3-1G0261P513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91" t="55269" b="7438"/>
            <a:stretch>
              <a:fillRect/>
            </a:stretch>
          </p:blipFill>
          <p:spPr bwMode="auto">
            <a:xfrm flipH="1">
              <a:off x="5125838" y="1289170"/>
              <a:ext cx="4015876" cy="12871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" name="PA_文本框 29"/>
          <p:cNvSpPr txBox="1"/>
          <p:nvPr>
            <p:custDataLst>
              <p:tags r:id="rId3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4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5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PA_矩形 11"/>
          <p:cNvSpPr/>
          <p:nvPr>
            <p:custDataLst>
              <p:tags r:id="rId6"/>
            </p:custDataLst>
          </p:nvPr>
        </p:nvSpPr>
        <p:spPr>
          <a:xfrm>
            <a:off x="5688" y="1995686"/>
            <a:ext cx="1711842" cy="1371600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9" name="PA_矩形 14"/>
          <p:cNvSpPr/>
          <p:nvPr>
            <p:custDataLst>
              <p:tags r:id="rId7"/>
            </p:custDataLst>
          </p:nvPr>
        </p:nvSpPr>
        <p:spPr>
          <a:xfrm>
            <a:off x="73124" y="2289071"/>
            <a:ext cx="1576971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000" b="1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6" name="PA_矩形 11"/>
          <p:cNvSpPr/>
          <p:nvPr>
            <p:custDataLst>
              <p:tags r:id="rId8"/>
            </p:custDataLst>
          </p:nvPr>
        </p:nvSpPr>
        <p:spPr>
          <a:xfrm>
            <a:off x="5436096" y="1995686"/>
            <a:ext cx="3698346" cy="1383141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>
              <a:defRPr/>
            </a:pPr>
            <a:endParaRPr lang="en-US" kern="0">
              <a:solidFill>
                <a:sysClr val="windowText" lastClr="000000"/>
              </a:solidFill>
            </a:endParaRPr>
          </a:p>
        </p:txBody>
      </p:sp>
      <p:sp>
        <p:nvSpPr>
          <p:cNvPr id="10" name="PA_矩形 16"/>
          <p:cNvSpPr/>
          <p:nvPr>
            <p:custDataLst>
              <p:tags r:id="rId9"/>
            </p:custDataLst>
          </p:nvPr>
        </p:nvSpPr>
        <p:spPr>
          <a:xfrm>
            <a:off x="5436096" y="2058238"/>
            <a:ext cx="3600400" cy="126957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en-US" sz="10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This One Of Essential Template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1000" b="1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Featured Solutions</a:t>
            </a:r>
            <a:endParaRPr lang="en-US" sz="1000" b="1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zh-CN" altLang="en-US" sz="1000" kern="0" dirty="0" smtClean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输入文本内容</a:t>
            </a:r>
            <a:endParaRPr lang="en-US" sz="10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>
              <a:defRPr/>
            </a:pPr>
            <a:r>
              <a:rPr lang="en-US" sz="700" kern="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Efficiently pontificate B2B imperatives for principle-centered schemas. Collaboratively engineer next-generation ideas for process-centric web-readiness. Globally empower multimedia based convergence rather than standards compliant partnerships. </a:t>
            </a:r>
            <a:endParaRPr lang="en-US" sz="700" kern="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8" grpId="0" animBg="1"/>
      <p:bldP spid="9" grpId="0"/>
      <p:bldP spid="26" grpId="0" animBg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A_文本框 5"/>
          <p:cNvSpPr txBox="1"/>
          <p:nvPr>
            <p:custDataLst>
              <p:tags r:id="rId2"/>
            </p:custDataLst>
          </p:nvPr>
        </p:nvSpPr>
        <p:spPr>
          <a:xfrm>
            <a:off x="3733895" y="1285150"/>
            <a:ext cx="207875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cs typeface="+mn-ea"/>
                <a:sym typeface="+mn-lt"/>
              </a:rPr>
              <a:t>Part </a:t>
            </a:r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Four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PA_文本框 6"/>
          <p:cNvSpPr txBox="1"/>
          <p:nvPr>
            <p:custDataLst>
              <p:tags r:id="rId3"/>
            </p:custDataLst>
          </p:nvPr>
        </p:nvSpPr>
        <p:spPr>
          <a:xfrm>
            <a:off x="3636108" y="1915242"/>
            <a:ext cx="2274328" cy="3924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Curabitur vitae magna eleifend at viverraligula.</a:t>
            </a:r>
            <a:endParaRPr lang="zh-CN" altLang="en-US" sz="105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2" name="PA_组合 11"/>
          <p:cNvGrpSpPr/>
          <p:nvPr>
            <p:custDataLst>
              <p:tags r:id="rId4"/>
            </p:custDataLst>
          </p:nvPr>
        </p:nvGrpSpPr>
        <p:grpSpPr>
          <a:xfrm>
            <a:off x="1691680" y="1065207"/>
            <a:ext cx="1440160" cy="1440160"/>
            <a:chOff x="2555776" y="1203598"/>
            <a:chExt cx="714375" cy="714375"/>
          </a:xfrm>
        </p:grpSpPr>
        <p:sp>
          <p:nvSpPr>
            <p:cNvPr id="7" name="椭圆 6"/>
            <p:cNvSpPr/>
            <p:nvPr/>
          </p:nvSpPr>
          <p:spPr>
            <a:xfrm>
              <a:off x="2555776" y="1203598"/>
              <a:ext cx="714375" cy="714375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4"/>
            <p:cNvSpPr txBox="1"/>
            <p:nvPr/>
          </p:nvSpPr>
          <p:spPr>
            <a:xfrm>
              <a:off x="2704474" y="1337507"/>
              <a:ext cx="416978" cy="446557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pPr algn="ctr"/>
              <a:r>
                <a:rPr lang="en-US" altLang="zh-CN" sz="5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5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076196" y="1747935"/>
              <a:ext cx="143933" cy="143933"/>
            </a:xfrm>
            <a:prstGeom prst="ellipse">
              <a:avLst/>
            </a:prstGeom>
            <a:solidFill>
              <a:srgbClr val="FF0000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13" name="PA_直接连接符 12"/>
          <p:cNvCxnSpPr>
            <a:stCxn id="7" idx="6"/>
          </p:cNvCxnSpPr>
          <p:nvPr>
            <p:custDataLst>
              <p:tags r:id="rId5"/>
            </p:custDataLst>
          </p:nvPr>
        </p:nvCxnSpPr>
        <p:spPr>
          <a:xfrm>
            <a:off x="3131840" y="1785287"/>
            <a:ext cx="5048629" cy="11153"/>
          </a:xfrm>
          <a:prstGeom prst="line">
            <a:avLst/>
          </a:prstGeom>
          <a:noFill/>
          <a:ln w="12700">
            <a:solidFill>
              <a:srgbClr val="FF0000">
                <a:alpha val="33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PA_椭圆 15"/>
          <p:cNvSpPr/>
          <p:nvPr>
            <p:custDataLst>
              <p:tags r:id="rId6"/>
            </p:custDataLst>
          </p:nvPr>
        </p:nvSpPr>
        <p:spPr>
          <a:xfrm>
            <a:off x="8180469" y="1720162"/>
            <a:ext cx="141402" cy="141402"/>
          </a:xfrm>
          <a:prstGeom prst="ellipse">
            <a:avLst/>
          </a:prstGeom>
          <a:solidFill>
            <a:srgbClr val="FF0000">
              <a:alpha val="33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PA_组合 26"/>
          <p:cNvGrpSpPr/>
          <p:nvPr>
            <p:custDataLst>
              <p:tags r:id="rId4"/>
            </p:custDataLst>
          </p:nvPr>
        </p:nvGrpSpPr>
        <p:grpSpPr>
          <a:xfrm>
            <a:off x="4925852" y="1466693"/>
            <a:ext cx="2729011" cy="2729162"/>
            <a:chOff x="7115266" y="1299207"/>
            <a:chExt cx="3142800" cy="3142800"/>
          </a:xfrm>
        </p:grpSpPr>
        <p:sp>
          <p:nvSpPr>
            <p:cNvPr id="28" name="Oval 18"/>
            <p:cNvSpPr/>
            <p:nvPr/>
          </p:nvSpPr>
          <p:spPr>
            <a:xfrm>
              <a:off x="7115266" y="1299207"/>
              <a:ext cx="3142800" cy="3142800"/>
            </a:xfrm>
            <a:prstGeom prst="ellipse">
              <a:avLst/>
            </a:prstGeom>
            <a:solidFill>
              <a:schemeClr val="tx1">
                <a:alpha val="50000"/>
              </a:scheme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852834" y="3037533"/>
              <a:ext cx="1660925" cy="7655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600" dirty="0" err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directly.Please</a:t>
              </a: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8063469" y="2039519"/>
              <a:ext cx="1270089" cy="91441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3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86%</a:t>
              </a:r>
              <a:endParaRPr lang="en-US" sz="4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994003" y="2826600"/>
              <a:ext cx="1329163" cy="21265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PA_组合 31"/>
          <p:cNvGrpSpPr/>
          <p:nvPr>
            <p:custDataLst>
              <p:tags r:id="rId5"/>
            </p:custDataLst>
          </p:nvPr>
        </p:nvGrpSpPr>
        <p:grpSpPr>
          <a:xfrm>
            <a:off x="1391511" y="1416394"/>
            <a:ext cx="2176905" cy="2177024"/>
            <a:chOff x="909267" y="1241284"/>
            <a:chExt cx="2506980" cy="2506980"/>
          </a:xfrm>
        </p:grpSpPr>
        <p:sp>
          <p:nvSpPr>
            <p:cNvPr id="33" name="Oval 16"/>
            <p:cNvSpPr/>
            <p:nvPr/>
          </p:nvSpPr>
          <p:spPr>
            <a:xfrm>
              <a:off x="909267" y="1241284"/>
              <a:ext cx="2506980" cy="2506980"/>
            </a:xfrm>
            <a:prstGeom prst="ellipse">
              <a:avLst/>
            </a:prstGeom>
            <a:solidFill>
              <a:srgbClr val="C00000">
                <a:alpha val="33000"/>
              </a:srgb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93332" y="2719586"/>
              <a:ext cx="1334504" cy="5103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43224" y="1670330"/>
              <a:ext cx="1261557" cy="90737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43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76%</a:t>
              </a:r>
              <a:endParaRPr lang="en-US" sz="4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506525" y="2514843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PA_组合 36"/>
          <p:cNvGrpSpPr/>
          <p:nvPr>
            <p:custDataLst>
              <p:tags r:id="rId6"/>
            </p:custDataLst>
          </p:nvPr>
        </p:nvGrpSpPr>
        <p:grpSpPr>
          <a:xfrm>
            <a:off x="3140927" y="2618377"/>
            <a:ext cx="1766667" cy="1766764"/>
            <a:chOff x="2923938" y="2625442"/>
            <a:chExt cx="2034540" cy="2034540"/>
          </a:xfrm>
        </p:grpSpPr>
        <p:sp>
          <p:nvSpPr>
            <p:cNvPr id="38" name="Oval 14"/>
            <p:cNvSpPr/>
            <p:nvPr/>
          </p:nvSpPr>
          <p:spPr>
            <a:xfrm>
              <a:off x="2923938" y="2625442"/>
              <a:ext cx="2034540" cy="2034540"/>
            </a:xfrm>
            <a:prstGeom prst="ellipse">
              <a:avLst/>
            </a:prstGeom>
            <a:solidFill>
              <a:srgbClr val="C00000">
                <a:alpha val="50000"/>
              </a:srgb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3330550" y="3682938"/>
              <a:ext cx="1252095" cy="5103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31689" y="2940342"/>
              <a:ext cx="841475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53%</a:t>
              </a:r>
              <a:endPara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286979" y="3501194"/>
              <a:ext cx="1323257" cy="2117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PA_组合 41"/>
          <p:cNvGrpSpPr/>
          <p:nvPr>
            <p:custDataLst>
              <p:tags r:id="rId7"/>
            </p:custDataLst>
          </p:nvPr>
        </p:nvGrpSpPr>
        <p:grpSpPr>
          <a:xfrm>
            <a:off x="3852213" y="1338481"/>
            <a:ext cx="1444551" cy="1444630"/>
            <a:chOff x="3743074" y="1151562"/>
            <a:chExt cx="1663582" cy="1663582"/>
          </a:xfrm>
        </p:grpSpPr>
        <p:sp>
          <p:nvSpPr>
            <p:cNvPr id="43" name="Oval 17"/>
            <p:cNvSpPr/>
            <p:nvPr/>
          </p:nvSpPr>
          <p:spPr>
            <a:xfrm>
              <a:off x="3743074" y="1151562"/>
              <a:ext cx="1663582" cy="1663582"/>
            </a:xfrm>
            <a:prstGeom prst="ellipse">
              <a:avLst/>
            </a:prstGeom>
            <a:solidFill>
              <a:schemeClr val="tx1">
                <a:alpha val="33000"/>
              </a:schemeClr>
            </a:solid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11638" tIns="55819" rIns="111638" bIns="55819" rtlCol="0" anchor="ctr"/>
            <a:lstStyle/>
            <a:p>
              <a:pPr algn="ctr">
                <a:lnSpc>
                  <a:spcPct val="120000"/>
                </a:lnSpc>
              </a:pPr>
              <a:endParaRPr 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3957464" y="2007393"/>
              <a:ext cx="1262607" cy="51037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4164999" y="1314546"/>
              <a:ext cx="841474" cy="604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2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38%</a:t>
              </a:r>
              <a:endParaRPr lang="en-US" sz="2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122870" y="1847189"/>
              <a:ext cx="930413" cy="14885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7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点击请替换文字内容</a:t>
              </a:r>
              <a:endParaRPr lang="zh-CN" altLang="en-US" sz="7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PA_组合 41"/>
          <p:cNvGrpSpPr/>
          <p:nvPr>
            <p:custDataLst>
              <p:tags r:id="rId4"/>
            </p:custDataLst>
          </p:nvPr>
        </p:nvGrpSpPr>
        <p:grpSpPr>
          <a:xfrm>
            <a:off x="6086530" y="1743931"/>
            <a:ext cx="623386" cy="623421"/>
            <a:chOff x="8115591" y="1727927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50" name="Oval 12"/>
            <p:cNvSpPr/>
            <p:nvPr/>
          </p:nvSpPr>
          <p:spPr>
            <a:xfrm>
              <a:off x="8115591" y="1727927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1" name="Group 14"/>
            <p:cNvGrpSpPr/>
            <p:nvPr/>
          </p:nvGrpSpPr>
          <p:grpSpPr>
            <a:xfrm>
              <a:off x="8338661" y="1951357"/>
              <a:ext cx="383755" cy="384412"/>
              <a:chOff x="9145588" y="4435475"/>
              <a:chExt cx="464344" cy="465138"/>
            </a:xfrm>
            <a:grpFill/>
          </p:grpSpPr>
          <p:sp>
            <p:nvSpPr>
              <p:cNvPr id="52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0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1" name="PA_组合 43"/>
          <p:cNvGrpSpPr/>
          <p:nvPr>
            <p:custDataLst>
              <p:tags r:id="rId5"/>
            </p:custDataLst>
          </p:nvPr>
        </p:nvGrpSpPr>
        <p:grpSpPr>
          <a:xfrm>
            <a:off x="2434605" y="3019665"/>
            <a:ext cx="623386" cy="623421"/>
            <a:chOff x="3245823" y="3429000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62" name="Oval 11"/>
            <p:cNvSpPr/>
            <p:nvPr/>
          </p:nvSpPr>
          <p:spPr>
            <a:xfrm>
              <a:off x="3245823" y="3429000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3" name="Group 24"/>
            <p:cNvGrpSpPr/>
            <p:nvPr/>
          </p:nvGrpSpPr>
          <p:grpSpPr>
            <a:xfrm>
              <a:off x="3541739" y="3652429"/>
              <a:ext cx="263709" cy="384412"/>
              <a:chOff x="3582988" y="3510757"/>
              <a:chExt cx="319088" cy="465138"/>
            </a:xfrm>
            <a:grpFill/>
          </p:grpSpPr>
          <p:sp>
            <p:nvSpPr>
              <p:cNvPr id="64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6" name="PA_组合 42"/>
          <p:cNvGrpSpPr/>
          <p:nvPr>
            <p:custDataLst>
              <p:tags r:id="rId6"/>
            </p:custDataLst>
          </p:nvPr>
        </p:nvGrpSpPr>
        <p:grpSpPr>
          <a:xfrm>
            <a:off x="6086014" y="3019665"/>
            <a:ext cx="623386" cy="623421"/>
            <a:chOff x="8114903" y="3428999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67" name="Oval 13"/>
            <p:cNvSpPr/>
            <p:nvPr/>
          </p:nvSpPr>
          <p:spPr>
            <a:xfrm>
              <a:off x="8114903" y="3428999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8" name="Group 27"/>
            <p:cNvGrpSpPr/>
            <p:nvPr/>
          </p:nvGrpSpPr>
          <p:grpSpPr>
            <a:xfrm>
              <a:off x="8337871" y="3678854"/>
              <a:ext cx="384412" cy="323405"/>
              <a:chOff x="5368132" y="2625725"/>
              <a:chExt cx="465138" cy="391319"/>
            </a:xfrm>
            <a:grpFill/>
          </p:grpSpPr>
          <p:sp>
            <p:nvSpPr>
              <p:cNvPr id="69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0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grpFill/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 sz="11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2" name="PA_组合 3"/>
          <p:cNvGrpSpPr/>
          <p:nvPr>
            <p:custDataLst>
              <p:tags r:id="rId7"/>
            </p:custDataLst>
          </p:nvPr>
        </p:nvGrpSpPr>
        <p:grpSpPr>
          <a:xfrm>
            <a:off x="2434605" y="1743931"/>
            <a:ext cx="623386" cy="623421"/>
            <a:chOff x="3245823" y="1727927"/>
            <a:chExt cx="831273" cy="831273"/>
          </a:xfrm>
          <a:solidFill>
            <a:srgbClr val="C00000">
              <a:alpha val="33000"/>
            </a:srgbClr>
          </a:solidFill>
        </p:grpSpPr>
        <p:sp>
          <p:nvSpPr>
            <p:cNvPr id="73" name="Oval 10"/>
            <p:cNvSpPr/>
            <p:nvPr/>
          </p:nvSpPr>
          <p:spPr>
            <a:xfrm>
              <a:off x="3245823" y="1727927"/>
              <a:ext cx="831273" cy="831273"/>
            </a:xfrm>
            <a:prstGeom prst="ellipse">
              <a:avLst/>
            </a:prstGeom>
            <a:grpFill/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Group 31"/>
            <p:cNvGrpSpPr/>
            <p:nvPr/>
          </p:nvGrpSpPr>
          <p:grpSpPr>
            <a:xfrm>
              <a:off x="3469581" y="1949424"/>
              <a:ext cx="383755" cy="383755"/>
              <a:chOff x="4439444" y="1652588"/>
              <a:chExt cx="464344" cy="464344"/>
            </a:xfrm>
            <a:grpFill/>
          </p:grpSpPr>
          <p:sp>
            <p:nvSpPr>
              <p:cNvPr id="75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7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7" tIns="26787" rIns="26787" bIns="26787" anchor="ctr"/>
              <a:lstStyle/>
              <a:p>
                <a:pPr algn="ctr" defTabSz="170815" hangingPunct="0">
                  <a:lnSpc>
                    <a:spcPct val="12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8" name="PA_TextPlaceholder 7"/>
          <p:cNvSpPr txBox="1"/>
          <p:nvPr>
            <p:custDataLst>
              <p:tags r:id="rId8"/>
            </p:custDataLst>
          </p:nvPr>
        </p:nvSpPr>
        <p:spPr>
          <a:xfrm>
            <a:off x="1024478" y="1769193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PA_TextPlaceholder 2"/>
          <p:cNvSpPr txBox="1"/>
          <p:nvPr>
            <p:custDataLst>
              <p:tags r:id="rId9"/>
            </p:custDataLst>
          </p:nvPr>
        </p:nvSpPr>
        <p:spPr>
          <a:xfrm>
            <a:off x="731731" y="2000367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PA_TextPlaceholder 7"/>
          <p:cNvSpPr txBox="1"/>
          <p:nvPr>
            <p:custDataLst>
              <p:tags r:id="rId10"/>
            </p:custDataLst>
          </p:nvPr>
        </p:nvSpPr>
        <p:spPr>
          <a:xfrm>
            <a:off x="1046644" y="3040347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PA_TextPlaceholder 2"/>
          <p:cNvSpPr txBox="1"/>
          <p:nvPr>
            <p:custDataLst>
              <p:tags r:id="rId11"/>
            </p:custDataLst>
          </p:nvPr>
        </p:nvSpPr>
        <p:spPr>
          <a:xfrm>
            <a:off x="753897" y="3271521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PA_TextPlaceholder 7"/>
          <p:cNvSpPr txBox="1"/>
          <p:nvPr>
            <p:custDataLst>
              <p:tags r:id="rId12"/>
            </p:custDataLst>
          </p:nvPr>
        </p:nvSpPr>
        <p:spPr>
          <a:xfrm>
            <a:off x="6905857" y="1769193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PA_TextPlaceholder 2"/>
          <p:cNvSpPr txBox="1"/>
          <p:nvPr>
            <p:custDataLst>
              <p:tags r:id="rId13"/>
            </p:custDataLst>
          </p:nvPr>
        </p:nvSpPr>
        <p:spPr>
          <a:xfrm>
            <a:off x="6890319" y="2000367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PA_TextPlaceholder 7"/>
          <p:cNvSpPr txBox="1"/>
          <p:nvPr>
            <p:custDataLst>
              <p:tags r:id="rId14"/>
            </p:custDataLst>
          </p:nvPr>
        </p:nvSpPr>
        <p:spPr>
          <a:xfrm>
            <a:off x="6905857" y="3040347"/>
            <a:ext cx="1206662" cy="168764"/>
          </a:xfrm>
          <a:prstGeom prst="rect">
            <a:avLst/>
          </a:prstGeom>
        </p:spPr>
        <p:txBody>
          <a:bodyPr vert="horz" lIns="0" tIns="0" rIns="0" bIns="0" anchor="ctr">
            <a:spAutoFit/>
          </a:bodyPr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PA_TextPlaceholder 2"/>
          <p:cNvSpPr txBox="1"/>
          <p:nvPr>
            <p:custDataLst>
              <p:tags r:id="rId15"/>
            </p:custDataLst>
          </p:nvPr>
        </p:nvSpPr>
        <p:spPr>
          <a:xfrm>
            <a:off x="6890319" y="3271521"/>
            <a:ext cx="1494303" cy="332399"/>
          </a:xfrm>
          <a:prstGeom prst="rect">
            <a:avLst/>
          </a:prstGeom>
        </p:spPr>
        <p:txBody>
          <a:bodyPr vert="horz" lIns="0" tIns="0" rIns="0" bIns="0">
            <a:spAutoFit/>
          </a:bodyPr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7" name="PA_组合 86"/>
          <p:cNvGrpSpPr/>
          <p:nvPr>
            <p:custDataLst>
              <p:tags r:id="rId16"/>
            </p:custDataLst>
          </p:nvPr>
        </p:nvGrpSpPr>
        <p:grpSpPr>
          <a:xfrm>
            <a:off x="3988744" y="1563638"/>
            <a:ext cx="1152128" cy="2206324"/>
            <a:chOff x="3995936" y="1349632"/>
            <a:chExt cx="1296144" cy="2482114"/>
          </a:xfrm>
        </p:grpSpPr>
        <p:pic>
          <p:nvPicPr>
            <p:cNvPr id="47" name="图片 2"/>
            <p:cNvPicPr>
              <a:picLocks noChangeAspect="1"/>
            </p:cNvPicPr>
            <p:nvPr/>
          </p:nvPicPr>
          <p:blipFill rotWithShape="1">
            <a:blip r:embed="rId17" cstate="screen"/>
            <a:srcRect l="35016" r="16077"/>
            <a:stretch>
              <a:fillRect/>
            </a:stretch>
          </p:blipFill>
          <p:spPr>
            <a:xfrm>
              <a:off x="3995936" y="1349632"/>
              <a:ext cx="1296144" cy="2482114"/>
            </a:xfrm>
            <a:prstGeom prst="rect">
              <a:avLst/>
            </a:prstGeom>
          </p:spPr>
        </p:pic>
        <p:pic>
          <p:nvPicPr>
            <p:cNvPr id="86" name="Picture 2" descr="http://img.daimg.com/uploads/allimg/171026/3-1G0261I117.jpg"/>
            <p:cNvPicPr>
              <a:picLocks noChangeAspect="1" noChangeArrowheads="1"/>
            </p:cNvPicPr>
            <p:nvPr/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95" t="4777" r="61004" b="8764"/>
            <a:stretch>
              <a:fillRect/>
            </a:stretch>
          </p:blipFill>
          <p:spPr bwMode="auto">
            <a:xfrm>
              <a:off x="4114331" y="1743931"/>
              <a:ext cx="1059353" cy="1873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PA_形状 2012"/>
          <p:cNvSpPr/>
          <p:nvPr>
            <p:custDataLst>
              <p:tags r:id="rId4"/>
            </p:custDataLst>
          </p:nvPr>
        </p:nvSpPr>
        <p:spPr>
          <a:xfrm>
            <a:off x="5196829" y="1581431"/>
            <a:ext cx="2319355" cy="109847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PA_形状 2013"/>
          <p:cNvSpPr/>
          <p:nvPr>
            <p:custDataLst>
              <p:tags r:id="rId5"/>
            </p:custDataLst>
          </p:nvPr>
        </p:nvSpPr>
        <p:spPr>
          <a:xfrm>
            <a:off x="5196829" y="2838729"/>
            <a:ext cx="2319355" cy="1097309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PA_形状 2014"/>
          <p:cNvSpPr/>
          <p:nvPr>
            <p:custDataLst>
              <p:tags r:id="rId6"/>
            </p:custDataLst>
          </p:nvPr>
        </p:nvSpPr>
        <p:spPr>
          <a:xfrm>
            <a:off x="1632212" y="2838148"/>
            <a:ext cx="2319355" cy="109847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PA_形状 2015"/>
          <p:cNvSpPr/>
          <p:nvPr>
            <p:custDataLst>
              <p:tags r:id="rId7"/>
            </p:custDataLst>
          </p:nvPr>
        </p:nvSpPr>
        <p:spPr>
          <a:xfrm>
            <a:off x="1632212" y="1581431"/>
            <a:ext cx="2319355" cy="1098472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2407" tIns="12407" rIns="12407" bIns="12407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PA_形状 2016"/>
          <p:cNvSpPr/>
          <p:nvPr>
            <p:custDataLst>
              <p:tags r:id="rId8"/>
            </p:custDataLst>
          </p:nvPr>
        </p:nvSpPr>
        <p:spPr>
          <a:xfrm>
            <a:off x="3631544" y="1820872"/>
            <a:ext cx="1880756" cy="18808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33000"/>
            </a:schemeClr>
          </a:solidFill>
          <a:ln w="12700">
            <a:miter lim="400000"/>
          </a:ln>
        </p:spPr>
        <p:txBody>
          <a:bodyPr lIns="16542" tIns="16542" rIns="16542" bIns="16542" anchor="ctr"/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PA_形状 2021"/>
          <p:cNvSpPr/>
          <p:nvPr>
            <p:custDataLst>
              <p:tags r:id="rId9"/>
            </p:custDataLst>
          </p:nvPr>
        </p:nvSpPr>
        <p:spPr>
          <a:xfrm>
            <a:off x="2068699" y="2011604"/>
            <a:ext cx="1512166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PA_形状 2022"/>
          <p:cNvSpPr/>
          <p:nvPr>
            <p:custDataLst>
              <p:tags r:id="rId10"/>
            </p:custDataLst>
          </p:nvPr>
        </p:nvSpPr>
        <p:spPr>
          <a:xfrm>
            <a:off x="2063623" y="1785498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PA_形状 2023"/>
          <p:cNvSpPr/>
          <p:nvPr>
            <p:custDataLst>
              <p:tags r:id="rId11"/>
            </p:custDataLst>
          </p:nvPr>
        </p:nvSpPr>
        <p:spPr>
          <a:xfrm>
            <a:off x="2068699" y="3272871"/>
            <a:ext cx="1512166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PA_形状 2024"/>
          <p:cNvSpPr/>
          <p:nvPr>
            <p:custDataLst>
              <p:tags r:id="rId12"/>
            </p:custDataLst>
          </p:nvPr>
        </p:nvSpPr>
        <p:spPr>
          <a:xfrm>
            <a:off x="2063623" y="3064977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PA_形状 2025"/>
          <p:cNvSpPr/>
          <p:nvPr>
            <p:custDataLst>
              <p:tags r:id="rId13"/>
            </p:custDataLst>
          </p:nvPr>
        </p:nvSpPr>
        <p:spPr>
          <a:xfrm>
            <a:off x="5577456" y="2011604"/>
            <a:ext cx="1506132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PA_形状 2026"/>
          <p:cNvSpPr/>
          <p:nvPr>
            <p:custDataLst>
              <p:tags r:id="rId14"/>
            </p:custDataLst>
          </p:nvPr>
        </p:nvSpPr>
        <p:spPr>
          <a:xfrm>
            <a:off x="5866519" y="1785498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PA_形状 2027"/>
          <p:cNvSpPr/>
          <p:nvPr>
            <p:custDataLst>
              <p:tags r:id="rId15"/>
            </p:custDataLst>
          </p:nvPr>
        </p:nvSpPr>
        <p:spPr>
          <a:xfrm>
            <a:off x="5577456" y="3272874"/>
            <a:ext cx="1506132" cy="332399"/>
          </a:xfrm>
          <a:prstGeom prst="rect">
            <a:avLst/>
          </a:prstGeom>
          <a:ln w="12700">
            <a:miter lim="400000"/>
          </a:ln>
        </p:spPr>
        <p:txBody>
          <a:bodyPr lIns="0" tIns="0" rIns="0" bIns="0">
            <a:spAutoFit/>
          </a:bodyPr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PA_形状 2028"/>
          <p:cNvSpPr/>
          <p:nvPr>
            <p:custDataLst>
              <p:tags r:id="rId16"/>
            </p:custDataLst>
          </p:nvPr>
        </p:nvSpPr>
        <p:spPr>
          <a:xfrm>
            <a:off x="5866519" y="3064977"/>
            <a:ext cx="1217409" cy="1687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>
            <a:spAutoFit/>
          </a:bodyPr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5" name="PA_组合 2031"/>
          <p:cNvGrpSpPr/>
          <p:nvPr>
            <p:custDataLst>
              <p:tags r:id="rId17"/>
            </p:custDataLst>
          </p:nvPr>
        </p:nvGrpSpPr>
        <p:grpSpPr>
          <a:xfrm>
            <a:off x="1323099" y="1819519"/>
            <a:ext cx="622263" cy="622297"/>
            <a:chOff x="0" y="0"/>
            <a:chExt cx="1910969" cy="1910969"/>
          </a:xfrm>
        </p:grpSpPr>
        <p:sp>
          <p:nvSpPr>
            <p:cNvPr id="46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PA_组合 2034"/>
          <p:cNvGrpSpPr/>
          <p:nvPr>
            <p:custDataLst>
              <p:tags r:id="rId18"/>
            </p:custDataLst>
          </p:nvPr>
        </p:nvGrpSpPr>
        <p:grpSpPr>
          <a:xfrm>
            <a:off x="1324835" y="3077973"/>
            <a:ext cx="618788" cy="618822"/>
            <a:chOff x="0" y="0"/>
            <a:chExt cx="1900299" cy="1900299"/>
          </a:xfrm>
        </p:grpSpPr>
        <p:sp>
          <p:nvSpPr>
            <p:cNvPr id="49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PA_形状 2035"/>
          <p:cNvSpPr/>
          <p:nvPr>
            <p:custDataLst>
              <p:tags r:id="rId19"/>
            </p:custDataLst>
          </p:nvPr>
        </p:nvSpPr>
        <p:spPr>
          <a:xfrm>
            <a:off x="7203678" y="3077972"/>
            <a:ext cx="618789" cy="6188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C00000">
              <a:alpha val="33000"/>
            </a:srgbClr>
          </a:solidFill>
          <a:ln w="12700" cap="flat">
            <a:noFill/>
            <a:miter lim="400000"/>
          </a:ln>
          <a:effectLst/>
        </p:spPr>
        <p:txBody>
          <a:bodyPr wrap="square" lIns="16542" tIns="16542" rIns="16542" bIns="16542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2" name="PA_组合 2040"/>
          <p:cNvGrpSpPr/>
          <p:nvPr>
            <p:custDataLst>
              <p:tags r:id="rId20"/>
            </p:custDataLst>
          </p:nvPr>
        </p:nvGrpSpPr>
        <p:grpSpPr>
          <a:xfrm>
            <a:off x="7200221" y="1819519"/>
            <a:ext cx="622263" cy="622297"/>
            <a:chOff x="0" y="0"/>
            <a:chExt cx="1910968" cy="1910968"/>
          </a:xfrm>
        </p:grpSpPr>
        <p:sp>
          <p:nvSpPr>
            <p:cNvPr id="53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31016" tIns="31016" rIns="31016" bIns="31016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1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5" name="PA_TextPlaceholder 5"/>
          <p:cNvSpPr txBox="1"/>
          <p:nvPr>
            <p:custDataLst>
              <p:tags r:id="rId21"/>
            </p:custDataLst>
          </p:nvPr>
        </p:nvSpPr>
        <p:spPr>
          <a:xfrm>
            <a:off x="4071784" y="2540682"/>
            <a:ext cx="999991" cy="41273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PA_形状 2036"/>
          <p:cNvSpPr/>
          <p:nvPr>
            <p:custDataLst>
              <p:tags r:id="rId22"/>
            </p:custDataLst>
          </p:nvPr>
        </p:nvSpPr>
        <p:spPr>
          <a:xfrm>
            <a:off x="7382130" y="3247703"/>
            <a:ext cx="261883" cy="2793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1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51" grpId="0" animBg="1"/>
      <p:bldP spid="55" grpId="0"/>
      <p:bldP spid="5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_文本框 29"/>
          <p:cNvSpPr txBox="1"/>
          <p:nvPr>
            <p:custDataLst>
              <p:tags r:id="rId1"/>
            </p:custDataLst>
          </p:nvPr>
        </p:nvSpPr>
        <p:spPr>
          <a:xfrm>
            <a:off x="191976" y="247849"/>
            <a:ext cx="1990115" cy="312819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PA_文本框 30"/>
          <p:cNvSpPr txBox="1"/>
          <p:nvPr>
            <p:custDataLst>
              <p:tags r:id="rId2"/>
            </p:custDataLst>
          </p:nvPr>
        </p:nvSpPr>
        <p:spPr>
          <a:xfrm>
            <a:off x="191976" y="540581"/>
            <a:ext cx="2094310" cy="25895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ADD RELATED TITLE WORDS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6" name="PA_矩形 5"/>
          <p:cNvSpPr/>
          <p:nvPr>
            <p:custDataLst>
              <p:tags r:id="rId3"/>
            </p:custDataLst>
          </p:nvPr>
        </p:nvSpPr>
        <p:spPr>
          <a:xfrm>
            <a:off x="5688" y="314645"/>
            <a:ext cx="179512" cy="481333"/>
          </a:xfrm>
          <a:prstGeom prst="rect">
            <a:avLst/>
          </a:prstGeom>
          <a:solidFill>
            <a:srgbClr val="C0000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Group 5"/>
          <p:cNvGrpSpPr/>
          <p:nvPr/>
        </p:nvGrpSpPr>
        <p:grpSpPr>
          <a:xfrm>
            <a:off x="2734617" y="2447005"/>
            <a:ext cx="3755527" cy="1564905"/>
            <a:chOff x="3960309" y="3165179"/>
            <a:chExt cx="4579147" cy="1908000"/>
          </a:xfrm>
        </p:grpSpPr>
        <p:sp>
          <p:nvSpPr>
            <p:cNvPr id="40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17"/>
            <p:cNvSpPr/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tx1">
                <a:alpha val="33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18"/>
            <p:cNvSpPr/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C00000">
                <a:alpha val="33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19"/>
            <p:cNvSpPr/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tx1">
                <a:alpha val="33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任意多边形 100"/>
          <p:cNvSpPr/>
          <p:nvPr/>
        </p:nvSpPr>
        <p:spPr bwMode="auto">
          <a:xfrm>
            <a:off x="5995048" y="2777009"/>
            <a:ext cx="2091158" cy="23521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任意多边形 108"/>
          <p:cNvSpPr/>
          <p:nvPr/>
        </p:nvSpPr>
        <p:spPr bwMode="auto">
          <a:xfrm flipH="1">
            <a:off x="871914" y="3029800"/>
            <a:ext cx="2092509" cy="235216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任意多边形 112"/>
          <p:cNvSpPr/>
          <p:nvPr/>
        </p:nvSpPr>
        <p:spPr>
          <a:xfrm>
            <a:off x="4689251" y="2202483"/>
            <a:ext cx="551514" cy="821911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任意多边形 113"/>
          <p:cNvSpPr/>
          <p:nvPr/>
        </p:nvSpPr>
        <p:spPr>
          <a:xfrm flipH="1">
            <a:off x="3284784" y="2197076"/>
            <a:ext cx="551514" cy="821911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chemeClr val="bg1">
                <a:lumMod val="6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lIns="65023" tIns="32511" rIns="65023" bIns="32511" anchor="ctr"/>
          <a:lstStyle/>
          <a:p>
            <a:pPr algn="ctr" defTabSz="749300">
              <a:lnSpc>
                <a:spcPct val="120000"/>
              </a:lnSpc>
              <a:defRPr/>
            </a:pPr>
            <a:endParaRPr lang="zh-CN" altLang="en-US" sz="800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6"/>
          <p:cNvSpPr>
            <a:spLocks noChangeAspect="1" noEditPoints="1"/>
          </p:cNvSpPr>
          <p:nvPr/>
        </p:nvSpPr>
        <p:spPr bwMode="auto">
          <a:xfrm>
            <a:off x="3098686" y="3160633"/>
            <a:ext cx="186102" cy="198255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11"/>
          <p:cNvSpPr>
            <a:spLocks noChangeAspect="1" noEditPoints="1"/>
          </p:cNvSpPr>
          <p:nvPr/>
        </p:nvSpPr>
        <p:spPr bwMode="auto">
          <a:xfrm>
            <a:off x="3776544" y="3142416"/>
            <a:ext cx="239856" cy="24012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Freeform 21"/>
          <p:cNvSpPr>
            <a:spLocks noChangeAspect="1" noEditPoints="1"/>
          </p:cNvSpPr>
          <p:nvPr/>
        </p:nvSpPr>
        <p:spPr bwMode="auto">
          <a:xfrm>
            <a:off x="4681855" y="3152755"/>
            <a:ext cx="208969" cy="209639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26"/>
          <p:cNvSpPr>
            <a:spLocks noChangeAspect="1"/>
          </p:cNvSpPr>
          <p:nvPr/>
        </p:nvSpPr>
        <p:spPr bwMode="auto">
          <a:xfrm>
            <a:off x="5718021" y="3161594"/>
            <a:ext cx="199282" cy="206687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74993" tIns="37496" rIns="74993" bIns="37496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7"/>
          <p:cNvSpPr txBox="1"/>
          <p:nvPr/>
        </p:nvSpPr>
        <p:spPr>
          <a:xfrm>
            <a:off x="1654327" y="2175516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 Placeholder 2"/>
          <p:cNvSpPr txBox="1"/>
          <p:nvPr/>
        </p:nvSpPr>
        <p:spPr>
          <a:xfrm>
            <a:off x="1031047" y="2449184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7"/>
          <p:cNvSpPr txBox="1"/>
          <p:nvPr/>
        </p:nvSpPr>
        <p:spPr>
          <a:xfrm>
            <a:off x="3557529" y="1606557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/>
          <p:nvPr/>
        </p:nvSpPr>
        <p:spPr>
          <a:xfrm>
            <a:off x="2934250" y="1880225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/>
          <p:nvPr/>
        </p:nvSpPr>
        <p:spPr>
          <a:xfrm>
            <a:off x="5934839" y="1789436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 Placeholder 2"/>
          <p:cNvSpPr txBox="1"/>
          <p:nvPr/>
        </p:nvSpPr>
        <p:spPr>
          <a:xfrm>
            <a:off x="5311559" y="2063105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/>
          <p:nvPr/>
        </p:nvSpPr>
        <p:spPr>
          <a:xfrm>
            <a:off x="7309750" y="2974770"/>
            <a:ext cx="1006665" cy="253755"/>
          </a:xfrm>
          <a:prstGeom prst="rect">
            <a:avLst/>
          </a:prstGeom>
        </p:spPr>
        <p:txBody>
          <a:bodyPr vert="horz" lIns="0" tIns="73855" rIns="0" bIns="73855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5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000" b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0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/>
          <p:nvPr/>
        </p:nvSpPr>
        <p:spPr>
          <a:xfrm>
            <a:off x="6686471" y="3248438"/>
            <a:ext cx="1629945" cy="411328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528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1155" indent="-319405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41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03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65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270" indent="-321310" algn="l" defTabSz="128524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A_矩形 22"/>
          <p:cNvSpPr/>
          <p:nvPr>
            <p:custDataLst>
              <p:tags r:id="rId2"/>
            </p:custDataLst>
          </p:nvPr>
        </p:nvSpPr>
        <p:spPr>
          <a:xfrm>
            <a:off x="0" y="1131590"/>
            <a:ext cx="9144000" cy="2880320"/>
          </a:xfrm>
          <a:prstGeom prst="rect">
            <a:avLst/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PA_文本框 1"/>
          <p:cNvSpPr txBox="1"/>
          <p:nvPr>
            <p:custDataLst>
              <p:tags r:id="rId3"/>
            </p:custDataLst>
          </p:nvPr>
        </p:nvSpPr>
        <p:spPr>
          <a:xfrm>
            <a:off x="2464410" y="2217596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7200" dirty="0" smtClean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谢谢观看</a:t>
            </a:r>
            <a:endParaRPr lang="zh-CN" altLang="en-US" sz="72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sp>
        <p:nvSpPr>
          <p:cNvPr id="11" name="PA_矩形 10"/>
          <p:cNvSpPr/>
          <p:nvPr>
            <p:custDataLst>
              <p:tags r:id="rId4"/>
            </p:custDataLst>
          </p:nvPr>
        </p:nvSpPr>
        <p:spPr>
          <a:xfrm>
            <a:off x="3257224" y="1143857"/>
            <a:ext cx="2292350" cy="13220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8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</a:t>
            </a:r>
            <a:r>
              <a:rPr lang="en-US" sz="8000" dirty="0" smtClean="0">
                <a:solidFill>
                  <a:schemeClr val="bg1"/>
                </a:solidFill>
                <a:latin typeface="Impact" panose="020B0806030902050204" pitchFamily="34" charset="0"/>
                <a:cs typeface="+mn-ea"/>
                <a:sym typeface="+mn-lt"/>
              </a:rPr>
              <a:t>20</a:t>
            </a:r>
            <a:endParaRPr lang="en-US" sz="8000" dirty="0">
              <a:solidFill>
                <a:schemeClr val="bg1"/>
              </a:solidFill>
              <a:latin typeface="Impact" panose="020B0806030902050204" pitchFamily="34" charset="0"/>
              <a:cs typeface="+mn-ea"/>
              <a:sym typeface="+mn-lt"/>
            </a:endParaRPr>
          </a:p>
        </p:txBody>
      </p:sp>
      <p:sp>
        <p:nvSpPr>
          <p:cNvPr id="12" name="PA_文本框 12"/>
          <p:cNvSpPr txBox="1"/>
          <p:nvPr>
            <p:custDataLst>
              <p:tags r:id="rId5"/>
            </p:custDataLst>
          </p:nvPr>
        </p:nvSpPr>
        <p:spPr>
          <a:xfrm>
            <a:off x="1590870" y="3417924"/>
            <a:ext cx="60342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Wedding evening banquet planning  for Allen &amp; Marry.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" name="PA_组合 19"/>
          <p:cNvGrpSpPr/>
          <p:nvPr>
            <p:custDataLst>
              <p:tags r:id="rId6"/>
            </p:custDataLst>
          </p:nvPr>
        </p:nvGrpSpPr>
        <p:grpSpPr>
          <a:xfrm>
            <a:off x="2374574" y="1771825"/>
            <a:ext cx="4057650" cy="0"/>
            <a:chOff x="4129088" y="2457450"/>
            <a:chExt cx="4057650" cy="0"/>
          </a:xfrm>
        </p:grpSpPr>
        <p:cxnSp>
          <p:nvCxnSpPr>
            <p:cNvPr id="21" name="直接连接符 20"/>
            <p:cNvCxnSpPr/>
            <p:nvPr/>
          </p:nvCxnSpPr>
          <p:spPr>
            <a:xfrm>
              <a:off x="41290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7215188" y="2457450"/>
              <a:ext cx="97155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0" grpId="0"/>
      <p:bldP spid="11" grpId="0"/>
      <p:bldP spid="12" grpId="0"/>
    </p:bldLst>
  </p:timing>
</p:sld>
</file>

<file path=ppt/tags/tag1.xml><?xml version="1.0" encoding="utf-8"?>
<p:tagLst xmlns:p="http://schemas.openxmlformats.org/presentationml/2006/main">
  <p:tag name="PA" val="v4.1.6"/>
</p:tagLst>
</file>

<file path=ppt/tags/tag2.xml><?xml version="1.0" encoding="utf-8"?>
<p:tagLst xmlns:p="http://schemas.openxmlformats.org/presentationml/2006/main">
  <p:tag name="PA" val="v4.1.6"/>
</p:tagLst>
</file>

<file path=ppt/tags/tag3.xml><?xml version="1.0" encoding="utf-8"?>
<p:tagLst xmlns:p="http://schemas.openxmlformats.org/presentationml/2006/main">
  <p:tag name="PA" val="v4.1.6"/>
</p:tagLst>
</file>

<file path=ppt/tags/tag4.xml><?xml version="1.0" encoding="utf-8"?>
<p:tagLst xmlns:p="http://schemas.openxmlformats.org/presentationml/2006/main">
  <p:tag name="PA" val="v4.1.6"/>
</p:tagLst>
</file>

<file path=ppt/tags/tag5.xml><?xml version="1.0" encoding="utf-8"?>
<p:tagLst xmlns:p="http://schemas.openxmlformats.org/presentationml/2006/main">
  <p:tag name="PA" val="v4.1.6"/>
</p:tagLst>
</file>

<file path=ppt/tags/tag6.xml><?xml version="1.0" encoding="utf-8"?>
<p:tagLst xmlns:p="http://schemas.openxmlformats.org/presentationml/2006/main">
  <p:tag name="PA" val="v4.1.6"/>
</p:tagLst>
</file>

<file path=ppt/tags/tag7.xml><?xml version="1.0" encoding="utf-8"?>
<p:tagLst xmlns:p="http://schemas.openxmlformats.org/presentationml/2006/main">
  <p:tag name="PA" val="v4.1.6"/>
</p:tagLst>
</file>

<file path=ppt/tags/tag8.xml><?xml version="1.0" encoding="utf-8"?>
<p:tagLst xmlns:p="http://schemas.openxmlformats.org/presentationml/2006/main">
  <p:tag name="PA" val="v4.1.6"/>
</p:tagLst>
</file>

<file path=ppt/tags/tag9.xml><?xml version="1.0" encoding="utf-8"?>
<p:tagLst xmlns:p="http://schemas.openxmlformats.org/presentationml/2006/main">
  <p:tag name="PA" val="v4.1.6"/>
</p:tagLst>
</file>

<file path=ppt/tags/tag10.xml><?xml version="1.0" encoding="utf-8"?>
<p:tagLst xmlns:p="http://schemas.openxmlformats.org/presentationml/2006/main">
  <p:tag name="PA" val="v4.1.6"/>
</p:tagLst>
</file>

<file path=ppt/tags/tag11.xml><?xml version="1.0" encoding="utf-8"?>
<p:tagLst xmlns:p="http://schemas.openxmlformats.org/presentationml/2006/main">
  <p:tag name="PA" val="v4.1.6"/>
</p:tagLst>
</file>

<file path=ppt/tags/tag12.xml><?xml version="1.0" encoding="utf-8"?>
<p:tagLst xmlns:p="http://schemas.openxmlformats.org/presentationml/2006/main">
  <p:tag name="PA" val="v4.1.6"/>
</p:tagLst>
</file>

<file path=ppt/tags/tag13.xml><?xml version="1.0" encoding="utf-8"?>
<p:tagLst xmlns:p="http://schemas.openxmlformats.org/presentationml/2006/main">
  <p:tag name="PA" val="v4.1.6"/>
</p:tagLst>
</file>

<file path=ppt/tags/tag14.xml><?xml version="1.0" encoding="utf-8"?>
<p:tagLst xmlns:p="http://schemas.openxmlformats.org/presentationml/2006/main">
  <p:tag name="PA" val="v4.1.6"/>
</p:tagLst>
</file>

<file path=ppt/tags/tag15.xml><?xml version="1.0" encoding="utf-8"?>
<p:tagLst xmlns:p="http://schemas.openxmlformats.org/presentationml/2006/main">
  <p:tag name="PA" val="v4.1.6"/>
</p:tagLst>
</file>

<file path=ppt/tags/tag16.xml><?xml version="1.0" encoding="utf-8"?>
<p:tagLst xmlns:p="http://schemas.openxmlformats.org/presentationml/2006/main">
  <p:tag name="MH" val="20151230141854"/>
  <p:tag name="MH_LIBRARY" val="CONTENTS"/>
  <p:tag name="MH_TYPE" val="OTHERS"/>
  <p:tag name="ID" val="545839"/>
  <p:tag name="PA" val="v4.1.6"/>
</p:tagLst>
</file>

<file path=ppt/tags/tag17.xml><?xml version="1.0" encoding="utf-8"?>
<p:tagLst xmlns:p="http://schemas.openxmlformats.org/presentationml/2006/main">
  <p:tag name="PA" val="v4.1.6"/>
</p:tagLst>
</file>

<file path=ppt/tags/tag18.xml><?xml version="1.0" encoding="utf-8"?>
<p:tagLst xmlns:p="http://schemas.openxmlformats.org/presentationml/2006/main">
  <p:tag name="PA" val="v4.1.6"/>
</p:tagLst>
</file>

<file path=ppt/tags/tag19.xml><?xml version="1.0" encoding="utf-8"?>
<p:tagLst xmlns:p="http://schemas.openxmlformats.org/presentationml/2006/main">
  <p:tag name="PA" val="v4.1.6"/>
</p:tagLst>
</file>

<file path=ppt/tags/tag20.xml><?xml version="1.0" encoding="utf-8"?>
<p:tagLst xmlns:p="http://schemas.openxmlformats.org/presentationml/2006/main">
  <p:tag name="PA" val="v4.1.6"/>
</p:tagLst>
</file>

<file path=ppt/tags/tag21.xml><?xml version="1.0" encoding="utf-8"?>
<p:tagLst xmlns:p="http://schemas.openxmlformats.org/presentationml/2006/main">
  <p:tag name="PA" val="v4.1.6"/>
</p:tagLst>
</file>

<file path=ppt/tags/tag22.xml><?xml version="1.0" encoding="utf-8"?>
<p:tagLst xmlns:p="http://schemas.openxmlformats.org/presentationml/2006/main">
  <p:tag name="PA" val="v4.1.6"/>
</p:tagLst>
</file>

<file path=ppt/tags/tag23.xml><?xml version="1.0" encoding="utf-8"?>
<p:tagLst xmlns:p="http://schemas.openxmlformats.org/presentationml/2006/main">
  <p:tag name="PA" val="v4.1.6"/>
</p:tagLst>
</file>

<file path=ppt/tags/tag24.xml><?xml version="1.0" encoding="utf-8"?>
<p:tagLst xmlns:p="http://schemas.openxmlformats.org/presentationml/2006/main">
  <p:tag name="PA" val="v4.1.6"/>
</p:tagLst>
</file>

<file path=ppt/tags/tag25.xml><?xml version="1.0" encoding="utf-8"?>
<p:tagLst xmlns:p="http://schemas.openxmlformats.org/presentationml/2006/main">
  <p:tag name="PA" val="v4.1.6"/>
</p:tagLst>
</file>

<file path=ppt/tags/tag26.xml><?xml version="1.0" encoding="utf-8"?>
<p:tagLst xmlns:p="http://schemas.openxmlformats.org/presentationml/2006/main">
  <p:tag name="PA" val="v4.1.6"/>
</p:tagLst>
</file>

<file path=ppt/tags/tag27.xml><?xml version="1.0" encoding="utf-8"?>
<p:tagLst xmlns:p="http://schemas.openxmlformats.org/presentationml/2006/main">
  <p:tag name="PA" val="v4.1.6"/>
</p:tagLst>
</file>

<file path=ppt/tags/tag28.xml><?xml version="1.0" encoding="utf-8"?>
<p:tagLst xmlns:p="http://schemas.openxmlformats.org/presentationml/2006/main">
  <p:tag name="PA" val="v4.1.6"/>
</p:tagLst>
</file>

<file path=ppt/tags/tag29.xml><?xml version="1.0" encoding="utf-8"?>
<p:tagLst xmlns:p="http://schemas.openxmlformats.org/presentationml/2006/main">
  <p:tag name="PA" val="v4.1.6"/>
</p:tagLst>
</file>

<file path=ppt/tags/tag30.xml><?xml version="1.0" encoding="utf-8"?>
<p:tagLst xmlns:p="http://schemas.openxmlformats.org/presentationml/2006/main">
  <p:tag name="PA" val="v4.1.6"/>
</p:tagLst>
</file>

<file path=ppt/tags/tag31.xml><?xml version="1.0" encoding="utf-8"?>
<p:tagLst xmlns:p="http://schemas.openxmlformats.org/presentationml/2006/main">
  <p:tag name="PA" val="v4.1.6"/>
</p:tagLst>
</file>

<file path=ppt/tags/tag32.xml><?xml version="1.0" encoding="utf-8"?>
<p:tagLst xmlns:p="http://schemas.openxmlformats.org/presentationml/2006/main">
  <p:tag name="PA" val="v4.1.6"/>
</p:tagLst>
</file>

<file path=ppt/tags/tag33.xml><?xml version="1.0" encoding="utf-8"?>
<p:tagLst xmlns:p="http://schemas.openxmlformats.org/presentationml/2006/main">
  <p:tag name="PA" val="v4.1.6"/>
</p:tagLst>
</file>

<file path=ppt/tags/tag34.xml><?xml version="1.0" encoding="utf-8"?>
<p:tagLst xmlns:p="http://schemas.openxmlformats.org/presentationml/2006/main">
  <p:tag name="PA" val="v4.1.6"/>
</p:tagLst>
</file>

<file path=ppt/tags/tag35.xml><?xml version="1.0" encoding="utf-8"?>
<p:tagLst xmlns:p="http://schemas.openxmlformats.org/presentationml/2006/main">
  <p:tag name="PA" val="v4.1.6"/>
</p:tagLst>
</file>

<file path=ppt/tags/tag36.xml><?xml version="1.0" encoding="utf-8"?>
<p:tagLst xmlns:p="http://schemas.openxmlformats.org/presentationml/2006/main">
  <p:tag name="PA" val="v4.1.6"/>
</p:tagLst>
</file>

<file path=ppt/tags/tag37.xml><?xml version="1.0" encoding="utf-8"?>
<p:tagLst xmlns:p="http://schemas.openxmlformats.org/presentationml/2006/main">
  <p:tag name="PA" val="v4.1.6"/>
</p:tagLst>
</file>

<file path=ppt/tags/tag38.xml><?xml version="1.0" encoding="utf-8"?>
<p:tagLst xmlns:p="http://schemas.openxmlformats.org/presentationml/2006/main">
  <p:tag name="PA" val="v4.1.6"/>
</p:tagLst>
</file>

<file path=ppt/tags/tag39.xml><?xml version="1.0" encoding="utf-8"?>
<p:tagLst xmlns:p="http://schemas.openxmlformats.org/presentationml/2006/main">
  <p:tag name="PA" val="v4.1.6"/>
</p:tagLst>
</file>

<file path=ppt/tags/tag40.xml><?xml version="1.0" encoding="utf-8"?>
<p:tagLst xmlns:p="http://schemas.openxmlformats.org/presentationml/2006/main">
  <p:tag name="PA" val="v4.1.6"/>
</p:tagLst>
</file>

<file path=ppt/tags/tag41.xml><?xml version="1.0" encoding="utf-8"?>
<p:tagLst xmlns:p="http://schemas.openxmlformats.org/presentationml/2006/main">
  <p:tag name="PA" val="v4.1.6"/>
</p:tagLst>
</file>

<file path=ppt/tags/tag42.xml><?xml version="1.0" encoding="utf-8"?>
<p:tagLst xmlns:p="http://schemas.openxmlformats.org/presentationml/2006/main">
  <p:tag name="PA" val="v4.1.6"/>
</p:tagLst>
</file>

<file path=ppt/tags/tag43.xml><?xml version="1.0" encoding="utf-8"?>
<p:tagLst xmlns:p="http://schemas.openxmlformats.org/presentationml/2006/main">
  <p:tag name="PA" val="v4.1.6"/>
</p:tagLst>
</file>

<file path=ppt/tags/tag44.xml><?xml version="1.0" encoding="utf-8"?>
<p:tagLst xmlns:p="http://schemas.openxmlformats.org/presentationml/2006/main">
  <p:tag name="PA" val="v4.1.6"/>
</p:tagLst>
</file>

<file path=ppt/tags/tag45.xml><?xml version="1.0" encoding="utf-8"?>
<p:tagLst xmlns:p="http://schemas.openxmlformats.org/presentationml/2006/main">
  <p:tag name="PA" val="v4.1.6"/>
</p:tagLst>
</file>

<file path=ppt/tags/tag46.xml><?xml version="1.0" encoding="utf-8"?>
<p:tagLst xmlns:p="http://schemas.openxmlformats.org/presentationml/2006/main">
  <p:tag name="PA" val="v4.1.6"/>
</p:tagLst>
</file>

<file path=ppt/tags/tag47.xml><?xml version="1.0" encoding="utf-8"?>
<p:tagLst xmlns:p="http://schemas.openxmlformats.org/presentationml/2006/main">
  <p:tag name="PA" val="v4.1.6"/>
</p:tagLst>
</file>

<file path=ppt/tags/tag48.xml><?xml version="1.0" encoding="utf-8"?>
<p:tagLst xmlns:p="http://schemas.openxmlformats.org/presentationml/2006/main">
  <p:tag name="PA" val="v4.1.6"/>
</p:tagLst>
</file>

<file path=ppt/tags/tag49.xml><?xml version="1.0" encoding="utf-8"?>
<p:tagLst xmlns:p="http://schemas.openxmlformats.org/presentationml/2006/main">
  <p:tag name="PA" val="v4.1.6"/>
</p:tagLst>
</file>

<file path=ppt/tags/tag50.xml><?xml version="1.0" encoding="utf-8"?>
<p:tagLst xmlns:p="http://schemas.openxmlformats.org/presentationml/2006/main">
  <p:tag name="PA" val="v4.1.6"/>
</p:tagLst>
</file>

<file path=ppt/tags/tag51.xml><?xml version="1.0" encoding="utf-8"?>
<p:tagLst xmlns:p="http://schemas.openxmlformats.org/presentationml/2006/main">
  <p:tag name="PA" val="v4.1.6"/>
</p:tagLst>
</file>

<file path=ppt/tags/tag52.xml><?xml version="1.0" encoding="utf-8"?>
<p:tagLst xmlns:p="http://schemas.openxmlformats.org/presentationml/2006/main">
  <p:tag name="PA" val="v4.1.6"/>
</p:tagLst>
</file>

<file path=ppt/tags/tag53.xml><?xml version="1.0" encoding="utf-8"?>
<p:tagLst xmlns:p="http://schemas.openxmlformats.org/presentationml/2006/main">
  <p:tag name="PA" val="v4.1.6"/>
</p:tagLst>
</file>

<file path=ppt/tags/tag54.xml><?xml version="1.0" encoding="utf-8"?>
<p:tagLst xmlns:p="http://schemas.openxmlformats.org/presentationml/2006/main">
  <p:tag name="PA" val="v4.1.6"/>
</p:tagLst>
</file>

<file path=ppt/tags/tag55.xml><?xml version="1.0" encoding="utf-8"?>
<p:tagLst xmlns:p="http://schemas.openxmlformats.org/presentationml/2006/main">
  <p:tag name="PA" val="v4.1.6"/>
</p:tagLst>
</file>

<file path=ppt/tags/tag56.xml><?xml version="1.0" encoding="utf-8"?>
<p:tagLst xmlns:p="http://schemas.openxmlformats.org/presentationml/2006/main">
  <p:tag name="PA" val="v4.1.6"/>
</p:tagLst>
</file>

<file path=ppt/tags/tag57.xml><?xml version="1.0" encoding="utf-8"?>
<p:tagLst xmlns:p="http://schemas.openxmlformats.org/presentationml/2006/main">
  <p:tag name="PA" val="v4.1.6"/>
</p:tagLst>
</file>

<file path=ppt/tags/tag58.xml><?xml version="1.0" encoding="utf-8"?>
<p:tagLst xmlns:p="http://schemas.openxmlformats.org/presentationml/2006/main">
  <p:tag name="PA" val="v4.1.6"/>
</p:tagLst>
</file>

<file path=ppt/tags/tag59.xml><?xml version="1.0" encoding="utf-8"?>
<p:tagLst xmlns:p="http://schemas.openxmlformats.org/presentationml/2006/main">
  <p:tag name="PA" val="v4.1.6"/>
</p:tagLst>
</file>

<file path=ppt/tags/tag60.xml><?xml version="1.0" encoding="utf-8"?>
<p:tagLst xmlns:p="http://schemas.openxmlformats.org/presentationml/2006/main">
  <p:tag name="PA" val="v4.1.6"/>
</p:tagLst>
</file>

<file path=ppt/tags/tag61.xml><?xml version="1.0" encoding="utf-8"?>
<p:tagLst xmlns:p="http://schemas.openxmlformats.org/presentationml/2006/main">
  <p:tag name="PA" val="v4.1.6"/>
</p:tagLst>
</file>

<file path=ppt/tags/tag62.xml><?xml version="1.0" encoding="utf-8"?>
<p:tagLst xmlns:p="http://schemas.openxmlformats.org/presentationml/2006/main">
  <p:tag name="PA" val="v4.1.6"/>
</p:tagLst>
</file>

<file path=ppt/tags/tag63.xml><?xml version="1.0" encoding="utf-8"?>
<p:tagLst xmlns:p="http://schemas.openxmlformats.org/presentationml/2006/main">
  <p:tag name="PA" val="v4.1.6"/>
</p:tagLst>
</file>

<file path=ppt/tags/tag64.xml><?xml version="1.0" encoding="utf-8"?>
<p:tagLst xmlns:p="http://schemas.openxmlformats.org/presentationml/2006/main">
  <p:tag name="PA" val="v4.1.6"/>
</p:tagLst>
</file>

<file path=ppt/tags/tag65.xml><?xml version="1.0" encoding="utf-8"?>
<p:tagLst xmlns:p="http://schemas.openxmlformats.org/presentationml/2006/main">
  <p:tag name="PA" val="v4.1.6"/>
</p:tagLst>
</file>

<file path=ppt/tags/tag66.xml><?xml version="1.0" encoding="utf-8"?>
<p:tagLst xmlns:p="http://schemas.openxmlformats.org/presentationml/2006/main">
  <p:tag name="PA" val="v4.1.6"/>
</p:tagLst>
</file>

<file path=ppt/tags/tag67.xml><?xml version="1.0" encoding="utf-8"?>
<p:tagLst xmlns:p="http://schemas.openxmlformats.org/presentationml/2006/main">
  <p:tag name="PA" val="v4.1.6"/>
</p:tagLst>
</file>

<file path=ppt/tags/tag68.xml><?xml version="1.0" encoding="utf-8"?>
<p:tagLst xmlns:p="http://schemas.openxmlformats.org/presentationml/2006/main">
  <p:tag name="PA" val="v4.1.6"/>
</p:tagLst>
</file>

<file path=ppt/tags/tag69.xml><?xml version="1.0" encoding="utf-8"?>
<p:tagLst xmlns:p="http://schemas.openxmlformats.org/presentationml/2006/main">
  <p:tag name="PA" val="v4.1.6"/>
</p:tagLst>
</file>

<file path=ppt/tags/tag70.xml><?xml version="1.0" encoding="utf-8"?>
<p:tagLst xmlns:p="http://schemas.openxmlformats.org/presentationml/2006/main">
  <p:tag name="PA" val="v4.1.6"/>
</p:tagLst>
</file>

<file path=ppt/tags/tag71.xml><?xml version="1.0" encoding="utf-8"?>
<p:tagLst xmlns:p="http://schemas.openxmlformats.org/presentationml/2006/main">
  <p:tag name="PA" val="v4.1.6"/>
</p:tagLst>
</file>

<file path=ppt/tags/tag72.xml><?xml version="1.0" encoding="utf-8"?>
<p:tagLst xmlns:p="http://schemas.openxmlformats.org/presentationml/2006/main">
  <p:tag name="PA" val="v4.1.6"/>
</p:tagLst>
</file>

<file path=ppt/tags/tag73.xml><?xml version="1.0" encoding="utf-8"?>
<p:tagLst xmlns:p="http://schemas.openxmlformats.org/presentationml/2006/main">
  <p:tag name="PA" val="v4.1.6"/>
</p:tagLst>
</file>

<file path=ppt/tags/tag74.xml><?xml version="1.0" encoding="utf-8"?>
<p:tagLst xmlns:p="http://schemas.openxmlformats.org/presentationml/2006/main">
  <p:tag name="PA" val="v4.1.6"/>
</p:tagLst>
</file>

<file path=ppt/tags/tag75.xml><?xml version="1.0" encoding="utf-8"?>
<p:tagLst xmlns:p="http://schemas.openxmlformats.org/presentationml/2006/main">
  <p:tag name="PA" val="v4.1.6"/>
</p:tagLst>
</file>

<file path=ppt/tags/tag76.xml><?xml version="1.0" encoding="utf-8"?>
<p:tagLst xmlns:p="http://schemas.openxmlformats.org/presentationml/2006/main">
  <p:tag name="PA" val="v4.1.6"/>
</p:tagLst>
</file>

<file path=ppt/tags/tag77.xml><?xml version="1.0" encoding="utf-8"?>
<p:tagLst xmlns:p="http://schemas.openxmlformats.org/presentationml/2006/main">
  <p:tag name="PA" val="v4.1.6"/>
</p:tagLst>
</file>

<file path=ppt/tags/tag78.xml><?xml version="1.0" encoding="utf-8"?>
<p:tagLst xmlns:p="http://schemas.openxmlformats.org/presentationml/2006/main">
  <p:tag name="PA" val="v4.1.6"/>
</p:tagLst>
</file>

<file path=ppt/tags/tag79.xml><?xml version="1.0" encoding="utf-8"?>
<p:tagLst xmlns:p="http://schemas.openxmlformats.org/presentationml/2006/main">
  <p:tag name="PA" val="v4.1.6"/>
</p:tagLst>
</file>

<file path=ppt/tags/tag80.xml><?xml version="1.0" encoding="utf-8"?>
<p:tagLst xmlns:p="http://schemas.openxmlformats.org/presentationml/2006/main">
  <p:tag name="PA" val="v4.1.6"/>
</p:tagLst>
</file>

<file path=ppt/tags/tag81.xml><?xml version="1.0" encoding="utf-8"?>
<p:tagLst xmlns:p="http://schemas.openxmlformats.org/presentationml/2006/main">
  <p:tag name="PA" val="v4.1.6"/>
</p:tagLst>
</file>

<file path=ppt/tags/tag82.xml><?xml version="1.0" encoding="utf-8"?>
<p:tagLst xmlns:p="http://schemas.openxmlformats.org/presentationml/2006/main">
  <p:tag name="PA" val="v4.1.6"/>
</p:tagLst>
</file>

<file path=ppt/tags/tag83.xml><?xml version="1.0" encoding="utf-8"?>
<p:tagLst xmlns:p="http://schemas.openxmlformats.org/presentationml/2006/main">
  <p:tag name="PA" val="v4.1.6"/>
</p:tagLst>
</file>

<file path=ppt/tags/tag84.xml><?xml version="1.0" encoding="utf-8"?>
<p:tagLst xmlns:p="http://schemas.openxmlformats.org/presentationml/2006/main">
  <p:tag name="PA" val="v4.1.6"/>
</p:tagLst>
</file>

<file path=ppt/tags/tag85.xml><?xml version="1.0" encoding="utf-8"?>
<p:tagLst xmlns:p="http://schemas.openxmlformats.org/presentationml/2006/main">
  <p:tag name="PA" val="v4.1.6"/>
</p:tagLst>
</file>

<file path=ppt/tags/tag86.xml><?xml version="1.0" encoding="utf-8"?>
<p:tagLst xmlns:p="http://schemas.openxmlformats.org/presentationml/2006/main">
  <p:tag name="PA" val="v4.1.6"/>
</p:tagLst>
</file>

<file path=ppt/tags/tag87.xml><?xml version="1.0" encoding="utf-8"?>
<p:tagLst xmlns:p="http://schemas.openxmlformats.org/presentationml/2006/main">
  <p:tag name="PA" val="v4.1.6"/>
</p:tagLst>
</file>

<file path=ppt/tags/tag88.xml><?xml version="1.0" encoding="utf-8"?>
<p:tagLst xmlns:p="http://schemas.openxmlformats.org/presentationml/2006/main">
  <p:tag name="PA" val="v4.1.6"/>
</p:tagLst>
</file>

<file path=ppt/tags/tag89.xml><?xml version="1.0" encoding="utf-8"?>
<p:tagLst xmlns:p="http://schemas.openxmlformats.org/presentationml/2006/main">
  <p:tag name="PA" val="v4.1.6"/>
</p:tagLst>
</file>

<file path=ppt/tags/tag90.xml><?xml version="1.0" encoding="utf-8"?>
<p:tagLst xmlns:p="http://schemas.openxmlformats.org/presentationml/2006/main">
  <p:tag name="PA" val="v4.1.6"/>
</p:tagLst>
</file>

<file path=ppt/tags/tag91.xml><?xml version="1.0" encoding="utf-8"?>
<p:tagLst xmlns:p="http://schemas.openxmlformats.org/presentationml/2006/main">
  <p:tag name="PA" val="v4.1.6"/>
</p:tagLst>
</file>

<file path=ppt/tags/tag92.xml><?xml version="1.0" encoding="utf-8"?>
<p:tagLst xmlns:p="http://schemas.openxmlformats.org/presentationml/2006/main">
  <p:tag name="PA" val="v4.1.6"/>
</p:tagLst>
</file>

<file path=ppt/tags/tag93.xml><?xml version="1.0" encoding="utf-8"?>
<p:tagLst xmlns:p="http://schemas.openxmlformats.org/presentationml/2006/main">
  <p:tag name="PA" val="v4.1.6"/>
</p:tagLst>
</file>

<file path=ppt/tags/tag94.xml><?xml version="1.0" encoding="utf-8"?>
<p:tagLst xmlns:p="http://schemas.openxmlformats.org/presentationml/2006/main">
  <p:tag name="PA" val="v4.1.6"/>
</p:tagLst>
</file>

<file path=ppt/tags/tag95.xml><?xml version="1.0" encoding="utf-8"?>
<p:tagLst xmlns:p="http://schemas.openxmlformats.org/presentationml/2006/main">
  <p:tag name="PA" val="v4.1.6"/>
</p:tagLst>
</file>

<file path=ppt/tags/tag96.xml><?xml version="1.0" encoding="utf-8"?>
<p:tagLst xmlns:p="http://schemas.openxmlformats.org/presentationml/2006/main">
  <p:tag name="PA" val="v4.1.6"/>
</p:tagLst>
</file>

<file path=ppt/tags/tag97.xml><?xml version="1.0" encoding="utf-8"?>
<p:tagLst xmlns:p="http://schemas.openxmlformats.org/presentationml/2006/main">
  <p:tag name="PA" val="v4.1.6"/>
</p:tagLst>
</file>

<file path=ppt/tags/tag98.xml><?xml version="1.0" encoding="utf-8"?>
<p:tagLst xmlns:p="http://schemas.openxmlformats.org/presentationml/2006/main">
  <p:tag name="PA" val="v4.1.6"/>
</p:tagLst>
</file>

<file path=ppt/tags/tag99.xml><?xml version="1.0" encoding="utf-8"?>
<p:tagLst xmlns:p="http://schemas.openxmlformats.org/presentationml/2006/main">
  <p:tag name="PA" val="v4.1.6"/>
</p:tagLst>
</file>

<file path=ppt/tags/tag100.xml><?xml version="1.0" encoding="utf-8"?>
<p:tagLst xmlns:p="http://schemas.openxmlformats.org/presentationml/2006/main">
  <p:tag name="PA" val="v4.1.6"/>
</p:tagLst>
</file>

<file path=ppt/tags/tag101.xml><?xml version="1.0" encoding="utf-8"?>
<p:tagLst xmlns:p="http://schemas.openxmlformats.org/presentationml/2006/main">
  <p:tag name="PA" val="v4.1.6"/>
</p:tagLst>
</file>

<file path=ppt/tags/tag102.xml><?xml version="1.0" encoding="utf-8"?>
<p:tagLst xmlns:p="http://schemas.openxmlformats.org/presentationml/2006/main">
  <p:tag name="PA" val="v4.1.6"/>
</p:tagLst>
</file>

<file path=ppt/tags/tag103.xml><?xml version="1.0" encoding="utf-8"?>
<p:tagLst xmlns:p="http://schemas.openxmlformats.org/presentationml/2006/main">
  <p:tag name="PA" val="v4.1.6"/>
</p:tagLst>
</file>

<file path=ppt/tags/tag104.xml><?xml version="1.0" encoding="utf-8"?>
<p:tagLst xmlns:p="http://schemas.openxmlformats.org/presentationml/2006/main">
  <p:tag name="PA" val="v4.1.6"/>
</p:tagLst>
</file>

<file path=ppt/tags/tag105.xml><?xml version="1.0" encoding="utf-8"?>
<p:tagLst xmlns:p="http://schemas.openxmlformats.org/presentationml/2006/main">
  <p:tag name="PA" val="v4.1.6"/>
</p:tagLst>
</file>

<file path=ppt/tags/tag106.xml><?xml version="1.0" encoding="utf-8"?>
<p:tagLst xmlns:p="http://schemas.openxmlformats.org/presentationml/2006/main">
  <p:tag name="PA" val="v4.1.6"/>
</p:tagLst>
</file>

<file path=ppt/tags/tag107.xml><?xml version="1.0" encoding="utf-8"?>
<p:tagLst xmlns:p="http://schemas.openxmlformats.org/presentationml/2006/main">
  <p:tag name="PA" val="v4.1.6"/>
</p:tagLst>
</file>

<file path=ppt/tags/tag108.xml><?xml version="1.0" encoding="utf-8"?>
<p:tagLst xmlns:p="http://schemas.openxmlformats.org/presentationml/2006/main">
  <p:tag name="PA" val="v4.1.6"/>
</p:tagLst>
</file>

<file path=ppt/tags/tag109.xml><?xml version="1.0" encoding="utf-8"?>
<p:tagLst xmlns:p="http://schemas.openxmlformats.org/presentationml/2006/main">
  <p:tag name="PA" val="v4.1.6"/>
</p:tagLst>
</file>

<file path=ppt/tags/tag110.xml><?xml version="1.0" encoding="utf-8"?>
<p:tagLst xmlns:p="http://schemas.openxmlformats.org/presentationml/2006/main">
  <p:tag name="PA" val="v4.1.6"/>
</p:tagLst>
</file>

<file path=ppt/tags/tag111.xml><?xml version="1.0" encoding="utf-8"?>
<p:tagLst xmlns:p="http://schemas.openxmlformats.org/presentationml/2006/main">
  <p:tag name="PA" val="v4.1.6"/>
</p:tagLst>
</file>

<file path=ppt/tags/tag112.xml><?xml version="1.0" encoding="utf-8"?>
<p:tagLst xmlns:p="http://schemas.openxmlformats.org/presentationml/2006/main">
  <p:tag name="PA" val="v4.1.6"/>
</p:tagLst>
</file>

<file path=ppt/tags/tag113.xml><?xml version="1.0" encoding="utf-8"?>
<p:tagLst xmlns:p="http://schemas.openxmlformats.org/presentationml/2006/main">
  <p:tag name="PA" val="v4.1.6"/>
</p:tagLst>
</file>

<file path=ppt/tags/tag114.xml><?xml version="1.0" encoding="utf-8"?>
<p:tagLst xmlns:p="http://schemas.openxmlformats.org/presentationml/2006/main">
  <p:tag name="PA" val="v4.1.6"/>
</p:tagLst>
</file>

<file path=ppt/tags/tag115.xml><?xml version="1.0" encoding="utf-8"?>
<p:tagLst xmlns:p="http://schemas.openxmlformats.org/presentationml/2006/main">
  <p:tag name="PA" val="v4.1.6"/>
</p:tagLst>
</file>

<file path=ppt/tags/tag116.xml><?xml version="1.0" encoding="utf-8"?>
<p:tagLst xmlns:p="http://schemas.openxmlformats.org/presentationml/2006/main">
  <p:tag name="PA" val="v4.1.6"/>
</p:tagLst>
</file>

<file path=ppt/tags/tag117.xml><?xml version="1.0" encoding="utf-8"?>
<p:tagLst xmlns:p="http://schemas.openxmlformats.org/presentationml/2006/main">
  <p:tag name="PA" val="v4.1.6"/>
</p:tagLst>
</file>

<file path=ppt/tags/tag118.xml><?xml version="1.0" encoding="utf-8"?>
<p:tagLst xmlns:p="http://schemas.openxmlformats.org/presentationml/2006/main">
  <p:tag name="PA" val="v4.1.6"/>
</p:tagLst>
</file>

<file path=ppt/tags/tag119.xml><?xml version="1.0" encoding="utf-8"?>
<p:tagLst xmlns:p="http://schemas.openxmlformats.org/presentationml/2006/main">
  <p:tag name="PA" val="v4.1.6"/>
</p:tagLst>
</file>

<file path=ppt/tags/tag120.xml><?xml version="1.0" encoding="utf-8"?>
<p:tagLst xmlns:p="http://schemas.openxmlformats.org/presentationml/2006/main">
  <p:tag name="PA" val="v4.1.6"/>
</p:tagLst>
</file>

<file path=ppt/tags/tag121.xml><?xml version="1.0" encoding="utf-8"?>
<p:tagLst xmlns:p="http://schemas.openxmlformats.org/presentationml/2006/main">
  <p:tag name="PA" val="v4.1.6"/>
</p:tagLst>
</file>

<file path=ppt/tags/tag122.xml><?xml version="1.0" encoding="utf-8"?>
<p:tagLst xmlns:p="http://schemas.openxmlformats.org/presentationml/2006/main">
  <p:tag name="PA" val="v4.1.6"/>
</p:tagLst>
</file>

<file path=ppt/tags/tag123.xml><?xml version="1.0" encoding="utf-8"?>
<p:tagLst xmlns:p="http://schemas.openxmlformats.org/presentationml/2006/main">
  <p:tag name="PA" val="v4.1.6"/>
</p:tagLst>
</file>

<file path=ppt/tags/tag124.xml><?xml version="1.0" encoding="utf-8"?>
<p:tagLst xmlns:p="http://schemas.openxmlformats.org/presentationml/2006/main">
  <p:tag name="PA" val="v4.1.6"/>
</p:tagLst>
</file>

<file path=ppt/tags/tag125.xml><?xml version="1.0" encoding="utf-8"?>
<p:tagLst xmlns:p="http://schemas.openxmlformats.org/presentationml/2006/main">
  <p:tag name="PA" val="v4.1.6"/>
</p:tagLst>
</file>

<file path=ppt/tags/tag126.xml><?xml version="1.0" encoding="utf-8"?>
<p:tagLst xmlns:p="http://schemas.openxmlformats.org/presentationml/2006/main">
  <p:tag name="PA" val="v4.1.6"/>
</p:tagLst>
</file>

<file path=ppt/tags/tag127.xml><?xml version="1.0" encoding="utf-8"?>
<p:tagLst xmlns:p="http://schemas.openxmlformats.org/presentationml/2006/main">
  <p:tag name="PA" val="v4.1.6"/>
</p:tagLst>
</file>

<file path=ppt/tags/tag128.xml><?xml version="1.0" encoding="utf-8"?>
<p:tagLst xmlns:p="http://schemas.openxmlformats.org/presentationml/2006/main">
  <p:tag name="PA" val="v4.1.6"/>
</p:tagLst>
</file>

<file path=ppt/tags/tag129.xml><?xml version="1.0" encoding="utf-8"?>
<p:tagLst xmlns:p="http://schemas.openxmlformats.org/presentationml/2006/main">
  <p:tag name="PA" val="v4.1.6"/>
</p:tagLst>
</file>

<file path=ppt/tags/tag130.xml><?xml version="1.0" encoding="utf-8"?>
<p:tagLst xmlns:p="http://schemas.openxmlformats.org/presentationml/2006/main">
  <p:tag name="PA" val="v4.1.6"/>
</p:tagLst>
</file>

<file path=ppt/tags/tag131.xml><?xml version="1.0" encoding="utf-8"?>
<p:tagLst xmlns:p="http://schemas.openxmlformats.org/presentationml/2006/main">
  <p:tag name="PA" val="v4.1.6"/>
</p:tagLst>
</file>

<file path=ppt/tags/tag132.xml><?xml version="1.0" encoding="utf-8"?>
<p:tagLst xmlns:p="http://schemas.openxmlformats.org/presentationml/2006/main">
  <p:tag name="PA" val="v4.1.6"/>
</p:tagLst>
</file>

<file path=ppt/tags/tag133.xml><?xml version="1.0" encoding="utf-8"?>
<p:tagLst xmlns:p="http://schemas.openxmlformats.org/presentationml/2006/main">
  <p:tag name="PA" val="v4.1.6"/>
</p:tagLst>
</file>

<file path=ppt/tags/tag134.xml><?xml version="1.0" encoding="utf-8"?>
<p:tagLst xmlns:p="http://schemas.openxmlformats.org/presentationml/2006/main">
  <p:tag name="PA" val="v4.1.6"/>
</p:tagLst>
</file>

<file path=ppt/tags/tag135.xml><?xml version="1.0" encoding="utf-8"?>
<p:tagLst xmlns:p="http://schemas.openxmlformats.org/presentationml/2006/main">
  <p:tag name="PA" val="v4.1.6"/>
</p:tagLst>
</file>

<file path=ppt/tags/tag136.xml><?xml version="1.0" encoding="utf-8"?>
<p:tagLst xmlns:p="http://schemas.openxmlformats.org/presentationml/2006/main">
  <p:tag name="PA" val="v4.1.6"/>
</p:tagLst>
</file>

<file path=ppt/tags/tag137.xml><?xml version="1.0" encoding="utf-8"?>
<p:tagLst xmlns:p="http://schemas.openxmlformats.org/presentationml/2006/main">
  <p:tag name="PA" val="v4.1.6"/>
</p:tagLst>
</file>

<file path=ppt/tags/tag138.xml><?xml version="1.0" encoding="utf-8"?>
<p:tagLst xmlns:p="http://schemas.openxmlformats.org/presentationml/2006/main">
  <p:tag name="PA" val="v4.1.6"/>
</p:tagLst>
</file>

<file path=ppt/tags/tag139.xml><?xml version="1.0" encoding="utf-8"?>
<p:tagLst xmlns:p="http://schemas.openxmlformats.org/presentationml/2006/main">
  <p:tag name="PA" val="v4.1.6"/>
</p:tagLst>
</file>

<file path=ppt/tags/tag140.xml><?xml version="1.0" encoding="utf-8"?>
<p:tagLst xmlns:p="http://schemas.openxmlformats.org/presentationml/2006/main">
  <p:tag name="PA" val="v4.1.6"/>
</p:tagLst>
</file>

<file path=ppt/tags/tag141.xml><?xml version="1.0" encoding="utf-8"?>
<p:tagLst xmlns:p="http://schemas.openxmlformats.org/presentationml/2006/main">
  <p:tag name="PA" val="v4.1.6"/>
</p:tagLst>
</file>

<file path=ppt/tags/tag142.xml><?xml version="1.0" encoding="utf-8"?>
<p:tagLst xmlns:p="http://schemas.openxmlformats.org/presentationml/2006/main">
  <p:tag name="PA" val="v4.1.6"/>
</p:tagLst>
</file>

<file path=ppt/tags/tag143.xml><?xml version="1.0" encoding="utf-8"?>
<p:tagLst xmlns:p="http://schemas.openxmlformats.org/presentationml/2006/main">
  <p:tag name="PA" val="v4.1.6"/>
</p:tagLst>
</file>

<file path=ppt/tags/tag144.xml><?xml version="1.0" encoding="utf-8"?>
<p:tagLst xmlns:p="http://schemas.openxmlformats.org/presentationml/2006/main">
  <p:tag name="PA" val="v4.1.6"/>
</p:tagLst>
</file>

<file path=ppt/tags/tag145.xml><?xml version="1.0" encoding="utf-8"?>
<p:tagLst xmlns:p="http://schemas.openxmlformats.org/presentationml/2006/main">
  <p:tag name="PA" val="v4.1.6"/>
</p:tagLst>
</file>

<file path=ppt/tags/tag146.xml><?xml version="1.0" encoding="utf-8"?>
<p:tagLst xmlns:p="http://schemas.openxmlformats.org/presentationml/2006/main">
  <p:tag name="PA" val="v4.1.6"/>
</p:tagLst>
</file>

<file path=ppt/tags/tag147.xml><?xml version="1.0" encoding="utf-8"?>
<p:tagLst xmlns:p="http://schemas.openxmlformats.org/presentationml/2006/main">
  <p:tag name="PA" val="v4.1.6"/>
</p:tagLst>
</file>

<file path=ppt/tags/tag148.xml><?xml version="1.0" encoding="utf-8"?>
<p:tagLst xmlns:p="http://schemas.openxmlformats.org/presentationml/2006/main">
  <p:tag name="PA" val="v4.1.6"/>
</p:tagLst>
</file>

<file path=ppt/tags/tag149.xml><?xml version="1.0" encoding="utf-8"?>
<p:tagLst xmlns:p="http://schemas.openxmlformats.org/presentationml/2006/main">
  <p:tag name="PA" val="v4.1.6"/>
</p:tagLst>
</file>

<file path=ppt/tags/tag150.xml><?xml version="1.0" encoding="utf-8"?>
<p:tagLst xmlns:p="http://schemas.openxmlformats.org/presentationml/2006/main">
  <p:tag name="PA" val="v4.1.6"/>
</p:tagLst>
</file>

<file path=ppt/tags/tag151.xml><?xml version="1.0" encoding="utf-8"?>
<p:tagLst xmlns:p="http://schemas.openxmlformats.org/presentationml/2006/main">
  <p:tag name="PA" val="v4.1.6"/>
</p:tagLst>
</file>

<file path=ppt/tags/tag152.xml><?xml version="1.0" encoding="utf-8"?>
<p:tagLst xmlns:p="http://schemas.openxmlformats.org/presentationml/2006/main">
  <p:tag name="PA" val="v4.1.6"/>
</p:tagLst>
</file>

<file path=ppt/tags/tag153.xml><?xml version="1.0" encoding="utf-8"?>
<p:tagLst xmlns:p="http://schemas.openxmlformats.org/presentationml/2006/main">
  <p:tag name="PA" val="v4.1.6"/>
</p:tagLst>
</file>

<file path=ppt/tags/tag154.xml><?xml version="1.0" encoding="utf-8"?>
<p:tagLst xmlns:p="http://schemas.openxmlformats.org/presentationml/2006/main">
  <p:tag name="PA" val="v4.1.6"/>
</p:tagLst>
</file>

<file path=ppt/tags/tag155.xml><?xml version="1.0" encoding="utf-8"?>
<p:tagLst xmlns:p="http://schemas.openxmlformats.org/presentationml/2006/main">
  <p:tag name="PA" val="v4.1.6"/>
</p:tagLst>
</file>

<file path=ppt/tags/tag156.xml><?xml version="1.0" encoding="utf-8"?>
<p:tagLst xmlns:p="http://schemas.openxmlformats.org/presentationml/2006/main">
  <p:tag name="PA" val="v4.1.6"/>
</p:tagLst>
</file>

<file path=ppt/tags/tag157.xml><?xml version="1.0" encoding="utf-8"?>
<p:tagLst xmlns:p="http://schemas.openxmlformats.org/presentationml/2006/main">
  <p:tag name="PA" val="v4.1.6"/>
</p:tagLst>
</file>

<file path=ppt/tags/tag158.xml><?xml version="1.0" encoding="utf-8"?>
<p:tagLst xmlns:p="http://schemas.openxmlformats.org/presentationml/2006/main">
  <p:tag name="PA" val="v4.1.6"/>
</p:tagLst>
</file>

<file path=ppt/tags/tag159.xml><?xml version="1.0" encoding="utf-8"?>
<p:tagLst xmlns:p="http://schemas.openxmlformats.org/presentationml/2006/main">
  <p:tag name="PA" val="v4.1.6"/>
</p:tagLst>
</file>

<file path=ppt/tags/tag160.xml><?xml version="1.0" encoding="utf-8"?>
<p:tagLst xmlns:p="http://schemas.openxmlformats.org/presentationml/2006/main">
  <p:tag name="PA" val="v4.1.6"/>
</p:tagLst>
</file>

<file path=ppt/tags/tag161.xml><?xml version="1.0" encoding="utf-8"?>
<p:tagLst xmlns:p="http://schemas.openxmlformats.org/presentationml/2006/main">
  <p:tag name="PA" val="v4.1.6"/>
</p:tagLst>
</file>

<file path=ppt/tags/tag162.xml><?xml version="1.0" encoding="utf-8"?>
<p:tagLst xmlns:p="http://schemas.openxmlformats.org/presentationml/2006/main">
  <p:tag name="PA" val="v4.1.6"/>
</p:tagLst>
</file>

<file path=ppt/tags/tag163.xml><?xml version="1.0" encoding="utf-8"?>
<p:tagLst xmlns:p="http://schemas.openxmlformats.org/presentationml/2006/main">
  <p:tag name="PA" val="v4.1.6"/>
</p:tagLst>
</file>

<file path=ppt/tags/tag164.xml><?xml version="1.0" encoding="utf-8"?>
<p:tagLst xmlns:p="http://schemas.openxmlformats.org/presentationml/2006/main">
  <p:tag name="PA" val="v4.1.6"/>
</p:tagLst>
</file>

<file path=ppt/tags/tag165.xml><?xml version="1.0" encoding="utf-8"?>
<p:tagLst xmlns:p="http://schemas.openxmlformats.org/presentationml/2006/main">
  <p:tag name="PA" val="v4.1.6"/>
</p:tagLst>
</file>

<file path=ppt/tags/tag166.xml><?xml version="1.0" encoding="utf-8"?>
<p:tagLst xmlns:p="http://schemas.openxmlformats.org/presentationml/2006/main">
  <p:tag name="PA" val="v4.1.6"/>
</p:tagLst>
</file>

<file path=ppt/tags/tag167.xml><?xml version="1.0" encoding="utf-8"?>
<p:tagLst xmlns:p="http://schemas.openxmlformats.org/presentationml/2006/main">
  <p:tag name="PA" val="v4.1.6"/>
</p:tagLst>
</file>

<file path=ppt/tags/tag168.xml><?xml version="1.0" encoding="utf-8"?>
<p:tagLst xmlns:p="http://schemas.openxmlformats.org/presentationml/2006/main">
  <p:tag name="PA" val="v4.1.6"/>
</p:tagLst>
</file>

<file path=ppt/tags/tag169.xml><?xml version="1.0" encoding="utf-8"?>
<p:tagLst xmlns:p="http://schemas.openxmlformats.org/presentationml/2006/main">
  <p:tag name="PA" val="v4.1.6"/>
</p:tagLst>
</file>

<file path=ppt/tags/tag170.xml><?xml version="1.0" encoding="utf-8"?>
<p:tagLst xmlns:p="http://schemas.openxmlformats.org/presentationml/2006/main">
  <p:tag name="PA" val="v4.1.6"/>
</p:tagLst>
</file>

<file path=ppt/tags/tag171.xml><?xml version="1.0" encoding="utf-8"?>
<p:tagLst xmlns:p="http://schemas.openxmlformats.org/presentationml/2006/main">
  <p:tag name="PA" val="v4.1.6"/>
</p:tagLst>
</file>

<file path=ppt/tags/tag172.xml><?xml version="1.0" encoding="utf-8"?>
<p:tagLst xmlns:p="http://schemas.openxmlformats.org/presentationml/2006/main">
  <p:tag name="PA" val="v4.1.6"/>
</p:tagLst>
</file>

<file path=ppt/tags/tag173.xml><?xml version="1.0" encoding="utf-8"?>
<p:tagLst xmlns:p="http://schemas.openxmlformats.org/presentationml/2006/main">
  <p:tag name="PA" val="v4.1.6"/>
</p:tagLst>
</file>

<file path=ppt/tags/tag174.xml><?xml version="1.0" encoding="utf-8"?>
<p:tagLst xmlns:p="http://schemas.openxmlformats.org/presentationml/2006/main">
  <p:tag name="PA" val="v4.1.6"/>
</p:tagLst>
</file>

<file path=ppt/tags/tag175.xml><?xml version="1.0" encoding="utf-8"?>
<p:tagLst xmlns:p="http://schemas.openxmlformats.org/presentationml/2006/main">
  <p:tag name="PA" val="v4.1.6"/>
</p:tagLst>
</file>

<file path=ppt/tags/tag176.xml><?xml version="1.0" encoding="utf-8"?>
<p:tagLst xmlns:p="http://schemas.openxmlformats.org/presentationml/2006/main">
  <p:tag name="PA" val="v4.1.6"/>
</p:tagLst>
</file>

<file path=ppt/tags/tag177.xml><?xml version="1.0" encoding="utf-8"?>
<p:tagLst xmlns:p="http://schemas.openxmlformats.org/presentationml/2006/main">
  <p:tag name="PA" val="v4.1.6"/>
</p:tagLst>
</file>

<file path=ppt/tags/tag178.xml><?xml version="1.0" encoding="utf-8"?>
<p:tagLst xmlns:p="http://schemas.openxmlformats.org/presentationml/2006/main">
  <p:tag name="PA" val="v4.1.6"/>
</p:tagLst>
</file>

<file path=ppt/tags/tag179.xml><?xml version="1.0" encoding="utf-8"?>
<p:tagLst xmlns:p="http://schemas.openxmlformats.org/presentationml/2006/main">
  <p:tag name="PA" val="v4.1.6"/>
</p:tagLst>
</file>

<file path=ppt/tags/tag180.xml><?xml version="1.0" encoding="utf-8"?>
<p:tagLst xmlns:p="http://schemas.openxmlformats.org/presentationml/2006/main">
  <p:tag name="PA" val="v4.1.6"/>
</p:tagLst>
</file>

<file path=ppt/tags/tag181.xml><?xml version="1.0" encoding="utf-8"?>
<p:tagLst xmlns:p="http://schemas.openxmlformats.org/presentationml/2006/main">
  <p:tag name="PA" val="v4.1.6"/>
</p:tagLst>
</file>

<file path=ppt/tags/tag182.xml><?xml version="1.0" encoding="utf-8"?>
<p:tagLst xmlns:p="http://schemas.openxmlformats.org/presentationml/2006/main">
  <p:tag name="PA" val="v4.1.6"/>
</p:tagLst>
</file>

<file path=ppt/tags/tag183.xml><?xml version="1.0" encoding="utf-8"?>
<p:tagLst xmlns:p="http://schemas.openxmlformats.org/presentationml/2006/main">
  <p:tag name="PA" val="v4.1.6"/>
</p:tagLst>
</file>

<file path=ppt/tags/tag184.xml><?xml version="1.0" encoding="utf-8"?>
<p:tagLst xmlns:p="http://schemas.openxmlformats.org/presentationml/2006/main">
  <p:tag name="PA" val="v4.1.6"/>
</p:tagLst>
</file>

<file path=ppt/tags/tag185.xml><?xml version="1.0" encoding="utf-8"?>
<p:tagLst xmlns:p="http://schemas.openxmlformats.org/presentationml/2006/main">
  <p:tag name="PA" val="v4.1.6"/>
</p:tagLst>
</file>

<file path=ppt/tags/tag186.xml><?xml version="1.0" encoding="utf-8"?>
<p:tagLst xmlns:p="http://schemas.openxmlformats.org/presentationml/2006/main">
  <p:tag name="PA" val="v4.1.6"/>
</p:tagLst>
</file>

<file path=ppt/tags/tag187.xml><?xml version="1.0" encoding="utf-8"?>
<p:tagLst xmlns:p="http://schemas.openxmlformats.org/presentationml/2006/main">
  <p:tag name="PA" val="v4.1.6"/>
</p:tagLst>
</file>

<file path=ppt/tags/tag188.xml><?xml version="1.0" encoding="utf-8"?>
<p:tagLst xmlns:p="http://schemas.openxmlformats.org/presentationml/2006/main">
  <p:tag name="PA" val="v4.1.6"/>
</p:tagLst>
</file>

<file path=ppt/tags/tag189.xml><?xml version="1.0" encoding="utf-8"?>
<p:tagLst xmlns:p="http://schemas.openxmlformats.org/presentationml/2006/main">
  <p:tag name="PA" val="v4.1.6"/>
</p:tagLst>
</file>

<file path=ppt/tags/tag190.xml><?xml version="1.0" encoding="utf-8"?>
<p:tagLst xmlns:p="http://schemas.openxmlformats.org/presentationml/2006/main">
  <p:tag name="PA" val="v4.1.6"/>
</p:tagLst>
</file>

<file path=ppt/tags/tag191.xml><?xml version="1.0" encoding="utf-8"?>
<p:tagLst xmlns:p="http://schemas.openxmlformats.org/presentationml/2006/main">
  <p:tag name="PA" val="v4.1.6"/>
</p:tagLst>
</file>

<file path=ppt/tags/tag192.xml><?xml version="1.0" encoding="utf-8"?>
<p:tagLst xmlns:p="http://schemas.openxmlformats.org/presentationml/2006/main">
  <p:tag name="PA" val="v4.1.6"/>
</p:tagLst>
</file>

<file path=ppt/tags/tag193.xml><?xml version="1.0" encoding="utf-8"?>
<p:tagLst xmlns:p="http://schemas.openxmlformats.org/presentationml/2006/main">
  <p:tag name="PA" val="v4.1.6"/>
</p:tagLst>
</file>

<file path=ppt/tags/tag194.xml><?xml version="1.0" encoding="utf-8"?>
<p:tagLst xmlns:p="http://schemas.openxmlformats.org/presentationml/2006/main">
  <p:tag name="PA" val="v4.1.6"/>
</p:tagLst>
</file>

<file path=ppt/tags/tag195.xml><?xml version="1.0" encoding="utf-8"?>
<p:tagLst xmlns:p="http://schemas.openxmlformats.org/presentationml/2006/main">
  <p:tag name="PA" val="v4.1.6"/>
</p:tagLst>
</file>

<file path=ppt/tags/tag196.xml><?xml version="1.0" encoding="utf-8"?>
<p:tagLst xmlns:p="http://schemas.openxmlformats.org/presentationml/2006/main">
  <p:tag name="PA" val="v4.1.6"/>
</p:tagLst>
</file>

<file path=ppt/tags/tag197.xml><?xml version="1.0" encoding="utf-8"?>
<p:tagLst xmlns:p="http://schemas.openxmlformats.org/presentationml/2006/main">
  <p:tag name="PA" val="v4.1.6"/>
</p:tagLst>
</file>

<file path=ppt/tags/tag198.xml><?xml version="1.0" encoding="utf-8"?>
<p:tagLst xmlns:p="http://schemas.openxmlformats.org/presentationml/2006/main">
  <p:tag name="PA" val="v4.1.6"/>
</p:tagLst>
</file>

<file path=ppt/tags/tag199.xml><?xml version="1.0" encoding="utf-8"?>
<p:tagLst xmlns:p="http://schemas.openxmlformats.org/presentationml/2006/main">
  <p:tag name="PA" val="v4.1.6"/>
</p:tagLst>
</file>

<file path=ppt/tags/tag200.xml><?xml version="1.0" encoding="utf-8"?>
<p:tagLst xmlns:p="http://schemas.openxmlformats.org/presentationml/2006/main">
  <p:tag name="PA" val="v4.1.6"/>
</p:tagLst>
</file>

<file path=ppt/tags/tag201.xml><?xml version="1.0" encoding="utf-8"?>
<p:tagLst xmlns:p="http://schemas.openxmlformats.org/presentationml/2006/main">
  <p:tag name="PA" val="v4.1.6"/>
</p:tagLst>
</file>

<file path=ppt/tags/tag202.xml><?xml version="1.0" encoding="utf-8"?>
<p:tagLst xmlns:p="http://schemas.openxmlformats.org/presentationml/2006/main">
  <p:tag name="PA" val="v4.1.6"/>
</p:tagLst>
</file>

<file path=ppt/tags/tag203.xml><?xml version="1.0" encoding="utf-8"?>
<p:tagLst xmlns:p="http://schemas.openxmlformats.org/presentationml/2006/main">
  <p:tag name="PA" val="v4.1.6"/>
</p:tagLst>
</file>

<file path=ppt/tags/tag204.xml><?xml version="1.0" encoding="utf-8"?>
<p:tagLst xmlns:p="http://schemas.openxmlformats.org/presentationml/2006/main">
  <p:tag name="PA" val="v4.1.6"/>
</p:tagLst>
</file>

<file path=ppt/tags/tag205.xml><?xml version="1.0" encoding="utf-8"?>
<p:tagLst xmlns:p="http://schemas.openxmlformats.org/presentationml/2006/main">
  <p:tag name="PA" val="v4.1.6"/>
</p:tagLst>
</file>

<file path=ppt/tags/tag206.xml><?xml version="1.0" encoding="utf-8"?>
<p:tagLst xmlns:p="http://schemas.openxmlformats.org/presentationml/2006/main">
  <p:tag name="PA" val="v4.1.6"/>
</p:tagLst>
</file>

<file path=ppt/tags/tag207.xml><?xml version="1.0" encoding="utf-8"?>
<p:tagLst xmlns:p="http://schemas.openxmlformats.org/presentationml/2006/main">
  <p:tag name="PA" val="v4.1.6"/>
</p:tagLst>
</file>

<file path=ppt/tags/tag208.xml><?xml version="1.0" encoding="utf-8"?>
<p:tagLst xmlns:p="http://schemas.openxmlformats.org/presentationml/2006/main">
  <p:tag name="PA" val="v4.1.6"/>
</p:tagLst>
</file>

<file path=ppt/tags/tag209.xml><?xml version="1.0" encoding="utf-8"?>
<p:tagLst xmlns:p="http://schemas.openxmlformats.org/presentationml/2006/main">
  <p:tag name="PA" val="v4.1.6"/>
</p:tagLst>
</file>

<file path=ppt/tags/tag210.xml><?xml version="1.0" encoding="utf-8"?>
<p:tagLst xmlns:p="http://schemas.openxmlformats.org/presentationml/2006/main">
  <p:tag name="PA" val="v4.1.6"/>
</p:tagLst>
</file>

<file path=ppt/tags/tag211.xml><?xml version="1.0" encoding="utf-8"?>
<p:tagLst xmlns:p="http://schemas.openxmlformats.org/presentationml/2006/main">
  <p:tag name="PA" val="v4.1.6"/>
</p:tagLst>
</file>

<file path=ppt/tags/tag212.xml><?xml version="1.0" encoding="utf-8"?>
<p:tagLst xmlns:p="http://schemas.openxmlformats.org/presentationml/2006/main">
  <p:tag name="PA" val="v4.1.6"/>
</p:tagLst>
</file>

<file path=ppt/tags/tag213.xml><?xml version="1.0" encoding="utf-8"?>
<p:tagLst xmlns:p="http://schemas.openxmlformats.org/presentationml/2006/main">
  <p:tag name="PA" val="v4.1.6"/>
</p:tagLst>
</file>

<file path=ppt/tags/tag214.xml><?xml version="1.0" encoding="utf-8"?>
<p:tagLst xmlns:p="http://schemas.openxmlformats.org/presentationml/2006/main">
  <p:tag name="PA" val="v4.1.6"/>
</p:tagLst>
</file>

<file path=ppt/tags/tag215.xml><?xml version="1.0" encoding="utf-8"?>
<p:tagLst xmlns:p="http://schemas.openxmlformats.org/presentationml/2006/main">
  <p:tag name="PA" val="v4.1.6"/>
</p:tagLst>
</file>

<file path=ppt/tags/tag216.xml><?xml version="1.0" encoding="utf-8"?>
<p:tagLst xmlns:p="http://schemas.openxmlformats.org/presentationml/2006/main">
  <p:tag name="PA" val="v4.1.6"/>
</p:tagLst>
</file>

<file path=ppt/tags/tag217.xml><?xml version="1.0" encoding="utf-8"?>
<p:tagLst xmlns:p="http://schemas.openxmlformats.org/presentationml/2006/main">
  <p:tag name="PA" val="v4.1.6"/>
</p:tagLst>
</file>

<file path=ppt/tags/tag218.xml><?xml version="1.0" encoding="utf-8"?>
<p:tagLst xmlns:p="http://schemas.openxmlformats.org/presentationml/2006/main">
  <p:tag name="PA" val="v4.1.6"/>
</p:tagLst>
</file>

<file path=ppt/tags/tag219.xml><?xml version="1.0" encoding="utf-8"?>
<p:tagLst xmlns:p="http://schemas.openxmlformats.org/presentationml/2006/main">
  <p:tag name="PA" val="v4.1.6"/>
</p:tagLst>
</file>

<file path=ppt/tags/tag220.xml><?xml version="1.0" encoding="utf-8"?>
<p:tagLst xmlns:p="http://schemas.openxmlformats.org/presentationml/2006/main">
  <p:tag name="PA" val="v4.1.6"/>
</p:tagLst>
</file>

<file path=ppt/tags/tag221.xml><?xml version="1.0" encoding="utf-8"?>
<p:tagLst xmlns:p="http://schemas.openxmlformats.org/presentationml/2006/main">
  <p:tag name="PA" val="v4.1.6"/>
</p:tagLst>
</file>

<file path=ppt/tags/tag222.xml><?xml version="1.0" encoding="utf-8"?>
<p:tagLst xmlns:p="http://schemas.openxmlformats.org/presentationml/2006/main">
  <p:tag name="PA" val="v4.1.6"/>
</p:tagLst>
</file>

<file path=ppt/tags/tag223.xml><?xml version="1.0" encoding="utf-8"?>
<p:tagLst xmlns:p="http://schemas.openxmlformats.org/presentationml/2006/main">
  <p:tag name="PA" val="v4.1.6"/>
</p:tagLst>
</file>

<file path=ppt/tags/tag224.xml><?xml version="1.0" encoding="utf-8"?>
<p:tagLst xmlns:p="http://schemas.openxmlformats.org/presentationml/2006/main">
  <p:tag name="PA" val="v4.1.6"/>
</p:tagLst>
</file>

<file path=ppt/tags/tag225.xml><?xml version="1.0" encoding="utf-8"?>
<p:tagLst xmlns:p="http://schemas.openxmlformats.org/presentationml/2006/main">
  <p:tag name="PA" val="v4.1.6"/>
</p:tagLst>
</file>

<file path=ppt/tags/tag226.xml><?xml version="1.0" encoding="utf-8"?>
<p:tagLst xmlns:p="http://schemas.openxmlformats.org/presentationml/2006/main">
  <p:tag name="PA" val="v4.1.6"/>
</p:tagLst>
</file>

<file path=ppt/tags/tag227.xml><?xml version="1.0" encoding="utf-8"?>
<p:tagLst xmlns:p="http://schemas.openxmlformats.org/presentationml/2006/main">
  <p:tag name="PA" val="v4.1.6"/>
</p:tagLst>
</file>

<file path=ppt/tags/tag228.xml><?xml version="1.0" encoding="utf-8"?>
<p:tagLst xmlns:p="http://schemas.openxmlformats.org/presentationml/2006/main">
  <p:tag name="PA" val="v4.1.6"/>
</p:tagLst>
</file>

<file path=ppt/tags/tag229.xml><?xml version="1.0" encoding="utf-8"?>
<p:tagLst xmlns:p="http://schemas.openxmlformats.org/presentationml/2006/main">
  <p:tag name="PA" val="v4.1.6"/>
</p:tagLst>
</file>

<file path=ppt/tags/tag230.xml><?xml version="1.0" encoding="utf-8"?>
<p:tagLst xmlns:p="http://schemas.openxmlformats.org/presentationml/2006/main">
  <p:tag name="PA" val="v4.1.6"/>
</p:tagLst>
</file>

<file path=ppt/tags/tag231.xml><?xml version="1.0" encoding="utf-8"?>
<p:tagLst xmlns:p="http://schemas.openxmlformats.org/presentationml/2006/main">
  <p:tag name="PA" val="v4.1.6"/>
</p:tagLst>
</file>

<file path=ppt/tags/tag232.xml><?xml version="1.0" encoding="utf-8"?>
<p:tagLst xmlns:p="http://schemas.openxmlformats.org/presentationml/2006/main">
  <p:tag name="PA" val="v4.1.6"/>
</p:tagLst>
</file>

<file path=ppt/tags/tag233.xml><?xml version="1.0" encoding="utf-8"?>
<p:tagLst xmlns:p="http://schemas.openxmlformats.org/presentationml/2006/main">
  <p:tag name="PA" val="v4.1.6"/>
</p:tagLst>
</file>

<file path=ppt/tags/tag234.xml><?xml version="1.0" encoding="utf-8"?>
<p:tagLst xmlns:p="http://schemas.openxmlformats.org/presentationml/2006/main">
  <p:tag name="PA" val="v4.1.6"/>
</p:tagLst>
</file>

<file path=ppt/tags/tag235.xml><?xml version="1.0" encoding="utf-8"?>
<p:tagLst xmlns:p="http://schemas.openxmlformats.org/presentationml/2006/main">
  <p:tag name="PA" val="v4.1.6"/>
</p:tagLst>
</file>

<file path=ppt/tags/tag236.xml><?xml version="1.0" encoding="utf-8"?>
<p:tagLst xmlns:p="http://schemas.openxmlformats.org/presentationml/2006/main">
  <p:tag name="PA" val="v4.1.6"/>
</p:tagLst>
</file>

<file path=ppt/tags/tag237.xml><?xml version="1.0" encoding="utf-8"?>
<p:tagLst xmlns:p="http://schemas.openxmlformats.org/presentationml/2006/main">
  <p:tag name="PA" val="v4.1.6"/>
</p:tagLst>
</file>

<file path=ppt/tags/tag238.xml><?xml version="1.0" encoding="utf-8"?>
<p:tagLst xmlns:p="http://schemas.openxmlformats.org/presentationml/2006/main">
  <p:tag name="PA" val="v4.1.6"/>
</p:tagLst>
</file>

<file path=ppt/tags/tag239.xml><?xml version="1.0" encoding="utf-8"?>
<p:tagLst xmlns:p="http://schemas.openxmlformats.org/presentationml/2006/main">
  <p:tag name="PA" val="v4.1.6"/>
</p:tagLst>
</file>

<file path=ppt/tags/tag240.xml><?xml version="1.0" encoding="utf-8"?>
<p:tagLst xmlns:p="http://schemas.openxmlformats.org/presentationml/2006/main">
  <p:tag name="PA" val="v4.1.6"/>
</p:tagLst>
</file>

<file path=ppt/tags/tag241.xml><?xml version="1.0" encoding="utf-8"?>
<p:tagLst xmlns:p="http://schemas.openxmlformats.org/presentationml/2006/main">
  <p:tag name="PA" val="v4.1.6"/>
</p:tagLst>
</file>

<file path=ppt/tags/tag242.xml><?xml version="1.0" encoding="utf-8"?>
<p:tagLst xmlns:p="http://schemas.openxmlformats.org/presentationml/2006/main">
  <p:tag name="PA" val="v4.1.6"/>
</p:tagLst>
</file>

<file path=ppt/tags/tag243.xml><?xml version="1.0" encoding="utf-8"?>
<p:tagLst xmlns:p="http://schemas.openxmlformats.org/presentationml/2006/main">
  <p:tag name="PA" val="v4.1.6"/>
</p:tagLst>
</file>

<file path=ppt/tags/tag244.xml><?xml version="1.0" encoding="utf-8"?>
<p:tagLst xmlns:p="http://schemas.openxmlformats.org/presentationml/2006/main">
  <p:tag name="PA" val="v4.1.6"/>
</p:tagLst>
</file>

<file path=ppt/tags/tag245.xml><?xml version="1.0" encoding="utf-8"?>
<p:tagLst xmlns:p="http://schemas.openxmlformats.org/presentationml/2006/main">
  <p:tag name="PA" val="v4.1.6"/>
</p:tagLst>
</file>

<file path=ppt/tags/tag246.xml><?xml version="1.0" encoding="utf-8"?>
<p:tagLst xmlns:p="http://schemas.openxmlformats.org/presentationml/2006/main">
  <p:tag name="PA" val="v4.1.6"/>
</p:tagLst>
</file>

<file path=ppt/tags/tag247.xml><?xml version="1.0" encoding="utf-8"?>
<p:tagLst xmlns:p="http://schemas.openxmlformats.org/presentationml/2006/main">
  <p:tag name="PA" val="v4.1.6"/>
</p:tagLst>
</file>

<file path=ppt/tags/tag248.xml><?xml version="1.0" encoding="utf-8"?>
<p:tagLst xmlns:p="http://schemas.openxmlformats.org/presentationml/2006/main">
  <p:tag name="PA" val="v4.1.6"/>
</p:tagLst>
</file>

<file path=ppt/tags/tag249.xml><?xml version="1.0" encoding="utf-8"?>
<p:tagLst xmlns:p="http://schemas.openxmlformats.org/presentationml/2006/main">
  <p:tag name="PA" val="v4.1.6"/>
</p:tagLst>
</file>

<file path=ppt/tags/tag250.xml><?xml version="1.0" encoding="utf-8"?>
<p:tagLst xmlns:p="http://schemas.openxmlformats.org/presentationml/2006/main">
  <p:tag name="PA" val="v4.1.6"/>
</p:tagLst>
</file>

<file path=ppt/tags/tag251.xml><?xml version="1.0" encoding="utf-8"?>
<p:tagLst xmlns:p="http://schemas.openxmlformats.org/presentationml/2006/main">
  <p:tag name="PA" val="v4.1.6"/>
</p:tagLst>
</file>

<file path=ppt/tags/tag252.xml><?xml version="1.0" encoding="utf-8"?>
<p:tagLst xmlns:p="http://schemas.openxmlformats.org/presentationml/2006/main">
  <p:tag name="PA" val="v4.1.6"/>
</p:tagLst>
</file>

<file path=ppt/tags/tag253.xml><?xml version="1.0" encoding="utf-8"?>
<p:tagLst xmlns:p="http://schemas.openxmlformats.org/presentationml/2006/main">
  <p:tag name="PA" val="v4.1.6"/>
</p:tagLst>
</file>

<file path=ppt/tags/tag254.xml><?xml version="1.0" encoding="utf-8"?>
<p:tagLst xmlns:p="http://schemas.openxmlformats.org/presentationml/2006/main">
  <p:tag name="PA" val="v4.1.6"/>
</p:tagLst>
</file>

<file path=ppt/tags/tag255.xml><?xml version="1.0" encoding="utf-8"?>
<p:tagLst xmlns:p="http://schemas.openxmlformats.org/presentationml/2006/main">
  <p:tag name="PA" val="v4.1.6"/>
</p:tagLst>
</file>

<file path=ppt/tags/tag256.xml><?xml version="1.0" encoding="utf-8"?>
<p:tagLst xmlns:p="http://schemas.openxmlformats.org/presentationml/2006/main">
  <p:tag name="PA" val="v4.1.6"/>
</p:tagLst>
</file>

<file path=ppt/tags/tag257.xml><?xml version="1.0" encoding="utf-8"?>
<p:tagLst xmlns:p="http://schemas.openxmlformats.org/presentationml/2006/main">
  <p:tag name="PA" val="v4.1.6"/>
</p:tagLst>
</file>

<file path=ppt/tags/tag258.xml><?xml version="1.0" encoding="utf-8"?>
<p:tagLst xmlns:p="http://schemas.openxmlformats.org/presentationml/2006/main">
  <p:tag name="PA" val="v4.1.6"/>
</p:tagLst>
</file>

<file path=ppt/tags/tag259.xml><?xml version="1.0" encoding="utf-8"?>
<p:tagLst xmlns:p="http://schemas.openxmlformats.org/presentationml/2006/main">
  <p:tag name="PA" val="v4.1.6"/>
</p:tagLst>
</file>

<file path=ppt/tags/tag260.xml><?xml version="1.0" encoding="utf-8"?>
<p:tagLst xmlns:p="http://schemas.openxmlformats.org/presentationml/2006/main">
  <p:tag name="PA" val="v4.1.6"/>
</p:tagLst>
</file>

<file path=ppt/tags/tag261.xml><?xml version="1.0" encoding="utf-8"?>
<p:tagLst xmlns:p="http://schemas.openxmlformats.org/presentationml/2006/main">
  <p:tag name="PA" val="v4.1.6"/>
</p:tagLst>
</file>

<file path=ppt/tags/tag262.xml><?xml version="1.0" encoding="utf-8"?>
<p:tagLst xmlns:p="http://schemas.openxmlformats.org/presentationml/2006/main">
  <p:tag name="PA" val="v4.1.6"/>
</p:tagLst>
</file>

<file path=ppt/tags/tag263.xml><?xml version="1.0" encoding="utf-8"?>
<p:tagLst xmlns:p="http://schemas.openxmlformats.org/presentationml/2006/main">
  <p:tag name="PA" val="v4.1.6"/>
</p:tagLst>
</file>

<file path=ppt/tags/tag264.xml><?xml version="1.0" encoding="utf-8"?>
<p:tagLst xmlns:p="http://schemas.openxmlformats.org/presentationml/2006/main">
  <p:tag name="PA" val="v4.1.6"/>
</p:tagLst>
</file>

<file path=ppt/tags/tag265.xml><?xml version="1.0" encoding="utf-8"?>
<p:tagLst xmlns:p="http://schemas.openxmlformats.org/presentationml/2006/main">
  <p:tag name="PA" val="v4.1.6"/>
</p:tagLst>
</file>

<file path=ppt/tags/tag266.xml><?xml version="1.0" encoding="utf-8"?>
<p:tagLst xmlns:p="http://schemas.openxmlformats.org/presentationml/2006/main">
  <p:tag name="PA" val="v4.1.6"/>
</p:tagLst>
</file>

<file path=ppt/tags/tag267.xml><?xml version="1.0" encoding="utf-8"?>
<p:tagLst xmlns:p="http://schemas.openxmlformats.org/presentationml/2006/main">
  <p:tag name="PA" val="v4.1.6"/>
</p:tagLst>
</file>

<file path=ppt/tags/tag268.xml><?xml version="1.0" encoding="utf-8"?>
<p:tagLst xmlns:p="http://schemas.openxmlformats.org/presentationml/2006/main">
  <p:tag name="PA" val="v4.1.6"/>
</p:tagLst>
</file>

<file path=ppt/tags/tag269.xml><?xml version="1.0" encoding="utf-8"?>
<p:tagLst xmlns:p="http://schemas.openxmlformats.org/presentationml/2006/main">
  <p:tag name="PA" val="v4.1.6"/>
</p:tagLst>
</file>

<file path=ppt/tags/tag270.xml><?xml version="1.0" encoding="utf-8"?>
<p:tagLst xmlns:p="http://schemas.openxmlformats.org/presentationml/2006/main">
  <p:tag name="PA" val="v4.1.6"/>
</p:tagLst>
</file>

<file path=ppt/tags/tag271.xml><?xml version="1.0" encoding="utf-8"?>
<p:tagLst xmlns:p="http://schemas.openxmlformats.org/presentationml/2006/main">
  <p:tag name="PA" val="v4.1.6"/>
</p:tagLst>
</file>

<file path=ppt/tags/tag272.xml><?xml version="1.0" encoding="utf-8"?>
<p:tagLst xmlns:p="http://schemas.openxmlformats.org/presentationml/2006/main">
  <p:tag name="PA" val="v4.1.6"/>
</p:tagLst>
</file>

<file path=ppt/tags/tag273.xml><?xml version="1.0" encoding="utf-8"?>
<p:tagLst xmlns:p="http://schemas.openxmlformats.org/presentationml/2006/main">
  <p:tag name="PA" val="v4.1.6"/>
</p:tagLst>
</file>

<file path=ppt/tags/tag274.xml><?xml version="1.0" encoding="utf-8"?>
<p:tagLst xmlns:p="http://schemas.openxmlformats.org/presentationml/2006/main">
  <p:tag name="PA" val="v4.1.6"/>
</p:tagLst>
</file>

<file path=ppt/tags/tag275.xml><?xml version="1.0" encoding="utf-8"?>
<p:tagLst xmlns:p="http://schemas.openxmlformats.org/presentationml/2006/main">
  <p:tag name="PA" val="v4.1.6"/>
</p:tagLst>
</file>

<file path=ppt/tags/tag276.xml><?xml version="1.0" encoding="utf-8"?>
<p:tagLst xmlns:p="http://schemas.openxmlformats.org/presentationml/2006/main">
  <p:tag name="PA" val="v4.1.6"/>
</p:tagLst>
</file>

<file path=ppt/tags/tag277.xml><?xml version="1.0" encoding="utf-8"?>
<p:tagLst xmlns:p="http://schemas.openxmlformats.org/presentationml/2006/main">
  <p:tag name="PA" val="v4.1.6"/>
</p:tagLst>
</file>

<file path=ppt/tags/tag278.xml><?xml version="1.0" encoding="utf-8"?>
<p:tagLst xmlns:p="http://schemas.openxmlformats.org/presentationml/2006/main">
  <p:tag name="PA" val="v4.1.6"/>
</p:tagLst>
</file>

<file path=ppt/tags/tag279.xml><?xml version="1.0" encoding="utf-8"?>
<p:tagLst xmlns:p="http://schemas.openxmlformats.org/presentationml/2006/main">
  <p:tag name="PA" val="v4.1.6"/>
</p:tagLst>
</file>

<file path=ppt/tags/tag280.xml><?xml version="1.0" encoding="utf-8"?>
<p:tagLst xmlns:p="http://schemas.openxmlformats.org/presentationml/2006/main">
  <p:tag name="PA" val="v4.1.6"/>
</p:tagLst>
</file>

<file path=ppt/tags/tag281.xml><?xml version="1.0" encoding="utf-8"?>
<p:tagLst xmlns:p="http://schemas.openxmlformats.org/presentationml/2006/main">
  <p:tag name="PA" val="v4.1.6"/>
</p:tagLst>
</file>

<file path=ppt/tags/tag282.xml><?xml version="1.0" encoding="utf-8"?>
<p:tagLst xmlns:p="http://schemas.openxmlformats.org/presentationml/2006/main">
  <p:tag name="PA" val="v4.1.6"/>
</p:tagLst>
</file>

<file path=ppt/tags/tag283.xml><?xml version="1.0" encoding="utf-8"?>
<p:tagLst xmlns:p="http://schemas.openxmlformats.org/presentationml/2006/main">
  <p:tag name="PA" val="v4.1.6"/>
</p:tagLst>
</file>

<file path=ppt/tags/tag284.xml><?xml version="1.0" encoding="utf-8"?>
<p:tagLst xmlns:p="http://schemas.openxmlformats.org/presentationml/2006/main">
  <p:tag name="PA" val="v4.1.6"/>
</p:tagLst>
</file>

<file path=ppt/tags/tag285.xml><?xml version="1.0" encoding="utf-8"?>
<p:tagLst xmlns:p="http://schemas.openxmlformats.org/presentationml/2006/main">
  <p:tag name="PA" val="v4.1.6"/>
</p:tagLst>
</file>

<file path=ppt/tags/tag286.xml><?xml version="1.0" encoding="utf-8"?>
<p:tagLst xmlns:p="http://schemas.openxmlformats.org/presentationml/2006/main">
  <p:tag name="PA" val="v4.1.6"/>
</p:tagLst>
</file>

<file path=ppt/tags/tag287.xml><?xml version="1.0" encoding="utf-8"?>
<p:tagLst xmlns:p="http://schemas.openxmlformats.org/presentationml/2006/main">
  <p:tag name="PA" val="v4.1.6"/>
</p:tagLst>
</file>

<file path=ppt/tags/tag288.xml><?xml version="1.0" encoding="utf-8"?>
<p:tagLst xmlns:p="http://schemas.openxmlformats.org/presentationml/2006/main">
  <p:tag name="PA" val="v4.1.6"/>
</p:tagLst>
</file>

<file path=ppt/tags/tag289.xml><?xml version="1.0" encoding="utf-8"?>
<p:tagLst xmlns:p="http://schemas.openxmlformats.org/presentationml/2006/main">
  <p:tag name="PA" val="v4.1.6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8872</Words>
  <Application>WPS 演示</Application>
  <PresentationFormat>全屏显示(16:9)</PresentationFormat>
  <Paragraphs>425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2" baseType="lpstr">
      <vt:lpstr>Arial</vt:lpstr>
      <vt:lpstr>宋体</vt:lpstr>
      <vt:lpstr>Wingdings</vt:lpstr>
      <vt:lpstr>微软雅黑 Light</vt:lpstr>
      <vt:lpstr>Impact</vt:lpstr>
      <vt:lpstr>微软雅黑</vt:lpstr>
      <vt:lpstr>Abel</vt:lpstr>
      <vt:lpstr>Roboto</vt:lpstr>
      <vt:lpstr>Calibri</vt:lpstr>
      <vt:lpstr>Arial Unicode MS</vt:lpstr>
      <vt:lpstr>Lato Regular</vt:lpstr>
      <vt:lpstr>Open Sans</vt:lpstr>
      <vt:lpstr>Open Sans</vt:lpstr>
      <vt:lpstr>Zootopia JPosters.com.ar</vt:lpstr>
      <vt:lpstr>Segoe Print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Yu Simplicity</dc:creator>
  <cp:lastModifiedBy>曼曼</cp:lastModifiedBy>
  <cp:revision>40</cp:revision>
  <dcterms:created xsi:type="dcterms:W3CDTF">2018-01-18T08:08:00Z</dcterms:created>
  <dcterms:modified xsi:type="dcterms:W3CDTF">2018-03-20T08:56:34Z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