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1" r:id="rId3"/>
    <p:sldMasterId id="2147483682" r:id="rId4"/>
  </p:sldMasterIdLst>
  <p:notesMasterIdLst>
    <p:notesMasterId r:id="rId10"/>
  </p:notesMasterIdLst>
  <p:sldIdLst>
    <p:sldId id="265" r:id="rId5"/>
    <p:sldId id="268" r:id="rId6"/>
    <p:sldId id="266" r:id="rId7"/>
    <p:sldId id="267" r:id="rId8"/>
    <p:sldId id="269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AB"/>
    <a:srgbClr val="CCA37C"/>
    <a:srgbClr val="F4E6CB"/>
    <a:srgbClr val="F76868"/>
    <a:srgbClr val="CE352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076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-1056" y="-102"/>
      </p:cViewPr>
      <p:guideLst>
        <p:guide orient="horz" pos="2137"/>
        <p:guide pos="38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FE784-86D3-4F9E-BBD6-15CBA975D03E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E5285-FC1B-4A0A-AE37-7F78CAE4F7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风格参考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5080"/>
            <a:ext cx="12188190" cy="6872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A82AB-C25D-4AFD-9308-CA49EF96856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副标题 2"/>
          <p:cNvSpPr txBox="1"/>
          <p:nvPr userDrawn="1"/>
        </p:nvSpPr>
        <p:spPr>
          <a:xfrm>
            <a:off x="6438900" y="4581753"/>
            <a:ext cx="4827814" cy="9291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感谢您下载包图网平台上提供的</a:t>
            </a:r>
            <a:r>
              <a:rPr lang="en-US" altLang="zh-CN" dirty="0" smtClean="0">
                <a:solidFill>
                  <a:schemeClr val="bg1"/>
                </a:solidFill>
              </a:rPr>
              <a:t>PPT</a:t>
            </a:r>
            <a:r>
              <a:rPr lang="zh-CN" altLang="en-US" dirty="0" smtClean="0">
                <a:solidFill>
                  <a:schemeClr val="bg1"/>
                </a:solidFill>
              </a:rPr>
              <a:t>作品，为了您和包图网以及原创作者的利益，请勿复制、传播、销售，否则将承担法律责任！包图网将对作品进行维权，按照传播下载次数进行十倍索取赔偿！</a:t>
            </a:r>
            <a:r>
              <a:rPr lang="en-US" altLang="zh-CN" dirty="0" smtClean="0">
                <a:solidFill>
                  <a:schemeClr val="bg1"/>
                </a:solidFill>
              </a:rPr>
              <a:t>Ibaotu.com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风格参考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13335" y="-5715"/>
            <a:ext cx="12230100" cy="68472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2"/>
          <a:srcRect l="25208"/>
          <a:stretch>
            <a:fillRect/>
          </a:stretch>
        </p:blipFill>
        <p:spPr>
          <a:xfrm>
            <a:off x="-4445" y="-4445"/>
            <a:ext cx="3435350" cy="6866890"/>
          </a:xfrm>
          <a:prstGeom prst="rect">
            <a:avLst/>
          </a:prstGeom>
        </p:spPr>
      </p:pic>
      <p:pic>
        <p:nvPicPr>
          <p:cNvPr id="5" name="图片 4" descr="未标题-1"/>
          <p:cNvPicPr>
            <a:picLocks noChangeAspect="1"/>
          </p:cNvPicPr>
          <p:nvPr/>
        </p:nvPicPr>
        <p:blipFill>
          <a:blip r:embed="rId2"/>
          <a:srcRect l="25208"/>
          <a:stretch>
            <a:fillRect/>
          </a:stretch>
        </p:blipFill>
        <p:spPr>
          <a:xfrm flipH="1">
            <a:off x="8768080" y="-4445"/>
            <a:ext cx="3435350" cy="6866890"/>
          </a:xfrm>
          <a:prstGeom prst="rect">
            <a:avLst/>
          </a:prstGeom>
        </p:spPr>
      </p:pic>
      <p:pic>
        <p:nvPicPr>
          <p:cNvPr id="8" name="图片 7" descr="未标题-2-1"/>
          <p:cNvPicPr>
            <a:picLocks noChangeAspect="1"/>
          </p:cNvPicPr>
          <p:nvPr/>
        </p:nvPicPr>
        <p:blipFill>
          <a:blip r:embed="rId3"/>
          <a:srcRect t="29178" b="43766"/>
          <a:stretch>
            <a:fillRect/>
          </a:stretch>
        </p:blipFill>
        <p:spPr>
          <a:xfrm>
            <a:off x="4055110" y="1047115"/>
            <a:ext cx="4178935" cy="1593850"/>
          </a:xfrm>
          <a:prstGeom prst="rect">
            <a:avLst/>
          </a:prstGeom>
        </p:spPr>
      </p:pic>
      <p:pic>
        <p:nvPicPr>
          <p:cNvPr id="9" name="图片 8" descr="未标题-2"/>
          <p:cNvPicPr>
            <a:picLocks noChangeAspect="1"/>
          </p:cNvPicPr>
          <p:nvPr/>
        </p:nvPicPr>
        <p:blipFill>
          <a:blip r:embed="rId4"/>
          <a:srcRect t="37759" b="52348"/>
          <a:stretch>
            <a:fillRect/>
          </a:stretch>
        </p:blipFill>
        <p:spPr>
          <a:xfrm>
            <a:off x="2025650" y="4995545"/>
            <a:ext cx="8141335" cy="1135380"/>
          </a:xfrm>
          <a:prstGeom prst="rect">
            <a:avLst/>
          </a:prstGeom>
        </p:spPr>
      </p:pic>
      <p:pic>
        <p:nvPicPr>
          <p:cNvPr id="10" name="图片 9" descr="未标题-1"/>
          <p:cNvPicPr>
            <a:picLocks noChangeAspect="1"/>
          </p:cNvPicPr>
          <p:nvPr/>
        </p:nvPicPr>
        <p:blipFill>
          <a:blip r:embed="rId5"/>
          <a:srcRect l="27419" t="26031" r="27823" b="62074"/>
          <a:stretch>
            <a:fillRect/>
          </a:stretch>
        </p:blipFill>
        <p:spPr>
          <a:xfrm>
            <a:off x="5295900" y="2849245"/>
            <a:ext cx="1691640" cy="63373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052060" y="3300730"/>
            <a:ext cx="2209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D3AB"/>
                </a:solidFill>
                <a:latin typeface="+mn-ea"/>
              </a:rPr>
              <a:t> X</a:t>
            </a:r>
            <a:r>
              <a:rPr lang="zh-CN" altLang="en-US" sz="2400" b="1" dirty="0" smtClean="0">
                <a:solidFill>
                  <a:srgbClr val="FFD3AB"/>
                </a:solidFill>
                <a:latin typeface="+mn-ea"/>
              </a:rPr>
              <a:t>先生</a:t>
            </a:r>
            <a:r>
              <a:rPr lang="en-US" altLang="zh-CN" sz="2400" b="1" dirty="0" smtClean="0">
                <a:solidFill>
                  <a:srgbClr val="FFD3AB"/>
                </a:solidFill>
                <a:latin typeface="+mn-ea"/>
              </a:rPr>
              <a:t>&amp;X</a:t>
            </a:r>
            <a:r>
              <a:rPr lang="zh-CN" altLang="en-US" sz="2400" b="1" dirty="0" smtClean="0">
                <a:solidFill>
                  <a:srgbClr val="FFD3AB"/>
                </a:solidFill>
                <a:latin typeface="+mn-ea"/>
              </a:rPr>
              <a:t>女士</a:t>
            </a:r>
            <a:endParaRPr lang="zh-CN" altLang="en-US" sz="2400" b="1" dirty="0">
              <a:solidFill>
                <a:srgbClr val="FFD3AB"/>
              </a:solidFill>
              <a:latin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64230" y="4079240"/>
            <a:ext cx="5493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热烈庆祝新郎先生与新娘女士新婚大典</a:t>
            </a:r>
          </a:p>
        </p:txBody>
      </p:sp>
      <p:pic>
        <p:nvPicPr>
          <p:cNvPr id="23" name="图片 22" descr="未标题-1"/>
          <p:cNvPicPr>
            <a:picLocks noChangeAspect="1"/>
          </p:cNvPicPr>
          <p:nvPr/>
        </p:nvPicPr>
        <p:blipFill>
          <a:blip r:embed="rId6" cstate="print"/>
          <a:srcRect l="806" t="16305" r="49597" b="60072"/>
          <a:stretch>
            <a:fillRect/>
          </a:stretch>
        </p:blipFill>
        <p:spPr>
          <a:xfrm>
            <a:off x="2910205" y="1633220"/>
            <a:ext cx="1160145" cy="779145"/>
          </a:xfrm>
          <a:prstGeom prst="rect">
            <a:avLst/>
          </a:prstGeom>
        </p:spPr>
      </p:pic>
      <p:pic>
        <p:nvPicPr>
          <p:cNvPr id="24" name="图片 23" descr="未标题-1"/>
          <p:cNvPicPr>
            <a:picLocks noChangeAspect="1"/>
          </p:cNvPicPr>
          <p:nvPr/>
        </p:nvPicPr>
        <p:blipFill>
          <a:blip r:embed="rId7" cstate="print"/>
          <a:srcRect l="6048" t="52920" r="66532" b="29750"/>
          <a:stretch>
            <a:fillRect/>
          </a:stretch>
        </p:blipFill>
        <p:spPr>
          <a:xfrm>
            <a:off x="1919605" y="359410"/>
            <a:ext cx="720725" cy="641985"/>
          </a:xfrm>
          <a:prstGeom prst="rect">
            <a:avLst/>
          </a:prstGeom>
        </p:spPr>
      </p:pic>
      <p:pic>
        <p:nvPicPr>
          <p:cNvPr id="26" name="图片 25" descr="未标题-1"/>
          <p:cNvPicPr>
            <a:picLocks noChangeAspect="1"/>
          </p:cNvPicPr>
          <p:nvPr/>
        </p:nvPicPr>
        <p:blipFill>
          <a:blip r:embed="rId6" cstate="print"/>
          <a:srcRect l="806" t="16305" r="49597" b="60072"/>
          <a:stretch>
            <a:fillRect/>
          </a:stretch>
        </p:blipFill>
        <p:spPr>
          <a:xfrm flipH="1">
            <a:off x="8078470" y="1648460"/>
            <a:ext cx="1160145" cy="779145"/>
          </a:xfrm>
          <a:prstGeom prst="rect">
            <a:avLst/>
          </a:prstGeom>
        </p:spPr>
      </p:pic>
      <p:pic>
        <p:nvPicPr>
          <p:cNvPr id="27" name="图片 26" descr="未标题-1"/>
          <p:cNvPicPr>
            <a:picLocks noChangeAspect="1"/>
          </p:cNvPicPr>
          <p:nvPr/>
        </p:nvPicPr>
        <p:blipFill>
          <a:blip r:embed="rId8" cstate="print"/>
          <a:srcRect t="74088" b="9726"/>
          <a:stretch>
            <a:fillRect/>
          </a:stretch>
        </p:blipFill>
        <p:spPr>
          <a:xfrm>
            <a:off x="4328160" y="4489450"/>
            <a:ext cx="3627755" cy="628015"/>
          </a:xfrm>
          <a:prstGeom prst="rect">
            <a:avLst/>
          </a:prstGeom>
        </p:spPr>
      </p:pic>
      <p:pic>
        <p:nvPicPr>
          <p:cNvPr id="28" name="图片 27" descr="未标题-1"/>
          <p:cNvPicPr>
            <a:picLocks noChangeAspect="1"/>
          </p:cNvPicPr>
          <p:nvPr/>
        </p:nvPicPr>
        <p:blipFill>
          <a:blip r:embed="rId9" cstate="print"/>
          <a:srcRect l="6048" t="52920" r="66532" b="29750"/>
          <a:stretch>
            <a:fillRect/>
          </a:stretch>
        </p:blipFill>
        <p:spPr>
          <a:xfrm>
            <a:off x="1309370" y="5492115"/>
            <a:ext cx="716280" cy="638810"/>
          </a:xfrm>
          <a:prstGeom prst="rect">
            <a:avLst/>
          </a:prstGeom>
        </p:spPr>
      </p:pic>
      <p:pic>
        <p:nvPicPr>
          <p:cNvPr id="29" name="图片 28" descr="未标题-1"/>
          <p:cNvPicPr>
            <a:picLocks noChangeAspect="1"/>
          </p:cNvPicPr>
          <p:nvPr/>
        </p:nvPicPr>
        <p:blipFill>
          <a:blip r:embed="rId10" cstate="print"/>
          <a:srcRect l="6048" t="52920" r="66532" b="29750"/>
          <a:stretch>
            <a:fillRect/>
          </a:stretch>
        </p:blipFill>
        <p:spPr>
          <a:xfrm>
            <a:off x="10002520" y="634365"/>
            <a:ext cx="722630" cy="643890"/>
          </a:xfrm>
          <a:prstGeom prst="rect">
            <a:avLst/>
          </a:prstGeom>
        </p:spPr>
      </p:pic>
      <p:pic>
        <p:nvPicPr>
          <p:cNvPr id="31" name="图片 30" descr="未标题-1"/>
          <p:cNvPicPr>
            <a:picLocks noChangeAspect="1"/>
          </p:cNvPicPr>
          <p:nvPr/>
        </p:nvPicPr>
        <p:blipFill>
          <a:blip r:embed="rId9" cstate="print"/>
          <a:srcRect l="6048" t="52920" r="66532" b="29750"/>
          <a:stretch>
            <a:fillRect/>
          </a:stretch>
        </p:blipFill>
        <p:spPr>
          <a:xfrm>
            <a:off x="2910205" y="6130925"/>
            <a:ext cx="716280" cy="638810"/>
          </a:xfrm>
          <a:prstGeom prst="rect">
            <a:avLst/>
          </a:prstGeom>
        </p:spPr>
      </p:pic>
      <p:pic>
        <p:nvPicPr>
          <p:cNvPr id="32" name="图片 31" descr="未标题-1"/>
          <p:cNvPicPr>
            <a:picLocks noChangeAspect="1"/>
          </p:cNvPicPr>
          <p:nvPr/>
        </p:nvPicPr>
        <p:blipFill>
          <a:blip r:embed="rId11" cstate="print"/>
          <a:srcRect l="6048" t="52920" r="66532" b="29750"/>
          <a:stretch>
            <a:fillRect/>
          </a:stretch>
        </p:blipFill>
        <p:spPr>
          <a:xfrm>
            <a:off x="401320" y="238760"/>
            <a:ext cx="562610" cy="502285"/>
          </a:xfrm>
          <a:prstGeom prst="rect">
            <a:avLst/>
          </a:prstGeom>
        </p:spPr>
      </p:pic>
      <p:pic>
        <p:nvPicPr>
          <p:cNvPr id="33" name="图片 32" descr="未标题-1"/>
          <p:cNvPicPr>
            <a:picLocks noChangeAspect="1"/>
          </p:cNvPicPr>
          <p:nvPr/>
        </p:nvPicPr>
        <p:blipFill>
          <a:blip r:embed="rId9" cstate="print"/>
          <a:srcRect l="6048" t="52920" r="66532" b="29750"/>
          <a:stretch>
            <a:fillRect/>
          </a:stretch>
        </p:blipFill>
        <p:spPr>
          <a:xfrm>
            <a:off x="7239635" y="5923915"/>
            <a:ext cx="716280" cy="638810"/>
          </a:xfrm>
          <a:prstGeom prst="rect">
            <a:avLst/>
          </a:prstGeom>
        </p:spPr>
      </p:pic>
      <p:pic>
        <p:nvPicPr>
          <p:cNvPr id="34" name="图片 33" descr="未标题-1"/>
          <p:cNvPicPr>
            <a:picLocks noChangeAspect="1"/>
          </p:cNvPicPr>
          <p:nvPr/>
        </p:nvPicPr>
        <p:blipFill>
          <a:blip r:embed="rId9" cstate="print"/>
          <a:srcRect l="6048" t="52920" r="66532" b="29750"/>
          <a:stretch>
            <a:fillRect/>
          </a:stretch>
        </p:blipFill>
        <p:spPr>
          <a:xfrm>
            <a:off x="9810750" y="5492115"/>
            <a:ext cx="716280" cy="638810"/>
          </a:xfrm>
          <a:prstGeom prst="rect">
            <a:avLst/>
          </a:prstGeom>
        </p:spPr>
      </p:pic>
      <p:pic>
        <p:nvPicPr>
          <p:cNvPr id="35" name="图片 34" descr="未标题-1"/>
          <p:cNvPicPr>
            <a:picLocks noChangeAspect="1"/>
          </p:cNvPicPr>
          <p:nvPr/>
        </p:nvPicPr>
        <p:blipFill>
          <a:blip r:embed="rId12" cstate="print"/>
          <a:srcRect l="6048" t="52920" r="66532" b="29750"/>
          <a:stretch>
            <a:fillRect/>
          </a:stretch>
        </p:blipFill>
        <p:spPr>
          <a:xfrm>
            <a:off x="2703830" y="3582035"/>
            <a:ext cx="503555" cy="448945"/>
          </a:xfrm>
          <a:prstGeom prst="rect">
            <a:avLst/>
          </a:prstGeom>
        </p:spPr>
      </p:pic>
      <p:pic>
        <p:nvPicPr>
          <p:cNvPr id="36" name="图片 35" descr="未标题-1"/>
          <p:cNvPicPr>
            <a:picLocks noChangeAspect="1"/>
          </p:cNvPicPr>
          <p:nvPr/>
        </p:nvPicPr>
        <p:blipFill>
          <a:blip r:embed="rId13" cstate="print"/>
          <a:srcRect l="6048" t="52920" r="66532" b="29750"/>
          <a:stretch>
            <a:fillRect/>
          </a:stretch>
        </p:blipFill>
        <p:spPr>
          <a:xfrm>
            <a:off x="9094470" y="2731135"/>
            <a:ext cx="563880" cy="502920"/>
          </a:xfrm>
          <a:prstGeom prst="rect">
            <a:avLst/>
          </a:prstGeom>
        </p:spPr>
      </p:pic>
      <p:pic>
        <p:nvPicPr>
          <p:cNvPr id="37" name="图片 36" descr="未标题-1"/>
          <p:cNvPicPr>
            <a:picLocks noChangeAspect="1"/>
          </p:cNvPicPr>
          <p:nvPr/>
        </p:nvPicPr>
        <p:blipFill>
          <a:blip r:embed="rId9" cstate="print"/>
          <a:srcRect l="6048" t="52920" r="66532" b="29750"/>
          <a:stretch>
            <a:fillRect/>
          </a:stretch>
        </p:blipFill>
        <p:spPr>
          <a:xfrm>
            <a:off x="7804150" y="102235"/>
            <a:ext cx="716280" cy="638810"/>
          </a:xfrm>
          <a:prstGeom prst="rect">
            <a:avLst/>
          </a:prstGeom>
        </p:spPr>
      </p:pic>
      <p:pic>
        <p:nvPicPr>
          <p:cNvPr id="38" name="图片 37" descr="未标题-1"/>
          <p:cNvPicPr>
            <a:picLocks noChangeAspect="1"/>
          </p:cNvPicPr>
          <p:nvPr/>
        </p:nvPicPr>
        <p:blipFill>
          <a:blip r:embed="rId9" cstate="print"/>
          <a:srcRect l="6048" t="52920" r="66532" b="29750"/>
          <a:stretch>
            <a:fillRect/>
          </a:stretch>
        </p:blipFill>
        <p:spPr>
          <a:xfrm>
            <a:off x="1309370" y="5492115"/>
            <a:ext cx="716280" cy="638810"/>
          </a:xfrm>
          <a:prstGeom prst="rect">
            <a:avLst/>
          </a:prstGeom>
        </p:spPr>
      </p:pic>
      <p:pic>
        <p:nvPicPr>
          <p:cNvPr id="39" name="图片 38" descr="未标题-1"/>
          <p:cNvPicPr>
            <a:picLocks noChangeAspect="1"/>
          </p:cNvPicPr>
          <p:nvPr/>
        </p:nvPicPr>
        <p:blipFill>
          <a:blip r:embed="rId10" cstate="print"/>
          <a:srcRect l="6048" t="52920" r="66532" b="29750"/>
          <a:stretch>
            <a:fillRect/>
          </a:stretch>
        </p:blipFill>
        <p:spPr>
          <a:xfrm>
            <a:off x="10002520" y="634365"/>
            <a:ext cx="722630" cy="643890"/>
          </a:xfrm>
          <a:prstGeom prst="rect">
            <a:avLst/>
          </a:prstGeom>
        </p:spPr>
      </p:pic>
      <p:pic>
        <p:nvPicPr>
          <p:cNvPr id="40" name="图片 39" descr="未标题-1"/>
          <p:cNvPicPr>
            <a:picLocks noChangeAspect="1"/>
          </p:cNvPicPr>
          <p:nvPr/>
        </p:nvPicPr>
        <p:blipFill>
          <a:blip r:embed="rId12" cstate="print"/>
          <a:srcRect l="6048" t="52920" r="66532" b="29750"/>
          <a:stretch>
            <a:fillRect/>
          </a:stretch>
        </p:blipFill>
        <p:spPr>
          <a:xfrm>
            <a:off x="2703830" y="3582035"/>
            <a:ext cx="503555" cy="448945"/>
          </a:xfrm>
          <a:prstGeom prst="rect">
            <a:avLst/>
          </a:prstGeom>
        </p:spPr>
      </p:pic>
      <p:pic>
        <p:nvPicPr>
          <p:cNvPr id="41" name="图片 40" descr="未标题-1"/>
          <p:cNvPicPr>
            <a:picLocks noChangeAspect="1"/>
          </p:cNvPicPr>
          <p:nvPr/>
        </p:nvPicPr>
        <p:blipFill>
          <a:blip r:embed="rId13" cstate="print"/>
          <a:srcRect l="6048" t="52920" r="66532" b="29750"/>
          <a:stretch>
            <a:fillRect/>
          </a:stretch>
        </p:blipFill>
        <p:spPr>
          <a:xfrm>
            <a:off x="9094470" y="2731135"/>
            <a:ext cx="563880" cy="502920"/>
          </a:xfrm>
          <a:prstGeom prst="rect">
            <a:avLst/>
          </a:prstGeom>
        </p:spPr>
      </p:pic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9" cstate="print"/>
          <a:srcRect l="6048" t="52920" r="66532" b="29750"/>
          <a:stretch>
            <a:fillRect/>
          </a:stretch>
        </p:blipFill>
        <p:spPr>
          <a:xfrm>
            <a:off x="7804150" y="102235"/>
            <a:ext cx="716280" cy="6388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2 -0.018 0.033 -0.044 0.058 -0.044 C 0.095 -0.044 0.125 -0.017 0.125 0.017 C 0.125 0.028 0.122 0.038 0.116 0.047 C 0.117 0.047 0 0.182 0 0.183 C 0 0.182 -0.117 0.047 -0.116 0.047 C -0.122 0.038 -0.125 0.028 -0.125 0.017 C -0.125 -0.017 -0.095 -0.044 -0.057 -0.044 C -0.033 -0.044 -0.012 -0.018 0 0 Z" pathEditMode="relative" ptsTypes="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2 -0.018 0.033 -0.044 0.058 -0.044 C 0.095 -0.044 0.125 -0.017 0.125 0.017 C 0.125 0.028 0.122 0.038 0.116 0.047 C 0.117 0.047 0 0.182 0 0.183 C 0 0.182 -0.117 0.047 -0.116 0.047 C -0.122 0.038 -0.125 0.028 -0.125 0.017 C -0.125 -0.017 -0.095 -0.044 -0.057 -0.044 C -0.033 -0.044 -0.012 -0.018 0 0 Z" pathEditMode="relative" ptsTypes="">
                                      <p:cBhvr>
                                        <p:cTn id="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2 -0.018 0.033 -0.044 0.058 -0.044 C 0.095 -0.044 0.125 -0.017 0.125 0.017 C 0.125 0.028 0.122 0.038 0.116 0.047 C 0.117 0.047 0 0.182 0 0.183 C 0 0.182 -0.117 0.047 -0.116 0.047 C -0.122 0.038 -0.125 0.028 -0.125 0.017 C -0.125 -0.017 -0.095 -0.044 -0.057 -0.044 C -0.033 -0.044 -0.012 -0.018 0 0 Z" pathEditMode="relative" ptsTypes="">
                                      <p:cBhvr>
                                        <p:cTn id="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2 -0.018 0.033 -0.044 0.058 -0.044 C 0.095 -0.044 0.125 -0.017 0.125 0.017 C 0.125 0.028 0.122 0.038 0.116 0.047 C 0.117 0.047 0 0.182 0 0.183 C 0 0.182 -0.117 0.047 -0.116 0.047 C -0.122 0.038 -0.125 0.028 -0.125 0.017 C -0.125 -0.017 -0.095 -0.044 -0.057 -0.044 C -0.033 -0.044 -0.012 -0.018 0 0 Z" pathEditMode="relative" ptsTypes="">
                                      <p:cBhvr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2 -0.018 0.033 -0.044 0.058 -0.044 C 0.095 -0.044 0.125 -0.017 0.125 0.017 C 0.125 0.028 0.122 0.038 0.116 0.047 C 0.117 0.047 0 0.182 0 0.183 C 0 0.182 -0.117 0.047 -0.116 0.047 C -0.122 0.038 -0.125 0.028 -0.125 0.017 C -0.125 -0.017 -0.095 -0.044 -0.057 -0.044 C -0.033 -0.044 -0.012 -0.018 0 0 Z" pathEditMode="relative" ptsTypes="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2 -0.018 0.033 -0.044 0.058 -0.044 C 0.095 -0.044 0.125 -0.017 0.125 0.017 C 0.125 0.028 0.122 0.038 0.116 0.047 C 0.117 0.047 0 0.182 0 0.183 C 0 0.182 -0.117 0.047 -0.116 0.047 C -0.122 0.038 -0.125 0.028 -0.125 0.017 C -0.125 -0.017 -0.095 -0.044 -0.057 -0.044 C -0.033 -0.044 -0.012 -0.018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2 -0.018 0.033 -0.044 0.058 -0.044 C 0.095 -0.044 0.125 -0.017 0.125 0.017 C 0.125 0.028 0.122 0.038 0.116 0.047 C 0.117 0.047 0 0.182 0 0.183 C 0 0.182 -0.117 0.047 -0.116 0.047 C -0.122 0.038 -0.125 0.028 -0.125 0.017 C -0.125 -0.017 -0.095 -0.044 -0.057 -0.044 C -0.033 -0.044 -0.012 -0.018 0 0 Z" pathEditMode="relative" ptsTypes="">
                                      <p:cBhvr>
                                        <p:cTn id="1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2 -0.018 0.033 -0.044 0.058 -0.044 C 0.095 -0.044 0.125 -0.017 0.125 0.017 C 0.125 0.028 0.122 0.038 0.116 0.047 C 0.117 0.047 0 0.182 0 0.183 C 0 0.182 -0.117 0.047 -0.116 0.047 C -0.122 0.038 -0.125 0.028 -0.125 0.017 C -0.125 -0.017 -0.095 -0.044 -0.057 -0.044 C -0.033 -0.044 -0.012 -0.018 0 0 Z" pathEditMode="relative" ptsTypes="">
                                      <p:cBhvr>
                                        <p:cTn id="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2 -0.018 0.033 -0.044 0.058 -0.044 C 0.095 -0.044 0.125 -0.017 0.125 0.017 C 0.125 0.028 0.122 0.038 0.116 0.047 C 0.117 0.047 0 0.182 0 0.183 C 0 0.182 -0.117 0.047 -0.116 0.047 C -0.122 0.038 -0.125 0.028 -0.125 0.017 C -0.125 -0.017 -0.095 -0.044 -0.057 -0.044 C -0.033 -0.044 -0.012 -0.018 0 0 Z" pathEditMode="relative" ptsTypes="">
                                      <p:cBhvr>
                                        <p:cTn id="2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2 -0.018 0.033 -0.044 0.058 -0.044 C 0.095 -0.044 0.125 -0.017 0.125 0.017 C 0.125 0.028 0.122 0.038 0.116 0.047 C 0.117 0.047 0 0.182 0 0.183 C 0 0.182 -0.117 0.047 -0.116 0.047 C -0.122 0.038 -0.125 0.028 -0.125 0.017 C -0.125 -0.017 -0.095 -0.044 -0.057 -0.044 C -0.033 -0.044 -0.012 -0.018 0 0 Z" pathEditMode="relative" ptsTypes="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2"/>
          <a:srcRect l="25208"/>
          <a:stretch>
            <a:fillRect/>
          </a:stretch>
        </p:blipFill>
        <p:spPr>
          <a:xfrm>
            <a:off x="-19685" y="-4445"/>
            <a:ext cx="3435350" cy="6866890"/>
          </a:xfrm>
          <a:prstGeom prst="rect">
            <a:avLst/>
          </a:prstGeom>
        </p:spPr>
      </p:pic>
      <p:pic>
        <p:nvPicPr>
          <p:cNvPr id="2" name="图片 1" descr="结婚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5" y="1738630"/>
            <a:ext cx="6190615" cy="3380740"/>
          </a:xfrm>
          <a:prstGeom prst="rect">
            <a:avLst/>
          </a:prstGeom>
        </p:spPr>
      </p:pic>
      <p:pic>
        <p:nvPicPr>
          <p:cNvPr id="5" name="图片 4" descr="未标题-1"/>
          <p:cNvPicPr>
            <a:picLocks noChangeAspect="1"/>
          </p:cNvPicPr>
          <p:nvPr/>
        </p:nvPicPr>
        <p:blipFill>
          <a:blip r:embed="rId2"/>
          <a:srcRect l="25208"/>
          <a:stretch>
            <a:fillRect/>
          </a:stretch>
        </p:blipFill>
        <p:spPr>
          <a:xfrm flipH="1">
            <a:off x="8748395" y="-4445"/>
            <a:ext cx="3435350" cy="6866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2 -0.018 0.033 -0.044 0.058 -0.044 C 0.095 -0.044 0.125 -0.017 0.125 0.017 C 0.125 0.028 0.122 0.038 0.116 0.047 C 0.117 0.047 0 0.182 0 0.183 C 0 0.182 -0.117 0.047 -0.116 0.047 C -0.122 0.038 -0.125 0.028 -0.125 0.017 C -0.125 -0.017 -0.095 -0.044 -0.057 -0.044 C -0.033 -0.044 -0.012 -0.018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2"/>
          <a:srcRect l="25208"/>
          <a:stretch>
            <a:fillRect/>
          </a:stretch>
        </p:blipFill>
        <p:spPr>
          <a:xfrm>
            <a:off x="-19685" y="-4445"/>
            <a:ext cx="3435350" cy="6866890"/>
          </a:xfrm>
          <a:prstGeom prst="rect">
            <a:avLst/>
          </a:prstGeom>
        </p:spPr>
      </p:pic>
      <p:pic>
        <p:nvPicPr>
          <p:cNvPr id="5" name="图片 4" descr="未标题-1"/>
          <p:cNvPicPr>
            <a:picLocks noChangeAspect="1"/>
          </p:cNvPicPr>
          <p:nvPr/>
        </p:nvPicPr>
        <p:blipFill>
          <a:blip r:embed="rId2"/>
          <a:srcRect l="25208"/>
          <a:stretch>
            <a:fillRect/>
          </a:stretch>
        </p:blipFill>
        <p:spPr>
          <a:xfrm flipH="1">
            <a:off x="8768080" y="-4445"/>
            <a:ext cx="3435350" cy="6866890"/>
          </a:xfrm>
          <a:prstGeom prst="rect">
            <a:avLst/>
          </a:prstGeom>
        </p:spPr>
      </p:pic>
      <p:pic>
        <p:nvPicPr>
          <p:cNvPr id="3" name="图片 2" descr="婚礼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90" y="855980"/>
            <a:ext cx="2699385" cy="235585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730735" y="3015694"/>
            <a:ext cx="4730819" cy="610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600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新郎</a:t>
            </a:r>
            <a:r>
              <a:rPr lang="en-US" altLang="zh-TW" sz="2600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600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千先生</a:t>
            </a:r>
            <a:r>
              <a:rPr lang="zh-TW" altLang="en-US" sz="2600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600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zh-TW" altLang="en-US" sz="2600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新娘</a:t>
            </a:r>
            <a:r>
              <a:rPr lang="en-US" altLang="zh-TW" sz="2600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600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库小姐</a:t>
            </a:r>
          </a:p>
        </p:txBody>
      </p:sp>
      <p:sp>
        <p:nvSpPr>
          <p:cNvPr id="33" name="矩形 32"/>
          <p:cNvSpPr/>
          <p:nvPr/>
        </p:nvSpPr>
        <p:spPr>
          <a:xfrm>
            <a:off x="4093845" y="4264025"/>
            <a:ext cx="4004945" cy="1370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为了这一天走过多少风风雨雨</a:t>
            </a:r>
          </a:p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珍惜这一天，珍惜一份纯真的情感</a:t>
            </a:r>
          </a:p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展望 这一天，一个新的生活从今天开始</a:t>
            </a:r>
          </a:p>
          <a:p>
            <a:pPr algn="ctr">
              <a:lnSpc>
                <a:spcPct val="130000"/>
              </a:lnSpc>
            </a:pPr>
            <a:r>
              <a:rPr lang="zh-CN" altLang="en-US" sz="1600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记住这一天两颗心紧紧相连</a:t>
            </a:r>
          </a:p>
        </p:txBody>
      </p:sp>
      <p:pic>
        <p:nvPicPr>
          <p:cNvPr id="27" name="图片 26" descr="未标题-1"/>
          <p:cNvPicPr>
            <a:picLocks noChangeAspect="1"/>
          </p:cNvPicPr>
          <p:nvPr/>
        </p:nvPicPr>
        <p:blipFill>
          <a:blip r:embed="rId4" cstate="print"/>
          <a:srcRect t="74088" b="9726"/>
          <a:stretch>
            <a:fillRect/>
          </a:stretch>
        </p:blipFill>
        <p:spPr>
          <a:xfrm>
            <a:off x="4282440" y="3590290"/>
            <a:ext cx="3627755" cy="6280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1"/>
          <p:cNvPicPr>
            <a:picLocks noChangeAspect="1"/>
          </p:cNvPicPr>
          <p:nvPr/>
        </p:nvPicPr>
        <p:blipFill>
          <a:blip r:embed="rId2"/>
          <a:srcRect t="27175" b="50060"/>
          <a:stretch>
            <a:fillRect/>
          </a:stretch>
        </p:blipFill>
        <p:spPr>
          <a:xfrm>
            <a:off x="2560955" y="1670050"/>
            <a:ext cx="5271135" cy="114998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655060" y="1578610"/>
            <a:ext cx="3907155" cy="730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3200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欢迎参加我们的婚礼</a:t>
            </a:r>
          </a:p>
        </p:txBody>
      </p:sp>
      <p:sp>
        <p:nvSpPr>
          <p:cNvPr id="35" name="矩形 34"/>
          <p:cNvSpPr/>
          <p:nvPr/>
        </p:nvSpPr>
        <p:spPr>
          <a:xfrm>
            <a:off x="1497965" y="3346450"/>
            <a:ext cx="806767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亲爱的</a:t>
            </a:r>
            <a:r>
              <a:rPr lang="en-US" altLang="zh-CN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先生</a:t>
            </a:r>
            <a:r>
              <a:rPr lang="en-US" altLang="zh-CN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夫人</a:t>
            </a:r>
            <a:r>
              <a:rPr lang="zh-CN" altLang="en-US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）： </a:t>
            </a:r>
            <a:r>
              <a:rPr lang="zh-CN" altLang="en-US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endParaRPr lang="zh-CN" altLang="en-US" dirty="0" smtClean="0">
              <a:solidFill>
                <a:srgbClr val="FFD3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我们定于</a:t>
            </a:r>
            <a:r>
              <a:rPr lang="en-US" altLang="zh-CN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zh-CN" altLang="en-US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下午</a:t>
            </a:r>
            <a:r>
              <a:rPr lang="en-US" altLang="zh-CN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时，于</a:t>
            </a:r>
            <a:r>
              <a:rPr lang="en-US" altLang="zh-CN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饭店</a:t>
            </a:r>
            <a:r>
              <a:rPr lang="en-US" altLang="zh-CN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厅举行婚宴</a:t>
            </a:r>
            <a:r>
              <a:rPr lang="zh-CN" altLang="en-US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。届时</a:t>
            </a:r>
            <a:r>
              <a:rPr lang="zh-CN" altLang="en-US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恭请光临 </a:t>
            </a:r>
            <a:r>
              <a:rPr lang="zh-CN" altLang="en-US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                                                               　</a:t>
            </a:r>
            <a:endParaRPr lang="zh-CN" altLang="en-US" dirty="0" smtClean="0">
              <a:solidFill>
                <a:srgbClr val="FFD3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                                                </a:t>
            </a:r>
            <a:r>
              <a:rPr lang="en-US" altLang="zh-CN" dirty="0" smtClean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谨邀 　 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  　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00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001503" y="5256262"/>
            <a:ext cx="1564005" cy="41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sz="1400" dirty="0" err="1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400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sz="1400" dirty="0" err="1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400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sz="1400" dirty="0" err="1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400" dirty="0">
                <a:solidFill>
                  <a:srgbClr val="FFD3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pic>
        <p:nvPicPr>
          <p:cNvPr id="3" name="图片 2" descr="未标题-1"/>
          <p:cNvPicPr>
            <a:picLocks noChangeAspect="1"/>
          </p:cNvPicPr>
          <p:nvPr/>
        </p:nvPicPr>
        <p:blipFill>
          <a:blip r:embed="rId3"/>
          <a:srcRect l="25208"/>
          <a:stretch>
            <a:fillRect/>
          </a:stretch>
        </p:blipFill>
        <p:spPr>
          <a:xfrm flipH="1">
            <a:off x="8763635" y="-19685"/>
            <a:ext cx="3435350" cy="6866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2"/>
          <a:srcRect l="25208"/>
          <a:stretch>
            <a:fillRect/>
          </a:stretch>
        </p:blipFill>
        <p:spPr>
          <a:xfrm>
            <a:off x="-19685" y="-4445"/>
            <a:ext cx="3435350" cy="6866890"/>
          </a:xfrm>
          <a:prstGeom prst="rect">
            <a:avLst/>
          </a:prstGeom>
        </p:spPr>
      </p:pic>
      <p:pic>
        <p:nvPicPr>
          <p:cNvPr id="3" name="图片 2" descr="未标题-1"/>
          <p:cNvPicPr>
            <a:picLocks noChangeAspect="1"/>
          </p:cNvPicPr>
          <p:nvPr/>
        </p:nvPicPr>
        <p:blipFill>
          <a:blip r:embed="rId2"/>
          <a:srcRect l="25208"/>
          <a:stretch>
            <a:fillRect/>
          </a:stretch>
        </p:blipFill>
        <p:spPr>
          <a:xfrm flipH="1">
            <a:off x="8763635" y="-19685"/>
            <a:ext cx="3435350" cy="6866890"/>
          </a:xfrm>
          <a:prstGeom prst="rect">
            <a:avLst/>
          </a:prstGeom>
        </p:spPr>
      </p:pic>
      <p:pic>
        <p:nvPicPr>
          <p:cNvPr id="5" name="图片 4" descr="结婚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5915" y="2339340"/>
            <a:ext cx="3900170" cy="2437765"/>
          </a:xfrm>
          <a:prstGeom prst="rect">
            <a:avLst/>
          </a:prstGeom>
        </p:spPr>
      </p:pic>
      <p:pic>
        <p:nvPicPr>
          <p:cNvPr id="2" name="图片 1" descr="结婚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56560" y="1843405"/>
            <a:ext cx="6279515" cy="2933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:strips dir="ru"/>
      </p:transition>
    </mc:Choice>
    <mc:Fallback>
      <p:transition spd="slow" advClick="0" advTm="0">
        <p:strips dir="r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78</Words>
  <Application>WPS 演示</Application>
  <PresentationFormat>自定义</PresentationFormat>
  <Paragraphs>12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4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Office 主题</vt:lpstr>
      <vt:lpstr>自定义设计方案</vt:lpstr>
      <vt:lpstr>1_自定义设计方案</vt:lpstr>
      <vt:lpstr>2_自定义设计方案</vt:lpstr>
      <vt:lpstr>幻灯片 1</vt:lpstr>
      <vt:lpstr>幻灯片 2</vt:lpstr>
      <vt:lpstr>幻灯片 3</vt:lpstr>
      <vt:lpstr>幻灯片 4</vt:lpstr>
      <vt:lpstr>幻灯片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Sky123.Org</cp:lastModifiedBy>
  <cp:revision>64</cp:revision>
  <dcterms:created xsi:type="dcterms:W3CDTF">2018-01-11T15:16:00Z</dcterms:created>
  <dcterms:modified xsi:type="dcterms:W3CDTF">2018-01-25T02:37:48Z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