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7.xml" ContentType="application/vnd.openxmlformats-officedocument.presentationml.tags+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9" r:id="rId3"/>
    <p:sldId id="258" r:id="rId4"/>
    <p:sldId id="269" r:id="rId5"/>
    <p:sldId id="267" r:id="rId6"/>
    <p:sldId id="279" r:id="rId7"/>
    <p:sldId id="270" r:id="rId8"/>
    <p:sldId id="287" r:id="rId9"/>
    <p:sldId id="260" r:id="rId10"/>
    <p:sldId id="263" r:id="rId11"/>
    <p:sldId id="276" r:id="rId12"/>
    <p:sldId id="284" r:id="rId13"/>
    <p:sldId id="265" r:id="rId14"/>
    <p:sldId id="277" r:id="rId15"/>
    <p:sldId id="261" r:id="rId16"/>
    <p:sldId id="264" r:id="rId17"/>
    <p:sldId id="266" r:id="rId18"/>
    <p:sldId id="268" r:id="rId19"/>
    <p:sldId id="272" r:id="rId20"/>
    <p:sldId id="274" r:id="rId21"/>
    <p:sldId id="262" r:id="rId22"/>
    <p:sldId id="275" r:id="rId23"/>
    <p:sldId id="280" r:id="rId24"/>
    <p:sldId id="282" r:id="rId25"/>
    <p:sldId id="283" r:id="rId26"/>
    <p:sldId id="288"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B14B"/>
    <a:srgbClr val="E5EA89"/>
    <a:srgbClr val="2090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21" autoAdjust="0"/>
  </p:normalViewPr>
  <p:slideViewPr>
    <p:cSldViewPr snapToGrid="0">
      <p:cViewPr varScale="1">
        <p:scale>
          <a:sx n="115" d="100"/>
          <a:sy n="115" d="100"/>
        </p:scale>
        <p:origin x="282"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36C5F-993E-4F75-AB64-386DC2A5F49C}"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FD5FC4-C5BB-4CAC-AE43-1A0773C7DAC3}" type="slidenum">
              <a:rPr lang="zh-CN" altLang="en-US" smtClean="0"/>
              <a:t>‹#›</a:t>
            </a:fld>
            <a:endParaRPr lang="zh-CN" altLang="en-US"/>
          </a:p>
        </p:txBody>
      </p:sp>
    </p:spTree>
    <p:extLst>
      <p:ext uri="{BB962C8B-B14F-4D97-AF65-F5344CB8AC3E}">
        <p14:creationId xmlns:p14="http://schemas.microsoft.com/office/powerpoint/2010/main" val="244182612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a:t>
            </a:fld>
            <a:endParaRPr lang="zh-CN" altLang="en-US"/>
          </a:p>
        </p:txBody>
      </p:sp>
    </p:spTree>
    <p:extLst>
      <p:ext uri="{BB962C8B-B14F-4D97-AF65-F5344CB8AC3E}">
        <p14:creationId xmlns:p14="http://schemas.microsoft.com/office/powerpoint/2010/main" val="3240317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2</a:t>
            </a:fld>
            <a:endParaRPr lang="zh-CN" altLang="en-US"/>
          </a:p>
        </p:txBody>
      </p:sp>
    </p:spTree>
    <p:extLst>
      <p:ext uri="{BB962C8B-B14F-4D97-AF65-F5344CB8AC3E}">
        <p14:creationId xmlns:p14="http://schemas.microsoft.com/office/powerpoint/2010/main" val="2571636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3</a:t>
            </a:fld>
            <a:endParaRPr lang="zh-CN" altLang="en-US"/>
          </a:p>
        </p:txBody>
      </p:sp>
    </p:spTree>
    <p:extLst>
      <p:ext uri="{BB962C8B-B14F-4D97-AF65-F5344CB8AC3E}">
        <p14:creationId xmlns:p14="http://schemas.microsoft.com/office/powerpoint/2010/main" val="2080921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4</a:t>
            </a:fld>
            <a:endParaRPr lang="en-US">
              <a:ea typeface="宋体" pitchFamily="2" charset="-122"/>
            </a:endParaRPr>
          </a:p>
        </p:txBody>
      </p:sp>
    </p:spTree>
    <p:extLst>
      <p:ext uri="{BB962C8B-B14F-4D97-AF65-F5344CB8AC3E}">
        <p14:creationId xmlns:p14="http://schemas.microsoft.com/office/powerpoint/2010/main" val="442918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5</a:t>
            </a:fld>
            <a:endParaRPr lang="zh-CN" altLang="en-US"/>
          </a:p>
        </p:txBody>
      </p:sp>
    </p:spTree>
    <p:extLst>
      <p:ext uri="{BB962C8B-B14F-4D97-AF65-F5344CB8AC3E}">
        <p14:creationId xmlns:p14="http://schemas.microsoft.com/office/powerpoint/2010/main" val="3127888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6</a:t>
            </a:fld>
            <a:endParaRPr lang="zh-CN" altLang="en-US"/>
          </a:p>
        </p:txBody>
      </p:sp>
    </p:spTree>
    <p:extLst>
      <p:ext uri="{BB962C8B-B14F-4D97-AF65-F5344CB8AC3E}">
        <p14:creationId xmlns:p14="http://schemas.microsoft.com/office/powerpoint/2010/main" val="366101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7</a:t>
            </a:fld>
            <a:endParaRPr lang="zh-CN" altLang="en-US"/>
          </a:p>
        </p:txBody>
      </p:sp>
    </p:spTree>
    <p:extLst>
      <p:ext uri="{BB962C8B-B14F-4D97-AF65-F5344CB8AC3E}">
        <p14:creationId xmlns:p14="http://schemas.microsoft.com/office/powerpoint/2010/main" val="3822750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8</a:t>
            </a:fld>
            <a:endParaRPr lang="en-US">
              <a:ea typeface="宋体" pitchFamily="2" charset="-122"/>
            </a:endParaRPr>
          </a:p>
        </p:txBody>
      </p:sp>
    </p:spTree>
    <p:extLst>
      <p:ext uri="{BB962C8B-B14F-4D97-AF65-F5344CB8AC3E}">
        <p14:creationId xmlns:p14="http://schemas.microsoft.com/office/powerpoint/2010/main" val="127748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9</a:t>
            </a:fld>
            <a:endParaRPr lang="zh-CN" altLang="en-US"/>
          </a:p>
        </p:txBody>
      </p:sp>
    </p:spTree>
    <p:extLst>
      <p:ext uri="{BB962C8B-B14F-4D97-AF65-F5344CB8AC3E}">
        <p14:creationId xmlns:p14="http://schemas.microsoft.com/office/powerpoint/2010/main" val="1862414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10</a:t>
            </a:fld>
            <a:endParaRPr lang="zh-CN" altLang="en-US"/>
          </a:p>
        </p:txBody>
      </p:sp>
    </p:spTree>
    <p:extLst>
      <p:ext uri="{BB962C8B-B14F-4D97-AF65-F5344CB8AC3E}">
        <p14:creationId xmlns:p14="http://schemas.microsoft.com/office/powerpoint/2010/main" val="953054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11</a:t>
            </a:fld>
            <a:endParaRPr lang="zh-CN" altLang="en-US"/>
          </a:p>
        </p:txBody>
      </p:sp>
    </p:spTree>
    <p:extLst>
      <p:ext uri="{BB962C8B-B14F-4D97-AF65-F5344CB8AC3E}">
        <p14:creationId xmlns:p14="http://schemas.microsoft.com/office/powerpoint/2010/main" val="293838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12</a:t>
            </a:fld>
            <a:endParaRPr lang="en-US">
              <a:ea typeface="宋体" pitchFamily="2" charset="-122"/>
            </a:endParaRPr>
          </a:p>
        </p:txBody>
      </p:sp>
    </p:spTree>
    <p:extLst>
      <p:ext uri="{BB962C8B-B14F-4D97-AF65-F5344CB8AC3E}">
        <p14:creationId xmlns:p14="http://schemas.microsoft.com/office/powerpoint/2010/main" val="4060492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13</a:t>
            </a:fld>
            <a:endParaRPr lang="zh-CN" altLang="en-US"/>
          </a:p>
        </p:txBody>
      </p:sp>
    </p:spTree>
    <p:extLst>
      <p:ext uri="{BB962C8B-B14F-4D97-AF65-F5344CB8AC3E}">
        <p14:creationId xmlns:p14="http://schemas.microsoft.com/office/powerpoint/2010/main" val="2764575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14</a:t>
            </a:fld>
            <a:endParaRPr lang="zh-CN" altLang="en-US"/>
          </a:p>
        </p:txBody>
      </p:sp>
    </p:spTree>
    <p:extLst>
      <p:ext uri="{BB962C8B-B14F-4D97-AF65-F5344CB8AC3E}">
        <p14:creationId xmlns:p14="http://schemas.microsoft.com/office/powerpoint/2010/main" val="3793118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15</a:t>
            </a:fld>
            <a:endParaRPr lang="zh-CN" altLang="en-US"/>
          </a:p>
        </p:txBody>
      </p:sp>
    </p:spTree>
    <p:extLst>
      <p:ext uri="{BB962C8B-B14F-4D97-AF65-F5344CB8AC3E}">
        <p14:creationId xmlns:p14="http://schemas.microsoft.com/office/powerpoint/2010/main" val="587841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16</a:t>
            </a:fld>
            <a:endParaRPr lang="en-US">
              <a:ea typeface="宋体" pitchFamily="2" charset="-122"/>
            </a:endParaRPr>
          </a:p>
        </p:txBody>
      </p:sp>
    </p:spTree>
    <p:extLst>
      <p:ext uri="{BB962C8B-B14F-4D97-AF65-F5344CB8AC3E}">
        <p14:creationId xmlns:p14="http://schemas.microsoft.com/office/powerpoint/2010/main" val="3039942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17</a:t>
            </a:fld>
            <a:endParaRPr lang="zh-CN" altLang="en-US"/>
          </a:p>
        </p:txBody>
      </p:sp>
    </p:spTree>
    <p:extLst>
      <p:ext uri="{BB962C8B-B14F-4D97-AF65-F5344CB8AC3E}">
        <p14:creationId xmlns:p14="http://schemas.microsoft.com/office/powerpoint/2010/main" val="3716269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18</a:t>
            </a:fld>
            <a:endParaRPr lang="zh-CN" altLang="en-US"/>
          </a:p>
        </p:txBody>
      </p:sp>
    </p:spTree>
    <p:extLst>
      <p:ext uri="{BB962C8B-B14F-4D97-AF65-F5344CB8AC3E}">
        <p14:creationId xmlns:p14="http://schemas.microsoft.com/office/powerpoint/2010/main" val="35071909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19</a:t>
            </a:fld>
            <a:endParaRPr lang="en-US">
              <a:ea typeface="宋体" pitchFamily="2" charset="-122"/>
            </a:endParaRPr>
          </a:p>
        </p:txBody>
      </p:sp>
    </p:spTree>
    <p:extLst>
      <p:ext uri="{BB962C8B-B14F-4D97-AF65-F5344CB8AC3E}">
        <p14:creationId xmlns:p14="http://schemas.microsoft.com/office/powerpoint/2010/main" val="2098385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20</a:t>
            </a:fld>
            <a:endParaRPr lang="zh-CN" altLang="en-US"/>
          </a:p>
        </p:txBody>
      </p:sp>
    </p:spTree>
    <p:extLst>
      <p:ext uri="{BB962C8B-B14F-4D97-AF65-F5344CB8AC3E}">
        <p14:creationId xmlns:p14="http://schemas.microsoft.com/office/powerpoint/2010/main" val="1082747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21</a:t>
            </a:fld>
            <a:endParaRPr lang="zh-CN" altLang="en-US"/>
          </a:p>
        </p:txBody>
      </p:sp>
    </p:spTree>
    <p:extLst>
      <p:ext uri="{BB962C8B-B14F-4D97-AF65-F5344CB8AC3E}">
        <p14:creationId xmlns:p14="http://schemas.microsoft.com/office/powerpoint/2010/main" val="2790769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22</a:t>
            </a:fld>
            <a:endParaRPr lang="zh-CN" altLang="en-US"/>
          </a:p>
        </p:txBody>
      </p:sp>
    </p:spTree>
    <p:extLst>
      <p:ext uri="{BB962C8B-B14F-4D97-AF65-F5344CB8AC3E}">
        <p14:creationId xmlns:p14="http://schemas.microsoft.com/office/powerpoint/2010/main" val="408395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23</a:t>
            </a:fld>
            <a:endParaRPr lang="zh-CN" altLang="en-US"/>
          </a:p>
        </p:txBody>
      </p:sp>
    </p:spTree>
    <p:extLst>
      <p:ext uri="{BB962C8B-B14F-4D97-AF65-F5344CB8AC3E}">
        <p14:creationId xmlns:p14="http://schemas.microsoft.com/office/powerpoint/2010/main" val="3299205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24</a:t>
            </a:fld>
            <a:endParaRPr lang="en-US">
              <a:ea typeface="宋体" pitchFamily="2" charset="-122"/>
            </a:endParaRPr>
          </a:p>
        </p:txBody>
      </p:sp>
    </p:spTree>
    <p:extLst>
      <p:ext uri="{BB962C8B-B14F-4D97-AF65-F5344CB8AC3E}">
        <p14:creationId xmlns:p14="http://schemas.microsoft.com/office/powerpoint/2010/main" val="4201492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DCEBB1E-050C-4CB0-B2AC-8688CFA60E56}" type="slidenum">
              <a:rPr lang="zh-CN" altLang="en-US" smtClean="0"/>
              <a:pPr>
                <a:defRPr/>
              </a:pPr>
              <a:t>25</a:t>
            </a:fld>
            <a:endParaRPr lang="en-US">
              <a:ea typeface="宋体" pitchFamily="2" charset="-122"/>
            </a:endParaRPr>
          </a:p>
        </p:txBody>
      </p:sp>
    </p:spTree>
    <p:extLst>
      <p:ext uri="{BB962C8B-B14F-4D97-AF65-F5344CB8AC3E}">
        <p14:creationId xmlns:p14="http://schemas.microsoft.com/office/powerpoint/2010/main" val="2421939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FD5FC4-C5BB-4CAC-AE43-1A0773C7DAC3}" type="slidenum">
              <a:rPr lang="zh-CN" altLang="en-US" smtClean="0"/>
              <a:t>26</a:t>
            </a:fld>
            <a:endParaRPr lang="zh-CN" altLang="en-US"/>
          </a:p>
        </p:txBody>
      </p:sp>
    </p:spTree>
    <p:extLst>
      <p:ext uri="{BB962C8B-B14F-4D97-AF65-F5344CB8AC3E}">
        <p14:creationId xmlns:p14="http://schemas.microsoft.com/office/powerpoint/2010/main" val="4105701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306880122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308993653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427828279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409565573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413091214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384348685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229573943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144967187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143412099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361414694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6B89BF-F59C-4561-8F31-0FCA3D94B268}"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367389703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3586538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226158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597427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845332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0272724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191987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119661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409802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8814981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4129444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8774798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24480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97959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028662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0117732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0260914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465210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5236828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12009" b="27660"/>
          <a:stretch/>
        </p:blipFill>
        <p:spPr>
          <a:xfrm flipH="1" flipV="1">
            <a:off x="0" y="0"/>
            <a:ext cx="9144000" cy="1728788"/>
          </a:xfrm>
          <a:prstGeom prst="rect">
            <a:avLst/>
          </a:prstGeom>
        </p:spPr>
      </p:pic>
      <p:sp>
        <p:nvSpPr>
          <p:cNvPr id="8" name="文本框 7"/>
          <p:cNvSpPr txBox="1"/>
          <p:nvPr userDrawn="1"/>
        </p:nvSpPr>
        <p:spPr>
          <a:xfrm>
            <a:off x="214312" y="257175"/>
            <a:ext cx="2492990"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5369354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6B89BF-F59C-4561-8F31-0FCA3D94B268}" type="datetimeFigureOut">
              <a:rPr lang="zh-CN" altLang="en-US" smtClean="0"/>
              <a:t>2017/11/2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9D06D95-EDB0-4E3F-89AF-FED7B431F5B8}" type="slidenum">
              <a:rPr lang="zh-CN" altLang="en-US" smtClean="0"/>
              <a:t>‹#›</a:t>
            </a:fld>
            <a:endParaRPr lang="zh-CN" altLang="en-US"/>
          </a:p>
        </p:txBody>
      </p:sp>
    </p:spTree>
    <p:extLst>
      <p:ext uri="{BB962C8B-B14F-4D97-AF65-F5344CB8AC3E}">
        <p14:creationId xmlns:p14="http://schemas.microsoft.com/office/powerpoint/2010/main" val="13541403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1" r:id="rId20"/>
    <p:sldLayoutId id="2147483683" r:id="rId21"/>
    <p:sldLayoutId id="2147483684" r:id="rId22"/>
    <p:sldLayoutId id="2147483685" r:id="rId23"/>
    <p:sldLayoutId id="2147483686" r:id="rId24"/>
    <p:sldLayoutId id="2147483688" r:id="rId25"/>
    <p:sldLayoutId id="2147483689" r:id="rId26"/>
    <p:sldLayoutId id="2147483691" r:id="rId27"/>
    <p:sldLayoutId id="2147483692" r:id="rId28"/>
    <p:sldLayoutId id="2147483693" r:id="rId29"/>
    <p:sldLayoutId id="2147483696" r:id="rId30"/>
  </p:sldLayoutIdLst>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notesSlide" Target="../notesSlides/notesSlide8.xm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slideLayout" Target="../slideLayouts/slideLayout30.xml"/><Relationship Id="rId1" Type="http://schemas.openxmlformats.org/officeDocument/2006/relationships/tags" Target="../tags/tag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12.xml"/><Relationship Id="rId7" Type="http://schemas.openxmlformats.org/officeDocument/2006/relationships/image" Target="../media/image30.png"/><Relationship Id="rId2" Type="http://schemas.openxmlformats.org/officeDocument/2006/relationships/slideLayout" Target="../slideLayouts/slideLayout29.xml"/><Relationship Id="rId1" Type="http://schemas.openxmlformats.org/officeDocument/2006/relationships/tags" Target="../tags/tag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4.xml"/><Relationship Id="rId16" Type="http://schemas.openxmlformats.org/officeDocument/2006/relationships/image" Target="../media/image50.png"/><Relationship Id="rId1" Type="http://schemas.openxmlformats.org/officeDocument/2006/relationships/slideLayout" Target="../slideLayouts/slideLayout24.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9.xml"/><Relationship Id="rId7" Type="http://schemas.openxmlformats.org/officeDocument/2006/relationships/image" Target="../media/image58.png"/><Relationship Id="rId2" Type="http://schemas.openxmlformats.org/officeDocument/2006/relationships/slideLayout" Target="../slideLayouts/slideLayout20.xml"/><Relationship Id="rId1" Type="http://schemas.openxmlformats.org/officeDocument/2006/relationships/tags" Target="../tags/tag6.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2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81.jpeg"/><Relationship Id="rId2" Type="http://schemas.openxmlformats.org/officeDocument/2006/relationships/slideLayout" Target="../slideLayouts/slideLayout27.xml"/><Relationship Id="rId1" Type="http://schemas.openxmlformats.org/officeDocument/2006/relationships/tags" Target="../tags/tag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8.xml"/><Relationship Id="rId1" Type="http://schemas.openxmlformats.org/officeDocument/2006/relationships/tags" Target="../tags/tag8.xml"/><Relationship Id="rId5" Type="http://schemas.openxmlformats.org/officeDocument/2006/relationships/image" Target="../media/image83.png"/><Relationship Id="rId4" Type="http://schemas.openxmlformats.org/officeDocument/2006/relationships/image" Target="../media/image82.pn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sp>
        <p:nvSpPr>
          <p:cNvPr id="9" name="云形 8"/>
          <p:cNvSpPr/>
          <p:nvPr/>
        </p:nvSpPr>
        <p:spPr>
          <a:xfrm>
            <a:off x="2327808" y="693642"/>
            <a:ext cx="4194629" cy="2189090"/>
          </a:xfrm>
          <a:prstGeom prst="cloud">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178626" y="1177584"/>
            <a:ext cx="2492990" cy="1015663"/>
          </a:xfrm>
          <a:prstGeom prst="rect">
            <a:avLst/>
          </a:prstGeom>
          <a:noFill/>
        </p:spPr>
        <p:txBody>
          <a:bodyPr wrap="none" rtlCol="0">
            <a:spAutoFit/>
          </a:bodyPr>
          <a:lstStyle/>
          <a:p>
            <a:r>
              <a:rPr lang="zh-CN" altLang="en-US" sz="6000" b="1" dirty="0" smtClean="0">
                <a:solidFill>
                  <a:srgbClr val="20904B"/>
                </a:solidFill>
              </a:rPr>
              <a:t>家长会</a:t>
            </a:r>
            <a:endParaRPr lang="zh-CN" altLang="en-US" sz="6000" b="1" dirty="0">
              <a:solidFill>
                <a:srgbClr val="20904B"/>
              </a:solidFill>
            </a:endParaRPr>
          </a:p>
        </p:txBody>
      </p:sp>
      <p:sp>
        <p:nvSpPr>
          <p:cNvPr id="10" name="文本框 9"/>
          <p:cNvSpPr txBox="1"/>
          <p:nvPr/>
        </p:nvSpPr>
        <p:spPr>
          <a:xfrm>
            <a:off x="3050386" y="2152727"/>
            <a:ext cx="2768707" cy="400110"/>
          </a:xfrm>
          <a:prstGeom prst="rect">
            <a:avLst/>
          </a:prstGeom>
          <a:noFill/>
        </p:spPr>
        <p:txBody>
          <a:bodyPr wrap="none" rtlCol="0">
            <a:spAutoFit/>
          </a:bodyPr>
          <a:lstStyle/>
          <a:p>
            <a:r>
              <a:rPr lang="en-US" altLang="zh-CN" sz="2000" dirty="0" smtClean="0">
                <a:solidFill>
                  <a:srgbClr val="6FB14B"/>
                </a:solidFill>
              </a:rPr>
              <a:t>XXXX</a:t>
            </a:r>
            <a:r>
              <a:rPr lang="zh-CN" altLang="en-US" sz="2000" dirty="0" smtClean="0">
                <a:solidFill>
                  <a:srgbClr val="6FB14B"/>
                </a:solidFill>
              </a:rPr>
              <a:t>省机关某某幼儿园</a:t>
            </a:r>
            <a:endParaRPr lang="zh-CN" altLang="en-US" sz="2000" dirty="0">
              <a:solidFill>
                <a:srgbClr val="6FB14B"/>
              </a:solidFill>
            </a:endParaRPr>
          </a:p>
        </p:txBody>
      </p:sp>
      <p:sp>
        <p:nvSpPr>
          <p:cNvPr id="2" name="文本框 1"/>
          <p:cNvSpPr txBox="1"/>
          <p:nvPr/>
        </p:nvSpPr>
        <p:spPr>
          <a:xfrm>
            <a:off x="2465798" y="2882732"/>
            <a:ext cx="4056639" cy="300082"/>
          </a:xfrm>
          <a:prstGeom prst="rect">
            <a:avLst/>
          </a:prstGeom>
          <a:noFill/>
        </p:spPr>
        <p:txBody>
          <a:bodyPr wrap="square" rtlCol="0">
            <a:spAutoFit/>
          </a:bodyPr>
          <a:lstStyle/>
          <a:p>
            <a:pPr algn="ctr"/>
            <a:r>
              <a:rPr lang="zh-CN" altLang="en-US" dirty="0">
                <a:solidFill>
                  <a:srgbClr val="92D050"/>
                </a:solidFill>
              </a:rPr>
              <a:t>汇报</a:t>
            </a:r>
            <a:r>
              <a:rPr lang="zh-CN" altLang="en-US" dirty="0" smtClean="0">
                <a:solidFill>
                  <a:srgbClr val="92D050"/>
                </a:solidFill>
              </a:rPr>
              <a:t>人</a:t>
            </a:r>
            <a:r>
              <a:rPr lang="zh-CN" altLang="en-US" dirty="0" smtClean="0">
                <a:solidFill>
                  <a:srgbClr val="92D050"/>
                </a:solidFill>
              </a:rPr>
              <a:t>：</a:t>
            </a:r>
            <a:r>
              <a:rPr lang="en-US" altLang="zh-CN" dirty="0" smtClean="0">
                <a:solidFill>
                  <a:srgbClr val="92D050"/>
                </a:solidFill>
              </a:rPr>
              <a:t>xxx</a:t>
            </a:r>
            <a:r>
              <a:rPr lang="zh-CN" altLang="en-US" dirty="0" smtClean="0">
                <a:solidFill>
                  <a:srgbClr val="92D050"/>
                </a:solidFill>
              </a:rPr>
              <a:t>    </a:t>
            </a:r>
            <a:r>
              <a:rPr lang="zh-CN" altLang="en-US" dirty="0" smtClean="0">
                <a:solidFill>
                  <a:srgbClr val="92D050"/>
                </a:solidFill>
              </a:rPr>
              <a:t>汇报时间：</a:t>
            </a:r>
            <a:r>
              <a:rPr lang="en-US" altLang="zh-CN" dirty="0" smtClean="0">
                <a:solidFill>
                  <a:srgbClr val="92D050"/>
                </a:solidFill>
              </a:rPr>
              <a:t>XX</a:t>
            </a:r>
            <a:r>
              <a:rPr lang="zh-CN" altLang="en-US" dirty="0" smtClean="0">
                <a:solidFill>
                  <a:srgbClr val="92D050"/>
                </a:solidFill>
              </a:rPr>
              <a:t>年</a:t>
            </a:r>
            <a:r>
              <a:rPr lang="en-US" altLang="zh-CN" dirty="0" smtClean="0">
                <a:solidFill>
                  <a:srgbClr val="92D050"/>
                </a:solidFill>
              </a:rPr>
              <a:t>XX</a:t>
            </a:r>
            <a:r>
              <a:rPr lang="zh-CN" altLang="en-US" dirty="0" smtClean="0">
                <a:solidFill>
                  <a:srgbClr val="92D050"/>
                </a:solidFill>
              </a:rPr>
              <a:t>月</a:t>
            </a:r>
            <a:endParaRPr lang="zh-CN" altLang="en-US" dirty="0">
              <a:solidFill>
                <a:srgbClr val="92D050"/>
              </a:solidFill>
            </a:endParaRPr>
          </a:p>
        </p:txBody>
      </p:sp>
    </p:spTree>
    <p:extLst>
      <p:ext uri="{BB962C8B-B14F-4D97-AF65-F5344CB8AC3E}">
        <p14:creationId xmlns:p14="http://schemas.microsoft.com/office/powerpoint/2010/main" val="401892695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6"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strVal val="#ppt_w+.3"/>
                                          </p:val>
                                        </p:tav>
                                        <p:tav tm="100000">
                                          <p:val>
                                            <p:strVal val="#ppt_w"/>
                                          </p:val>
                                        </p:tav>
                                      </p:tavLst>
                                    </p:anim>
                                    <p:anim calcmode="lin" valueType="num">
                                      <p:cBhvr>
                                        <p:cTn id="35" dur="1000" fill="hold"/>
                                        <p:tgtEl>
                                          <p:spTgt spid="9"/>
                                        </p:tgtEl>
                                        <p:attrNameLst>
                                          <p:attrName>ppt_h</p:attrName>
                                        </p:attrNameLst>
                                      </p:cBhvr>
                                      <p:tavLst>
                                        <p:tav tm="0">
                                          <p:val>
                                            <p:strVal val="#ppt_h"/>
                                          </p:val>
                                        </p:tav>
                                        <p:tav tm="100000">
                                          <p:val>
                                            <p:strVal val="#ppt_h"/>
                                          </p:val>
                                        </p:tav>
                                      </p:tavLst>
                                    </p:anim>
                                    <p:animEffect transition="in" filter="fade">
                                      <p:cBhvr>
                                        <p:cTn id="36" dur="1000"/>
                                        <p:tgtEl>
                                          <p:spTgt spid="9"/>
                                        </p:tgtEl>
                                      </p:cBhvr>
                                    </p:animEffect>
                                  </p:childTnLst>
                                </p:cTn>
                              </p:par>
                            </p:childTnLst>
                          </p:cTn>
                        </p:par>
                        <p:par>
                          <p:cTn id="37" fill="hold">
                            <p:stCondLst>
                              <p:cond delay="5000"/>
                            </p:stCondLst>
                            <p:childTnLst>
                              <p:par>
                                <p:cTn id="38" presetID="53" presetClass="entr" presetSubtype="16"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2000" fill="hold"/>
                                        <p:tgtEl>
                                          <p:spTgt spid="7"/>
                                        </p:tgtEl>
                                        <p:attrNameLst>
                                          <p:attrName>ppt_w</p:attrName>
                                        </p:attrNameLst>
                                      </p:cBhvr>
                                      <p:tavLst>
                                        <p:tav tm="0">
                                          <p:val>
                                            <p:fltVal val="0"/>
                                          </p:val>
                                        </p:tav>
                                        <p:tav tm="100000">
                                          <p:val>
                                            <p:strVal val="#ppt_w"/>
                                          </p:val>
                                        </p:tav>
                                      </p:tavLst>
                                    </p:anim>
                                    <p:anim calcmode="lin" valueType="num">
                                      <p:cBhvr>
                                        <p:cTn id="41" dur="2000" fill="hold"/>
                                        <p:tgtEl>
                                          <p:spTgt spid="7"/>
                                        </p:tgtEl>
                                        <p:attrNameLst>
                                          <p:attrName>ppt_h</p:attrName>
                                        </p:attrNameLst>
                                      </p:cBhvr>
                                      <p:tavLst>
                                        <p:tav tm="0">
                                          <p:val>
                                            <p:fltVal val="0"/>
                                          </p:val>
                                        </p:tav>
                                        <p:tav tm="100000">
                                          <p:val>
                                            <p:strVal val="#ppt_h"/>
                                          </p:val>
                                        </p:tav>
                                      </p:tavLst>
                                    </p:anim>
                                    <p:animEffect transition="in" filter="fade">
                                      <p:cBhvr>
                                        <p:cTn id="42" dur="2000"/>
                                        <p:tgtEl>
                                          <p:spTgt spid="7"/>
                                        </p:tgtEl>
                                      </p:cBhvr>
                                    </p:animEffect>
                                  </p:childTnLst>
                                </p:cTn>
                              </p:par>
                            </p:childTnLst>
                          </p:cTn>
                        </p:par>
                        <p:par>
                          <p:cTn id="43" fill="hold">
                            <p:stCondLst>
                              <p:cond delay="700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grpSp>
        <p:nvGrpSpPr>
          <p:cNvPr id="8" name="组合 7"/>
          <p:cNvGrpSpPr/>
          <p:nvPr/>
        </p:nvGrpSpPr>
        <p:grpSpPr>
          <a:xfrm>
            <a:off x="2271180" y="405170"/>
            <a:ext cx="1016000" cy="609600"/>
            <a:chOff x="1973942" y="708840"/>
            <a:chExt cx="1016000" cy="609600"/>
          </a:xfrm>
        </p:grpSpPr>
        <p:sp>
          <p:nvSpPr>
            <p:cNvPr id="2" name="流程图: 决策 1"/>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176061" y="722409"/>
              <a:ext cx="601447" cy="584775"/>
            </a:xfrm>
            <a:prstGeom prst="rect">
              <a:avLst/>
            </a:prstGeom>
            <a:noFill/>
          </p:spPr>
          <p:txBody>
            <a:bodyPr wrap="none" rtlCol="0">
              <a:spAutoFit/>
            </a:bodyPr>
            <a:lstStyle/>
            <a:p>
              <a:r>
                <a:rPr lang="en-US" altLang="zh-CN" sz="3200" b="1" dirty="0" smtClean="0">
                  <a:solidFill>
                    <a:srgbClr val="6FB14B"/>
                  </a:solidFill>
                </a:rPr>
                <a:t>01</a:t>
              </a:r>
              <a:endParaRPr lang="zh-CN" altLang="en-US" sz="3200" b="1" dirty="0">
                <a:solidFill>
                  <a:srgbClr val="6FB14B"/>
                </a:solidFill>
              </a:endParaRPr>
            </a:p>
          </p:txBody>
        </p:sp>
      </p:grpSp>
      <p:sp>
        <p:nvSpPr>
          <p:cNvPr id="11" name="文本框 10"/>
          <p:cNvSpPr txBox="1"/>
          <p:nvPr/>
        </p:nvSpPr>
        <p:spPr>
          <a:xfrm>
            <a:off x="3373425" y="525304"/>
            <a:ext cx="3775393" cy="400110"/>
          </a:xfrm>
          <a:prstGeom prst="rect">
            <a:avLst/>
          </a:prstGeom>
          <a:noFill/>
        </p:spPr>
        <p:txBody>
          <a:bodyPr wrap="none" rtlCol="0">
            <a:spAutoFit/>
          </a:bodyPr>
          <a:lstStyle/>
          <a:p>
            <a:r>
              <a:rPr lang="zh-CN" altLang="en-US" sz="2000" b="1" dirty="0" smtClean="0">
                <a:solidFill>
                  <a:schemeClr val="bg1"/>
                </a:solidFill>
              </a:rPr>
              <a:t>单击此处添加第一部分文字内容</a:t>
            </a:r>
            <a:endParaRPr lang="zh-CN" altLang="en-US" sz="2000" b="1" dirty="0">
              <a:solidFill>
                <a:schemeClr val="bg1"/>
              </a:solidFill>
            </a:endParaRPr>
          </a:p>
        </p:txBody>
      </p:sp>
      <p:grpSp>
        <p:nvGrpSpPr>
          <p:cNvPr id="12" name="组合 11"/>
          <p:cNvGrpSpPr/>
          <p:nvPr/>
        </p:nvGrpSpPr>
        <p:grpSpPr>
          <a:xfrm>
            <a:off x="2271180" y="1144788"/>
            <a:ext cx="1079282" cy="609600"/>
            <a:chOff x="1973942" y="708840"/>
            <a:chExt cx="1079282" cy="609600"/>
          </a:xfrm>
        </p:grpSpPr>
        <p:sp>
          <p:nvSpPr>
            <p:cNvPr id="13" name="流程图: 决策 12"/>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176061" y="722409"/>
              <a:ext cx="877163" cy="584775"/>
            </a:xfrm>
            <a:prstGeom prst="rect">
              <a:avLst/>
            </a:prstGeom>
            <a:noFill/>
          </p:spPr>
          <p:txBody>
            <a:bodyPr wrap="none" rtlCol="0">
              <a:spAutoFit/>
            </a:bodyPr>
            <a:lstStyle/>
            <a:p>
              <a:r>
                <a:rPr lang="en-US" altLang="zh-CN" sz="3200" b="1" dirty="0" smtClean="0">
                  <a:solidFill>
                    <a:srgbClr val="6FB14B"/>
                  </a:solidFill>
                </a:rPr>
                <a:t>02	</a:t>
              </a:r>
              <a:endParaRPr lang="zh-CN" altLang="en-US" sz="3200" b="1" dirty="0">
                <a:solidFill>
                  <a:srgbClr val="6FB14B"/>
                </a:solidFill>
              </a:endParaRPr>
            </a:p>
          </p:txBody>
        </p:sp>
      </p:grpSp>
      <p:sp>
        <p:nvSpPr>
          <p:cNvPr id="15" name="文本框 14"/>
          <p:cNvSpPr txBox="1"/>
          <p:nvPr/>
        </p:nvSpPr>
        <p:spPr>
          <a:xfrm>
            <a:off x="3373425" y="1264922"/>
            <a:ext cx="3775393" cy="400110"/>
          </a:xfrm>
          <a:prstGeom prst="rect">
            <a:avLst/>
          </a:prstGeom>
          <a:noFill/>
        </p:spPr>
        <p:txBody>
          <a:bodyPr wrap="none" rtlCol="0">
            <a:spAutoFit/>
          </a:bodyPr>
          <a:lstStyle/>
          <a:p>
            <a:r>
              <a:rPr lang="zh-CN" altLang="en-US" sz="2000" b="1" dirty="0" smtClean="0">
                <a:solidFill>
                  <a:schemeClr val="bg1"/>
                </a:solidFill>
              </a:rPr>
              <a:t>单击此处添加第一部分文字内容</a:t>
            </a:r>
            <a:endParaRPr lang="zh-CN" altLang="en-US" sz="2000" b="1" dirty="0">
              <a:solidFill>
                <a:schemeClr val="bg1"/>
              </a:solidFill>
            </a:endParaRPr>
          </a:p>
        </p:txBody>
      </p:sp>
      <p:grpSp>
        <p:nvGrpSpPr>
          <p:cNvPr id="16" name="组合 15"/>
          <p:cNvGrpSpPr/>
          <p:nvPr/>
        </p:nvGrpSpPr>
        <p:grpSpPr>
          <a:xfrm>
            <a:off x="2271180" y="1884406"/>
            <a:ext cx="1016000" cy="609600"/>
            <a:chOff x="1973942" y="708840"/>
            <a:chExt cx="1016000" cy="609600"/>
          </a:xfrm>
        </p:grpSpPr>
        <p:sp>
          <p:nvSpPr>
            <p:cNvPr id="17" name="流程图: 决策 16"/>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2176061" y="722409"/>
              <a:ext cx="601447" cy="584775"/>
            </a:xfrm>
            <a:prstGeom prst="rect">
              <a:avLst/>
            </a:prstGeom>
            <a:noFill/>
          </p:spPr>
          <p:txBody>
            <a:bodyPr wrap="none" rtlCol="0">
              <a:spAutoFit/>
            </a:bodyPr>
            <a:lstStyle/>
            <a:p>
              <a:r>
                <a:rPr lang="en-US" altLang="zh-CN" sz="3200" b="1" dirty="0" smtClean="0">
                  <a:solidFill>
                    <a:srgbClr val="6FB14B"/>
                  </a:solidFill>
                </a:rPr>
                <a:t>03</a:t>
              </a:r>
              <a:endParaRPr lang="zh-CN" altLang="en-US" sz="3200" b="1" dirty="0">
                <a:solidFill>
                  <a:srgbClr val="6FB14B"/>
                </a:solidFill>
              </a:endParaRPr>
            </a:p>
          </p:txBody>
        </p:sp>
      </p:grpSp>
      <p:sp>
        <p:nvSpPr>
          <p:cNvPr id="19" name="文本框 18"/>
          <p:cNvSpPr txBox="1"/>
          <p:nvPr/>
        </p:nvSpPr>
        <p:spPr>
          <a:xfrm>
            <a:off x="3373425" y="2004540"/>
            <a:ext cx="3775393" cy="400110"/>
          </a:xfrm>
          <a:prstGeom prst="rect">
            <a:avLst/>
          </a:prstGeom>
          <a:noFill/>
        </p:spPr>
        <p:txBody>
          <a:bodyPr wrap="none" rtlCol="0">
            <a:spAutoFit/>
          </a:bodyPr>
          <a:lstStyle/>
          <a:p>
            <a:r>
              <a:rPr lang="zh-CN" altLang="en-US" sz="2000" b="1" dirty="0" smtClean="0">
                <a:solidFill>
                  <a:schemeClr val="bg1"/>
                </a:solidFill>
              </a:rPr>
              <a:t>单击此处添加第一部分文字内容</a:t>
            </a:r>
            <a:endParaRPr lang="zh-CN" altLang="en-US" sz="2000" b="1" dirty="0">
              <a:solidFill>
                <a:schemeClr val="bg1"/>
              </a:solidFill>
            </a:endParaRPr>
          </a:p>
        </p:txBody>
      </p:sp>
      <p:grpSp>
        <p:nvGrpSpPr>
          <p:cNvPr id="20" name="组合 19"/>
          <p:cNvGrpSpPr/>
          <p:nvPr/>
        </p:nvGrpSpPr>
        <p:grpSpPr>
          <a:xfrm>
            <a:off x="2271180" y="2624024"/>
            <a:ext cx="1016000" cy="609600"/>
            <a:chOff x="1973942" y="708840"/>
            <a:chExt cx="1016000" cy="609600"/>
          </a:xfrm>
        </p:grpSpPr>
        <p:sp>
          <p:nvSpPr>
            <p:cNvPr id="21" name="流程图: 决策 20"/>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76061" y="722409"/>
              <a:ext cx="601447" cy="584775"/>
            </a:xfrm>
            <a:prstGeom prst="rect">
              <a:avLst/>
            </a:prstGeom>
            <a:noFill/>
          </p:spPr>
          <p:txBody>
            <a:bodyPr wrap="none" rtlCol="0">
              <a:spAutoFit/>
            </a:bodyPr>
            <a:lstStyle/>
            <a:p>
              <a:r>
                <a:rPr lang="en-US" altLang="zh-CN" sz="3200" b="1" dirty="0" smtClean="0">
                  <a:solidFill>
                    <a:srgbClr val="6FB14B"/>
                  </a:solidFill>
                </a:rPr>
                <a:t>04</a:t>
              </a:r>
              <a:endParaRPr lang="zh-CN" altLang="en-US" sz="3200" b="1" dirty="0">
                <a:solidFill>
                  <a:srgbClr val="6FB14B"/>
                </a:solidFill>
              </a:endParaRPr>
            </a:p>
          </p:txBody>
        </p:sp>
      </p:grpSp>
      <p:sp>
        <p:nvSpPr>
          <p:cNvPr id="23" name="文本框 22"/>
          <p:cNvSpPr txBox="1"/>
          <p:nvPr/>
        </p:nvSpPr>
        <p:spPr>
          <a:xfrm>
            <a:off x="3373425" y="2744158"/>
            <a:ext cx="3775393" cy="400110"/>
          </a:xfrm>
          <a:prstGeom prst="rect">
            <a:avLst/>
          </a:prstGeom>
          <a:noFill/>
        </p:spPr>
        <p:txBody>
          <a:bodyPr wrap="none" rtlCol="0">
            <a:spAutoFit/>
          </a:bodyPr>
          <a:lstStyle/>
          <a:p>
            <a:r>
              <a:rPr lang="zh-CN" altLang="en-US" sz="2000" b="1" dirty="0" smtClean="0">
                <a:solidFill>
                  <a:schemeClr val="bg1"/>
                </a:solidFill>
              </a:rPr>
              <a:t>单击此处添加第一部分文字内容</a:t>
            </a:r>
            <a:endParaRPr lang="zh-CN" altLang="en-US" sz="2000" b="1" dirty="0">
              <a:solidFill>
                <a:schemeClr val="bg1"/>
              </a:solidFill>
            </a:endParaRPr>
          </a:p>
        </p:txBody>
      </p:sp>
      <p:sp>
        <p:nvSpPr>
          <p:cNvPr id="24" name="文本框 23"/>
          <p:cNvSpPr txBox="1"/>
          <p:nvPr/>
        </p:nvSpPr>
        <p:spPr>
          <a:xfrm>
            <a:off x="696685" y="493490"/>
            <a:ext cx="45719" cy="1200329"/>
          </a:xfrm>
          <a:prstGeom prst="rect">
            <a:avLst/>
          </a:prstGeom>
          <a:noFill/>
        </p:spPr>
        <p:txBody>
          <a:bodyPr wrap="square" rtlCol="0">
            <a:spAutoFit/>
          </a:bodyPr>
          <a:lstStyle/>
          <a:p>
            <a:r>
              <a:rPr lang="zh-CN" altLang="en-US" sz="3600" b="1" dirty="0" smtClean="0">
                <a:solidFill>
                  <a:schemeClr val="accent4">
                    <a:lumMod val="60000"/>
                    <a:lumOff val="40000"/>
                  </a:schemeClr>
                </a:solidFill>
              </a:rPr>
              <a:t>目录</a:t>
            </a:r>
            <a:endParaRPr lang="zh-CN" altLang="en-US" sz="3600" b="1" dirty="0">
              <a:solidFill>
                <a:schemeClr val="accent4">
                  <a:lumMod val="60000"/>
                  <a:lumOff val="40000"/>
                </a:schemeClr>
              </a:solidFill>
            </a:endParaRPr>
          </a:p>
        </p:txBody>
      </p:sp>
    </p:spTree>
    <p:extLst>
      <p:ext uri="{BB962C8B-B14F-4D97-AF65-F5344CB8AC3E}">
        <p14:creationId xmlns:p14="http://schemas.microsoft.com/office/powerpoint/2010/main" val="14465773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3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4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2" presetClass="entr" presetSubtype="8" decel="13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910"/>
                            </p:stCondLst>
                            <p:childTnLst>
                              <p:par>
                                <p:cTn id="18" presetID="10" presetClass="entr" presetSubtype="0" fill="hold" grpId="0" nodeType="afterEffect">
                                  <p:stCondLst>
                                    <p:cond delay="0"/>
                                  </p:stCondLst>
                                  <p:iterate type="lt">
                                    <p:tmPct val="14000"/>
                                  </p:iterate>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2" presetClass="entr" presetSubtype="8" decel="13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3320"/>
                            </p:stCondLst>
                            <p:childTnLst>
                              <p:par>
                                <p:cTn id="26" presetID="10" presetClass="entr" presetSubtype="0" fill="hold" grpId="0" nodeType="afterEffect">
                                  <p:stCondLst>
                                    <p:cond delay="0"/>
                                  </p:stCondLst>
                                  <p:iterate type="lt">
                                    <p:tmPct val="14000"/>
                                  </p:iterate>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2" presetClass="entr" presetSubtype="8" decel="1300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par>
                          <p:cTn id="33" fill="hold">
                            <p:stCondLst>
                              <p:cond delay="4730"/>
                            </p:stCondLst>
                            <p:childTnLst>
                              <p:par>
                                <p:cTn id="34" presetID="10" presetClass="entr" presetSubtype="0" fill="hold" grpId="0" nodeType="afterEffect">
                                  <p:stCondLst>
                                    <p:cond delay="0"/>
                                  </p:stCondLst>
                                  <p:iterate type="lt">
                                    <p:tmPct val="14000"/>
                                  </p:iterate>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9"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grpSp>
        <p:nvGrpSpPr>
          <p:cNvPr id="8" name="组合 7"/>
          <p:cNvGrpSpPr/>
          <p:nvPr/>
        </p:nvGrpSpPr>
        <p:grpSpPr>
          <a:xfrm>
            <a:off x="3615450" y="823238"/>
            <a:ext cx="1913098" cy="1147859"/>
            <a:chOff x="1973942" y="708840"/>
            <a:chExt cx="1016000" cy="609600"/>
          </a:xfrm>
        </p:grpSpPr>
        <p:sp>
          <p:nvSpPr>
            <p:cNvPr id="2" name="流程图: 决策 1"/>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 name="文本框 2"/>
            <p:cNvSpPr txBox="1"/>
            <p:nvPr/>
          </p:nvSpPr>
          <p:spPr>
            <a:xfrm>
              <a:off x="2204753" y="708840"/>
              <a:ext cx="554377" cy="588430"/>
            </a:xfrm>
            <a:prstGeom prst="rect">
              <a:avLst/>
            </a:prstGeom>
            <a:noFill/>
          </p:spPr>
          <p:txBody>
            <a:bodyPr wrap="none" rtlCol="0">
              <a:spAutoFit/>
            </a:bodyPr>
            <a:lstStyle/>
            <a:p>
              <a:r>
                <a:rPr lang="en-US" altLang="zh-CN" sz="6600" b="1" dirty="0" smtClean="0">
                  <a:solidFill>
                    <a:srgbClr val="6FB14B"/>
                  </a:solidFill>
                </a:rPr>
                <a:t>01</a:t>
              </a:r>
              <a:endParaRPr lang="zh-CN" altLang="en-US" sz="6600" b="1" dirty="0">
                <a:solidFill>
                  <a:srgbClr val="6FB14B"/>
                </a:solidFill>
              </a:endParaRPr>
            </a:p>
          </p:txBody>
        </p:sp>
      </p:grpSp>
      <p:sp>
        <p:nvSpPr>
          <p:cNvPr id="11" name="文本框 10"/>
          <p:cNvSpPr txBox="1"/>
          <p:nvPr/>
        </p:nvSpPr>
        <p:spPr>
          <a:xfrm>
            <a:off x="1607085" y="2061733"/>
            <a:ext cx="5929828" cy="584775"/>
          </a:xfrm>
          <a:prstGeom prst="rect">
            <a:avLst/>
          </a:prstGeom>
          <a:noFill/>
        </p:spPr>
        <p:txBody>
          <a:bodyPr wrap="none" rtlCol="0">
            <a:spAutoFit/>
          </a:bodyPr>
          <a:lstStyle/>
          <a:p>
            <a:r>
              <a:rPr lang="zh-CN" altLang="en-US" sz="3200" b="1" dirty="0" smtClean="0">
                <a:solidFill>
                  <a:schemeClr val="bg1"/>
                </a:solidFill>
              </a:rPr>
              <a:t>单击此处添加第一部分文字内容</a:t>
            </a:r>
            <a:endParaRPr lang="zh-CN" altLang="en-US" sz="3200" b="1" dirty="0">
              <a:solidFill>
                <a:schemeClr val="bg1"/>
              </a:solidFill>
            </a:endParaRPr>
          </a:p>
        </p:txBody>
      </p:sp>
      <p:sp>
        <p:nvSpPr>
          <p:cNvPr id="24" name="文本框 23"/>
          <p:cNvSpPr txBox="1"/>
          <p:nvPr/>
        </p:nvSpPr>
        <p:spPr>
          <a:xfrm>
            <a:off x="696685" y="493490"/>
            <a:ext cx="45719" cy="1754326"/>
          </a:xfrm>
          <a:prstGeom prst="rect">
            <a:avLst/>
          </a:prstGeom>
          <a:noFill/>
        </p:spPr>
        <p:txBody>
          <a:bodyPr wrap="square" rtlCol="0">
            <a:spAutoFit/>
          </a:bodyPr>
          <a:lstStyle/>
          <a:p>
            <a:r>
              <a:rPr lang="zh-CN" altLang="en-US" sz="3600" b="1" dirty="0" smtClean="0">
                <a:solidFill>
                  <a:schemeClr val="accent4">
                    <a:lumMod val="60000"/>
                    <a:lumOff val="40000"/>
                  </a:schemeClr>
                </a:solidFill>
              </a:rPr>
              <a:t>过渡页</a:t>
            </a:r>
            <a:endParaRPr lang="zh-CN" altLang="en-US" sz="3600" b="1" dirty="0">
              <a:solidFill>
                <a:schemeClr val="accent4">
                  <a:lumMod val="60000"/>
                  <a:lumOff val="40000"/>
                </a:schemeClr>
              </a:solidFill>
            </a:endParaRPr>
          </a:p>
        </p:txBody>
      </p:sp>
    </p:spTree>
    <p:extLst>
      <p:ext uri="{BB962C8B-B14F-4D97-AF65-F5344CB8AC3E}">
        <p14:creationId xmlns:p14="http://schemas.microsoft.com/office/powerpoint/2010/main" val="131411895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3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4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3"/>
          <p:cNvPicPr>
            <a:picLocks noChangeAspect="1" noChangeArrowheads="1"/>
          </p:cNvPicPr>
          <p:nvPr/>
        </p:nvPicPr>
        <p:blipFill>
          <a:blip r:embed="rId4">
            <a:extLst>
              <a:ext uri="{28A0092B-C50C-407E-A947-70E740481C1C}">
                <a14:useLocalDpi xmlns:a14="http://schemas.microsoft.com/office/drawing/2010/main" val="0"/>
              </a:ext>
            </a:extLst>
          </a:blip>
          <a:srcRect l="26881" t="21407" r="28246" b="20602"/>
          <a:stretch>
            <a:fillRect/>
          </a:stretch>
        </p:blipFill>
        <p:spPr bwMode="auto">
          <a:xfrm>
            <a:off x="3055144" y="1017986"/>
            <a:ext cx="2968229" cy="298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4"/>
          <p:cNvSpPr txBox="1">
            <a:spLocks noChangeArrowheads="1"/>
          </p:cNvSpPr>
          <p:nvPr/>
        </p:nvSpPr>
        <p:spPr bwMode="auto">
          <a:xfrm>
            <a:off x="3455194" y="1393032"/>
            <a:ext cx="25680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1013">
                <a:ea typeface="宋体" pitchFamily="2" charset="-122"/>
              </a:rPr>
              <a:t>1</a:t>
            </a:r>
            <a:endParaRPr lang="zh-CN" altLang="en-US" sz="1013">
              <a:ea typeface="宋体" pitchFamily="2" charset="-122"/>
            </a:endParaRPr>
          </a:p>
        </p:txBody>
      </p:sp>
      <p:sp>
        <p:nvSpPr>
          <p:cNvPr id="8196" name="TextBox 10"/>
          <p:cNvSpPr txBox="1">
            <a:spLocks noChangeArrowheads="1"/>
          </p:cNvSpPr>
          <p:nvPr/>
        </p:nvSpPr>
        <p:spPr bwMode="auto">
          <a:xfrm>
            <a:off x="5392342" y="1426369"/>
            <a:ext cx="25680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1013">
                <a:ea typeface="宋体" pitchFamily="2" charset="-122"/>
              </a:rPr>
              <a:t>2</a:t>
            </a:r>
            <a:endParaRPr lang="zh-CN" altLang="en-US" sz="1013">
              <a:ea typeface="宋体" pitchFamily="2" charset="-122"/>
            </a:endParaRPr>
          </a:p>
        </p:txBody>
      </p:sp>
      <p:sp>
        <p:nvSpPr>
          <p:cNvPr id="8197" name="TextBox 11"/>
          <p:cNvSpPr txBox="1">
            <a:spLocks noChangeArrowheads="1"/>
          </p:cNvSpPr>
          <p:nvPr/>
        </p:nvSpPr>
        <p:spPr bwMode="auto">
          <a:xfrm>
            <a:off x="3451623" y="3303986"/>
            <a:ext cx="25680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1013">
                <a:ea typeface="宋体" pitchFamily="2" charset="-122"/>
              </a:rPr>
              <a:t>4</a:t>
            </a:r>
            <a:endParaRPr lang="zh-CN" altLang="en-US" sz="1013">
              <a:ea typeface="宋体" pitchFamily="2" charset="-122"/>
            </a:endParaRPr>
          </a:p>
        </p:txBody>
      </p:sp>
      <p:sp>
        <p:nvSpPr>
          <p:cNvPr id="8198" name="TextBox 12"/>
          <p:cNvSpPr txBox="1">
            <a:spLocks noChangeArrowheads="1"/>
          </p:cNvSpPr>
          <p:nvPr/>
        </p:nvSpPr>
        <p:spPr bwMode="auto">
          <a:xfrm>
            <a:off x="5335192" y="3303986"/>
            <a:ext cx="25680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1013">
                <a:ea typeface="宋体" pitchFamily="2" charset="-122"/>
              </a:rPr>
              <a:t>3</a:t>
            </a:r>
            <a:endParaRPr lang="zh-CN" altLang="en-US" sz="1013">
              <a:ea typeface="宋体" pitchFamily="2" charset="-122"/>
            </a:endParaRPr>
          </a:p>
        </p:txBody>
      </p:sp>
      <p:grpSp>
        <p:nvGrpSpPr>
          <p:cNvPr id="2" name="组合 1"/>
          <p:cNvGrpSpPr>
            <a:grpSpLocks/>
          </p:cNvGrpSpPr>
          <p:nvPr/>
        </p:nvGrpSpPr>
        <p:grpSpPr bwMode="auto">
          <a:xfrm>
            <a:off x="2224089" y="1135858"/>
            <a:ext cx="1173956" cy="706354"/>
            <a:chOff x="1441450" y="1514475"/>
            <a:chExt cx="1565275" cy="941804"/>
          </a:xfrm>
        </p:grpSpPr>
        <p:sp>
          <p:nvSpPr>
            <p:cNvPr id="7189" name="矩形 87"/>
            <p:cNvSpPr>
              <a:spLocks noChangeArrowheads="1"/>
            </p:cNvSpPr>
            <p:nvPr/>
          </p:nvSpPr>
          <p:spPr bwMode="auto">
            <a:xfrm>
              <a:off x="1441450" y="1514475"/>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90" name="矩形 87"/>
            <p:cNvSpPr>
              <a:spLocks noChangeArrowheads="1"/>
            </p:cNvSpPr>
            <p:nvPr/>
          </p:nvSpPr>
          <p:spPr bwMode="auto">
            <a:xfrm>
              <a:off x="1441450" y="1816100"/>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91" name="矩形 87"/>
            <p:cNvSpPr>
              <a:spLocks noChangeArrowheads="1"/>
            </p:cNvSpPr>
            <p:nvPr/>
          </p:nvSpPr>
          <p:spPr bwMode="auto">
            <a:xfrm>
              <a:off x="1441450" y="2117725"/>
              <a:ext cx="1506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grpSp>
      <p:grpSp>
        <p:nvGrpSpPr>
          <p:cNvPr id="3" name="组合 2"/>
          <p:cNvGrpSpPr>
            <a:grpSpLocks/>
          </p:cNvGrpSpPr>
          <p:nvPr/>
        </p:nvGrpSpPr>
        <p:grpSpPr bwMode="auto">
          <a:xfrm>
            <a:off x="5969795" y="1085852"/>
            <a:ext cx="1173956" cy="706354"/>
            <a:chOff x="6435725" y="1447800"/>
            <a:chExt cx="1565275" cy="941804"/>
          </a:xfrm>
        </p:grpSpPr>
        <p:sp>
          <p:nvSpPr>
            <p:cNvPr id="7186" name="矩形 87"/>
            <p:cNvSpPr>
              <a:spLocks noChangeArrowheads="1"/>
            </p:cNvSpPr>
            <p:nvPr/>
          </p:nvSpPr>
          <p:spPr bwMode="auto">
            <a:xfrm>
              <a:off x="6435725" y="1447800"/>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87" name="矩形 87"/>
            <p:cNvSpPr>
              <a:spLocks noChangeArrowheads="1"/>
            </p:cNvSpPr>
            <p:nvPr/>
          </p:nvSpPr>
          <p:spPr bwMode="auto">
            <a:xfrm>
              <a:off x="6435725" y="1749425"/>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88" name="矩形 87"/>
            <p:cNvSpPr>
              <a:spLocks noChangeArrowheads="1"/>
            </p:cNvSpPr>
            <p:nvPr/>
          </p:nvSpPr>
          <p:spPr bwMode="auto">
            <a:xfrm>
              <a:off x="6435725" y="2051050"/>
              <a:ext cx="1506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grpSp>
      <p:grpSp>
        <p:nvGrpSpPr>
          <p:cNvPr id="5" name="组合 4"/>
          <p:cNvGrpSpPr>
            <a:grpSpLocks/>
          </p:cNvGrpSpPr>
          <p:nvPr/>
        </p:nvGrpSpPr>
        <p:grpSpPr bwMode="auto">
          <a:xfrm>
            <a:off x="2281239" y="3614740"/>
            <a:ext cx="1173956" cy="706354"/>
            <a:chOff x="1517650" y="4819650"/>
            <a:chExt cx="1565275" cy="941804"/>
          </a:xfrm>
        </p:grpSpPr>
        <p:sp>
          <p:nvSpPr>
            <p:cNvPr id="7183" name="矩形 87"/>
            <p:cNvSpPr>
              <a:spLocks noChangeArrowheads="1"/>
            </p:cNvSpPr>
            <p:nvPr/>
          </p:nvSpPr>
          <p:spPr bwMode="auto">
            <a:xfrm>
              <a:off x="1517650" y="4819650"/>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84" name="矩形 87"/>
            <p:cNvSpPr>
              <a:spLocks noChangeArrowheads="1"/>
            </p:cNvSpPr>
            <p:nvPr/>
          </p:nvSpPr>
          <p:spPr bwMode="auto">
            <a:xfrm>
              <a:off x="1517650" y="5121275"/>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85" name="矩形 87"/>
            <p:cNvSpPr>
              <a:spLocks noChangeArrowheads="1"/>
            </p:cNvSpPr>
            <p:nvPr/>
          </p:nvSpPr>
          <p:spPr bwMode="auto">
            <a:xfrm>
              <a:off x="1517650" y="5422900"/>
              <a:ext cx="1506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grpSp>
      <p:grpSp>
        <p:nvGrpSpPr>
          <p:cNvPr id="4" name="组合 3"/>
          <p:cNvGrpSpPr>
            <a:grpSpLocks/>
          </p:cNvGrpSpPr>
          <p:nvPr/>
        </p:nvGrpSpPr>
        <p:grpSpPr bwMode="auto">
          <a:xfrm>
            <a:off x="5595939" y="3757615"/>
            <a:ext cx="1173956" cy="706354"/>
            <a:chOff x="5937250" y="5010150"/>
            <a:chExt cx="1565275" cy="941804"/>
          </a:xfrm>
        </p:grpSpPr>
        <p:sp>
          <p:nvSpPr>
            <p:cNvPr id="7180" name="矩形 87"/>
            <p:cNvSpPr>
              <a:spLocks noChangeArrowheads="1"/>
            </p:cNvSpPr>
            <p:nvPr/>
          </p:nvSpPr>
          <p:spPr bwMode="auto">
            <a:xfrm>
              <a:off x="5937250" y="5010150"/>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81" name="矩形 87"/>
            <p:cNvSpPr>
              <a:spLocks noChangeArrowheads="1"/>
            </p:cNvSpPr>
            <p:nvPr/>
          </p:nvSpPr>
          <p:spPr bwMode="auto">
            <a:xfrm>
              <a:off x="5937250" y="5311775"/>
              <a:ext cx="1565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sp>
          <p:nvSpPr>
            <p:cNvPr id="7182" name="矩形 87"/>
            <p:cNvSpPr>
              <a:spLocks noChangeArrowheads="1"/>
            </p:cNvSpPr>
            <p:nvPr/>
          </p:nvSpPr>
          <p:spPr bwMode="auto">
            <a:xfrm>
              <a:off x="5937250" y="5613400"/>
              <a:ext cx="1506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050">
                  <a:latin typeface="微软雅黑" pitchFamily="34" charset="-122"/>
                  <a:ea typeface="微软雅黑" pitchFamily="34" charset="-122"/>
                </a:rPr>
                <a:t>点击添加文本</a:t>
              </a:r>
            </a:p>
          </p:txBody>
        </p:sp>
      </p:grpSp>
      <p:pic>
        <p:nvPicPr>
          <p:cNvPr id="8219" name="Picture 345" descr="3D小人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5155" y="1838326"/>
            <a:ext cx="1668065" cy="1721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1462085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nodeType="withEffect">
                                  <p:stCondLst>
                                    <p:cond delay="20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500"/>
                                        <p:tgtEl>
                                          <p:spTgt spid="8194"/>
                                        </p:tgtEl>
                                      </p:cBhvr>
                                    </p:animEffect>
                                    <p:anim calcmode="lin" valueType="num">
                                      <p:cBhvr>
                                        <p:cTn id="8" dur="1500" fill="hold"/>
                                        <p:tgtEl>
                                          <p:spTgt spid="8194"/>
                                        </p:tgtEl>
                                        <p:attrNameLst>
                                          <p:attrName>ppt_w</p:attrName>
                                        </p:attrNameLst>
                                      </p:cBhvr>
                                      <p:tavLst>
                                        <p:tav tm="0" fmla="#ppt_w*sin(2.5*pi*$)">
                                          <p:val>
                                            <p:fltVal val="0"/>
                                          </p:val>
                                        </p:tav>
                                        <p:tav tm="100000">
                                          <p:val>
                                            <p:fltVal val="1"/>
                                          </p:val>
                                        </p:tav>
                                      </p:tavLst>
                                    </p:anim>
                                    <p:anim calcmode="lin" valueType="num">
                                      <p:cBhvr>
                                        <p:cTn id="9" dur="1500" fill="hold"/>
                                        <p:tgtEl>
                                          <p:spTgt spid="8194"/>
                                        </p:tgtEl>
                                        <p:attrNameLst>
                                          <p:attrName>ppt_h</p:attrName>
                                        </p:attrNameLst>
                                      </p:cBhvr>
                                      <p:tavLst>
                                        <p:tav tm="0">
                                          <p:val>
                                            <p:strVal val="#ppt_h"/>
                                          </p:val>
                                        </p:tav>
                                        <p:tav tm="100000">
                                          <p:val>
                                            <p:strVal val="#ppt_h"/>
                                          </p:val>
                                        </p:tav>
                                      </p:tavLst>
                                    </p:anim>
                                  </p:childTnLst>
                                </p:cTn>
                              </p:par>
                              <p:par>
                                <p:cTn id="10" presetID="2" presetClass="entr" presetSubtype="9" fill="hold" grpId="0" nodeType="withEffect">
                                  <p:stCondLst>
                                    <p:cond delay="1700"/>
                                  </p:stCondLst>
                                  <p:childTnLst>
                                    <p:set>
                                      <p:cBhvr>
                                        <p:cTn id="11" dur="1" fill="hold">
                                          <p:stCondLst>
                                            <p:cond delay="0"/>
                                          </p:stCondLst>
                                        </p:cTn>
                                        <p:tgtEl>
                                          <p:spTgt spid="8195"/>
                                        </p:tgtEl>
                                        <p:attrNameLst>
                                          <p:attrName>style.visibility</p:attrName>
                                        </p:attrNameLst>
                                      </p:cBhvr>
                                      <p:to>
                                        <p:strVal val="visible"/>
                                      </p:to>
                                    </p:set>
                                    <p:anim calcmode="lin" valueType="num">
                                      <p:cBhvr additive="base">
                                        <p:cTn id="12" dur="500" fill="hold"/>
                                        <p:tgtEl>
                                          <p:spTgt spid="8195"/>
                                        </p:tgtEl>
                                        <p:attrNameLst>
                                          <p:attrName>ppt_x</p:attrName>
                                        </p:attrNameLst>
                                      </p:cBhvr>
                                      <p:tavLst>
                                        <p:tav tm="0">
                                          <p:val>
                                            <p:strVal val="0-#ppt_w/2"/>
                                          </p:val>
                                        </p:tav>
                                        <p:tav tm="100000">
                                          <p:val>
                                            <p:strVal val="#ppt_x"/>
                                          </p:val>
                                        </p:tav>
                                      </p:tavLst>
                                    </p:anim>
                                    <p:anim calcmode="lin" valueType="num">
                                      <p:cBhvr additive="base">
                                        <p:cTn id="13" dur="500" fill="hold"/>
                                        <p:tgtEl>
                                          <p:spTgt spid="8195"/>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1700"/>
                                  </p:stCondLst>
                                  <p:childTnLst>
                                    <p:set>
                                      <p:cBhvr>
                                        <p:cTn id="15" dur="1" fill="hold">
                                          <p:stCondLst>
                                            <p:cond delay="0"/>
                                          </p:stCondLst>
                                        </p:cTn>
                                        <p:tgtEl>
                                          <p:spTgt spid="8196"/>
                                        </p:tgtEl>
                                        <p:attrNameLst>
                                          <p:attrName>style.visibility</p:attrName>
                                        </p:attrNameLst>
                                      </p:cBhvr>
                                      <p:to>
                                        <p:strVal val="visible"/>
                                      </p:to>
                                    </p:set>
                                    <p:anim calcmode="lin" valueType="num">
                                      <p:cBhvr additive="base">
                                        <p:cTn id="16" dur="500" fill="hold"/>
                                        <p:tgtEl>
                                          <p:spTgt spid="8196"/>
                                        </p:tgtEl>
                                        <p:attrNameLst>
                                          <p:attrName>ppt_x</p:attrName>
                                        </p:attrNameLst>
                                      </p:cBhvr>
                                      <p:tavLst>
                                        <p:tav tm="0">
                                          <p:val>
                                            <p:strVal val="1+#ppt_w/2"/>
                                          </p:val>
                                        </p:tav>
                                        <p:tav tm="100000">
                                          <p:val>
                                            <p:strVal val="#ppt_x"/>
                                          </p:val>
                                        </p:tav>
                                      </p:tavLst>
                                    </p:anim>
                                    <p:anim calcmode="lin" valueType="num">
                                      <p:cBhvr additive="base">
                                        <p:cTn id="17" dur="500" fill="hold"/>
                                        <p:tgtEl>
                                          <p:spTgt spid="8196"/>
                                        </p:tgtEl>
                                        <p:attrNameLst>
                                          <p:attrName>ppt_y</p:attrName>
                                        </p:attrNameLst>
                                      </p:cBhvr>
                                      <p:tavLst>
                                        <p:tav tm="0">
                                          <p:val>
                                            <p:strVal val="0-#ppt_h/2"/>
                                          </p:val>
                                        </p:tav>
                                        <p:tav tm="100000">
                                          <p:val>
                                            <p:strVal val="#ppt_y"/>
                                          </p:val>
                                        </p:tav>
                                      </p:tavLst>
                                    </p:anim>
                                  </p:childTnLst>
                                </p:cTn>
                              </p:par>
                              <p:par>
                                <p:cTn id="18" presetID="2" presetClass="entr" presetSubtype="6" fill="hold" grpId="0" nodeType="withEffect">
                                  <p:stCondLst>
                                    <p:cond delay="1700"/>
                                  </p:stCondLst>
                                  <p:childTnLst>
                                    <p:set>
                                      <p:cBhvr>
                                        <p:cTn id="19" dur="1" fill="hold">
                                          <p:stCondLst>
                                            <p:cond delay="0"/>
                                          </p:stCondLst>
                                        </p:cTn>
                                        <p:tgtEl>
                                          <p:spTgt spid="8198"/>
                                        </p:tgtEl>
                                        <p:attrNameLst>
                                          <p:attrName>style.visibility</p:attrName>
                                        </p:attrNameLst>
                                      </p:cBhvr>
                                      <p:to>
                                        <p:strVal val="visible"/>
                                      </p:to>
                                    </p:set>
                                    <p:anim calcmode="lin" valueType="num">
                                      <p:cBhvr additive="base">
                                        <p:cTn id="20" dur="500" fill="hold"/>
                                        <p:tgtEl>
                                          <p:spTgt spid="8198"/>
                                        </p:tgtEl>
                                        <p:attrNameLst>
                                          <p:attrName>ppt_x</p:attrName>
                                        </p:attrNameLst>
                                      </p:cBhvr>
                                      <p:tavLst>
                                        <p:tav tm="0">
                                          <p:val>
                                            <p:strVal val="1+#ppt_w/2"/>
                                          </p:val>
                                        </p:tav>
                                        <p:tav tm="100000">
                                          <p:val>
                                            <p:strVal val="#ppt_x"/>
                                          </p:val>
                                        </p:tav>
                                      </p:tavLst>
                                    </p:anim>
                                    <p:anim calcmode="lin" valueType="num">
                                      <p:cBhvr additive="base">
                                        <p:cTn id="21" dur="500" fill="hold"/>
                                        <p:tgtEl>
                                          <p:spTgt spid="8198"/>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700"/>
                                  </p:stCondLst>
                                  <p:childTnLst>
                                    <p:set>
                                      <p:cBhvr>
                                        <p:cTn id="23" dur="1" fill="hold">
                                          <p:stCondLst>
                                            <p:cond delay="0"/>
                                          </p:stCondLst>
                                        </p:cTn>
                                        <p:tgtEl>
                                          <p:spTgt spid="8197"/>
                                        </p:tgtEl>
                                        <p:attrNameLst>
                                          <p:attrName>style.visibility</p:attrName>
                                        </p:attrNameLst>
                                      </p:cBhvr>
                                      <p:to>
                                        <p:strVal val="visible"/>
                                      </p:to>
                                    </p:set>
                                    <p:anim calcmode="lin" valueType="num">
                                      <p:cBhvr additive="base">
                                        <p:cTn id="24" dur="500" fill="hold"/>
                                        <p:tgtEl>
                                          <p:spTgt spid="8197"/>
                                        </p:tgtEl>
                                        <p:attrNameLst>
                                          <p:attrName>ppt_x</p:attrName>
                                        </p:attrNameLst>
                                      </p:cBhvr>
                                      <p:tavLst>
                                        <p:tav tm="0">
                                          <p:val>
                                            <p:strVal val="0-#ppt_w/2"/>
                                          </p:val>
                                        </p:tav>
                                        <p:tav tm="100000">
                                          <p:val>
                                            <p:strVal val="#ppt_x"/>
                                          </p:val>
                                        </p:tav>
                                      </p:tavLst>
                                    </p:anim>
                                    <p:anim calcmode="lin" valueType="num">
                                      <p:cBhvr additive="base">
                                        <p:cTn id="25" dur="500" fill="hold"/>
                                        <p:tgtEl>
                                          <p:spTgt spid="8197"/>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23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7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90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2" presetClass="entr" presetSubtype="8" fill="hold" nodeType="withEffect">
                                  <p:stCondLst>
                                    <p:cond delay="3900"/>
                                  </p:stCondLst>
                                  <p:childTnLst>
                                    <p:set>
                                      <p:cBhvr>
                                        <p:cTn id="47" dur="1" fill="hold">
                                          <p:stCondLst>
                                            <p:cond delay="0"/>
                                          </p:stCondLst>
                                        </p:cTn>
                                        <p:tgtEl>
                                          <p:spTgt spid="8219"/>
                                        </p:tgtEl>
                                        <p:attrNameLst>
                                          <p:attrName>style.visibility</p:attrName>
                                        </p:attrNameLst>
                                      </p:cBhvr>
                                      <p:to>
                                        <p:strVal val="visible"/>
                                      </p:to>
                                    </p:set>
                                    <p:anim calcmode="lin" valueType="num">
                                      <p:cBhvr additive="base">
                                        <p:cTn id="48" dur="500" fill="hold"/>
                                        <p:tgtEl>
                                          <p:spTgt spid="8219"/>
                                        </p:tgtEl>
                                        <p:attrNameLst>
                                          <p:attrName>ppt_x</p:attrName>
                                        </p:attrNameLst>
                                      </p:cBhvr>
                                      <p:tavLst>
                                        <p:tav tm="0">
                                          <p:val>
                                            <p:strVal val="0-#ppt_w/2"/>
                                          </p:val>
                                        </p:tav>
                                        <p:tav tm="100000">
                                          <p:val>
                                            <p:strVal val="#ppt_x"/>
                                          </p:val>
                                        </p:tav>
                                      </p:tavLst>
                                    </p:anim>
                                    <p:anim calcmode="lin" valueType="num">
                                      <p:cBhvr additive="base">
                                        <p:cTn id="49" dur="500" fill="hold"/>
                                        <p:tgtEl>
                                          <p:spTgt spid="8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P spid="8197" grpId="0"/>
      <p:bldP spid="81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a:grpSpLocks/>
          </p:cNvGrpSpPr>
          <p:nvPr/>
        </p:nvGrpSpPr>
        <p:grpSpPr bwMode="auto">
          <a:xfrm>
            <a:off x="3036863" y="1522090"/>
            <a:ext cx="3000375" cy="3000375"/>
            <a:chOff x="5960852" y="2605406"/>
            <a:chExt cx="3000396" cy="3000396"/>
          </a:xfrm>
        </p:grpSpPr>
        <p:sp>
          <p:nvSpPr>
            <p:cNvPr id="3" name="同心圆 2"/>
            <p:cNvSpPr/>
            <p:nvPr/>
          </p:nvSpPr>
          <p:spPr>
            <a:xfrm>
              <a:off x="5960852" y="2605406"/>
              <a:ext cx="3000396" cy="3000396"/>
            </a:xfrm>
            <a:prstGeom prst="donut">
              <a:avLst>
                <a:gd name="adj" fmla="val 13685"/>
              </a:avLst>
            </a:prstGeom>
            <a:solidFill>
              <a:schemeClr val="bg1">
                <a:lumMod val="75000"/>
              </a:schemeClr>
            </a:solidFill>
            <a:ln>
              <a:solidFill>
                <a:schemeClr val="bg2"/>
              </a:solidFill>
            </a:ln>
            <a:scene3d>
              <a:camera prst="orthographicFront"/>
              <a:lightRig rig="twoPt" dir="t"/>
            </a:scene3d>
            <a:sp3d extrusionH="76200">
              <a:bevelT w="101600" h="25400" prst="hardEdge"/>
              <a:extrusionClr>
                <a:schemeClr val="bg2">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chemeClr val="tx1"/>
                </a:solidFill>
              </a:endParaRPr>
            </a:p>
          </p:txBody>
        </p:sp>
        <p:sp>
          <p:nvSpPr>
            <p:cNvPr id="4" name="弦形 3"/>
            <p:cNvSpPr/>
            <p:nvPr/>
          </p:nvSpPr>
          <p:spPr>
            <a:xfrm rot="5400000">
              <a:off x="6429388" y="2857496"/>
              <a:ext cx="2071702" cy="2071702"/>
            </a:xfrm>
            <a:prstGeom prst="chord">
              <a:avLst>
                <a:gd name="adj1" fmla="val 5422116"/>
                <a:gd name="adj2" fmla="val 16200003"/>
              </a:avLst>
            </a:prstGeom>
            <a:gradFill flip="none" rotWithShape="1">
              <a:gsLst>
                <a:gs pos="0">
                  <a:srgbClr val="BE1247">
                    <a:alpha val="92000"/>
                  </a:srgbClr>
                </a:gs>
                <a:gs pos="0">
                  <a:srgbClr val="BE1247"/>
                </a:gs>
                <a:gs pos="77000">
                  <a:srgbClr val="FA9496"/>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5" name="弦形 4"/>
            <p:cNvSpPr/>
            <p:nvPr/>
          </p:nvSpPr>
          <p:spPr>
            <a:xfrm rot="16200000">
              <a:off x="6429167" y="3215010"/>
              <a:ext cx="2071703" cy="2071703"/>
            </a:xfrm>
            <a:prstGeom prst="chord">
              <a:avLst>
                <a:gd name="adj1" fmla="val 5422116"/>
                <a:gd name="adj2" fmla="val 16200003"/>
              </a:avLst>
            </a:prstGeom>
            <a:gradFill flip="none" rotWithShape="1">
              <a:gsLst>
                <a:gs pos="0">
                  <a:srgbClr val="C73E01"/>
                </a:gs>
                <a:gs pos="0">
                  <a:srgbClr val="C73E01"/>
                </a:gs>
                <a:gs pos="77000">
                  <a:srgbClr val="FFAA01"/>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6" name="弦形 5"/>
            <p:cNvSpPr/>
            <p:nvPr/>
          </p:nvSpPr>
          <p:spPr>
            <a:xfrm rot="10800000">
              <a:off x="6643482" y="3072134"/>
              <a:ext cx="2071701" cy="2071703"/>
            </a:xfrm>
            <a:prstGeom prst="chord">
              <a:avLst>
                <a:gd name="adj1" fmla="val 5422116"/>
                <a:gd name="adj2" fmla="val 16200003"/>
              </a:avLst>
            </a:prstGeom>
            <a:gradFill flip="none" rotWithShape="1">
              <a:gsLst>
                <a:gs pos="100000">
                  <a:srgbClr val="119707"/>
                </a:gs>
                <a:gs pos="100000">
                  <a:srgbClr val="119707"/>
                </a:gs>
                <a:gs pos="32000">
                  <a:srgbClr val="92D050"/>
                </a:gs>
              </a:gsLst>
              <a:lin ang="54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7" name="弦形 6"/>
            <p:cNvSpPr/>
            <p:nvPr/>
          </p:nvSpPr>
          <p:spPr>
            <a:xfrm>
              <a:off x="6214854" y="3072134"/>
              <a:ext cx="2071701" cy="2071703"/>
            </a:xfrm>
            <a:prstGeom prst="chord">
              <a:avLst>
                <a:gd name="adj1" fmla="val 5422116"/>
                <a:gd name="adj2" fmla="val 16200003"/>
              </a:avLst>
            </a:prstGeom>
            <a:gradFill flip="none" rotWithShape="1">
              <a:gsLst>
                <a:gs pos="28000">
                  <a:srgbClr val="0070C0"/>
                </a:gs>
                <a:gs pos="0">
                  <a:srgbClr val="0070C0"/>
                </a:gs>
                <a:gs pos="77000">
                  <a:srgbClr val="00B0F0"/>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8" name="饼形 7"/>
            <p:cNvSpPr/>
            <p:nvPr/>
          </p:nvSpPr>
          <p:spPr>
            <a:xfrm rot="5400000">
              <a:off x="6236210" y="2620476"/>
              <a:ext cx="2088000" cy="2520000"/>
            </a:xfrm>
            <a:prstGeom prst="pie">
              <a:avLst>
                <a:gd name="adj1" fmla="val 10761734"/>
                <a:gd name="adj2" fmla="val 16200000"/>
              </a:avLst>
            </a:prstGeom>
            <a:gradFill flip="none" rotWithShape="1">
              <a:gsLst>
                <a:gs pos="0">
                  <a:srgbClr val="BE1247">
                    <a:alpha val="0"/>
                  </a:srgbClr>
                </a:gs>
                <a:gs pos="27000">
                  <a:srgbClr val="BE1247"/>
                </a:gs>
                <a:gs pos="77000">
                  <a:srgbClr val="FA9496"/>
                </a:gs>
              </a:gsLst>
              <a:lin ang="16200000" scaled="0"/>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9" name="饼形 8"/>
            <p:cNvSpPr/>
            <p:nvPr/>
          </p:nvSpPr>
          <p:spPr>
            <a:xfrm rot="16200000">
              <a:off x="6573950" y="2998686"/>
              <a:ext cx="2088000" cy="2520000"/>
            </a:xfrm>
            <a:prstGeom prst="pie">
              <a:avLst>
                <a:gd name="adj1" fmla="val 10761734"/>
                <a:gd name="adj2" fmla="val 16200000"/>
              </a:avLst>
            </a:prstGeom>
            <a:gradFill flip="none" rotWithShape="1">
              <a:gsLst>
                <a:gs pos="21000">
                  <a:srgbClr val="CA4211">
                    <a:alpha val="0"/>
                  </a:srgbClr>
                </a:gs>
                <a:gs pos="30000">
                  <a:srgbClr val="FF7711"/>
                </a:gs>
                <a:gs pos="77000">
                  <a:srgbClr val="FFC000"/>
                </a:gs>
              </a:gsLst>
              <a:lin ang="16200000" scaled="1"/>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grpSp>
      <p:cxnSp>
        <p:nvCxnSpPr>
          <p:cNvPr id="10" name="直接连接符 9"/>
          <p:cNvCxnSpPr/>
          <p:nvPr/>
        </p:nvCxnSpPr>
        <p:spPr>
          <a:xfrm rot="5400000">
            <a:off x="5855469" y="1521296"/>
            <a:ext cx="857250" cy="1588"/>
          </a:xfrm>
          <a:prstGeom prst="line">
            <a:avLst/>
          </a:prstGeom>
          <a:ln w="38100">
            <a:solidFill>
              <a:srgbClr val="FA9496"/>
            </a:solidFill>
          </a:ln>
        </p:spPr>
        <p:style>
          <a:lnRef idx="1">
            <a:schemeClr val="accent1"/>
          </a:lnRef>
          <a:fillRef idx="0">
            <a:schemeClr val="accent1"/>
          </a:fillRef>
          <a:effectRef idx="0">
            <a:schemeClr val="accent1"/>
          </a:effectRef>
          <a:fontRef idx="minor">
            <a:schemeClr val="tx1"/>
          </a:fontRef>
        </p:style>
      </p:cxnSp>
      <p:grpSp>
        <p:nvGrpSpPr>
          <p:cNvPr id="11" name="组合 44"/>
          <p:cNvGrpSpPr>
            <a:grpSpLocks/>
          </p:cNvGrpSpPr>
          <p:nvPr/>
        </p:nvGrpSpPr>
        <p:grpSpPr bwMode="auto">
          <a:xfrm flipH="1">
            <a:off x="6465864" y="1064890"/>
            <a:ext cx="1147762" cy="974428"/>
            <a:chOff x="789036" y="3102960"/>
            <a:chExt cx="1147274" cy="974696"/>
          </a:xfrm>
        </p:grpSpPr>
        <p:sp>
          <p:nvSpPr>
            <p:cNvPr id="12" name="TextBox 11"/>
            <p:cNvSpPr txBox="1">
              <a:spLocks noChangeArrowheads="1"/>
            </p:cNvSpPr>
            <p:nvPr/>
          </p:nvSpPr>
          <p:spPr bwMode="auto">
            <a:xfrm>
              <a:off x="790622" y="3102960"/>
              <a:ext cx="1145688" cy="46179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sp>
          <p:nvSpPr>
            <p:cNvPr id="13" name="TextBox 11"/>
            <p:cNvSpPr txBox="1">
              <a:spLocks noChangeArrowheads="1"/>
            </p:cNvSpPr>
            <p:nvPr/>
          </p:nvSpPr>
          <p:spPr bwMode="auto">
            <a:xfrm>
              <a:off x="789036" y="3615864"/>
              <a:ext cx="1145688" cy="46179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grpSp>
      <p:cxnSp>
        <p:nvCxnSpPr>
          <p:cNvPr id="14" name="直接连接符 13"/>
          <p:cNvCxnSpPr/>
          <p:nvPr/>
        </p:nvCxnSpPr>
        <p:spPr>
          <a:xfrm rot="5400000">
            <a:off x="5853882" y="4183534"/>
            <a:ext cx="857250" cy="1587"/>
          </a:xfrm>
          <a:prstGeom prst="line">
            <a:avLst/>
          </a:prstGeom>
          <a:ln w="38100">
            <a:solidFill>
              <a:srgbClr val="11970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2302644" y="1521296"/>
            <a:ext cx="85725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a:off x="2299469" y="4183533"/>
            <a:ext cx="857250" cy="1588"/>
          </a:xfrm>
          <a:prstGeom prst="line">
            <a:avLst/>
          </a:prstGeom>
          <a:ln w="38100">
            <a:solidFill>
              <a:srgbClr val="FFAA01"/>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flipH="1">
            <a:off x="5108550" y="1522089"/>
            <a:ext cx="1150938" cy="5715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00"/>
          </a:p>
        </p:txBody>
      </p:sp>
      <p:sp>
        <p:nvSpPr>
          <p:cNvPr id="18" name="任意多边形 17"/>
          <p:cNvSpPr/>
          <p:nvPr/>
        </p:nvSpPr>
        <p:spPr>
          <a:xfrm flipH="1" flipV="1">
            <a:off x="5037114" y="3879528"/>
            <a:ext cx="1222375" cy="500062"/>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00"/>
          </a:p>
        </p:txBody>
      </p:sp>
      <p:sp>
        <p:nvSpPr>
          <p:cNvPr id="19" name="任意多边形 18"/>
          <p:cNvSpPr/>
          <p:nvPr/>
        </p:nvSpPr>
        <p:spPr>
          <a:xfrm flipV="1">
            <a:off x="2751113" y="3879528"/>
            <a:ext cx="1143000" cy="500062"/>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00"/>
          </a:p>
        </p:txBody>
      </p:sp>
      <p:sp>
        <p:nvSpPr>
          <p:cNvPr id="20" name="任意多边形 19"/>
          <p:cNvSpPr/>
          <p:nvPr/>
        </p:nvSpPr>
        <p:spPr>
          <a:xfrm>
            <a:off x="2751113" y="1593527"/>
            <a:ext cx="1143000" cy="5715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00"/>
          </a:p>
        </p:txBody>
      </p:sp>
      <p:grpSp>
        <p:nvGrpSpPr>
          <p:cNvPr id="21" name="组合 44"/>
          <p:cNvGrpSpPr>
            <a:grpSpLocks/>
          </p:cNvGrpSpPr>
          <p:nvPr/>
        </p:nvGrpSpPr>
        <p:grpSpPr bwMode="auto">
          <a:xfrm flipH="1">
            <a:off x="1393801" y="1093465"/>
            <a:ext cx="1147763" cy="974428"/>
            <a:chOff x="789036" y="3102960"/>
            <a:chExt cx="1147274" cy="974696"/>
          </a:xfrm>
        </p:grpSpPr>
        <p:sp>
          <p:nvSpPr>
            <p:cNvPr id="22" name="TextBox 21"/>
            <p:cNvSpPr txBox="1">
              <a:spLocks noChangeArrowheads="1"/>
            </p:cNvSpPr>
            <p:nvPr/>
          </p:nvSpPr>
          <p:spPr bwMode="auto">
            <a:xfrm>
              <a:off x="790623" y="3102960"/>
              <a:ext cx="1145687" cy="46179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sp>
          <p:nvSpPr>
            <p:cNvPr id="23" name="TextBox 11"/>
            <p:cNvSpPr txBox="1">
              <a:spLocks noChangeArrowheads="1"/>
            </p:cNvSpPr>
            <p:nvPr/>
          </p:nvSpPr>
          <p:spPr bwMode="auto">
            <a:xfrm>
              <a:off x="789036" y="3615864"/>
              <a:ext cx="1145687" cy="461792"/>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24" name="组合 44"/>
          <p:cNvGrpSpPr>
            <a:grpSpLocks/>
          </p:cNvGrpSpPr>
          <p:nvPr/>
        </p:nvGrpSpPr>
        <p:grpSpPr bwMode="auto">
          <a:xfrm flipH="1">
            <a:off x="1393801" y="3736652"/>
            <a:ext cx="1147763" cy="974427"/>
            <a:chOff x="789036" y="3102960"/>
            <a:chExt cx="1147274" cy="974697"/>
          </a:xfrm>
        </p:grpSpPr>
        <p:sp>
          <p:nvSpPr>
            <p:cNvPr id="25" name="TextBox 24"/>
            <p:cNvSpPr txBox="1">
              <a:spLocks noChangeArrowheads="1"/>
            </p:cNvSpPr>
            <p:nvPr/>
          </p:nvSpPr>
          <p:spPr bwMode="auto">
            <a:xfrm>
              <a:off x="790623" y="3102960"/>
              <a:ext cx="1145687" cy="46179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sp>
          <p:nvSpPr>
            <p:cNvPr id="26" name="TextBox 11"/>
            <p:cNvSpPr txBox="1">
              <a:spLocks noChangeArrowheads="1"/>
            </p:cNvSpPr>
            <p:nvPr/>
          </p:nvSpPr>
          <p:spPr bwMode="auto">
            <a:xfrm>
              <a:off x="789036" y="3615864"/>
              <a:ext cx="1145687" cy="46179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grpSp>
      <p:grpSp>
        <p:nvGrpSpPr>
          <p:cNvPr id="27" name="组合 44"/>
          <p:cNvGrpSpPr>
            <a:grpSpLocks/>
          </p:cNvGrpSpPr>
          <p:nvPr/>
        </p:nvGrpSpPr>
        <p:grpSpPr bwMode="auto">
          <a:xfrm flipH="1">
            <a:off x="6465864" y="3736652"/>
            <a:ext cx="1147762" cy="974427"/>
            <a:chOff x="789036" y="3102960"/>
            <a:chExt cx="1147274" cy="974697"/>
          </a:xfrm>
        </p:grpSpPr>
        <p:sp>
          <p:nvSpPr>
            <p:cNvPr id="28" name="TextBox 27"/>
            <p:cNvSpPr txBox="1">
              <a:spLocks noChangeArrowheads="1"/>
            </p:cNvSpPr>
            <p:nvPr/>
          </p:nvSpPr>
          <p:spPr bwMode="auto">
            <a:xfrm>
              <a:off x="790622" y="3102960"/>
              <a:ext cx="1145688" cy="46179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sp>
          <p:nvSpPr>
            <p:cNvPr id="29" name="TextBox 11"/>
            <p:cNvSpPr txBox="1">
              <a:spLocks noChangeArrowheads="1"/>
            </p:cNvSpPr>
            <p:nvPr/>
          </p:nvSpPr>
          <p:spPr bwMode="auto">
            <a:xfrm>
              <a:off x="789036" y="3615864"/>
              <a:ext cx="1145688" cy="46179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200" kern="0" dirty="0">
                <a:solidFill>
                  <a:sysClr val="windowText" lastClr="000000">
                    <a:lumMod val="85000"/>
                    <a:lumOff val="15000"/>
                  </a:sysClr>
                </a:solidFill>
                <a:latin typeface="微软雅黑" pitchFamily="34" charset="-122"/>
                <a:ea typeface="微软雅黑" pitchFamily="34" charset="-122"/>
              </a:endParaRPr>
            </a:p>
            <a:p>
              <a:pPr eaLnBrk="1" hangingPunct="1">
                <a:defRPr/>
              </a:pPr>
              <a:r>
                <a:rPr lang="zh-CN" altLang="en-US" sz="1200"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200" kern="0" dirty="0">
                <a:solidFill>
                  <a:sysClr val="windowText" lastClr="000000">
                    <a:lumMod val="85000"/>
                    <a:lumOff val="15000"/>
                  </a:sysClr>
                </a:solidFill>
                <a:latin typeface="微软雅黑" pitchFamily="34" charset="-122"/>
                <a:ea typeface="微软雅黑" pitchFamily="34" charset="-122"/>
              </a:endParaRPr>
            </a:p>
          </p:txBody>
        </p:sp>
      </p:grpSp>
      <p:sp>
        <p:nvSpPr>
          <p:cNvPr id="30" name="TextBox 29"/>
          <p:cNvSpPr txBox="1">
            <a:spLocks noChangeArrowheads="1"/>
          </p:cNvSpPr>
          <p:nvPr/>
        </p:nvSpPr>
        <p:spPr bwMode="auto">
          <a:xfrm flipH="1">
            <a:off x="4354489" y="2014215"/>
            <a:ext cx="642937" cy="76944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4400" b="1" kern="0" dirty="0">
                <a:solidFill>
                  <a:schemeClr val="bg1"/>
                </a:solidFill>
                <a:latin typeface="Arial Black" pitchFamily="34" charset="0"/>
                <a:ea typeface="微软雅黑" pitchFamily="34" charset="-122"/>
              </a:rPr>
              <a:t>W</a:t>
            </a:r>
          </a:p>
        </p:txBody>
      </p:sp>
      <p:sp>
        <p:nvSpPr>
          <p:cNvPr id="31" name="TextBox 30"/>
          <p:cNvSpPr txBox="1">
            <a:spLocks noChangeArrowheads="1"/>
          </p:cNvSpPr>
          <p:nvPr/>
        </p:nvSpPr>
        <p:spPr bwMode="auto">
          <a:xfrm rot="5400000" flipH="1">
            <a:off x="4883920" y="2952677"/>
            <a:ext cx="642937" cy="76944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4400" b="1" kern="0" dirty="0">
                <a:solidFill>
                  <a:schemeClr val="bg1"/>
                </a:solidFill>
                <a:latin typeface="Arial Black" pitchFamily="34" charset="0"/>
                <a:ea typeface="微软雅黑" pitchFamily="34" charset="-122"/>
              </a:rPr>
              <a:t>S</a:t>
            </a:r>
          </a:p>
        </p:txBody>
      </p:sp>
      <p:sp>
        <p:nvSpPr>
          <p:cNvPr id="32" name="TextBox 31"/>
          <p:cNvSpPr txBox="1">
            <a:spLocks noChangeArrowheads="1"/>
          </p:cNvSpPr>
          <p:nvPr/>
        </p:nvSpPr>
        <p:spPr bwMode="auto">
          <a:xfrm flipH="1">
            <a:off x="4036989" y="3308028"/>
            <a:ext cx="642937" cy="76944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4400" b="1" kern="0" dirty="0">
                <a:solidFill>
                  <a:schemeClr val="bg1"/>
                </a:solidFill>
                <a:latin typeface="Arial Black" pitchFamily="34" charset="0"/>
                <a:ea typeface="微软雅黑" pitchFamily="34" charset="-122"/>
              </a:rPr>
              <a:t>T</a:t>
            </a:r>
          </a:p>
        </p:txBody>
      </p:sp>
      <p:sp>
        <p:nvSpPr>
          <p:cNvPr id="33" name="TextBox 32"/>
          <p:cNvSpPr txBox="1">
            <a:spLocks noChangeArrowheads="1"/>
          </p:cNvSpPr>
          <p:nvPr/>
        </p:nvSpPr>
        <p:spPr bwMode="auto">
          <a:xfrm flipH="1">
            <a:off x="3536926" y="2307903"/>
            <a:ext cx="642938" cy="76944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en-US" altLang="zh-CN" sz="4400" b="1" kern="0" dirty="0">
                <a:solidFill>
                  <a:schemeClr val="bg1"/>
                </a:solidFill>
                <a:latin typeface="Arial Black" pitchFamily="34" charset="0"/>
                <a:ea typeface="微软雅黑" pitchFamily="34" charset="-122"/>
              </a:rPr>
              <a:t>O</a:t>
            </a:r>
          </a:p>
        </p:txBody>
      </p:sp>
    </p:spTree>
    <p:extLst>
      <p:ext uri="{BB962C8B-B14F-4D97-AF65-F5344CB8AC3E}">
        <p14:creationId xmlns:p14="http://schemas.microsoft.com/office/powerpoint/2010/main" val="149624497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2000" fill="hold"/>
                                        <p:tgtEl>
                                          <p:spTgt spid="2"/>
                                        </p:tgtEl>
                                        <p:attrNameLst>
                                          <p:attrName>r</p:attrName>
                                        </p:attrNameLst>
                                      </p:cBhvr>
                                    </p:animRot>
                                  </p:childTnLst>
                                </p:cTn>
                              </p:par>
                            </p:childTnLst>
                          </p:cTn>
                        </p:par>
                        <p:par>
                          <p:cTn id="7" fill="hold">
                            <p:stCondLst>
                              <p:cond delay="2000"/>
                            </p:stCondLst>
                            <p:childTnLst>
                              <p:par>
                                <p:cTn id="8" presetID="2" presetClass="entr" presetSubtype="4" fill="hold" grpId="0" nodeType="after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fill="hold"/>
                                        <p:tgtEl>
                                          <p:spTgt spid="33"/>
                                        </p:tgtEl>
                                        <p:attrNameLst>
                                          <p:attrName>ppt_x</p:attrName>
                                        </p:attrNameLst>
                                      </p:cBhvr>
                                      <p:tavLst>
                                        <p:tav tm="0">
                                          <p:val>
                                            <p:strVal val="#ppt_x"/>
                                          </p:val>
                                        </p:tav>
                                        <p:tav tm="100000">
                                          <p:val>
                                            <p:strVal val="#ppt_x"/>
                                          </p:val>
                                        </p:tav>
                                      </p:tavLst>
                                    </p:anim>
                                    <p:anim calcmode="lin" valueType="num">
                                      <p:cBhvr additive="base">
                                        <p:cTn id="11" dur="500" fill="hold"/>
                                        <p:tgtEl>
                                          <p:spTgt spid="33"/>
                                        </p:tgtEl>
                                        <p:attrNameLst>
                                          <p:attrName>ppt_y</p:attrName>
                                        </p:attrNameLst>
                                      </p:cBhvr>
                                      <p:tavLst>
                                        <p:tav tm="0">
                                          <p:val>
                                            <p:strVal val="1+#ppt_h/2"/>
                                          </p:val>
                                        </p:tav>
                                        <p:tav tm="100000">
                                          <p:val>
                                            <p:strVal val="#ppt_y"/>
                                          </p:val>
                                        </p:tav>
                                      </p:tavLst>
                                    </p:anim>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2" presetClass="entr" presetSubtype="4"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2" presetClass="entr" presetSubtype="4"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par>
                          <p:cTn id="27" fill="hold">
                            <p:stCondLst>
                              <p:cond delay="4000"/>
                            </p:stCondLst>
                            <p:childTnLst>
                              <p:par>
                                <p:cTn id="28" presetID="22" presetClass="entr" presetSubtype="2"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4500"/>
                            </p:stCondLst>
                            <p:childTnLst>
                              <p:par>
                                <p:cTn id="32" presetID="42"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53" presetClass="entr" presetSubtype="1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left)">
                                      <p:cBhvr>
                                        <p:cTn id="46" dur="500"/>
                                        <p:tgtEl>
                                          <p:spTgt spid="17"/>
                                        </p:tgtEl>
                                      </p:cBhvr>
                                    </p:animEffect>
                                  </p:childTnLst>
                                </p:cTn>
                              </p:par>
                            </p:childTnLst>
                          </p:cTn>
                        </p:par>
                        <p:par>
                          <p:cTn id="47" fill="hold">
                            <p:stCondLst>
                              <p:cond delay="6500"/>
                            </p:stCondLst>
                            <p:childTnLst>
                              <p:par>
                                <p:cTn id="48" presetID="42"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8000"/>
                            </p:stCondLst>
                            <p:childTnLst>
                              <p:par>
                                <p:cTn id="60" presetID="22" presetClass="entr" presetSubtype="2"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right)">
                                      <p:cBhvr>
                                        <p:cTn id="62" dur="500"/>
                                        <p:tgtEl>
                                          <p:spTgt spid="19"/>
                                        </p:tgtEl>
                                      </p:cBhvr>
                                    </p:animEffect>
                                  </p:childTnLst>
                                </p:cTn>
                              </p:par>
                            </p:childTnLst>
                          </p:cTn>
                        </p:par>
                        <p:par>
                          <p:cTn id="63" fill="hold">
                            <p:stCondLst>
                              <p:cond delay="8500"/>
                            </p:stCondLst>
                            <p:childTnLst>
                              <p:par>
                                <p:cTn id="64" presetID="42" presetClass="entr" presetSubtype="0"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9500"/>
                            </p:stCondLst>
                            <p:childTnLst>
                              <p:par>
                                <p:cTn id="70" presetID="53" presetClass="entr" presetSubtype="16"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childTnLst>
                          </p:cTn>
                        </p:par>
                        <p:par>
                          <p:cTn id="75" fill="hold">
                            <p:stCondLst>
                              <p:cond delay="10000"/>
                            </p:stCondLst>
                            <p:childTnLst>
                              <p:par>
                                <p:cTn id="76" presetID="22" presetClass="entr" presetSubtype="8"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par>
                          <p:cTn id="79" fill="hold">
                            <p:stCondLst>
                              <p:cond delay="10500"/>
                            </p:stCondLst>
                            <p:childTnLst>
                              <p:par>
                                <p:cTn id="80" presetID="42" presetClass="entr" presetSubtype="0"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1000"/>
                                        <p:tgtEl>
                                          <p:spTgt spid="14"/>
                                        </p:tgtEl>
                                      </p:cBhvr>
                                    </p:animEffect>
                                    <p:anim calcmode="lin" valueType="num">
                                      <p:cBhvr>
                                        <p:cTn id="83" dur="1000" fill="hold"/>
                                        <p:tgtEl>
                                          <p:spTgt spid="14"/>
                                        </p:tgtEl>
                                        <p:attrNameLst>
                                          <p:attrName>ppt_x</p:attrName>
                                        </p:attrNameLst>
                                      </p:cBhvr>
                                      <p:tavLst>
                                        <p:tav tm="0">
                                          <p:val>
                                            <p:strVal val="#ppt_x"/>
                                          </p:val>
                                        </p:tav>
                                        <p:tav tm="100000">
                                          <p:val>
                                            <p:strVal val="#ppt_x"/>
                                          </p:val>
                                        </p:tav>
                                      </p:tavLst>
                                    </p:anim>
                                    <p:anim calcmode="lin" valueType="num">
                                      <p:cBhvr>
                                        <p:cTn id="84" dur="1000" fill="hold"/>
                                        <p:tgtEl>
                                          <p:spTgt spid="14"/>
                                        </p:tgtEl>
                                        <p:attrNameLst>
                                          <p:attrName>ppt_y</p:attrName>
                                        </p:attrNameLst>
                                      </p:cBhvr>
                                      <p:tavLst>
                                        <p:tav tm="0">
                                          <p:val>
                                            <p:strVal val="#ppt_y+.1"/>
                                          </p:val>
                                        </p:tav>
                                        <p:tav tm="100000">
                                          <p:val>
                                            <p:strVal val="#ppt_y"/>
                                          </p:val>
                                        </p:tav>
                                      </p:tavLst>
                                    </p:anim>
                                  </p:childTnLst>
                                </p:cTn>
                              </p:par>
                            </p:childTnLst>
                          </p:cTn>
                        </p:par>
                        <p:par>
                          <p:cTn id="85" fill="hold">
                            <p:stCondLst>
                              <p:cond delay="11500"/>
                            </p:stCondLst>
                            <p:childTnLst>
                              <p:par>
                                <p:cTn id="86" presetID="53" presetClass="entr" presetSubtype="16" fill="hold" nodeType="after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500" fill="hold"/>
                                        <p:tgtEl>
                                          <p:spTgt spid="27"/>
                                        </p:tgtEl>
                                        <p:attrNameLst>
                                          <p:attrName>ppt_w</p:attrName>
                                        </p:attrNameLst>
                                      </p:cBhvr>
                                      <p:tavLst>
                                        <p:tav tm="0">
                                          <p:val>
                                            <p:fltVal val="0"/>
                                          </p:val>
                                        </p:tav>
                                        <p:tav tm="100000">
                                          <p:val>
                                            <p:strVal val="#ppt_w"/>
                                          </p:val>
                                        </p:tav>
                                      </p:tavLst>
                                    </p:anim>
                                    <p:anim calcmode="lin" valueType="num">
                                      <p:cBhvr>
                                        <p:cTn id="89" dur="500" fill="hold"/>
                                        <p:tgtEl>
                                          <p:spTgt spid="27"/>
                                        </p:tgtEl>
                                        <p:attrNameLst>
                                          <p:attrName>ppt_h</p:attrName>
                                        </p:attrNameLst>
                                      </p:cBhvr>
                                      <p:tavLst>
                                        <p:tav tm="0">
                                          <p:val>
                                            <p:fltVal val="0"/>
                                          </p:val>
                                        </p:tav>
                                        <p:tav tm="100000">
                                          <p:val>
                                            <p:strVal val="#ppt_h"/>
                                          </p:val>
                                        </p:tav>
                                      </p:tavLst>
                                    </p:anim>
                                    <p:animEffect transition="in" filter="fade">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未标题-2.png"/>
          <p:cNvPicPr>
            <a:picLocks noChangeAspect="1"/>
          </p:cNvPicPr>
          <p:nvPr/>
        </p:nvPicPr>
        <p:blipFill>
          <a:blip r:embed="rId3" cstate="print"/>
          <a:stretch>
            <a:fillRect/>
          </a:stretch>
        </p:blipFill>
        <p:spPr>
          <a:xfrm>
            <a:off x="714348" y="928677"/>
            <a:ext cx="3571900" cy="2836508"/>
          </a:xfrm>
          <a:prstGeom prst="rect">
            <a:avLst/>
          </a:prstGeom>
        </p:spPr>
      </p:pic>
      <p:sp>
        <p:nvSpPr>
          <p:cNvPr id="3" name="Rectangle 36"/>
          <p:cNvSpPr>
            <a:spLocks noChangeArrowheads="1"/>
          </p:cNvSpPr>
          <p:nvPr/>
        </p:nvSpPr>
        <p:spPr bwMode="auto">
          <a:xfrm>
            <a:off x="785787" y="3954469"/>
            <a:ext cx="3384550" cy="757130"/>
          </a:xfrm>
          <a:prstGeom prst="rect">
            <a:avLst/>
          </a:prstGeom>
          <a:noFill/>
          <a:ln w="9525">
            <a:noFill/>
            <a:miter lim="800000"/>
            <a:headEnd/>
            <a:tailEnd/>
          </a:ln>
        </p:spPr>
        <p:txBody>
          <a:bodyPr>
            <a:spAutoFit/>
          </a:bodyPr>
          <a:lstStyle/>
          <a:p>
            <a:pPr latinLnBrk="1">
              <a:lnSpc>
                <a:spcPct val="120000"/>
              </a:lnSpc>
            </a:pPr>
            <a:r>
              <a:rPr kumimoji="1" lang="zh-CN" altLang="en-US" sz="12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  单击此处添加文字内容</a:t>
            </a:r>
          </a:p>
          <a:p>
            <a:pPr latinLnBrk="1">
              <a:lnSpc>
                <a:spcPct val="120000"/>
              </a:lnSpc>
            </a:pPr>
            <a:r>
              <a:rPr kumimoji="1" lang="zh-CN" altLang="en-US" sz="1200" dirty="0">
                <a:latin typeface="微软雅黑" pitchFamily="34" charset="-122"/>
                <a:ea typeface="微软雅黑" pitchFamily="34" charset="-122"/>
              </a:rPr>
              <a:t>单击此处添加文字内容  单击此处添加文字内容</a:t>
            </a:r>
          </a:p>
        </p:txBody>
      </p:sp>
      <p:sp>
        <p:nvSpPr>
          <p:cNvPr id="4" name="Rectangle 37"/>
          <p:cNvSpPr>
            <a:spLocks noChangeArrowheads="1"/>
          </p:cNvSpPr>
          <p:nvPr/>
        </p:nvSpPr>
        <p:spPr bwMode="auto">
          <a:xfrm>
            <a:off x="785787" y="3500445"/>
            <a:ext cx="1826141" cy="387798"/>
          </a:xfrm>
          <a:prstGeom prst="rect">
            <a:avLst/>
          </a:prstGeom>
          <a:noFill/>
          <a:ln w="9525" algn="ctr">
            <a:noFill/>
            <a:miter lim="800000"/>
            <a:headEnd/>
            <a:tailEnd/>
          </a:ln>
        </p:spPr>
        <p:txBody>
          <a:bodyPr wrap="none">
            <a:spAutoFit/>
          </a:bodyPr>
          <a:lstStyle/>
          <a:p>
            <a:pPr defTabSz="914378" latinLnBrk="1">
              <a:lnSpc>
                <a:spcPct val="120000"/>
              </a:lnSpc>
              <a:defRPr/>
            </a:pPr>
            <a:r>
              <a:rPr kumimoji="1" lang="zh-CN" altLang="en-US" sz="1600" kern="0" dirty="0">
                <a:latin typeface="微软雅黑" pitchFamily="34" charset="-122"/>
                <a:ea typeface="微软雅黑" pitchFamily="34" charset="-122"/>
              </a:rPr>
              <a:t>单击此处添加文字</a:t>
            </a:r>
          </a:p>
        </p:txBody>
      </p:sp>
      <p:sp>
        <p:nvSpPr>
          <p:cNvPr id="5" name="Line 39"/>
          <p:cNvSpPr>
            <a:spLocks noChangeShapeType="1"/>
          </p:cNvSpPr>
          <p:nvPr/>
        </p:nvSpPr>
        <p:spPr bwMode="auto">
          <a:xfrm>
            <a:off x="857224" y="3933832"/>
            <a:ext cx="3214688" cy="0"/>
          </a:xfrm>
          <a:prstGeom prst="line">
            <a:avLst/>
          </a:prstGeom>
          <a:noFill/>
          <a:ln w="15875">
            <a:solidFill>
              <a:schemeClr val="tx1"/>
            </a:solidFill>
            <a:prstDash val="dash"/>
            <a:round/>
            <a:headEnd type="oval" w="med" len="med"/>
            <a:tailEnd type="triangle" w="med" len="med"/>
          </a:ln>
        </p:spPr>
        <p:txBody>
          <a:bodyPr wrap="none" anchor="ctr"/>
          <a:lstStyle/>
          <a:p>
            <a:pPr defTabSz="914378">
              <a:defRPr/>
            </a:pPr>
            <a:endParaRPr lang="zh-CN" altLang="en-US" sz="1800" kern="0">
              <a:solidFill>
                <a:sysClr val="windowText" lastClr="000000"/>
              </a:solidFill>
            </a:endParaRP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1604" y="939174"/>
            <a:ext cx="3857569" cy="3917780"/>
          </a:xfrm>
          <a:prstGeom prst="rect">
            <a:avLst/>
          </a:prstGeom>
        </p:spPr>
      </p:pic>
      <p:sp>
        <p:nvSpPr>
          <p:cNvPr id="7" name="Text Box 18"/>
          <p:cNvSpPr txBox="1">
            <a:spLocks noChangeArrowheads="1"/>
          </p:cNvSpPr>
          <p:nvPr/>
        </p:nvSpPr>
        <p:spPr bwMode="auto">
          <a:xfrm>
            <a:off x="4765880" y="2137377"/>
            <a:ext cx="2786082" cy="2052860"/>
          </a:xfrm>
          <a:prstGeom prst="rect">
            <a:avLst/>
          </a:prstGeom>
          <a:noFill/>
          <a:ln w="9525">
            <a:noFill/>
            <a:miter lim="800000"/>
            <a:headEnd/>
            <a:tailEnd/>
          </a:ln>
        </p:spPr>
        <p:txBody>
          <a:bodyPr wrap="square" lIns="91429" tIns="45715" rIns="91429" bIns="45715">
            <a:spAutoFit/>
          </a:bodyPr>
          <a:lstStyle/>
          <a:p>
            <a:pPr algn="just">
              <a:lnSpc>
                <a:spcPct val="130000"/>
              </a:lnSpc>
              <a:defRPr/>
            </a:pPr>
            <a:r>
              <a:rPr lang="zh-CN" altLang="en-US" sz="1400" kern="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400" kern="0" dirty="0">
              <a:solidFill>
                <a:schemeClr val="tx1">
                  <a:lumMod val="75000"/>
                  <a:lumOff val="25000"/>
                </a:schemeClr>
              </a:solidFill>
              <a:latin typeface="微软雅黑" pitchFamily="34" charset="-122"/>
              <a:ea typeface="微软雅黑" pitchFamily="34" charset="-122"/>
            </a:endParaRPr>
          </a:p>
          <a:p>
            <a:pPr lvl="0" algn="just">
              <a:lnSpc>
                <a:spcPct val="130000"/>
              </a:lnSpc>
              <a:defRPr/>
            </a:pPr>
            <a:endParaRPr lang="en-US" altLang="zh-CN" sz="14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8758235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8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gtEl>
                                        <p:attrNameLst>
                                          <p:attrName>ppt_y</p:attrName>
                                        </p:attrNameLst>
                                      </p:cBhvr>
                                      <p:tavLst>
                                        <p:tav tm="0">
                                          <p:val>
                                            <p:strVal val="#ppt_y"/>
                                          </p:val>
                                        </p:tav>
                                        <p:tav tm="100000">
                                          <p:val>
                                            <p:strVal val="#ppt_y"/>
                                          </p:val>
                                        </p:tav>
                                      </p:tavLst>
                                    </p:anim>
                                    <p:anim calcmode="lin" valueType="num">
                                      <p:cBhvr>
                                        <p:cTn id="2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gtEl>
                                      </p:cBhvr>
                                    </p:animEffect>
                                  </p:childTnLst>
                                </p:cTn>
                              </p:par>
                            </p:childTnLst>
                          </p:cTn>
                        </p:par>
                        <p:par>
                          <p:cTn id="28" fill="hold">
                            <p:stCondLst>
                              <p:cond delay="5300"/>
                            </p:stCondLst>
                            <p:childTnLst>
                              <p:par>
                                <p:cTn id="29" presetID="6" presetClass="entr" presetSubtype="16"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circle(in)">
                                      <p:cBhvr>
                                        <p:cTn id="31" dur="2000"/>
                                        <p:tgtEl>
                                          <p:spTgt spid="6"/>
                                        </p:tgtEl>
                                      </p:cBhvr>
                                    </p:animEffect>
                                  </p:childTnLst>
                                </p:cTn>
                              </p:par>
                            </p:childTnLst>
                          </p:cTn>
                        </p:par>
                        <p:par>
                          <p:cTn id="32" fill="hold">
                            <p:stCondLst>
                              <p:cond delay="730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7"/>
                                        </p:tgtEl>
                                        <p:attrNameLst>
                                          <p:attrName>style.visibility</p:attrName>
                                        </p:attrNameLst>
                                      </p:cBhvr>
                                      <p:to>
                                        <p:strVal val="visible"/>
                                      </p:to>
                                    </p:set>
                                    <p:anim calcmode="discrete" valueType="clr">
                                      <p:cBhvr override="childStyle">
                                        <p:cTn id="3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gtEl>
                                        <p:attrNameLst>
                                          <p:attrName>fillcolor</p:attrName>
                                        </p:attrNameLst>
                                      </p:cBhvr>
                                      <p:tavLst>
                                        <p:tav tm="0">
                                          <p:val>
                                            <p:clrVal>
                                              <a:schemeClr val="accent2"/>
                                            </p:clrVal>
                                          </p:val>
                                        </p:tav>
                                        <p:tav tm="50000">
                                          <p:val>
                                            <p:clrVal>
                                              <a:schemeClr val="hlink"/>
                                            </p:clrVal>
                                          </p:val>
                                        </p:tav>
                                      </p:tavLst>
                                    </p:anim>
                                    <p:set>
                                      <p:cBhvr>
                                        <p:cTn id="37"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7704" y="962572"/>
            <a:ext cx="1553160" cy="155316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3864" y="915566"/>
            <a:ext cx="1553160" cy="155316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7704" y="3441052"/>
            <a:ext cx="1553160" cy="1553160"/>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3864" y="3358855"/>
            <a:ext cx="1553160" cy="1553160"/>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68124" y="1789280"/>
            <a:ext cx="2428353" cy="2428353"/>
          </a:xfrm>
          <a:prstGeom prst="rect">
            <a:avLst/>
          </a:prstGeom>
        </p:spPr>
      </p:pic>
      <p:sp>
        <p:nvSpPr>
          <p:cNvPr id="7" name="TextBox 6"/>
          <p:cNvSpPr txBox="1"/>
          <p:nvPr/>
        </p:nvSpPr>
        <p:spPr>
          <a:xfrm>
            <a:off x="3851921" y="2773968"/>
            <a:ext cx="1008112" cy="584775"/>
          </a:xfrm>
          <a:prstGeom prst="rect">
            <a:avLst/>
          </a:prstGeom>
          <a:noFill/>
        </p:spPr>
        <p:txBody>
          <a:bodyPr wrap="square" rtlCol="0">
            <a:spAutoFit/>
          </a:bodyPr>
          <a:lstStyle/>
          <a:p>
            <a:pPr defTabSz="914378">
              <a:defRPr/>
            </a:pPr>
            <a:r>
              <a:rPr lang="zh-CN" altLang="en-US" sz="3200" kern="0" dirty="0">
                <a:effectLst>
                  <a:innerShdw blurRad="63500" dist="38100" dir="18900000">
                    <a:prstClr val="black">
                      <a:alpha val="50000"/>
                    </a:prstClr>
                  </a:innerShdw>
                </a:effectLst>
                <a:latin typeface="微软雅黑" panose="020B0503020204020204" pitchFamily="34" charset="-122"/>
                <a:ea typeface="微软雅黑" panose="020B0503020204020204" pitchFamily="34" charset="-122"/>
              </a:rPr>
              <a:t>标题</a:t>
            </a:r>
          </a:p>
        </p:txBody>
      </p:sp>
      <p:sp>
        <p:nvSpPr>
          <p:cNvPr id="8" name="TextBox 7"/>
          <p:cNvSpPr txBox="1"/>
          <p:nvPr/>
        </p:nvSpPr>
        <p:spPr>
          <a:xfrm>
            <a:off x="2131756" y="1594212"/>
            <a:ext cx="1005403" cy="338554"/>
          </a:xfrm>
          <a:prstGeom prst="rect">
            <a:avLst/>
          </a:prstGeom>
          <a:noFill/>
        </p:spPr>
        <p:txBody>
          <a:bodyPr wrap="none" rtlCol="0">
            <a:spAutoFit/>
          </a:bodyPr>
          <a:lstStyle/>
          <a:p>
            <a:pPr defTabSz="914378">
              <a:defRPr/>
            </a:pPr>
            <a:r>
              <a:rPr lang="zh-CN" altLang="en-US" sz="1600" kern="0" dirty="0">
                <a:solidFill>
                  <a:schemeClr val="bg1"/>
                </a:solidFill>
                <a:latin typeface="微软雅黑" panose="020B0503020204020204" pitchFamily="34" charset="-122"/>
                <a:ea typeface="微软雅黑" panose="020B0503020204020204" pitchFamily="34" charset="-122"/>
              </a:rPr>
              <a:t>添加标题</a:t>
            </a:r>
          </a:p>
        </p:txBody>
      </p:sp>
      <p:sp>
        <p:nvSpPr>
          <p:cNvPr id="9" name="TextBox 8"/>
          <p:cNvSpPr txBox="1"/>
          <p:nvPr/>
        </p:nvSpPr>
        <p:spPr>
          <a:xfrm>
            <a:off x="2153647" y="4072692"/>
            <a:ext cx="1005403" cy="338554"/>
          </a:xfrm>
          <a:prstGeom prst="rect">
            <a:avLst/>
          </a:prstGeom>
          <a:noFill/>
        </p:spPr>
        <p:txBody>
          <a:bodyPr wrap="none" rtlCol="0">
            <a:spAutoFit/>
          </a:bodyPr>
          <a:lstStyle/>
          <a:p>
            <a:pPr defTabSz="914378">
              <a:defRPr/>
            </a:pPr>
            <a:r>
              <a:rPr lang="zh-CN" altLang="en-US" sz="1600" kern="0" dirty="0">
                <a:solidFill>
                  <a:schemeClr val="bg1"/>
                </a:solidFill>
                <a:latin typeface="微软雅黑" panose="020B0503020204020204" pitchFamily="34" charset="-122"/>
                <a:ea typeface="微软雅黑" panose="020B0503020204020204" pitchFamily="34" charset="-122"/>
              </a:rPr>
              <a:t>添加标题</a:t>
            </a:r>
          </a:p>
        </p:txBody>
      </p:sp>
      <p:sp>
        <p:nvSpPr>
          <p:cNvPr id="10" name="TextBox 9"/>
          <p:cNvSpPr txBox="1"/>
          <p:nvPr/>
        </p:nvSpPr>
        <p:spPr>
          <a:xfrm>
            <a:off x="5596477" y="1521493"/>
            <a:ext cx="1005403" cy="338554"/>
          </a:xfrm>
          <a:prstGeom prst="rect">
            <a:avLst/>
          </a:prstGeom>
          <a:noFill/>
        </p:spPr>
        <p:txBody>
          <a:bodyPr wrap="none" rtlCol="0">
            <a:spAutoFit/>
          </a:bodyPr>
          <a:lstStyle/>
          <a:p>
            <a:pPr defTabSz="914378">
              <a:defRPr/>
            </a:pPr>
            <a:r>
              <a:rPr lang="zh-CN" altLang="en-US" sz="1600" kern="0" dirty="0">
                <a:solidFill>
                  <a:schemeClr val="bg1"/>
                </a:solidFill>
                <a:latin typeface="微软雅黑" panose="020B0503020204020204" pitchFamily="34" charset="-122"/>
                <a:ea typeface="微软雅黑" panose="020B0503020204020204" pitchFamily="34" charset="-122"/>
              </a:rPr>
              <a:t>添加标题</a:t>
            </a:r>
          </a:p>
        </p:txBody>
      </p:sp>
      <p:sp>
        <p:nvSpPr>
          <p:cNvPr id="11" name="TextBox 10"/>
          <p:cNvSpPr txBox="1"/>
          <p:nvPr/>
        </p:nvSpPr>
        <p:spPr>
          <a:xfrm>
            <a:off x="5596477" y="3981748"/>
            <a:ext cx="1005403" cy="338554"/>
          </a:xfrm>
          <a:prstGeom prst="rect">
            <a:avLst/>
          </a:prstGeom>
          <a:noFill/>
        </p:spPr>
        <p:txBody>
          <a:bodyPr wrap="none" rtlCol="0">
            <a:spAutoFit/>
          </a:bodyPr>
          <a:lstStyle/>
          <a:p>
            <a:pPr defTabSz="914378">
              <a:defRPr/>
            </a:pPr>
            <a:r>
              <a:rPr lang="zh-CN" altLang="en-US" sz="1600" kern="0" dirty="0">
                <a:solidFill>
                  <a:schemeClr val="bg1"/>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a:xfrm>
            <a:off x="344941" y="1532849"/>
            <a:ext cx="1569660" cy="369332"/>
          </a:xfrm>
          <a:prstGeom prst="rect">
            <a:avLst/>
          </a:prstGeom>
          <a:noFill/>
        </p:spPr>
        <p:txBody>
          <a:bodyPr wrap="none" rtlCol="0">
            <a:spAutoFit/>
          </a:bodyPr>
          <a:lstStyle/>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18" name="TextBox 17"/>
          <p:cNvSpPr txBox="1"/>
          <p:nvPr/>
        </p:nvSpPr>
        <p:spPr>
          <a:xfrm>
            <a:off x="416870" y="4072693"/>
            <a:ext cx="1569660" cy="369332"/>
          </a:xfrm>
          <a:prstGeom prst="rect">
            <a:avLst/>
          </a:prstGeom>
          <a:noFill/>
        </p:spPr>
        <p:txBody>
          <a:bodyPr wrap="none" rtlCol="0">
            <a:spAutoFit/>
          </a:bodyPr>
          <a:lstStyle/>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20" name="TextBox 19"/>
          <p:cNvSpPr txBox="1"/>
          <p:nvPr/>
        </p:nvSpPr>
        <p:spPr>
          <a:xfrm>
            <a:off x="6891103" y="1490716"/>
            <a:ext cx="1569660" cy="369332"/>
          </a:xfrm>
          <a:prstGeom prst="rect">
            <a:avLst/>
          </a:prstGeom>
          <a:noFill/>
        </p:spPr>
        <p:txBody>
          <a:bodyPr wrap="none" rtlCol="0">
            <a:spAutoFit/>
          </a:bodyPr>
          <a:lstStyle/>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
        <p:nvSpPr>
          <p:cNvPr id="22" name="TextBox 21"/>
          <p:cNvSpPr txBox="1"/>
          <p:nvPr/>
        </p:nvSpPr>
        <p:spPr>
          <a:xfrm>
            <a:off x="6891103" y="4071557"/>
            <a:ext cx="1569660" cy="369332"/>
          </a:xfrm>
          <a:prstGeom prst="rect">
            <a:avLst/>
          </a:prstGeom>
          <a:noFill/>
        </p:spPr>
        <p:txBody>
          <a:bodyPr wrap="none" rtlCol="0">
            <a:spAutoFit/>
          </a:bodyPr>
          <a:lstStyle/>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endParaRPr lang="en-US" altLang="zh-CN" sz="9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914378">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单击添加文本单击添加文本</a:t>
            </a:r>
          </a:p>
        </p:txBody>
      </p:sp>
    </p:spTree>
    <p:extLst>
      <p:ext uri="{BB962C8B-B14F-4D97-AF65-F5344CB8AC3E}">
        <p14:creationId xmlns:p14="http://schemas.microsoft.com/office/powerpoint/2010/main" val="249462607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2"/>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 calcmode="lin" valueType="num">
                                      <p:cBhvr>
                                        <p:cTn id="22"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 calcmode="lin" valueType="num">
                                      <p:cBhvr>
                                        <p:cTn id="28"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1500"/>
                            </p:stCondLst>
                            <p:childTnLst>
                              <p:par>
                                <p:cTn id="37" presetID="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53" presetClass="entr" presetSubtype="16"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par>
                          <p:cTn id="59" fill="hold">
                            <p:stCondLst>
                              <p:cond delay="2500"/>
                            </p:stCondLst>
                            <p:childTnLst>
                              <p:par>
                                <p:cTn id="60" presetID="53" presetClass="entr" presetSubtype="16"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3000"/>
                            </p:stCondLst>
                            <p:childTnLst>
                              <p:par>
                                <p:cTn id="66" presetID="53" presetClass="entr" presetSubtype="16"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fltVal val="0"/>
                                          </p:val>
                                        </p:tav>
                                        <p:tav tm="100000">
                                          <p:val>
                                            <p:strVal val="#ppt_w"/>
                                          </p:val>
                                        </p:tav>
                                      </p:tavLst>
                                    </p:anim>
                                    <p:anim calcmode="lin" valueType="num">
                                      <p:cBhvr>
                                        <p:cTn id="69" dur="500" fill="hold"/>
                                        <p:tgtEl>
                                          <p:spTgt spid="20"/>
                                        </p:tgtEl>
                                        <p:attrNameLst>
                                          <p:attrName>ppt_h</p:attrName>
                                        </p:attrNameLst>
                                      </p:cBhvr>
                                      <p:tavLst>
                                        <p:tav tm="0">
                                          <p:val>
                                            <p:fltVal val="0"/>
                                          </p:val>
                                        </p:tav>
                                        <p:tav tm="100000">
                                          <p:val>
                                            <p:strVal val="#ppt_h"/>
                                          </p:val>
                                        </p:tav>
                                      </p:tavLst>
                                    </p:anim>
                                    <p:animEffect transition="in" filter="fade">
                                      <p:cBhvr>
                                        <p:cTn id="70" dur="500"/>
                                        <p:tgtEl>
                                          <p:spTgt spid="20"/>
                                        </p:tgtEl>
                                      </p:cBhvr>
                                    </p:animEffect>
                                  </p:childTnLst>
                                </p:cTn>
                              </p:par>
                            </p:childTnLst>
                          </p:cTn>
                        </p:par>
                        <p:par>
                          <p:cTn id="71" fill="hold">
                            <p:stCondLst>
                              <p:cond delay="3500"/>
                            </p:stCondLst>
                            <p:childTnLst>
                              <p:par>
                                <p:cTn id="72" presetID="53" presetClass="entr" presetSubtype="16"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transition="in" filter="fade">
                                      <p:cBhvr>
                                        <p:cTn id="76" dur="500"/>
                                        <p:tgtEl>
                                          <p:spTgt spid="22"/>
                                        </p:tgtEl>
                                      </p:cBhvr>
                                    </p:animEffect>
                                  </p:childTnLst>
                                </p:cTn>
                              </p:par>
                            </p:childTnLst>
                          </p:cTn>
                        </p:par>
                        <p:par>
                          <p:cTn id="77" fill="hold">
                            <p:stCondLst>
                              <p:cond delay="4000"/>
                            </p:stCondLst>
                            <p:childTnLst>
                              <p:par>
                                <p:cTn id="78" presetID="22" presetClass="entr" presetSubtype="4" fill="hold" grpId="0"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down)">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a:grpSpLocks/>
          </p:cNvGrpSpPr>
          <p:nvPr/>
        </p:nvGrpSpPr>
        <p:grpSpPr bwMode="auto">
          <a:xfrm>
            <a:off x="3064669" y="887017"/>
            <a:ext cx="3733800" cy="692944"/>
            <a:chOff x="1831975" y="1416050"/>
            <a:chExt cx="4978400" cy="923925"/>
          </a:xfrm>
        </p:grpSpPr>
        <p:grpSp>
          <p:nvGrpSpPr>
            <p:cNvPr id="19489" name="Group 7"/>
            <p:cNvGrpSpPr>
              <a:grpSpLocks/>
            </p:cNvGrpSpPr>
            <p:nvPr/>
          </p:nvGrpSpPr>
          <p:grpSpPr bwMode="auto">
            <a:xfrm>
              <a:off x="2395538" y="1425575"/>
              <a:ext cx="4414837" cy="904875"/>
              <a:chOff x="0" y="0"/>
              <a:chExt cx="4414801" cy="905711"/>
            </a:xfrm>
          </p:grpSpPr>
          <p:sp>
            <p:nvSpPr>
              <p:cNvPr id="19491" name="流程图: 可选过程 7"/>
              <p:cNvSpPr>
                <a:spLocks noChangeArrowheads="1"/>
              </p:cNvSpPr>
              <p:nvPr/>
            </p:nvSpPr>
            <p:spPr bwMode="auto">
              <a:xfrm>
                <a:off x="0" y="556280"/>
                <a:ext cx="4032000" cy="252000"/>
              </a:xfrm>
              <a:prstGeom prst="flowChartAlternateProcess">
                <a:avLst/>
              </a:prstGeom>
              <a:gradFill rotWithShape="1">
                <a:gsLst>
                  <a:gs pos="0">
                    <a:srgbClr val="FFC000"/>
                  </a:gs>
                  <a:gs pos="13000">
                    <a:srgbClr val="FFC000"/>
                  </a:gs>
                  <a:gs pos="100000">
                    <a:srgbClr val="FF8700"/>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2700" b="1">
                  <a:solidFill>
                    <a:schemeClr val="bg1"/>
                  </a:solidFill>
                  <a:latin typeface="微软雅黑" pitchFamily="34" charset="-122"/>
                  <a:ea typeface="微软雅黑" pitchFamily="34" charset="-122"/>
                </a:endParaRPr>
              </a:p>
            </p:txBody>
          </p:sp>
          <p:pic>
            <p:nvPicPr>
              <p:cNvPr id="19492"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3781" y="0"/>
                <a:ext cx="861020" cy="90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90" name="图片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1975" y="1416050"/>
              <a:ext cx="9699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a:grpSpLocks/>
          </p:cNvGrpSpPr>
          <p:nvPr/>
        </p:nvGrpSpPr>
        <p:grpSpPr bwMode="auto">
          <a:xfrm>
            <a:off x="3064669" y="2769394"/>
            <a:ext cx="4229100" cy="762000"/>
            <a:chOff x="1831975" y="3925888"/>
            <a:chExt cx="5638800" cy="1016000"/>
          </a:xfrm>
        </p:grpSpPr>
        <p:grpSp>
          <p:nvGrpSpPr>
            <p:cNvPr id="19485" name="Group 16"/>
            <p:cNvGrpSpPr>
              <a:grpSpLocks/>
            </p:cNvGrpSpPr>
            <p:nvPr/>
          </p:nvGrpSpPr>
          <p:grpSpPr bwMode="auto">
            <a:xfrm>
              <a:off x="2562225" y="4005263"/>
              <a:ext cx="4908550" cy="844550"/>
              <a:chOff x="0" y="0"/>
              <a:chExt cx="4908936" cy="845211"/>
            </a:xfrm>
          </p:grpSpPr>
          <p:sp>
            <p:nvSpPr>
              <p:cNvPr id="19487" name="流程图: 可选过程 16"/>
              <p:cNvSpPr>
                <a:spLocks noChangeArrowheads="1"/>
              </p:cNvSpPr>
              <p:nvPr/>
            </p:nvSpPr>
            <p:spPr bwMode="auto">
              <a:xfrm>
                <a:off x="0" y="556165"/>
                <a:ext cx="4500000" cy="252000"/>
              </a:xfrm>
              <a:prstGeom prst="flowChartAlternateProcess">
                <a:avLst/>
              </a:prstGeom>
              <a:gradFill rotWithShape="0">
                <a:gsLst>
                  <a:gs pos="0">
                    <a:srgbClr val="00DEFF"/>
                  </a:gs>
                  <a:gs pos="13000">
                    <a:srgbClr val="00DEFF"/>
                  </a:gs>
                  <a:gs pos="100000">
                    <a:srgbClr val="1082EE"/>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2700" b="1">
                  <a:solidFill>
                    <a:schemeClr val="bg1"/>
                  </a:solidFill>
                  <a:latin typeface="微软雅黑" pitchFamily="34" charset="-122"/>
                  <a:ea typeface="微软雅黑" pitchFamily="34" charset="-122"/>
                </a:endParaRPr>
              </a:p>
            </p:txBody>
          </p:sp>
          <p:pic>
            <p:nvPicPr>
              <p:cNvPr id="19488" name="图片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1551" y="0"/>
                <a:ext cx="837385" cy="84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86" name="图片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1975" y="3925888"/>
              <a:ext cx="9699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a:grpSpLocks/>
          </p:cNvGrpSpPr>
          <p:nvPr/>
        </p:nvGrpSpPr>
        <p:grpSpPr bwMode="auto">
          <a:xfrm>
            <a:off x="3064669" y="3857625"/>
            <a:ext cx="2900363" cy="704850"/>
            <a:chOff x="1831975" y="5376863"/>
            <a:chExt cx="3867150" cy="939800"/>
          </a:xfrm>
        </p:grpSpPr>
        <p:grpSp>
          <p:nvGrpSpPr>
            <p:cNvPr id="19481" name="Group 13"/>
            <p:cNvGrpSpPr>
              <a:grpSpLocks/>
            </p:cNvGrpSpPr>
            <p:nvPr/>
          </p:nvGrpSpPr>
          <p:grpSpPr bwMode="auto">
            <a:xfrm>
              <a:off x="2605088" y="5445125"/>
              <a:ext cx="3094037" cy="844550"/>
              <a:chOff x="0" y="0"/>
              <a:chExt cx="3092794" cy="844781"/>
            </a:xfrm>
          </p:grpSpPr>
          <p:sp>
            <p:nvSpPr>
              <p:cNvPr id="19483" name="流程图: 可选过程 13"/>
              <p:cNvSpPr>
                <a:spLocks noChangeArrowheads="1"/>
              </p:cNvSpPr>
              <p:nvPr/>
            </p:nvSpPr>
            <p:spPr bwMode="auto">
              <a:xfrm>
                <a:off x="0" y="531493"/>
                <a:ext cx="2700000" cy="252000"/>
              </a:xfrm>
              <a:prstGeom prst="flowChartAlternateProcess">
                <a:avLst/>
              </a:prstGeom>
              <a:gradFill rotWithShape="0">
                <a:gsLst>
                  <a:gs pos="0">
                    <a:srgbClr val="FC93D4"/>
                  </a:gs>
                  <a:gs pos="13000">
                    <a:srgbClr val="FC93D4"/>
                  </a:gs>
                  <a:gs pos="100000">
                    <a:srgbClr val="E92BAA"/>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2700" b="1">
                  <a:solidFill>
                    <a:schemeClr val="bg1"/>
                  </a:solidFill>
                  <a:latin typeface="微软雅黑" pitchFamily="34" charset="-122"/>
                  <a:ea typeface="微软雅黑" pitchFamily="34" charset="-122"/>
                </a:endParaRPr>
              </a:p>
            </p:txBody>
          </p:sp>
          <p:pic>
            <p:nvPicPr>
              <p:cNvPr id="19484" name="图片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5376" y="0"/>
                <a:ext cx="817418" cy="844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82" name="图片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1975" y="5376863"/>
              <a:ext cx="969963"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a:grpSpLocks/>
          </p:cNvGrpSpPr>
          <p:nvPr/>
        </p:nvGrpSpPr>
        <p:grpSpPr bwMode="auto">
          <a:xfrm>
            <a:off x="3064669" y="1776414"/>
            <a:ext cx="3296841" cy="746522"/>
            <a:chOff x="1831975" y="2601913"/>
            <a:chExt cx="4395788" cy="995362"/>
          </a:xfrm>
        </p:grpSpPr>
        <p:sp>
          <p:nvSpPr>
            <p:cNvPr id="19478" name="流程图: 可选过程 10"/>
            <p:cNvSpPr>
              <a:spLocks noChangeArrowheads="1"/>
            </p:cNvSpPr>
            <p:nvPr/>
          </p:nvSpPr>
          <p:spPr bwMode="auto">
            <a:xfrm>
              <a:off x="2586038" y="3229128"/>
              <a:ext cx="3275924" cy="252032"/>
            </a:xfrm>
            <a:prstGeom prst="flowChartAlternateProcess">
              <a:avLst/>
            </a:prstGeom>
            <a:gradFill rotWithShape="0">
              <a:gsLst>
                <a:gs pos="0">
                  <a:srgbClr val="B4F261"/>
                </a:gs>
                <a:gs pos="13000">
                  <a:srgbClr val="B4F261"/>
                </a:gs>
                <a:gs pos="100000">
                  <a:srgbClr val="4FAA13"/>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2700" b="1">
                <a:solidFill>
                  <a:schemeClr val="bg1"/>
                </a:solidFill>
                <a:latin typeface="微软雅黑" pitchFamily="34" charset="-122"/>
                <a:ea typeface="微软雅黑" pitchFamily="34" charset="-122"/>
              </a:endParaRPr>
            </a:p>
          </p:txBody>
        </p:sp>
        <p:pic>
          <p:nvPicPr>
            <p:cNvPr id="19479" name="图片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82248" y="2647950"/>
              <a:ext cx="84551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0" name="图片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31975" y="2601913"/>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a:grpSpLocks/>
          </p:cNvGrpSpPr>
          <p:nvPr/>
        </p:nvGrpSpPr>
        <p:grpSpPr bwMode="auto">
          <a:xfrm>
            <a:off x="2262187" y="944167"/>
            <a:ext cx="738188" cy="577453"/>
            <a:chOff x="762000" y="1492250"/>
            <a:chExt cx="984250" cy="769938"/>
          </a:xfrm>
        </p:grpSpPr>
        <p:pic>
          <p:nvPicPr>
            <p:cNvPr id="19476" name="图片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2000" y="1492250"/>
              <a:ext cx="9604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7" name="TextBox 22"/>
            <p:cNvSpPr txBox="1">
              <a:spLocks noChangeArrowheads="1"/>
            </p:cNvSpPr>
            <p:nvPr/>
          </p:nvSpPr>
          <p:spPr bwMode="auto">
            <a:xfrm>
              <a:off x="833439" y="1700213"/>
              <a:ext cx="91281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1500">
                  <a:latin typeface="微软雅黑" pitchFamily="34" charset="-122"/>
                  <a:ea typeface="微软雅黑" pitchFamily="34" charset="-122"/>
                </a:rPr>
                <a:t>1</a:t>
              </a:r>
              <a:endParaRPr lang="zh-CN" altLang="en-US" sz="1500">
                <a:latin typeface="微软雅黑" pitchFamily="34" charset="-122"/>
                <a:ea typeface="微软雅黑" pitchFamily="34" charset="-122"/>
              </a:endParaRPr>
            </a:p>
          </p:txBody>
        </p:sp>
      </p:grpSp>
      <p:grpSp>
        <p:nvGrpSpPr>
          <p:cNvPr id="3" name="组合 2"/>
          <p:cNvGrpSpPr>
            <a:grpSpLocks/>
          </p:cNvGrpSpPr>
          <p:nvPr/>
        </p:nvGrpSpPr>
        <p:grpSpPr bwMode="auto">
          <a:xfrm>
            <a:off x="2283619" y="1852614"/>
            <a:ext cx="691754" cy="575072"/>
            <a:chOff x="790575" y="2703513"/>
            <a:chExt cx="922338" cy="766762"/>
          </a:xfrm>
        </p:grpSpPr>
        <p:pic>
          <p:nvPicPr>
            <p:cNvPr id="19474" name="图片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0575" y="2703513"/>
              <a:ext cx="903288"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5" name="TextBox 23"/>
            <p:cNvSpPr txBox="1">
              <a:spLocks noChangeArrowheads="1"/>
            </p:cNvSpPr>
            <p:nvPr/>
          </p:nvSpPr>
          <p:spPr bwMode="auto">
            <a:xfrm>
              <a:off x="800100" y="2884488"/>
              <a:ext cx="912813"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1500">
                  <a:latin typeface="微软雅黑" pitchFamily="34" charset="-122"/>
                  <a:ea typeface="微软雅黑" pitchFamily="34" charset="-122"/>
                </a:rPr>
                <a:t>2</a:t>
              </a:r>
              <a:endParaRPr lang="zh-CN" altLang="en-US" sz="1500">
                <a:latin typeface="微软雅黑" pitchFamily="34" charset="-122"/>
                <a:ea typeface="微软雅黑" pitchFamily="34" charset="-122"/>
              </a:endParaRPr>
            </a:p>
          </p:txBody>
        </p:sp>
      </p:grpSp>
      <p:grpSp>
        <p:nvGrpSpPr>
          <p:cNvPr id="4" name="组合 3"/>
          <p:cNvGrpSpPr>
            <a:grpSpLocks/>
          </p:cNvGrpSpPr>
          <p:nvPr/>
        </p:nvGrpSpPr>
        <p:grpSpPr bwMode="auto">
          <a:xfrm>
            <a:off x="2262187" y="2833687"/>
            <a:ext cx="720329" cy="633413"/>
            <a:chOff x="762000" y="4011613"/>
            <a:chExt cx="960438" cy="844550"/>
          </a:xfrm>
        </p:grpSpPr>
        <p:pic>
          <p:nvPicPr>
            <p:cNvPr id="19472" name="图片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2000" y="4011613"/>
              <a:ext cx="96043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3" name="TextBox 24"/>
            <p:cNvSpPr txBox="1">
              <a:spLocks noChangeArrowheads="1"/>
            </p:cNvSpPr>
            <p:nvPr/>
          </p:nvSpPr>
          <p:spPr bwMode="auto">
            <a:xfrm>
              <a:off x="800100" y="4252913"/>
              <a:ext cx="912813"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1500">
                  <a:latin typeface="微软雅黑" pitchFamily="34" charset="-122"/>
                  <a:ea typeface="微软雅黑" pitchFamily="34" charset="-122"/>
                </a:rPr>
                <a:t>3</a:t>
              </a:r>
              <a:endParaRPr lang="zh-CN" altLang="en-US" sz="1500">
                <a:latin typeface="微软雅黑" pitchFamily="34" charset="-122"/>
                <a:ea typeface="微软雅黑" pitchFamily="34" charset="-122"/>
              </a:endParaRPr>
            </a:p>
          </p:txBody>
        </p:sp>
      </p:grpSp>
      <p:grpSp>
        <p:nvGrpSpPr>
          <p:cNvPr id="5" name="组合 4"/>
          <p:cNvGrpSpPr>
            <a:grpSpLocks/>
          </p:cNvGrpSpPr>
          <p:nvPr/>
        </p:nvGrpSpPr>
        <p:grpSpPr bwMode="auto">
          <a:xfrm>
            <a:off x="2262187" y="3879056"/>
            <a:ext cx="720329" cy="661988"/>
            <a:chOff x="762000" y="5405438"/>
            <a:chExt cx="960438" cy="882650"/>
          </a:xfrm>
        </p:grpSpPr>
        <p:pic>
          <p:nvPicPr>
            <p:cNvPr id="19470" name="图片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2000" y="5405438"/>
              <a:ext cx="960438"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TextBox 25"/>
            <p:cNvSpPr txBox="1">
              <a:spLocks noChangeArrowheads="1"/>
            </p:cNvSpPr>
            <p:nvPr/>
          </p:nvSpPr>
          <p:spPr bwMode="auto">
            <a:xfrm>
              <a:off x="790575" y="5621338"/>
              <a:ext cx="912813" cy="43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1500">
                  <a:latin typeface="微软雅黑" pitchFamily="34" charset="-122"/>
                  <a:ea typeface="微软雅黑" pitchFamily="34" charset="-122"/>
                </a:rPr>
                <a:t>4</a:t>
              </a:r>
              <a:endParaRPr lang="zh-CN" altLang="en-US" sz="1500">
                <a:latin typeface="微软雅黑" pitchFamily="34" charset="-122"/>
                <a:ea typeface="微软雅黑" pitchFamily="34" charset="-122"/>
              </a:endParaRPr>
            </a:p>
          </p:txBody>
        </p:sp>
      </p:grpSp>
      <p:sp>
        <p:nvSpPr>
          <p:cNvPr id="27675" name="矩形 87"/>
          <p:cNvSpPr>
            <a:spLocks noChangeArrowheads="1"/>
          </p:cNvSpPr>
          <p:nvPr/>
        </p:nvSpPr>
        <p:spPr bwMode="auto">
          <a:xfrm>
            <a:off x="3921920" y="853678"/>
            <a:ext cx="23324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p:txBody>
      </p:sp>
      <p:sp>
        <p:nvSpPr>
          <p:cNvPr id="27676" name="矩形 87"/>
          <p:cNvSpPr>
            <a:spLocks noChangeArrowheads="1"/>
          </p:cNvSpPr>
          <p:nvPr/>
        </p:nvSpPr>
        <p:spPr bwMode="auto">
          <a:xfrm>
            <a:off x="3707607" y="1796653"/>
            <a:ext cx="23324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p:txBody>
      </p:sp>
      <p:sp>
        <p:nvSpPr>
          <p:cNvPr id="27677" name="矩形 87"/>
          <p:cNvSpPr>
            <a:spLocks noChangeArrowheads="1"/>
          </p:cNvSpPr>
          <p:nvPr/>
        </p:nvSpPr>
        <p:spPr bwMode="auto">
          <a:xfrm>
            <a:off x="3833814" y="2833687"/>
            <a:ext cx="233124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p:txBody>
      </p:sp>
      <p:sp>
        <p:nvSpPr>
          <p:cNvPr id="27678" name="矩形 87"/>
          <p:cNvSpPr>
            <a:spLocks noChangeArrowheads="1"/>
          </p:cNvSpPr>
          <p:nvPr/>
        </p:nvSpPr>
        <p:spPr bwMode="auto">
          <a:xfrm>
            <a:off x="3487341" y="3864769"/>
            <a:ext cx="233243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050">
                <a:latin typeface="微软雅黑" pitchFamily="34" charset="-122"/>
                <a:ea typeface="微软雅黑" pitchFamily="34" charset="-122"/>
              </a:rPr>
              <a:t>点击添加文本 点击添加文本</a:t>
            </a:r>
          </a:p>
        </p:txBody>
      </p:sp>
    </p:spTree>
    <p:custDataLst>
      <p:tags r:id="rId1"/>
    </p:custDataLst>
    <p:extLst>
      <p:ext uri="{BB962C8B-B14F-4D97-AF65-F5344CB8AC3E}">
        <p14:creationId xmlns:p14="http://schemas.microsoft.com/office/powerpoint/2010/main" val="59951105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8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nodeType="afterGroup">
                            <p:stCondLst>
                              <p:cond delay="2300"/>
                            </p:stCondLst>
                            <p:childTnLst>
                              <p:par>
                                <p:cTn id="30" presetID="23" presetClass="entr" presetSubtype="16" fill="hold" grpId="0" nodeType="afterEffect">
                                  <p:stCondLst>
                                    <p:cond delay="0"/>
                                  </p:stCondLst>
                                  <p:iterate type="wd">
                                    <p:tmPct val="10000"/>
                                  </p:iterate>
                                  <p:childTnLst>
                                    <p:set>
                                      <p:cBhvr>
                                        <p:cTn id="31" dur="1" fill="hold">
                                          <p:stCondLst>
                                            <p:cond delay="0"/>
                                          </p:stCondLst>
                                        </p:cTn>
                                        <p:tgtEl>
                                          <p:spTgt spid="27675"/>
                                        </p:tgtEl>
                                        <p:attrNameLst>
                                          <p:attrName>style.visibility</p:attrName>
                                        </p:attrNameLst>
                                      </p:cBhvr>
                                      <p:to>
                                        <p:strVal val="visible"/>
                                      </p:to>
                                    </p:set>
                                    <p:anim calcmode="lin" valueType="num">
                                      <p:cBhvr>
                                        <p:cTn id="32" dur="500" fill="hold"/>
                                        <p:tgtEl>
                                          <p:spTgt spid="27675"/>
                                        </p:tgtEl>
                                        <p:attrNameLst>
                                          <p:attrName>ppt_w</p:attrName>
                                        </p:attrNameLst>
                                      </p:cBhvr>
                                      <p:tavLst>
                                        <p:tav tm="0">
                                          <p:val>
                                            <p:fltVal val="0"/>
                                          </p:val>
                                        </p:tav>
                                        <p:tav tm="100000">
                                          <p:val>
                                            <p:strVal val="#ppt_w"/>
                                          </p:val>
                                        </p:tav>
                                      </p:tavLst>
                                    </p:anim>
                                    <p:anim calcmode="lin" valueType="num">
                                      <p:cBhvr>
                                        <p:cTn id="33" dur="500" fill="hold"/>
                                        <p:tgtEl>
                                          <p:spTgt spid="27675"/>
                                        </p:tgtEl>
                                        <p:attrNameLst>
                                          <p:attrName>ppt_h</p:attrName>
                                        </p:attrNameLst>
                                      </p:cBhvr>
                                      <p:tavLst>
                                        <p:tav tm="0">
                                          <p:val>
                                            <p:fltVal val="0"/>
                                          </p:val>
                                        </p:tav>
                                        <p:tav tm="100000">
                                          <p:val>
                                            <p:strVal val="#ppt_h"/>
                                          </p:val>
                                        </p:tav>
                                      </p:tavLst>
                                    </p:anim>
                                  </p:childTnLst>
                                </p:cTn>
                              </p:par>
                            </p:childTnLst>
                          </p:cTn>
                        </p:par>
                        <p:par>
                          <p:cTn id="34" fill="hold" nodeType="afterGroup">
                            <p:stCondLst>
                              <p:cond delay="3350"/>
                            </p:stCondLst>
                            <p:childTnLst>
                              <p:par>
                                <p:cTn id="35" presetID="2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nodeType="afterGroup">
                            <p:stCondLst>
                              <p:cond delay="3850"/>
                            </p:stCondLst>
                            <p:childTnLst>
                              <p:par>
                                <p:cTn id="39" presetID="23" presetClass="entr" presetSubtype="16" fill="hold" grpId="0" nodeType="afterEffect">
                                  <p:stCondLst>
                                    <p:cond delay="0"/>
                                  </p:stCondLst>
                                  <p:iterate type="wd">
                                    <p:tmPct val="10000"/>
                                  </p:iterate>
                                  <p:childTnLst>
                                    <p:set>
                                      <p:cBhvr>
                                        <p:cTn id="40" dur="1" fill="hold">
                                          <p:stCondLst>
                                            <p:cond delay="0"/>
                                          </p:stCondLst>
                                        </p:cTn>
                                        <p:tgtEl>
                                          <p:spTgt spid="27676"/>
                                        </p:tgtEl>
                                        <p:attrNameLst>
                                          <p:attrName>style.visibility</p:attrName>
                                        </p:attrNameLst>
                                      </p:cBhvr>
                                      <p:to>
                                        <p:strVal val="visible"/>
                                      </p:to>
                                    </p:set>
                                    <p:anim calcmode="lin" valueType="num">
                                      <p:cBhvr>
                                        <p:cTn id="41" dur="500" fill="hold"/>
                                        <p:tgtEl>
                                          <p:spTgt spid="27676"/>
                                        </p:tgtEl>
                                        <p:attrNameLst>
                                          <p:attrName>ppt_w</p:attrName>
                                        </p:attrNameLst>
                                      </p:cBhvr>
                                      <p:tavLst>
                                        <p:tav tm="0">
                                          <p:val>
                                            <p:fltVal val="0"/>
                                          </p:val>
                                        </p:tav>
                                        <p:tav tm="100000">
                                          <p:val>
                                            <p:strVal val="#ppt_w"/>
                                          </p:val>
                                        </p:tav>
                                      </p:tavLst>
                                    </p:anim>
                                    <p:anim calcmode="lin" valueType="num">
                                      <p:cBhvr>
                                        <p:cTn id="42" dur="500" fill="hold"/>
                                        <p:tgtEl>
                                          <p:spTgt spid="27676"/>
                                        </p:tgtEl>
                                        <p:attrNameLst>
                                          <p:attrName>ppt_h</p:attrName>
                                        </p:attrNameLst>
                                      </p:cBhvr>
                                      <p:tavLst>
                                        <p:tav tm="0">
                                          <p:val>
                                            <p:fltVal val="0"/>
                                          </p:val>
                                        </p:tav>
                                        <p:tav tm="100000">
                                          <p:val>
                                            <p:strVal val="#ppt_h"/>
                                          </p:val>
                                        </p:tav>
                                      </p:tavLst>
                                    </p:anim>
                                  </p:childTnLst>
                                </p:cTn>
                              </p:par>
                            </p:childTnLst>
                          </p:cTn>
                        </p:par>
                        <p:par>
                          <p:cTn id="43" fill="hold" nodeType="afterGroup">
                            <p:stCondLst>
                              <p:cond delay="4900"/>
                            </p:stCondLst>
                            <p:childTnLst>
                              <p:par>
                                <p:cTn id="44" presetID="22" presetClass="entr" presetSubtype="8"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par>
                          <p:cTn id="47" fill="hold" nodeType="afterGroup">
                            <p:stCondLst>
                              <p:cond delay="5400"/>
                            </p:stCondLst>
                            <p:childTnLst>
                              <p:par>
                                <p:cTn id="48" presetID="23" presetClass="entr" presetSubtype="16" fill="hold" grpId="0" nodeType="afterEffect">
                                  <p:stCondLst>
                                    <p:cond delay="0"/>
                                  </p:stCondLst>
                                  <p:iterate type="wd">
                                    <p:tmPct val="10000"/>
                                  </p:iterate>
                                  <p:childTnLst>
                                    <p:set>
                                      <p:cBhvr>
                                        <p:cTn id="49" dur="1" fill="hold">
                                          <p:stCondLst>
                                            <p:cond delay="0"/>
                                          </p:stCondLst>
                                        </p:cTn>
                                        <p:tgtEl>
                                          <p:spTgt spid="27677"/>
                                        </p:tgtEl>
                                        <p:attrNameLst>
                                          <p:attrName>style.visibility</p:attrName>
                                        </p:attrNameLst>
                                      </p:cBhvr>
                                      <p:to>
                                        <p:strVal val="visible"/>
                                      </p:to>
                                    </p:set>
                                    <p:anim calcmode="lin" valueType="num">
                                      <p:cBhvr>
                                        <p:cTn id="50" dur="500" fill="hold"/>
                                        <p:tgtEl>
                                          <p:spTgt spid="27677"/>
                                        </p:tgtEl>
                                        <p:attrNameLst>
                                          <p:attrName>ppt_w</p:attrName>
                                        </p:attrNameLst>
                                      </p:cBhvr>
                                      <p:tavLst>
                                        <p:tav tm="0">
                                          <p:val>
                                            <p:fltVal val="0"/>
                                          </p:val>
                                        </p:tav>
                                        <p:tav tm="100000">
                                          <p:val>
                                            <p:strVal val="#ppt_w"/>
                                          </p:val>
                                        </p:tav>
                                      </p:tavLst>
                                    </p:anim>
                                    <p:anim calcmode="lin" valueType="num">
                                      <p:cBhvr>
                                        <p:cTn id="51" dur="500" fill="hold"/>
                                        <p:tgtEl>
                                          <p:spTgt spid="27677"/>
                                        </p:tgtEl>
                                        <p:attrNameLst>
                                          <p:attrName>ppt_h</p:attrName>
                                        </p:attrNameLst>
                                      </p:cBhvr>
                                      <p:tavLst>
                                        <p:tav tm="0">
                                          <p:val>
                                            <p:fltVal val="0"/>
                                          </p:val>
                                        </p:tav>
                                        <p:tav tm="100000">
                                          <p:val>
                                            <p:strVal val="#ppt_h"/>
                                          </p:val>
                                        </p:tav>
                                      </p:tavLst>
                                    </p:anim>
                                  </p:childTnLst>
                                </p:cTn>
                              </p:par>
                            </p:childTnLst>
                          </p:cTn>
                        </p:par>
                        <p:par>
                          <p:cTn id="52" fill="hold" nodeType="afterGroup">
                            <p:stCondLst>
                              <p:cond delay="645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nodeType="afterGroup">
                            <p:stCondLst>
                              <p:cond delay="6950"/>
                            </p:stCondLst>
                            <p:childTnLst>
                              <p:par>
                                <p:cTn id="57" presetID="23" presetClass="entr" presetSubtype="16" fill="hold" grpId="0" nodeType="afterEffect">
                                  <p:stCondLst>
                                    <p:cond delay="0"/>
                                  </p:stCondLst>
                                  <p:iterate type="wd">
                                    <p:tmPct val="10000"/>
                                  </p:iterate>
                                  <p:childTnLst>
                                    <p:set>
                                      <p:cBhvr>
                                        <p:cTn id="58" dur="1" fill="hold">
                                          <p:stCondLst>
                                            <p:cond delay="0"/>
                                          </p:stCondLst>
                                        </p:cTn>
                                        <p:tgtEl>
                                          <p:spTgt spid="27678"/>
                                        </p:tgtEl>
                                        <p:attrNameLst>
                                          <p:attrName>style.visibility</p:attrName>
                                        </p:attrNameLst>
                                      </p:cBhvr>
                                      <p:to>
                                        <p:strVal val="visible"/>
                                      </p:to>
                                    </p:set>
                                    <p:anim calcmode="lin" valueType="num">
                                      <p:cBhvr>
                                        <p:cTn id="59" dur="500" fill="hold"/>
                                        <p:tgtEl>
                                          <p:spTgt spid="27678"/>
                                        </p:tgtEl>
                                        <p:attrNameLst>
                                          <p:attrName>ppt_w</p:attrName>
                                        </p:attrNameLst>
                                      </p:cBhvr>
                                      <p:tavLst>
                                        <p:tav tm="0">
                                          <p:val>
                                            <p:fltVal val="0"/>
                                          </p:val>
                                        </p:tav>
                                        <p:tav tm="100000">
                                          <p:val>
                                            <p:strVal val="#ppt_w"/>
                                          </p:val>
                                        </p:tav>
                                      </p:tavLst>
                                    </p:anim>
                                    <p:anim calcmode="lin" valueType="num">
                                      <p:cBhvr>
                                        <p:cTn id="60" dur="500" fill="hold"/>
                                        <p:tgtEl>
                                          <p:spTgt spid="276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5" grpId="0"/>
      <p:bldP spid="27676" grpId="0"/>
      <p:bldP spid="27677" grpId="0"/>
      <p:bldP spid="276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grpSp>
        <p:nvGrpSpPr>
          <p:cNvPr id="8" name="组合 7"/>
          <p:cNvGrpSpPr/>
          <p:nvPr/>
        </p:nvGrpSpPr>
        <p:grpSpPr>
          <a:xfrm>
            <a:off x="3615450" y="823238"/>
            <a:ext cx="1913098" cy="1147859"/>
            <a:chOff x="1973942" y="708840"/>
            <a:chExt cx="1016000" cy="609600"/>
          </a:xfrm>
        </p:grpSpPr>
        <p:sp>
          <p:nvSpPr>
            <p:cNvPr id="2" name="流程图: 决策 1"/>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 name="文本框 2"/>
            <p:cNvSpPr txBox="1"/>
            <p:nvPr/>
          </p:nvSpPr>
          <p:spPr>
            <a:xfrm>
              <a:off x="2204753" y="708840"/>
              <a:ext cx="554377" cy="588430"/>
            </a:xfrm>
            <a:prstGeom prst="rect">
              <a:avLst/>
            </a:prstGeom>
            <a:noFill/>
          </p:spPr>
          <p:txBody>
            <a:bodyPr wrap="none" rtlCol="0">
              <a:spAutoFit/>
            </a:bodyPr>
            <a:lstStyle/>
            <a:p>
              <a:r>
                <a:rPr lang="en-US" altLang="zh-CN" sz="6600" b="1" dirty="0" smtClean="0">
                  <a:solidFill>
                    <a:srgbClr val="6FB14B"/>
                  </a:solidFill>
                </a:rPr>
                <a:t>02</a:t>
              </a:r>
              <a:endParaRPr lang="zh-CN" altLang="en-US" sz="6600" b="1" dirty="0">
                <a:solidFill>
                  <a:srgbClr val="6FB14B"/>
                </a:solidFill>
              </a:endParaRPr>
            </a:p>
          </p:txBody>
        </p:sp>
      </p:grpSp>
      <p:sp>
        <p:nvSpPr>
          <p:cNvPr id="11" name="文本框 10"/>
          <p:cNvSpPr txBox="1"/>
          <p:nvPr/>
        </p:nvSpPr>
        <p:spPr>
          <a:xfrm>
            <a:off x="1607085" y="2061733"/>
            <a:ext cx="5929828" cy="584775"/>
          </a:xfrm>
          <a:prstGeom prst="rect">
            <a:avLst/>
          </a:prstGeom>
          <a:noFill/>
        </p:spPr>
        <p:txBody>
          <a:bodyPr wrap="none" rtlCol="0">
            <a:spAutoFit/>
          </a:bodyPr>
          <a:lstStyle/>
          <a:p>
            <a:r>
              <a:rPr lang="zh-CN" altLang="en-US" sz="3200" b="1" dirty="0" smtClean="0">
                <a:solidFill>
                  <a:schemeClr val="bg1"/>
                </a:solidFill>
              </a:rPr>
              <a:t>单击此处添加第二部分文字内容</a:t>
            </a:r>
            <a:endParaRPr lang="zh-CN" altLang="en-US" sz="3200" b="1" dirty="0">
              <a:solidFill>
                <a:schemeClr val="bg1"/>
              </a:solidFill>
            </a:endParaRPr>
          </a:p>
        </p:txBody>
      </p:sp>
      <p:sp>
        <p:nvSpPr>
          <p:cNvPr id="24" name="文本框 23"/>
          <p:cNvSpPr txBox="1"/>
          <p:nvPr/>
        </p:nvSpPr>
        <p:spPr>
          <a:xfrm>
            <a:off x="696685" y="493490"/>
            <a:ext cx="45719" cy="1754326"/>
          </a:xfrm>
          <a:prstGeom prst="rect">
            <a:avLst/>
          </a:prstGeom>
          <a:noFill/>
        </p:spPr>
        <p:txBody>
          <a:bodyPr wrap="square" rtlCol="0">
            <a:spAutoFit/>
          </a:bodyPr>
          <a:lstStyle/>
          <a:p>
            <a:r>
              <a:rPr lang="zh-CN" altLang="en-US" sz="3600" b="1" dirty="0" smtClean="0">
                <a:solidFill>
                  <a:schemeClr val="accent4">
                    <a:lumMod val="60000"/>
                    <a:lumOff val="40000"/>
                  </a:schemeClr>
                </a:solidFill>
              </a:rPr>
              <a:t>过渡页</a:t>
            </a:r>
            <a:endParaRPr lang="zh-CN" altLang="en-US" sz="3600" b="1" dirty="0">
              <a:solidFill>
                <a:schemeClr val="accent4">
                  <a:lumMod val="60000"/>
                  <a:lumOff val="40000"/>
                </a:schemeClr>
              </a:solidFill>
            </a:endParaRPr>
          </a:p>
        </p:txBody>
      </p:sp>
    </p:spTree>
    <p:extLst>
      <p:ext uri="{BB962C8B-B14F-4D97-AF65-F5344CB8AC3E}">
        <p14:creationId xmlns:p14="http://schemas.microsoft.com/office/powerpoint/2010/main" val="123423794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3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4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6"/>
          <p:cNvSpPr/>
          <p:nvPr/>
        </p:nvSpPr>
        <p:spPr>
          <a:xfrm rot="1500000">
            <a:off x="2772371" y="690553"/>
            <a:ext cx="382381" cy="4424804"/>
          </a:xfrm>
          <a:custGeom>
            <a:avLst/>
            <a:gdLst>
              <a:gd name="connsiteX0" fmla="*/ 0 w 368300"/>
              <a:gd name="connsiteY0" fmla="*/ 0 h 3636960"/>
              <a:gd name="connsiteX1" fmla="*/ 368300 w 368300"/>
              <a:gd name="connsiteY1" fmla="*/ 0 h 3636960"/>
              <a:gd name="connsiteX2" fmla="*/ 368300 w 368300"/>
              <a:gd name="connsiteY2" fmla="*/ 3636960 h 3636960"/>
              <a:gd name="connsiteX3" fmla="*/ 0 w 368300"/>
              <a:gd name="connsiteY3" fmla="*/ 3636960 h 3636960"/>
              <a:gd name="connsiteX4" fmla="*/ 0 w 368300"/>
              <a:gd name="connsiteY4" fmla="*/ 0 h 3636960"/>
              <a:gd name="connsiteX0" fmla="*/ 37300 w 368300"/>
              <a:gd name="connsiteY0" fmla="*/ 350446 h 3636960"/>
              <a:gd name="connsiteX1" fmla="*/ 368300 w 368300"/>
              <a:gd name="connsiteY1" fmla="*/ 0 h 3636960"/>
              <a:gd name="connsiteX2" fmla="*/ 368300 w 368300"/>
              <a:gd name="connsiteY2" fmla="*/ 3636960 h 3636960"/>
              <a:gd name="connsiteX3" fmla="*/ 0 w 368300"/>
              <a:gd name="connsiteY3" fmla="*/ 3636960 h 3636960"/>
              <a:gd name="connsiteX4" fmla="*/ 37300 w 368300"/>
              <a:gd name="connsiteY4" fmla="*/ 350446 h 3636960"/>
              <a:gd name="connsiteX0" fmla="*/ 37300 w 368300"/>
              <a:gd name="connsiteY0" fmla="*/ 74250 h 3360764"/>
              <a:gd name="connsiteX1" fmla="*/ 339447 w 368300"/>
              <a:gd name="connsiteY1" fmla="*/ 0 h 3360764"/>
              <a:gd name="connsiteX2" fmla="*/ 368300 w 368300"/>
              <a:gd name="connsiteY2" fmla="*/ 3360764 h 3360764"/>
              <a:gd name="connsiteX3" fmla="*/ 0 w 368300"/>
              <a:gd name="connsiteY3" fmla="*/ 3360764 h 3360764"/>
              <a:gd name="connsiteX4" fmla="*/ 37300 w 368300"/>
              <a:gd name="connsiteY4" fmla="*/ 74250 h 3360764"/>
              <a:gd name="connsiteX0" fmla="*/ 37300 w 368300"/>
              <a:gd name="connsiteY0" fmla="*/ 69643 h 3356157"/>
              <a:gd name="connsiteX1" fmla="*/ 352105 w 368300"/>
              <a:gd name="connsiteY1" fmla="*/ 0 h 3356157"/>
              <a:gd name="connsiteX2" fmla="*/ 368300 w 368300"/>
              <a:gd name="connsiteY2" fmla="*/ 3356157 h 3356157"/>
              <a:gd name="connsiteX3" fmla="*/ 0 w 368300"/>
              <a:gd name="connsiteY3" fmla="*/ 3356157 h 3356157"/>
              <a:gd name="connsiteX4" fmla="*/ 37300 w 368300"/>
              <a:gd name="connsiteY4" fmla="*/ 69643 h 3356157"/>
              <a:gd name="connsiteX0" fmla="*/ 32290 w 368300"/>
              <a:gd name="connsiteY0" fmla="*/ 149051 h 3356157"/>
              <a:gd name="connsiteX1" fmla="*/ 352105 w 368300"/>
              <a:gd name="connsiteY1" fmla="*/ 0 h 3356157"/>
              <a:gd name="connsiteX2" fmla="*/ 368300 w 368300"/>
              <a:gd name="connsiteY2" fmla="*/ 3356157 h 3356157"/>
              <a:gd name="connsiteX3" fmla="*/ 0 w 368300"/>
              <a:gd name="connsiteY3" fmla="*/ 3356157 h 3356157"/>
              <a:gd name="connsiteX4" fmla="*/ 32290 w 368300"/>
              <a:gd name="connsiteY4" fmla="*/ 149051 h 3356157"/>
              <a:gd name="connsiteX0" fmla="*/ 32290 w 368300"/>
              <a:gd name="connsiteY0" fmla="*/ 144832 h 3351938"/>
              <a:gd name="connsiteX1" fmla="*/ 350570 w 368300"/>
              <a:gd name="connsiteY1" fmla="*/ 0 h 3351938"/>
              <a:gd name="connsiteX2" fmla="*/ 368300 w 368300"/>
              <a:gd name="connsiteY2" fmla="*/ 3351938 h 3351938"/>
              <a:gd name="connsiteX3" fmla="*/ 0 w 368300"/>
              <a:gd name="connsiteY3" fmla="*/ 3351938 h 3351938"/>
              <a:gd name="connsiteX4" fmla="*/ 32290 w 368300"/>
              <a:gd name="connsiteY4" fmla="*/ 144832 h 3351938"/>
              <a:gd name="connsiteX0" fmla="*/ 32290 w 368300"/>
              <a:gd name="connsiteY0" fmla="*/ 137542 h 3344648"/>
              <a:gd name="connsiteX1" fmla="*/ 357473 w 368300"/>
              <a:gd name="connsiteY1" fmla="*/ 0 h 3344648"/>
              <a:gd name="connsiteX2" fmla="*/ 368300 w 368300"/>
              <a:gd name="connsiteY2" fmla="*/ 3344648 h 3344648"/>
              <a:gd name="connsiteX3" fmla="*/ 0 w 368300"/>
              <a:gd name="connsiteY3" fmla="*/ 3344648 h 3344648"/>
              <a:gd name="connsiteX4" fmla="*/ 32290 w 368300"/>
              <a:gd name="connsiteY4" fmla="*/ 137542 h 3344648"/>
              <a:gd name="connsiteX0" fmla="*/ 31709 w 368300"/>
              <a:gd name="connsiteY0" fmla="*/ 158833 h 3344648"/>
              <a:gd name="connsiteX1" fmla="*/ 357473 w 368300"/>
              <a:gd name="connsiteY1" fmla="*/ 0 h 3344648"/>
              <a:gd name="connsiteX2" fmla="*/ 368300 w 368300"/>
              <a:gd name="connsiteY2" fmla="*/ 3344648 h 3344648"/>
              <a:gd name="connsiteX3" fmla="*/ 0 w 368300"/>
              <a:gd name="connsiteY3" fmla="*/ 3344648 h 3344648"/>
              <a:gd name="connsiteX4" fmla="*/ 31709 w 368300"/>
              <a:gd name="connsiteY4" fmla="*/ 158833 h 3344648"/>
              <a:gd name="connsiteX0" fmla="*/ 29025 w 368300"/>
              <a:gd name="connsiteY0" fmla="*/ 153078 h 3344648"/>
              <a:gd name="connsiteX1" fmla="*/ 357473 w 368300"/>
              <a:gd name="connsiteY1" fmla="*/ 0 h 3344648"/>
              <a:gd name="connsiteX2" fmla="*/ 368300 w 368300"/>
              <a:gd name="connsiteY2" fmla="*/ 3344648 h 3344648"/>
              <a:gd name="connsiteX3" fmla="*/ 0 w 368300"/>
              <a:gd name="connsiteY3" fmla="*/ 3344648 h 3344648"/>
              <a:gd name="connsiteX4" fmla="*/ 29025 w 368300"/>
              <a:gd name="connsiteY4" fmla="*/ 153078 h 3344648"/>
              <a:gd name="connsiteX0" fmla="*/ 29265 w 368540"/>
              <a:gd name="connsiteY0" fmla="*/ 153078 h 3511785"/>
              <a:gd name="connsiteX1" fmla="*/ 357713 w 368540"/>
              <a:gd name="connsiteY1" fmla="*/ 0 h 3511785"/>
              <a:gd name="connsiteX2" fmla="*/ 368540 w 368540"/>
              <a:gd name="connsiteY2" fmla="*/ 3344648 h 3511785"/>
              <a:gd name="connsiteX3" fmla="*/ 0 w 368540"/>
              <a:gd name="connsiteY3" fmla="*/ 3511785 h 3511785"/>
              <a:gd name="connsiteX4" fmla="*/ 29265 w 368540"/>
              <a:gd name="connsiteY4" fmla="*/ 153078 h 3511785"/>
              <a:gd name="connsiteX0" fmla="*/ 29265 w 368540"/>
              <a:gd name="connsiteY0" fmla="*/ 153078 h 3511785"/>
              <a:gd name="connsiteX1" fmla="*/ 357713 w 368540"/>
              <a:gd name="connsiteY1" fmla="*/ 0 h 3511785"/>
              <a:gd name="connsiteX2" fmla="*/ 368540 w 368540"/>
              <a:gd name="connsiteY2" fmla="*/ 3344648 h 3511785"/>
              <a:gd name="connsiteX3" fmla="*/ 0 w 368540"/>
              <a:gd name="connsiteY3" fmla="*/ 3511785 h 3511785"/>
              <a:gd name="connsiteX4" fmla="*/ 29265 w 368540"/>
              <a:gd name="connsiteY4" fmla="*/ 153078 h 3511785"/>
              <a:gd name="connsiteX0" fmla="*/ 29265 w 368540"/>
              <a:gd name="connsiteY0" fmla="*/ 138320 h 3497027"/>
              <a:gd name="connsiteX1" fmla="*/ 358283 w 368540"/>
              <a:gd name="connsiteY1" fmla="*/ 0 h 3497027"/>
              <a:gd name="connsiteX2" fmla="*/ 368540 w 368540"/>
              <a:gd name="connsiteY2" fmla="*/ 3329890 h 3497027"/>
              <a:gd name="connsiteX3" fmla="*/ 0 w 368540"/>
              <a:gd name="connsiteY3" fmla="*/ 3497027 h 3497027"/>
              <a:gd name="connsiteX4" fmla="*/ 29265 w 368540"/>
              <a:gd name="connsiteY4" fmla="*/ 138320 h 3497027"/>
              <a:gd name="connsiteX0" fmla="*/ 23227 w 368540"/>
              <a:gd name="connsiteY0" fmla="*/ 127779 h 3497027"/>
              <a:gd name="connsiteX1" fmla="*/ 358283 w 368540"/>
              <a:gd name="connsiteY1" fmla="*/ 0 h 3497027"/>
              <a:gd name="connsiteX2" fmla="*/ 368540 w 368540"/>
              <a:gd name="connsiteY2" fmla="*/ 3329890 h 3497027"/>
              <a:gd name="connsiteX3" fmla="*/ 0 w 368540"/>
              <a:gd name="connsiteY3" fmla="*/ 3497027 h 3497027"/>
              <a:gd name="connsiteX4" fmla="*/ 23227 w 368540"/>
              <a:gd name="connsiteY4" fmla="*/ 127779 h 3497027"/>
              <a:gd name="connsiteX0" fmla="*/ 23227 w 368819"/>
              <a:gd name="connsiteY0" fmla="*/ 127779 h 3497027"/>
              <a:gd name="connsiteX1" fmla="*/ 358283 w 368819"/>
              <a:gd name="connsiteY1" fmla="*/ 0 h 3497027"/>
              <a:gd name="connsiteX2" fmla="*/ 368819 w 368819"/>
              <a:gd name="connsiteY2" fmla="*/ 3353313 h 3497027"/>
              <a:gd name="connsiteX3" fmla="*/ 0 w 368819"/>
              <a:gd name="connsiteY3" fmla="*/ 3497027 h 3497027"/>
              <a:gd name="connsiteX4" fmla="*/ 23227 w 368819"/>
              <a:gd name="connsiteY4" fmla="*/ 127779 h 3497027"/>
              <a:gd name="connsiteX0" fmla="*/ 25240 w 370832"/>
              <a:gd name="connsiteY0" fmla="*/ 127779 h 3493512"/>
              <a:gd name="connsiteX1" fmla="*/ 360296 w 370832"/>
              <a:gd name="connsiteY1" fmla="*/ 0 h 3493512"/>
              <a:gd name="connsiteX2" fmla="*/ 370832 w 370832"/>
              <a:gd name="connsiteY2" fmla="*/ 3353313 h 3493512"/>
              <a:gd name="connsiteX3" fmla="*/ 0 w 370832"/>
              <a:gd name="connsiteY3" fmla="*/ 3493512 h 3493512"/>
              <a:gd name="connsiteX4" fmla="*/ 25240 w 370832"/>
              <a:gd name="connsiteY4" fmla="*/ 127779 h 3493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832" h="3493512">
                <a:moveTo>
                  <a:pt x="25240" y="127779"/>
                </a:moveTo>
                <a:lnTo>
                  <a:pt x="360296" y="0"/>
                </a:lnTo>
                <a:cubicBezTo>
                  <a:pt x="365694" y="1118719"/>
                  <a:pt x="365434" y="2234594"/>
                  <a:pt x="370832" y="3353313"/>
                </a:cubicBezTo>
                <a:lnTo>
                  <a:pt x="0" y="3493512"/>
                </a:lnTo>
                <a:lnTo>
                  <a:pt x="25240" y="127779"/>
                </a:lnTo>
                <a:close/>
              </a:path>
            </a:pathLst>
          </a:custGeom>
          <a:gradFill>
            <a:gsLst>
              <a:gs pos="52300">
                <a:sysClr val="window" lastClr="FFFFFF">
                  <a:alpha val="50000"/>
                </a:sysClr>
              </a:gs>
              <a:gs pos="0">
                <a:sysClr val="window" lastClr="FFFFFF">
                  <a:alpha val="0"/>
                </a:sysClr>
              </a:gs>
              <a:gs pos="100000">
                <a:sysClr val="window" lastClr="FFFFFF">
                  <a:lumMod val="85000"/>
                </a:sysClr>
              </a:gs>
            </a:gsLst>
            <a:lin ang="0" scaled="1"/>
          </a:gradFill>
          <a:ln w="12700" cap="flat" cmpd="sng" algn="ctr">
            <a:noFill/>
            <a:prstDash val="solid"/>
            <a:miter lim="800000"/>
          </a:ln>
          <a:effectLst>
            <a:outerShdw blurRad="50800" dist="63500" dir="2700000" algn="tl" rotWithShape="0">
              <a:prstClr val="black">
                <a:alpha val="40000"/>
              </a:prstClr>
            </a:outerShdw>
          </a:effectLst>
        </p:spPr>
        <p:txBody>
          <a:bodyPr rtlCol="0" anchor="ctr"/>
          <a:lstStyle/>
          <a:p>
            <a:pPr algn="ctr" defTabSz="914378">
              <a:defRPr/>
            </a:pPr>
            <a:endParaRPr lang="zh-CN" altLang="en-US" sz="1800" kern="0" dirty="0">
              <a:solidFill>
                <a:prstClr val="white"/>
              </a:solidFill>
              <a:latin typeface="Calibri" panose="020F0502020204030204"/>
              <a:ea typeface="宋体"/>
            </a:endParaRPr>
          </a:p>
        </p:txBody>
      </p:sp>
      <p:grpSp>
        <p:nvGrpSpPr>
          <p:cNvPr id="120" name="组合 119"/>
          <p:cNvGrpSpPr/>
          <p:nvPr/>
        </p:nvGrpSpPr>
        <p:grpSpPr>
          <a:xfrm>
            <a:off x="4385152" y="1420267"/>
            <a:ext cx="3493109" cy="772055"/>
            <a:chOff x="4385151" y="1420266"/>
            <a:chExt cx="3493109" cy="772055"/>
          </a:xfrm>
        </p:grpSpPr>
        <p:sp>
          <p:nvSpPr>
            <p:cNvPr id="12" name="平行四边形 11"/>
            <p:cNvSpPr/>
            <p:nvPr/>
          </p:nvSpPr>
          <p:spPr>
            <a:xfrm>
              <a:off x="4385151" y="1421323"/>
              <a:ext cx="3493109" cy="770998"/>
            </a:xfrm>
            <a:prstGeom prst="parallelogram">
              <a:avLst>
                <a:gd name="adj" fmla="val 0"/>
              </a:avLst>
            </a:prstGeom>
            <a:gradFill flip="none" rotWithShape="1">
              <a:gsLst>
                <a:gs pos="0">
                  <a:srgbClr val="F82731"/>
                </a:gs>
                <a:gs pos="100000">
                  <a:srgbClr val="B30F1D"/>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grpSp>
          <p:nvGrpSpPr>
            <p:cNvPr id="19" name="组合 18"/>
            <p:cNvGrpSpPr/>
            <p:nvPr/>
          </p:nvGrpSpPr>
          <p:grpSpPr>
            <a:xfrm>
              <a:off x="6230121" y="1420266"/>
              <a:ext cx="1647460" cy="647878"/>
              <a:chOff x="7072452" y="2130537"/>
              <a:chExt cx="1597704" cy="628311"/>
            </a:xfrm>
          </p:grpSpPr>
          <p:sp>
            <p:nvSpPr>
              <p:cNvPr id="111" name="任意多边形 110"/>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112" name="任意多边形 111"/>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grpSp>
      </p:grpSp>
      <p:grpSp>
        <p:nvGrpSpPr>
          <p:cNvPr id="121" name="组合 120"/>
          <p:cNvGrpSpPr/>
          <p:nvPr/>
        </p:nvGrpSpPr>
        <p:grpSpPr>
          <a:xfrm>
            <a:off x="4030464" y="2192321"/>
            <a:ext cx="3847796" cy="770998"/>
            <a:chOff x="4030463" y="2192320"/>
            <a:chExt cx="3847796" cy="770998"/>
          </a:xfrm>
        </p:grpSpPr>
        <p:sp>
          <p:nvSpPr>
            <p:cNvPr id="11" name="平行四边形 10"/>
            <p:cNvSpPr/>
            <p:nvPr/>
          </p:nvSpPr>
          <p:spPr>
            <a:xfrm>
              <a:off x="4030463" y="2192320"/>
              <a:ext cx="3847796" cy="770998"/>
            </a:xfrm>
            <a:prstGeom prst="parallelogram">
              <a:avLst>
                <a:gd name="adj" fmla="val 0"/>
              </a:avLst>
            </a:prstGeom>
            <a:gradFill flip="none" rotWithShape="1">
              <a:gsLst>
                <a:gs pos="0">
                  <a:srgbClr val="89DC00"/>
                </a:gs>
                <a:gs pos="100000">
                  <a:srgbClr val="63970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grpSp>
          <p:nvGrpSpPr>
            <p:cNvPr id="20" name="组合 19"/>
            <p:cNvGrpSpPr/>
            <p:nvPr/>
          </p:nvGrpSpPr>
          <p:grpSpPr>
            <a:xfrm>
              <a:off x="6230121" y="2197637"/>
              <a:ext cx="1647460" cy="647878"/>
              <a:chOff x="7072452" y="2130537"/>
              <a:chExt cx="1597704" cy="628311"/>
            </a:xfrm>
          </p:grpSpPr>
          <p:sp>
            <p:nvSpPr>
              <p:cNvPr id="109" name="任意多边形 108"/>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110" name="任意多边形 109"/>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grpSp>
      </p:grpSp>
      <p:grpSp>
        <p:nvGrpSpPr>
          <p:cNvPr id="122" name="组合 121"/>
          <p:cNvGrpSpPr/>
          <p:nvPr/>
        </p:nvGrpSpPr>
        <p:grpSpPr>
          <a:xfrm>
            <a:off x="3675773" y="2963319"/>
            <a:ext cx="4202488" cy="770998"/>
            <a:chOff x="3675772" y="2963318"/>
            <a:chExt cx="4202488" cy="770998"/>
          </a:xfrm>
        </p:grpSpPr>
        <p:sp>
          <p:nvSpPr>
            <p:cNvPr id="10" name="平行四边形 9"/>
            <p:cNvSpPr/>
            <p:nvPr/>
          </p:nvSpPr>
          <p:spPr>
            <a:xfrm>
              <a:off x="3675772" y="2963318"/>
              <a:ext cx="4202488" cy="770998"/>
            </a:xfrm>
            <a:prstGeom prst="parallelogram">
              <a:avLst>
                <a:gd name="adj" fmla="val 0"/>
              </a:avLst>
            </a:prstGeom>
            <a:gradFill flip="none" rotWithShape="1">
              <a:gsLst>
                <a:gs pos="0">
                  <a:srgbClr val="00BDC3"/>
                </a:gs>
                <a:gs pos="100000">
                  <a:srgbClr val="007C9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grpSp>
          <p:nvGrpSpPr>
            <p:cNvPr id="21" name="组合 20"/>
            <p:cNvGrpSpPr/>
            <p:nvPr/>
          </p:nvGrpSpPr>
          <p:grpSpPr>
            <a:xfrm>
              <a:off x="6230121" y="2970296"/>
              <a:ext cx="1647460" cy="647878"/>
              <a:chOff x="7072452" y="2130537"/>
              <a:chExt cx="1597704" cy="628311"/>
            </a:xfrm>
          </p:grpSpPr>
          <p:sp>
            <p:nvSpPr>
              <p:cNvPr id="107" name="任意多边形 106"/>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108" name="任意多边形 107"/>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grpSp>
      </p:grpSp>
      <p:grpSp>
        <p:nvGrpSpPr>
          <p:cNvPr id="123" name="组合 122"/>
          <p:cNvGrpSpPr/>
          <p:nvPr/>
        </p:nvGrpSpPr>
        <p:grpSpPr>
          <a:xfrm>
            <a:off x="3318629" y="3734316"/>
            <a:ext cx="4559632" cy="770998"/>
            <a:chOff x="3318628" y="3734315"/>
            <a:chExt cx="4559632" cy="770998"/>
          </a:xfrm>
        </p:grpSpPr>
        <p:sp>
          <p:nvSpPr>
            <p:cNvPr id="9" name="平行四边形 8"/>
            <p:cNvSpPr/>
            <p:nvPr/>
          </p:nvSpPr>
          <p:spPr>
            <a:xfrm>
              <a:off x="3318628" y="3734315"/>
              <a:ext cx="4559632" cy="770998"/>
            </a:xfrm>
            <a:prstGeom prst="parallelogram">
              <a:avLst>
                <a:gd name="adj" fmla="val 0"/>
              </a:avLst>
            </a:prstGeom>
            <a:gradFill flip="none" rotWithShape="1">
              <a:gsLst>
                <a:gs pos="0">
                  <a:srgbClr val="333333"/>
                </a:gs>
                <a:gs pos="100000">
                  <a:srgbClr val="000000"/>
                </a:gs>
              </a:gsLst>
              <a:lin ang="0" scaled="1"/>
              <a:tileRect/>
            </a:gradFill>
            <a:ln w="12700" cap="flat" cmpd="sng" algn="ctr">
              <a:noFill/>
              <a:prstDash val="solid"/>
              <a:miter lim="800000"/>
            </a:ln>
            <a:effectLst>
              <a:outerShdw blurRad="63500" dist="50800" dir="5400000" sx="101000" sy="101000" algn="t"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grpSp>
          <p:nvGrpSpPr>
            <p:cNvPr id="22" name="组合 21"/>
            <p:cNvGrpSpPr/>
            <p:nvPr/>
          </p:nvGrpSpPr>
          <p:grpSpPr>
            <a:xfrm>
              <a:off x="6230121" y="3739632"/>
              <a:ext cx="1647460" cy="647878"/>
              <a:chOff x="7072452" y="2130537"/>
              <a:chExt cx="1597704" cy="628311"/>
            </a:xfrm>
          </p:grpSpPr>
          <p:sp>
            <p:nvSpPr>
              <p:cNvPr id="105" name="任意多边形 104"/>
              <p:cNvSpPr/>
              <p:nvPr/>
            </p:nvSpPr>
            <p:spPr>
              <a:xfrm flipH="1">
                <a:off x="7072452" y="2137735"/>
                <a:ext cx="1597704" cy="621113"/>
              </a:xfrm>
              <a:custGeom>
                <a:avLst/>
                <a:gdLst>
                  <a:gd name="connsiteX0" fmla="*/ 0 w 1333500"/>
                  <a:gd name="connsiteY0" fmla="*/ 0 h 1219200"/>
                  <a:gd name="connsiteX1" fmla="*/ 1333500 w 1333500"/>
                  <a:gd name="connsiteY1" fmla="*/ 0 h 1219200"/>
                  <a:gd name="connsiteX2" fmla="*/ 1333500 w 1333500"/>
                  <a:gd name="connsiteY2" fmla="*/ 9956 h 1219200"/>
                  <a:gd name="connsiteX3" fmla="*/ 1203583 w 1333500"/>
                  <a:gd name="connsiteY3" fmla="*/ 28273 h 1219200"/>
                  <a:gd name="connsiteX4" fmla="*/ 31371 w 1333500"/>
                  <a:gd name="connsiteY4" fmla="*/ 1111163 h 1219200"/>
                  <a:gd name="connsiteX5" fmla="*/ 13522 w 1333500"/>
                  <a:gd name="connsiteY5" fmla="*/ 1219200 h 1219200"/>
                  <a:gd name="connsiteX6" fmla="*/ 0 w 1333500"/>
                  <a:gd name="connsiteY6" fmla="*/ 1219200 h 1219200"/>
                  <a:gd name="connsiteX7" fmla="*/ 0 w 1333500"/>
                  <a:gd name="connsiteY7"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0" h="1219200">
                    <a:moveTo>
                      <a:pt x="0" y="0"/>
                    </a:moveTo>
                    <a:lnTo>
                      <a:pt x="1333500" y="0"/>
                    </a:lnTo>
                    <a:lnTo>
                      <a:pt x="1333500" y="9956"/>
                    </a:lnTo>
                    <a:lnTo>
                      <a:pt x="1203583" y="28273"/>
                    </a:lnTo>
                    <a:cubicBezTo>
                      <a:pt x="615200" y="139499"/>
                      <a:pt x="151771" y="567615"/>
                      <a:pt x="31371" y="1111163"/>
                    </a:cubicBezTo>
                    <a:lnTo>
                      <a:pt x="13522" y="1219200"/>
                    </a:lnTo>
                    <a:lnTo>
                      <a:pt x="0" y="1219200"/>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106" name="任意多边形 105"/>
              <p:cNvSpPr/>
              <p:nvPr/>
            </p:nvSpPr>
            <p:spPr>
              <a:xfrm flipH="1">
                <a:off x="7652391" y="2130537"/>
                <a:ext cx="1017218" cy="543432"/>
              </a:xfrm>
              <a:custGeom>
                <a:avLst/>
                <a:gdLst>
                  <a:gd name="connsiteX0" fmla="*/ 0 w 1193943"/>
                  <a:gd name="connsiteY0" fmla="*/ 0 h 546334"/>
                  <a:gd name="connsiteX1" fmla="*/ 1193943 w 1193943"/>
                  <a:gd name="connsiteY1" fmla="*/ 0 h 546334"/>
                  <a:gd name="connsiteX2" fmla="*/ 1057909 w 1193943"/>
                  <a:gd name="connsiteY2" fmla="*/ 13601 h 546334"/>
                  <a:gd name="connsiteX3" fmla="*/ 21040 w 1193943"/>
                  <a:gd name="connsiteY3" fmla="*/ 517721 h 546334"/>
                  <a:gd name="connsiteX4" fmla="*/ 0 w 1193943"/>
                  <a:gd name="connsiteY4" fmla="*/ 546334 h 546334"/>
                  <a:gd name="connsiteX5" fmla="*/ 0 w 1193943"/>
                  <a:gd name="connsiteY5" fmla="*/ 0 h 54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3943" h="546334">
                    <a:moveTo>
                      <a:pt x="0" y="0"/>
                    </a:moveTo>
                    <a:lnTo>
                      <a:pt x="1193943" y="0"/>
                    </a:lnTo>
                    <a:lnTo>
                      <a:pt x="1057909" y="13601"/>
                    </a:lnTo>
                    <a:cubicBezTo>
                      <a:pt x="609764" y="73676"/>
                      <a:pt x="232998" y="262118"/>
                      <a:pt x="21040" y="517721"/>
                    </a:cubicBezTo>
                    <a:lnTo>
                      <a:pt x="0" y="546334"/>
                    </a:lnTo>
                    <a:lnTo>
                      <a:pt x="0"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grpSp>
      </p:grpSp>
      <p:grpSp>
        <p:nvGrpSpPr>
          <p:cNvPr id="116" name="组合 115"/>
          <p:cNvGrpSpPr/>
          <p:nvPr/>
        </p:nvGrpSpPr>
        <p:grpSpPr>
          <a:xfrm>
            <a:off x="3154791" y="1716324"/>
            <a:ext cx="1525241" cy="805253"/>
            <a:chOff x="3154790" y="1716324"/>
            <a:chExt cx="1525241" cy="805253"/>
          </a:xfrm>
        </p:grpSpPr>
        <p:sp>
          <p:nvSpPr>
            <p:cNvPr id="4" name="平行四边形 3"/>
            <p:cNvSpPr/>
            <p:nvPr/>
          </p:nvSpPr>
          <p:spPr>
            <a:xfrm>
              <a:off x="3336418" y="1750579"/>
              <a:ext cx="1340653" cy="770998"/>
            </a:xfrm>
            <a:prstGeom prst="parallelogram">
              <a:avLst>
                <a:gd name="adj" fmla="val 46019"/>
              </a:avLst>
            </a:prstGeom>
            <a:gradFill flip="none" rotWithShape="1">
              <a:gsLst>
                <a:gs pos="0">
                  <a:srgbClr val="F82731"/>
                </a:gs>
                <a:gs pos="100000">
                  <a:srgbClr val="B30F1D"/>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13" name="平行四边形 12"/>
            <p:cNvSpPr/>
            <p:nvPr/>
          </p:nvSpPr>
          <p:spPr>
            <a:xfrm>
              <a:off x="3339378" y="1750579"/>
              <a:ext cx="1340653" cy="770998"/>
            </a:xfrm>
            <a:prstGeom prst="parallelogram">
              <a:avLst>
                <a:gd name="adj" fmla="val 46019"/>
              </a:avLst>
            </a:prstGeom>
            <a:gradFill flip="none" rotWithShape="1">
              <a:gsLst>
                <a:gs pos="0">
                  <a:srgbClr val="F82731"/>
                </a:gs>
                <a:gs pos="100000">
                  <a:srgbClr val="B30F1D"/>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24" name="任意多边形 23"/>
            <p:cNvSpPr/>
            <p:nvPr/>
          </p:nvSpPr>
          <p:spPr>
            <a:xfrm rot="19328156">
              <a:off x="3154790" y="1716324"/>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28" name="文本框 40"/>
            <p:cNvSpPr txBox="1"/>
            <p:nvPr/>
          </p:nvSpPr>
          <p:spPr>
            <a:xfrm>
              <a:off x="3463432" y="1797046"/>
              <a:ext cx="1086624" cy="646331"/>
            </a:xfrm>
            <a:prstGeom prst="rect">
              <a:avLst/>
            </a:prstGeom>
            <a:noFill/>
          </p:spPr>
          <p:txBody>
            <a:bodyPr wrap="square" rtlCol="0">
              <a:spAutoFit/>
            </a:bodyPr>
            <a:lstStyle/>
            <a:p>
              <a:pPr algn="ctr"/>
              <a:r>
                <a:rPr lang="en-US" altLang="zh-CN" sz="3600" dirty="0">
                  <a:solidFill>
                    <a:prstClr val="white"/>
                  </a:solidFill>
                  <a:effectLst>
                    <a:outerShdw blurRad="38100" dist="38100" dir="2700000" algn="tl">
                      <a:srgbClr val="000000">
                        <a:alpha val="43137"/>
                      </a:srgbClr>
                    </a:outerShdw>
                  </a:effectLst>
                  <a:latin typeface="Impact" panose="020B0806030902050204" pitchFamily="34" charset="0"/>
                  <a:ea typeface="宋体"/>
                </a:rPr>
                <a:t>01</a:t>
              </a:r>
              <a:endParaRPr lang="zh-CN" altLang="en-US" sz="36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7" name="组合 116"/>
          <p:cNvGrpSpPr/>
          <p:nvPr/>
        </p:nvGrpSpPr>
        <p:grpSpPr>
          <a:xfrm>
            <a:off x="2798580" y="2487797"/>
            <a:ext cx="1526765" cy="804777"/>
            <a:chOff x="2798579" y="2487797"/>
            <a:chExt cx="1526765" cy="804777"/>
          </a:xfrm>
        </p:grpSpPr>
        <p:sp>
          <p:nvSpPr>
            <p:cNvPr id="5" name="平行四边形 4"/>
            <p:cNvSpPr/>
            <p:nvPr/>
          </p:nvSpPr>
          <p:spPr>
            <a:xfrm>
              <a:off x="2981731" y="2521576"/>
              <a:ext cx="1340653" cy="770998"/>
            </a:xfrm>
            <a:prstGeom prst="parallelogram">
              <a:avLst>
                <a:gd name="adj" fmla="val 46019"/>
              </a:avLst>
            </a:prstGeom>
            <a:gradFill flip="none" rotWithShape="1">
              <a:gsLst>
                <a:gs pos="0">
                  <a:srgbClr val="89DC00"/>
                </a:gs>
                <a:gs pos="100000">
                  <a:srgbClr val="63970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14" name="平行四边形 13"/>
            <p:cNvSpPr/>
            <p:nvPr/>
          </p:nvSpPr>
          <p:spPr>
            <a:xfrm>
              <a:off x="2984691" y="2521576"/>
              <a:ext cx="1340653" cy="770998"/>
            </a:xfrm>
            <a:prstGeom prst="parallelogram">
              <a:avLst>
                <a:gd name="adj" fmla="val 46019"/>
              </a:avLst>
            </a:prstGeom>
            <a:gradFill flip="none" rotWithShape="1">
              <a:gsLst>
                <a:gs pos="0">
                  <a:srgbClr val="89DC00"/>
                </a:gs>
                <a:gs pos="100000">
                  <a:srgbClr val="63970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25" name="任意多边形 24"/>
            <p:cNvSpPr/>
            <p:nvPr/>
          </p:nvSpPr>
          <p:spPr>
            <a:xfrm rot="19328156">
              <a:off x="2798579" y="2487797"/>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29" name="文本框 41"/>
            <p:cNvSpPr txBox="1"/>
            <p:nvPr/>
          </p:nvSpPr>
          <p:spPr>
            <a:xfrm>
              <a:off x="3117297" y="2567471"/>
              <a:ext cx="1086624" cy="646331"/>
            </a:xfrm>
            <a:prstGeom prst="rect">
              <a:avLst/>
            </a:prstGeom>
            <a:noFill/>
          </p:spPr>
          <p:txBody>
            <a:bodyPr wrap="square" rtlCol="0">
              <a:spAutoFit/>
            </a:bodyPr>
            <a:lstStyle/>
            <a:p>
              <a:pPr algn="ctr"/>
              <a:r>
                <a:rPr lang="en-US" altLang="zh-CN" sz="3600" dirty="0">
                  <a:solidFill>
                    <a:prstClr val="white"/>
                  </a:solidFill>
                  <a:effectLst>
                    <a:outerShdw blurRad="38100" dist="38100" dir="2700000" algn="tl">
                      <a:srgbClr val="000000">
                        <a:alpha val="43137"/>
                      </a:srgbClr>
                    </a:outerShdw>
                  </a:effectLst>
                  <a:latin typeface="Impact" panose="020B0806030902050204" pitchFamily="34" charset="0"/>
                  <a:ea typeface="宋体"/>
                </a:rPr>
                <a:t>02</a:t>
              </a:r>
              <a:endParaRPr lang="zh-CN" altLang="en-US" sz="36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8" name="组合 117"/>
          <p:cNvGrpSpPr/>
          <p:nvPr/>
        </p:nvGrpSpPr>
        <p:grpSpPr>
          <a:xfrm>
            <a:off x="2440085" y="3257643"/>
            <a:ext cx="1530569" cy="805928"/>
            <a:chOff x="2440084" y="3257644"/>
            <a:chExt cx="1530569" cy="805928"/>
          </a:xfrm>
        </p:grpSpPr>
        <p:sp>
          <p:nvSpPr>
            <p:cNvPr id="6" name="平行四边形 5"/>
            <p:cNvSpPr/>
            <p:nvPr/>
          </p:nvSpPr>
          <p:spPr>
            <a:xfrm>
              <a:off x="2627040" y="3292574"/>
              <a:ext cx="1340653" cy="770998"/>
            </a:xfrm>
            <a:prstGeom prst="parallelogram">
              <a:avLst>
                <a:gd name="adj" fmla="val 46019"/>
              </a:avLst>
            </a:prstGeom>
            <a:gradFill flip="none" rotWithShape="1">
              <a:gsLst>
                <a:gs pos="0">
                  <a:srgbClr val="00BDC3"/>
                </a:gs>
                <a:gs pos="100000">
                  <a:srgbClr val="007C9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15" name="平行四边形 14"/>
            <p:cNvSpPr/>
            <p:nvPr/>
          </p:nvSpPr>
          <p:spPr>
            <a:xfrm>
              <a:off x="2630000" y="3292574"/>
              <a:ext cx="1340653" cy="770998"/>
            </a:xfrm>
            <a:prstGeom prst="parallelogram">
              <a:avLst>
                <a:gd name="adj" fmla="val 46019"/>
              </a:avLst>
            </a:prstGeom>
            <a:gradFill flip="none" rotWithShape="1">
              <a:gsLst>
                <a:gs pos="0">
                  <a:srgbClr val="00BDC3"/>
                </a:gs>
                <a:gs pos="100000">
                  <a:srgbClr val="007C9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26" name="任意多边形 25"/>
            <p:cNvSpPr/>
            <p:nvPr/>
          </p:nvSpPr>
          <p:spPr>
            <a:xfrm rot="19328156">
              <a:off x="2440084" y="3257644"/>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30" name="文本框 42"/>
            <p:cNvSpPr txBox="1"/>
            <p:nvPr/>
          </p:nvSpPr>
          <p:spPr>
            <a:xfrm>
              <a:off x="2763342" y="3345419"/>
              <a:ext cx="1086624" cy="646331"/>
            </a:xfrm>
            <a:prstGeom prst="rect">
              <a:avLst/>
            </a:prstGeom>
            <a:noFill/>
          </p:spPr>
          <p:txBody>
            <a:bodyPr wrap="square" rtlCol="0">
              <a:spAutoFit/>
            </a:bodyPr>
            <a:lstStyle/>
            <a:p>
              <a:pPr algn="ctr"/>
              <a:r>
                <a:rPr lang="en-US" altLang="zh-CN" sz="3600" dirty="0">
                  <a:solidFill>
                    <a:prstClr val="white"/>
                  </a:solidFill>
                  <a:effectLst>
                    <a:outerShdw blurRad="38100" dist="38100" dir="2700000" algn="tl">
                      <a:srgbClr val="000000">
                        <a:alpha val="43137"/>
                      </a:srgbClr>
                    </a:outerShdw>
                  </a:effectLst>
                  <a:latin typeface="Impact" panose="020B0806030902050204" pitchFamily="34" charset="0"/>
                  <a:ea typeface="宋体"/>
                </a:rPr>
                <a:t>03</a:t>
              </a:r>
              <a:endParaRPr lang="zh-CN" altLang="en-US" sz="36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grpSp>
        <p:nvGrpSpPr>
          <p:cNvPr id="119" name="组合 118"/>
          <p:cNvGrpSpPr/>
          <p:nvPr/>
        </p:nvGrpSpPr>
        <p:grpSpPr>
          <a:xfrm>
            <a:off x="2082447" y="4030167"/>
            <a:ext cx="1531063" cy="804401"/>
            <a:chOff x="2082446" y="4030168"/>
            <a:chExt cx="1531063" cy="804401"/>
          </a:xfrm>
        </p:grpSpPr>
        <p:sp>
          <p:nvSpPr>
            <p:cNvPr id="7" name="平行四边形 6"/>
            <p:cNvSpPr/>
            <p:nvPr/>
          </p:nvSpPr>
          <p:spPr>
            <a:xfrm>
              <a:off x="2269895" y="4063571"/>
              <a:ext cx="1340653" cy="770998"/>
            </a:xfrm>
            <a:prstGeom prst="parallelogram">
              <a:avLst>
                <a:gd name="adj" fmla="val 46019"/>
              </a:avLst>
            </a:prstGeom>
            <a:gradFill flip="none" rotWithShape="1">
              <a:gsLst>
                <a:gs pos="0">
                  <a:srgbClr val="333333"/>
                </a:gs>
                <a:gs pos="100000">
                  <a:srgbClr val="000000"/>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16" name="平行四边形 15"/>
            <p:cNvSpPr/>
            <p:nvPr/>
          </p:nvSpPr>
          <p:spPr>
            <a:xfrm>
              <a:off x="2272856" y="4063571"/>
              <a:ext cx="1340653" cy="770998"/>
            </a:xfrm>
            <a:prstGeom prst="parallelogram">
              <a:avLst>
                <a:gd name="adj" fmla="val 46019"/>
              </a:avLst>
            </a:prstGeom>
            <a:gradFill flip="none" rotWithShape="1">
              <a:gsLst>
                <a:gs pos="0">
                  <a:srgbClr val="333333"/>
                </a:gs>
                <a:gs pos="100000">
                  <a:srgbClr val="000000"/>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27" name="任意多边形 26"/>
            <p:cNvSpPr/>
            <p:nvPr/>
          </p:nvSpPr>
          <p:spPr>
            <a:xfrm rot="19328156">
              <a:off x="2082446" y="4030168"/>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31" name="文本框 43"/>
            <p:cNvSpPr txBox="1"/>
            <p:nvPr/>
          </p:nvSpPr>
          <p:spPr>
            <a:xfrm>
              <a:off x="2401961" y="4115264"/>
              <a:ext cx="1086624" cy="646331"/>
            </a:xfrm>
            <a:prstGeom prst="rect">
              <a:avLst/>
            </a:prstGeom>
            <a:noFill/>
          </p:spPr>
          <p:txBody>
            <a:bodyPr wrap="square" rtlCol="0">
              <a:spAutoFit/>
            </a:bodyPr>
            <a:lstStyle/>
            <a:p>
              <a:pPr algn="ctr"/>
              <a:r>
                <a:rPr lang="en-US" altLang="zh-CN" sz="3600" dirty="0">
                  <a:solidFill>
                    <a:prstClr val="white"/>
                  </a:solidFill>
                  <a:effectLst>
                    <a:outerShdw blurRad="38100" dist="38100" dir="2700000" algn="tl">
                      <a:srgbClr val="000000">
                        <a:alpha val="43137"/>
                      </a:srgbClr>
                    </a:outerShdw>
                  </a:effectLst>
                  <a:latin typeface="Impact" panose="020B0806030902050204" pitchFamily="34" charset="0"/>
                  <a:ea typeface="宋体"/>
                </a:rPr>
                <a:t>04</a:t>
              </a:r>
              <a:endParaRPr lang="zh-CN" altLang="en-US" sz="3600" dirty="0">
                <a:solidFill>
                  <a:prstClr val="white"/>
                </a:solidFill>
                <a:effectLst>
                  <a:outerShdw blurRad="38100" dist="38100" dir="2700000" algn="tl">
                    <a:srgbClr val="000000">
                      <a:alpha val="43137"/>
                    </a:srgbClr>
                  </a:outerShdw>
                </a:effectLst>
                <a:latin typeface="Impact" panose="020B0806030902050204" pitchFamily="34" charset="0"/>
                <a:ea typeface="宋体"/>
              </a:endParaRPr>
            </a:p>
          </p:txBody>
        </p:sp>
      </p:grpSp>
      <p:sp>
        <p:nvSpPr>
          <p:cNvPr id="32" name="文本框 44"/>
          <p:cNvSpPr txBox="1"/>
          <p:nvPr/>
        </p:nvSpPr>
        <p:spPr>
          <a:xfrm>
            <a:off x="4833918" y="1461369"/>
            <a:ext cx="1698512" cy="350865"/>
          </a:xfrm>
          <a:prstGeom prst="rect">
            <a:avLst/>
          </a:prstGeom>
          <a:noFill/>
        </p:spPr>
        <p:txBody>
          <a:bodyPr wrap="square" rtlCol="0">
            <a:spAutoFit/>
          </a:bodyPr>
          <a:lstStyle/>
          <a:p>
            <a:pPr>
              <a:lnSpc>
                <a:spcPct val="120000"/>
              </a:lnSpc>
            </a:pPr>
            <a:r>
              <a:rPr lang="zh-CN" altLang="en-US" sz="1400" b="1" dirty="0">
                <a:solidFill>
                  <a:prstClr val="white"/>
                </a:solidFill>
                <a:latin typeface="微软雅黑" panose="020B0503020204020204" pitchFamily="34" charset="-122"/>
                <a:ea typeface="微软雅黑" panose="020B0503020204020204" pitchFamily="34" charset="-122"/>
              </a:rPr>
              <a:t>请输入标题内容</a:t>
            </a:r>
          </a:p>
        </p:txBody>
      </p:sp>
      <p:sp>
        <p:nvSpPr>
          <p:cNvPr id="33" name="文本框 45"/>
          <p:cNvSpPr txBox="1"/>
          <p:nvPr/>
        </p:nvSpPr>
        <p:spPr>
          <a:xfrm>
            <a:off x="4833918" y="1801937"/>
            <a:ext cx="3079187" cy="350865"/>
          </a:xfrm>
          <a:prstGeom prst="rect">
            <a:avLst/>
          </a:prstGeom>
          <a:noFill/>
        </p:spPr>
        <p:txBody>
          <a:bodyPr wrap="square" rtlCol="0">
            <a:spAutoFit/>
          </a:bodyPr>
          <a:lstStyle/>
          <a:p>
            <a:pPr>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4" name="文本框 46"/>
          <p:cNvSpPr txBox="1"/>
          <p:nvPr/>
        </p:nvSpPr>
        <p:spPr>
          <a:xfrm>
            <a:off x="4450875" y="2239208"/>
            <a:ext cx="1698512" cy="350865"/>
          </a:xfrm>
          <a:prstGeom prst="rect">
            <a:avLst/>
          </a:prstGeom>
          <a:noFill/>
        </p:spPr>
        <p:txBody>
          <a:bodyPr wrap="square" rtlCol="0">
            <a:spAutoFit/>
          </a:bodyPr>
          <a:lstStyle/>
          <a:p>
            <a:pPr>
              <a:lnSpc>
                <a:spcPct val="120000"/>
              </a:lnSpc>
            </a:pPr>
            <a:r>
              <a:rPr lang="zh-CN" altLang="en-US" sz="1400" b="1" dirty="0">
                <a:solidFill>
                  <a:prstClr val="white"/>
                </a:solidFill>
                <a:latin typeface="微软雅黑" panose="020B0503020204020204" pitchFamily="34" charset="-122"/>
                <a:ea typeface="微软雅黑" panose="020B0503020204020204" pitchFamily="34" charset="-122"/>
              </a:rPr>
              <a:t>请输入标题内容</a:t>
            </a:r>
          </a:p>
        </p:txBody>
      </p:sp>
      <p:sp>
        <p:nvSpPr>
          <p:cNvPr id="35" name="文本框 47"/>
          <p:cNvSpPr txBox="1"/>
          <p:nvPr/>
        </p:nvSpPr>
        <p:spPr>
          <a:xfrm>
            <a:off x="4450875" y="2579776"/>
            <a:ext cx="3079187" cy="350865"/>
          </a:xfrm>
          <a:prstGeom prst="rect">
            <a:avLst/>
          </a:prstGeom>
          <a:noFill/>
        </p:spPr>
        <p:txBody>
          <a:bodyPr wrap="square" rtlCol="0">
            <a:spAutoFit/>
          </a:bodyPr>
          <a:lstStyle/>
          <a:p>
            <a:pPr>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6" name="文本框 48"/>
          <p:cNvSpPr txBox="1"/>
          <p:nvPr/>
        </p:nvSpPr>
        <p:spPr>
          <a:xfrm>
            <a:off x="4136581" y="3006245"/>
            <a:ext cx="1698512" cy="350865"/>
          </a:xfrm>
          <a:prstGeom prst="rect">
            <a:avLst/>
          </a:prstGeom>
          <a:noFill/>
        </p:spPr>
        <p:txBody>
          <a:bodyPr wrap="square" rtlCol="0">
            <a:spAutoFit/>
          </a:bodyPr>
          <a:lstStyle/>
          <a:p>
            <a:pPr>
              <a:lnSpc>
                <a:spcPct val="120000"/>
              </a:lnSpc>
            </a:pPr>
            <a:r>
              <a:rPr lang="zh-CN" altLang="en-US" sz="1400" b="1" dirty="0">
                <a:solidFill>
                  <a:prstClr val="white"/>
                </a:solidFill>
                <a:latin typeface="微软雅黑" panose="020B0503020204020204" pitchFamily="34" charset="-122"/>
                <a:ea typeface="微软雅黑" panose="020B0503020204020204" pitchFamily="34" charset="-122"/>
              </a:rPr>
              <a:t>请输入标题内容</a:t>
            </a:r>
          </a:p>
        </p:txBody>
      </p:sp>
      <p:sp>
        <p:nvSpPr>
          <p:cNvPr id="37" name="文本框 49"/>
          <p:cNvSpPr txBox="1"/>
          <p:nvPr/>
        </p:nvSpPr>
        <p:spPr>
          <a:xfrm>
            <a:off x="4136582" y="3346813"/>
            <a:ext cx="3079187" cy="350865"/>
          </a:xfrm>
          <a:prstGeom prst="rect">
            <a:avLst/>
          </a:prstGeom>
          <a:noFill/>
        </p:spPr>
        <p:txBody>
          <a:bodyPr wrap="square" rtlCol="0">
            <a:spAutoFit/>
          </a:bodyPr>
          <a:lstStyle/>
          <a:p>
            <a:pPr>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请输入文本内容请输入文本内容</a:t>
            </a:r>
          </a:p>
        </p:txBody>
      </p:sp>
      <p:sp>
        <p:nvSpPr>
          <p:cNvPr id="38" name="文本框 50"/>
          <p:cNvSpPr txBox="1"/>
          <p:nvPr/>
        </p:nvSpPr>
        <p:spPr>
          <a:xfrm>
            <a:off x="3773182" y="3782640"/>
            <a:ext cx="1698512" cy="350865"/>
          </a:xfrm>
          <a:prstGeom prst="rect">
            <a:avLst/>
          </a:prstGeom>
          <a:noFill/>
        </p:spPr>
        <p:txBody>
          <a:bodyPr wrap="square" rtlCol="0">
            <a:spAutoFit/>
          </a:bodyPr>
          <a:lstStyle/>
          <a:p>
            <a:pPr>
              <a:lnSpc>
                <a:spcPct val="120000"/>
              </a:lnSpc>
            </a:pPr>
            <a:r>
              <a:rPr lang="zh-CN" altLang="en-US" sz="1400" b="1" dirty="0">
                <a:solidFill>
                  <a:prstClr val="white"/>
                </a:solidFill>
                <a:latin typeface="微软雅黑" panose="020B0503020204020204" pitchFamily="34" charset="-122"/>
                <a:ea typeface="微软雅黑" panose="020B0503020204020204" pitchFamily="34" charset="-122"/>
              </a:rPr>
              <a:t>请输入标题内容</a:t>
            </a:r>
          </a:p>
        </p:txBody>
      </p:sp>
      <p:sp>
        <p:nvSpPr>
          <p:cNvPr id="39" name="文本框 51"/>
          <p:cNvSpPr txBox="1"/>
          <p:nvPr/>
        </p:nvSpPr>
        <p:spPr>
          <a:xfrm>
            <a:off x="3773182" y="4123207"/>
            <a:ext cx="3079187" cy="350865"/>
          </a:xfrm>
          <a:prstGeom prst="rect">
            <a:avLst/>
          </a:prstGeom>
          <a:noFill/>
        </p:spPr>
        <p:txBody>
          <a:bodyPr wrap="square" rtlCol="0">
            <a:spAutoFit/>
          </a:bodyPr>
          <a:lstStyle/>
          <a:p>
            <a:pPr>
              <a:lnSpc>
                <a:spcPct val="120000"/>
              </a:lnSpc>
            </a:pPr>
            <a:r>
              <a:rPr lang="zh-CN" altLang="en-US" sz="1400" dirty="0">
                <a:solidFill>
                  <a:prstClr val="white"/>
                </a:solidFill>
                <a:latin typeface="微软雅黑" panose="020B0503020204020204" pitchFamily="34" charset="-122"/>
                <a:ea typeface="微软雅黑" panose="020B0503020204020204" pitchFamily="34" charset="-122"/>
              </a:rPr>
              <a:t>请输入文本内容请输入文本内容</a:t>
            </a:r>
          </a:p>
        </p:txBody>
      </p:sp>
      <p:grpSp>
        <p:nvGrpSpPr>
          <p:cNvPr id="124" name="组合 123"/>
          <p:cNvGrpSpPr/>
          <p:nvPr/>
        </p:nvGrpSpPr>
        <p:grpSpPr>
          <a:xfrm>
            <a:off x="1056353" y="2125671"/>
            <a:ext cx="2124322" cy="2923714"/>
            <a:chOff x="1056352" y="2125671"/>
            <a:chExt cx="2124322" cy="2923714"/>
          </a:xfrm>
        </p:grpSpPr>
        <p:sp>
          <p:nvSpPr>
            <p:cNvPr id="3" name="椭圆 2"/>
            <p:cNvSpPr/>
            <p:nvPr/>
          </p:nvSpPr>
          <p:spPr>
            <a:xfrm>
              <a:off x="1056352" y="4656036"/>
              <a:ext cx="2124322" cy="393349"/>
            </a:xfrm>
            <a:prstGeom prst="ellipse">
              <a:avLst/>
            </a:prstGeom>
            <a:solidFill>
              <a:sysClr val="window" lastClr="FFFFFF">
                <a:lumMod val="75000"/>
              </a:sysClr>
            </a:solidFill>
            <a:ln w="12700" cap="flat" cmpd="sng" algn="ctr">
              <a:noFill/>
              <a:prstDash val="solid"/>
              <a:miter lim="800000"/>
            </a:ln>
            <a:effectLst>
              <a:softEdge rad="139700"/>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grpSp>
          <p:nvGrpSpPr>
            <p:cNvPr id="40" name="Group 4"/>
            <p:cNvGrpSpPr>
              <a:grpSpLocks noChangeAspect="1"/>
            </p:cNvGrpSpPr>
            <p:nvPr/>
          </p:nvGrpSpPr>
          <p:grpSpPr bwMode="auto">
            <a:xfrm>
              <a:off x="1531963" y="2125671"/>
              <a:ext cx="1044366" cy="2725503"/>
              <a:chOff x="1585" y="1773"/>
              <a:chExt cx="638" cy="1665"/>
            </a:xfrm>
          </p:grpSpPr>
          <p:sp>
            <p:nvSpPr>
              <p:cNvPr id="42" name="Freeform 5"/>
              <p:cNvSpPr>
                <a:spLocks/>
              </p:cNvSpPr>
              <p:nvPr/>
            </p:nvSpPr>
            <p:spPr bwMode="auto">
              <a:xfrm>
                <a:off x="2058" y="1797"/>
                <a:ext cx="86" cy="261"/>
              </a:xfrm>
              <a:custGeom>
                <a:avLst/>
                <a:gdLst>
                  <a:gd name="T0" fmla="*/ 19 w 36"/>
                  <a:gd name="T1" fmla="*/ 19 h 110"/>
                  <a:gd name="T2" fmla="*/ 6 w 36"/>
                  <a:gd name="T3" fmla="*/ 0 h 110"/>
                  <a:gd name="T4" fmla="*/ 10 w 36"/>
                  <a:gd name="T5" fmla="*/ 11 h 110"/>
                  <a:gd name="T6" fmla="*/ 0 w 36"/>
                  <a:gd name="T7" fmla="*/ 14 h 110"/>
                  <a:gd name="T8" fmla="*/ 17 w 36"/>
                  <a:gd name="T9" fmla="*/ 47 h 110"/>
                  <a:gd name="T10" fmla="*/ 19 w 36"/>
                  <a:gd name="T11" fmla="*/ 51 h 110"/>
                  <a:gd name="T12" fmla="*/ 17 w 36"/>
                  <a:gd name="T13" fmla="*/ 58 h 110"/>
                  <a:gd name="T14" fmla="*/ 12 w 36"/>
                  <a:gd name="T15" fmla="*/ 65 h 110"/>
                  <a:gd name="T16" fmla="*/ 0 w 36"/>
                  <a:gd name="T17" fmla="*/ 84 h 110"/>
                  <a:gd name="T18" fmla="*/ 1 w 36"/>
                  <a:gd name="T19" fmla="*/ 87 h 110"/>
                  <a:gd name="T20" fmla="*/ 10 w 36"/>
                  <a:gd name="T21" fmla="*/ 98 h 110"/>
                  <a:gd name="T22" fmla="*/ 15 w 36"/>
                  <a:gd name="T23" fmla="*/ 104 h 110"/>
                  <a:gd name="T24" fmla="*/ 27 w 36"/>
                  <a:gd name="T25" fmla="*/ 110 h 110"/>
                  <a:gd name="T26" fmla="*/ 29 w 36"/>
                  <a:gd name="T27" fmla="*/ 74 h 110"/>
                  <a:gd name="T28" fmla="*/ 19 w 36"/>
                  <a:gd name="T29" fmla="*/ 27 h 110"/>
                  <a:gd name="T30" fmla="*/ 19 w 36"/>
                  <a:gd name="T31" fmla="*/ 25 h 110"/>
                  <a:gd name="T32" fmla="*/ 19 w 36"/>
                  <a:gd name="T33" fmla="*/ 1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10">
                    <a:moveTo>
                      <a:pt x="19" y="19"/>
                    </a:moveTo>
                    <a:cubicBezTo>
                      <a:pt x="18" y="10"/>
                      <a:pt x="13" y="4"/>
                      <a:pt x="6" y="0"/>
                    </a:cubicBezTo>
                    <a:cubicBezTo>
                      <a:pt x="10" y="11"/>
                      <a:pt x="10" y="11"/>
                      <a:pt x="10" y="11"/>
                    </a:cubicBezTo>
                    <a:cubicBezTo>
                      <a:pt x="0" y="14"/>
                      <a:pt x="0" y="14"/>
                      <a:pt x="0" y="14"/>
                    </a:cubicBezTo>
                    <a:cubicBezTo>
                      <a:pt x="10" y="19"/>
                      <a:pt x="16" y="30"/>
                      <a:pt x="17" y="47"/>
                    </a:cubicBezTo>
                    <a:cubicBezTo>
                      <a:pt x="19" y="46"/>
                      <a:pt x="20" y="47"/>
                      <a:pt x="19" y="51"/>
                    </a:cubicBezTo>
                    <a:cubicBezTo>
                      <a:pt x="19" y="53"/>
                      <a:pt x="18" y="55"/>
                      <a:pt x="17" y="58"/>
                    </a:cubicBezTo>
                    <a:cubicBezTo>
                      <a:pt x="12" y="65"/>
                      <a:pt x="12" y="65"/>
                      <a:pt x="12" y="65"/>
                    </a:cubicBezTo>
                    <a:cubicBezTo>
                      <a:pt x="11" y="73"/>
                      <a:pt x="7" y="79"/>
                      <a:pt x="0" y="84"/>
                    </a:cubicBezTo>
                    <a:cubicBezTo>
                      <a:pt x="1" y="85"/>
                      <a:pt x="1" y="86"/>
                      <a:pt x="1" y="87"/>
                    </a:cubicBezTo>
                    <a:cubicBezTo>
                      <a:pt x="10" y="98"/>
                      <a:pt x="10" y="98"/>
                      <a:pt x="10" y="98"/>
                    </a:cubicBezTo>
                    <a:cubicBezTo>
                      <a:pt x="15" y="104"/>
                      <a:pt x="15" y="104"/>
                      <a:pt x="15" y="104"/>
                    </a:cubicBezTo>
                    <a:cubicBezTo>
                      <a:pt x="27" y="110"/>
                      <a:pt x="27" y="110"/>
                      <a:pt x="27" y="110"/>
                    </a:cubicBezTo>
                    <a:cubicBezTo>
                      <a:pt x="35" y="104"/>
                      <a:pt x="36" y="92"/>
                      <a:pt x="29" y="74"/>
                    </a:cubicBezTo>
                    <a:cubicBezTo>
                      <a:pt x="23" y="62"/>
                      <a:pt x="20" y="46"/>
                      <a:pt x="19" y="27"/>
                    </a:cubicBezTo>
                    <a:cubicBezTo>
                      <a:pt x="19" y="25"/>
                      <a:pt x="19" y="25"/>
                      <a:pt x="19" y="25"/>
                    </a:cubicBezTo>
                    <a:cubicBezTo>
                      <a:pt x="19" y="23"/>
                      <a:pt x="19" y="21"/>
                      <a:pt x="19" y="19"/>
                    </a:cubicBezTo>
                    <a:close/>
                  </a:path>
                </a:pathLst>
              </a:custGeom>
              <a:solidFill>
                <a:srgbClr val="331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3" name="Freeform 6"/>
              <p:cNvSpPr>
                <a:spLocks noEditPoints="1"/>
              </p:cNvSpPr>
              <p:nvPr/>
            </p:nvSpPr>
            <p:spPr bwMode="auto">
              <a:xfrm>
                <a:off x="1905" y="1773"/>
                <a:ext cx="177" cy="235"/>
              </a:xfrm>
              <a:custGeom>
                <a:avLst/>
                <a:gdLst>
                  <a:gd name="T0" fmla="*/ 74 w 74"/>
                  <a:gd name="T1" fmla="*/ 21 h 99"/>
                  <a:gd name="T2" fmla="*/ 70 w 74"/>
                  <a:gd name="T3" fmla="*/ 10 h 99"/>
                  <a:gd name="T4" fmla="*/ 63 w 74"/>
                  <a:gd name="T5" fmla="*/ 7 h 99"/>
                  <a:gd name="T6" fmla="*/ 22 w 74"/>
                  <a:gd name="T7" fmla="*/ 18 h 99"/>
                  <a:gd name="T8" fmla="*/ 14 w 74"/>
                  <a:gd name="T9" fmla="*/ 38 h 99"/>
                  <a:gd name="T10" fmla="*/ 14 w 74"/>
                  <a:gd name="T11" fmla="*/ 39 h 99"/>
                  <a:gd name="T12" fmla="*/ 3 w 74"/>
                  <a:gd name="T13" fmla="*/ 81 h 99"/>
                  <a:gd name="T14" fmla="*/ 1 w 74"/>
                  <a:gd name="T15" fmla="*/ 97 h 99"/>
                  <a:gd name="T16" fmla="*/ 4 w 74"/>
                  <a:gd name="T17" fmla="*/ 97 h 99"/>
                  <a:gd name="T18" fmla="*/ 6 w 74"/>
                  <a:gd name="T19" fmla="*/ 82 h 99"/>
                  <a:gd name="T20" fmla="*/ 12 w 74"/>
                  <a:gd name="T21" fmla="*/ 65 h 99"/>
                  <a:gd name="T22" fmla="*/ 15 w 74"/>
                  <a:gd name="T23" fmla="*/ 69 h 99"/>
                  <a:gd name="T24" fmla="*/ 7 w 74"/>
                  <a:gd name="T25" fmla="*/ 96 h 99"/>
                  <a:gd name="T26" fmla="*/ 8 w 74"/>
                  <a:gd name="T27" fmla="*/ 99 h 99"/>
                  <a:gd name="T28" fmla="*/ 18 w 74"/>
                  <a:gd name="T29" fmla="*/ 69 h 99"/>
                  <a:gd name="T30" fmla="*/ 13 w 74"/>
                  <a:gd name="T31" fmla="*/ 55 h 99"/>
                  <a:gd name="T32" fmla="*/ 15 w 74"/>
                  <a:gd name="T33" fmla="*/ 49 h 99"/>
                  <a:gd name="T34" fmla="*/ 19 w 74"/>
                  <a:gd name="T35" fmla="*/ 55 h 99"/>
                  <a:gd name="T36" fmla="*/ 23 w 74"/>
                  <a:gd name="T37" fmla="*/ 41 h 99"/>
                  <a:gd name="T38" fmla="*/ 64 w 74"/>
                  <a:gd name="T39" fmla="*/ 24 h 99"/>
                  <a:gd name="T40" fmla="*/ 74 w 74"/>
                  <a:gd name="T41" fmla="*/ 21 h 99"/>
                  <a:gd name="T42" fmla="*/ 17 w 74"/>
                  <a:gd name="T43" fmla="*/ 39 h 99"/>
                  <a:gd name="T44" fmla="*/ 17 w 74"/>
                  <a:gd name="T45" fmla="*/ 38 h 99"/>
                  <a:gd name="T46" fmla="*/ 24 w 74"/>
                  <a:gd name="T47" fmla="*/ 19 h 99"/>
                  <a:gd name="T48" fmla="*/ 62 w 74"/>
                  <a:gd name="T49" fmla="*/ 10 h 99"/>
                  <a:gd name="T50" fmla="*/ 63 w 74"/>
                  <a:gd name="T51" fmla="*/ 10 h 99"/>
                  <a:gd name="T52" fmla="*/ 64 w 74"/>
                  <a:gd name="T53" fmla="*/ 10 h 99"/>
                  <a:gd name="T54" fmla="*/ 24 w 74"/>
                  <a:gd name="T55" fmla="*/ 24 h 99"/>
                  <a:gd name="T56" fmla="*/ 18 w 74"/>
                  <a:gd name="T57" fmla="*/ 47 h 99"/>
                  <a:gd name="T58" fmla="*/ 18 w 74"/>
                  <a:gd name="T59" fmla="*/ 48 h 99"/>
                  <a:gd name="T60" fmla="*/ 16 w 74"/>
                  <a:gd name="T61" fmla="*/ 46 h 99"/>
                  <a:gd name="T62" fmla="*/ 17 w 74"/>
                  <a:gd name="T63" fmla="*/ 39 h 99"/>
                  <a:gd name="T64" fmla="*/ 17 w 74"/>
                  <a:gd name="T65" fmla="*/ 3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99">
                    <a:moveTo>
                      <a:pt x="74" y="21"/>
                    </a:moveTo>
                    <a:cubicBezTo>
                      <a:pt x="70" y="10"/>
                      <a:pt x="70" y="10"/>
                      <a:pt x="70" y="10"/>
                    </a:cubicBezTo>
                    <a:cubicBezTo>
                      <a:pt x="68" y="9"/>
                      <a:pt x="65" y="8"/>
                      <a:pt x="63" y="7"/>
                    </a:cubicBezTo>
                    <a:cubicBezTo>
                      <a:pt x="48" y="0"/>
                      <a:pt x="34" y="3"/>
                      <a:pt x="22" y="18"/>
                    </a:cubicBezTo>
                    <a:cubicBezTo>
                      <a:pt x="17" y="24"/>
                      <a:pt x="15" y="31"/>
                      <a:pt x="14" y="38"/>
                    </a:cubicBezTo>
                    <a:cubicBezTo>
                      <a:pt x="14" y="39"/>
                      <a:pt x="14" y="39"/>
                      <a:pt x="14" y="39"/>
                    </a:cubicBezTo>
                    <a:cubicBezTo>
                      <a:pt x="13" y="56"/>
                      <a:pt x="9" y="70"/>
                      <a:pt x="3" y="81"/>
                    </a:cubicBezTo>
                    <a:cubicBezTo>
                      <a:pt x="1" y="88"/>
                      <a:pt x="0" y="93"/>
                      <a:pt x="1" y="97"/>
                    </a:cubicBezTo>
                    <a:cubicBezTo>
                      <a:pt x="4" y="97"/>
                      <a:pt x="4" y="97"/>
                      <a:pt x="4" y="97"/>
                    </a:cubicBezTo>
                    <a:cubicBezTo>
                      <a:pt x="3" y="93"/>
                      <a:pt x="3" y="88"/>
                      <a:pt x="6" y="82"/>
                    </a:cubicBezTo>
                    <a:cubicBezTo>
                      <a:pt x="8" y="77"/>
                      <a:pt x="10" y="71"/>
                      <a:pt x="12" y="65"/>
                    </a:cubicBezTo>
                    <a:cubicBezTo>
                      <a:pt x="13" y="67"/>
                      <a:pt x="14" y="68"/>
                      <a:pt x="15" y="69"/>
                    </a:cubicBezTo>
                    <a:cubicBezTo>
                      <a:pt x="8" y="82"/>
                      <a:pt x="6" y="91"/>
                      <a:pt x="7" y="96"/>
                    </a:cubicBezTo>
                    <a:cubicBezTo>
                      <a:pt x="7" y="97"/>
                      <a:pt x="7" y="98"/>
                      <a:pt x="8" y="99"/>
                    </a:cubicBezTo>
                    <a:cubicBezTo>
                      <a:pt x="18" y="69"/>
                      <a:pt x="18" y="69"/>
                      <a:pt x="18" y="69"/>
                    </a:cubicBezTo>
                    <a:cubicBezTo>
                      <a:pt x="15" y="67"/>
                      <a:pt x="13" y="62"/>
                      <a:pt x="13" y="55"/>
                    </a:cubicBezTo>
                    <a:cubicBezTo>
                      <a:pt x="13" y="51"/>
                      <a:pt x="14" y="49"/>
                      <a:pt x="15" y="49"/>
                    </a:cubicBezTo>
                    <a:cubicBezTo>
                      <a:pt x="16" y="49"/>
                      <a:pt x="17" y="51"/>
                      <a:pt x="19" y="55"/>
                    </a:cubicBezTo>
                    <a:cubicBezTo>
                      <a:pt x="19" y="51"/>
                      <a:pt x="20" y="46"/>
                      <a:pt x="23" y="41"/>
                    </a:cubicBezTo>
                    <a:cubicBezTo>
                      <a:pt x="33" y="26"/>
                      <a:pt x="47" y="20"/>
                      <a:pt x="64" y="24"/>
                    </a:cubicBezTo>
                    <a:cubicBezTo>
                      <a:pt x="74" y="21"/>
                      <a:pt x="74" y="21"/>
                      <a:pt x="74" y="21"/>
                    </a:cubicBezTo>
                    <a:close/>
                    <a:moveTo>
                      <a:pt x="17" y="39"/>
                    </a:moveTo>
                    <a:cubicBezTo>
                      <a:pt x="17" y="38"/>
                      <a:pt x="17" y="38"/>
                      <a:pt x="17" y="38"/>
                    </a:cubicBezTo>
                    <a:cubicBezTo>
                      <a:pt x="17" y="31"/>
                      <a:pt x="19" y="25"/>
                      <a:pt x="24" y="19"/>
                    </a:cubicBezTo>
                    <a:cubicBezTo>
                      <a:pt x="35" y="6"/>
                      <a:pt x="48" y="3"/>
                      <a:pt x="62" y="10"/>
                    </a:cubicBezTo>
                    <a:cubicBezTo>
                      <a:pt x="63" y="10"/>
                      <a:pt x="63" y="10"/>
                      <a:pt x="63" y="10"/>
                    </a:cubicBezTo>
                    <a:cubicBezTo>
                      <a:pt x="63" y="10"/>
                      <a:pt x="64" y="10"/>
                      <a:pt x="64" y="10"/>
                    </a:cubicBezTo>
                    <a:cubicBezTo>
                      <a:pt x="44" y="8"/>
                      <a:pt x="30" y="12"/>
                      <a:pt x="24" y="24"/>
                    </a:cubicBezTo>
                    <a:cubicBezTo>
                      <a:pt x="21" y="31"/>
                      <a:pt x="19" y="39"/>
                      <a:pt x="18" y="47"/>
                    </a:cubicBezTo>
                    <a:cubicBezTo>
                      <a:pt x="18" y="47"/>
                      <a:pt x="18" y="48"/>
                      <a:pt x="18" y="48"/>
                    </a:cubicBezTo>
                    <a:cubicBezTo>
                      <a:pt x="17" y="47"/>
                      <a:pt x="16" y="46"/>
                      <a:pt x="16" y="46"/>
                    </a:cubicBezTo>
                    <a:cubicBezTo>
                      <a:pt x="16" y="44"/>
                      <a:pt x="16" y="42"/>
                      <a:pt x="17" y="39"/>
                    </a:cubicBezTo>
                    <a:cubicBezTo>
                      <a:pt x="17" y="39"/>
                      <a:pt x="17" y="39"/>
                      <a:pt x="17" y="39"/>
                    </a:cubicBezTo>
                    <a:close/>
                  </a:path>
                </a:pathLst>
              </a:custGeom>
              <a:solidFill>
                <a:srgbClr val="663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4" name="Freeform 7"/>
              <p:cNvSpPr>
                <a:spLocks/>
              </p:cNvSpPr>
              <p:nvPr/>
            </p:nvSpPr>
            <p:spPr bwMode="auto">
              <a:xfrm>
                <a:off x="1943" y="1780"/>
                <a:ext cx="115" cy="107"/>
              </a:xfrm>
              <a:custGeom>
                <a:avLst/>
                <a:gdLst>
                  <a:gd name="T0" fmla="*/ 1 w 48"/>
                  <a:gd name="T1" fmla="*/ 35 h 45"/>
                  <a:gd name="T2" fmla="*/ 1 w 48"/>
                  <a:gd name="T3" fmla="*/ 36 h 45"/>
                  <a:gd name="T4" fmla="*/ 1 w 48"/>
                  <a:gd name="T5" fmla="*/ 36 h 45"/>
                  <a:gd name="T6" fmla="*/ 0 w 48"/>
                  <a:gd name="T7" fmla="*/ 43 h 45"/>
                  <a:gd name="T8" fmla="*/ 2 w 48"/>
                  <a:gd name="T9" fmla="*/ 45 h 45"/>
                  <a:gd name="T10" fmla="*/ 2 w 48"/>
                  <a:gd name="T11" fmla="*/ 44 h 45"/>
                  <a:gd name="T12" fmla="*/ 8 w 48"/>
                  <a:gd name="T13" fmla="*/ 21 h 45"/>
                  <a:gd name="T14" fmla="*/ 48 w 48"/>
                  <a:gd name="T15" fmla="*/ 7 h 45"/>
                  <a:gd name="T16" fmla="*/ 47 w 48"/>
                  <a:gd name="T17" fmla="*/ 7 h 45"/>
                  <a:gd name="T18" fmla="*/ 46 w 48"/>
                  <a:gd name="T19" fmla="*/ 7 h 45"/>
                  <a:gd name="T20" fmla="*/ 8 w 48"/>
                  <a:gd name="T21" fmla="*/ 16 h 45"/>
                  <a:gd name="T22" fmla="*/ 1 w 48"/>
                  <a:gd name="T2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5">
                    <a:moveTo>
                      <a:pt x="1" y="35"/>
                    </a:moveTo>
                    <a:cubicBezTo>
                      <a:pt x="1" y="36"/>
                      <a:pt x="1" y="36"/>
                      <a:pt x="1" y="36"/>
                    </a:cubicBezTo>
                    <a:cubicBezTo>
                      <a:pt x="1" y="36"/>
                      <a:pt x="1" y="36"/>
                      <a:pt x="1" y="36"/>
                    </a:cubicBezTo>
                    <a:cubicBezTo>
                      <a:pt x="0" y="39"/>
                      <a:pt x="0" y="41"/>
                      <a:pt x="0" y="43"/>
                    </a:cubicBezTo>
                    <a:cubicBezTo>
                      <a:pt x="0" y="43"/>
                      <a:pt x="1" y="44"/>
                      <a:pt x="2" y="45"/>
                    </a:cubicBezTo>
                    <a:cubicBezTo>
                      <a:pt x="2" y="45"/>
                      <a:pt x="2" y="44"/>
                      <a:pt x="2" y="44"/>
                    </a:cubicBezTo>
                    <a:cubicBezTo>
                      <a:pt x="3" y="36"/>
                      <a:pt x="5" y="28"/>
                      <a:pt x="8" y="21"/>
                    </a:cubicBezTo>
                    <a:cubicBezTo>
                      <a:pt x="14" y="9"/>
                      <a:pt x="28" y="5"/>
                      <a:pt x="48" y="7"/>
                    </a:cubicBezTo>
                    <a:cubicBezTo>
                      <a:pt x="48" y="7"/>
                      <a:pt x="47" y="7"/>
                      <a:pt x="47" y="7"/>
                    </a:cubicBezTo>
                    <a:cubicBezTo>
                      <a:pt x="46" y="7"/>
                      <a:pt x="46" y="7"/>
                      <a:pt x="46" y="7"/>
                    </a:cubicBezTo>
                    <a:cubicBezTo>
                      <a:pt x="32" y="0"/>
                      <a:pt x="19" y="3"/>
                      <a:pt x="8" y="16"/>
                    </a:cubicBezTo>
                    <a:cubicBezTo>
                      <a:pt x="3" y="22"/>
                      <a:pt x="1" y="28"/>
                      <a:pt x="1" y="35"/>
                    </a:cubicBezTo>
                    <a:close/>
                  </a:path>
                </a:pathLst>
              </a:custGeom>
              <a:solidFill>
                <a:srgbClr val="A954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5" name="Freeform 8"/>
              <p:cNvSpPr>
                <a:spLocks noEditPoints="1"/>
              </p:cNvSpPr>
              <p:nvPr/>
            </p:nvSpPr>
            <p:spPr bwMode="auto">
              <a:xfrm>
                <a:off x="1962" y="1968"/>
                <a:ext cx="79" cy="113"/>
              </a:xfrm>
              <a:custGeom>
                <a:avLst/>
                <a:gdLst>
                  <a:gd name="T0" fmla="*/ 1 w 33"/>
                  <a:gd name="T1" fmla="*/ 0 h 48"/>
                  <a:gd name="T2" fmla="*/ 0 w 33"/>
                  <a:gd name="T3" fmla="*/ 10 h 48"/>
                  <a:gd name="T4" fmla="*/ 0 w 33"/>
                  <a:gd name="T5" fmla="*/ 14 h 48"/>
                  <a:gd name="T6" fmla="*/ 9 w 33"/>
                  <a:gd name="T7" fmla="*/ 34 h 48"/>
                  <a:gd name="T8" fmla="*/ 10 w 33"/>
                  <a:gd name="T9" fmla="*/ 36 h 48"/>
                  <a:gd name="T10" fmla="*/ 24 w 33"/>
                  <a:gd name="T11" fmla="*/ 48 h 48"/>
                  <a:gd name="T12" fmla="*/ 33 w 33"/>
                  <a:gd name="T13" fmla="*/ 33 h 48"/>
                  <a:gd name="T14" fmla="*/ 33 w 33"/>
                  <a:gd name="T15" fmla="*/ 16 h 48"/>
                  <a:gd name="T16" fmla="*/ 12 w 33"/>
                  <a:gd name="T17" fmla="*/ 12 h 48"/>
                  <a:gd name="T18" fmla="*/ 1 w 33"/>
                  <a:gd name="T19" fmla="*/ 0 h 48"/>
                  <a:gd name="T20" fmla="*/ 2 w 33"/>
                  <a:gd name="T21" fmla="*/ 4 h 48"/>
                  <a:gd name="T22" fmla="*/ 4 w 33"/>
                  <a:gd name="T23" fmla="*/ 8 h 48"/>
                  <a:gd name="T24" fmla="*/ 4 w 33"/>
                  <a:gd name="T25" fmla="*/ 21 h 48"/>
                  <a:gd name="T26" fmla="*/ 2 w 33"/>
                  <a:gd name="T27" fmla="*/ 14 h 48"/>
                  <a:gd name="T28" fmla="*/ 2 w 33"/>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48">
                    <a:moveTo>
                      <a:pt x="1" y="0"/>
                    </a:moveTo>
                    <a:cubicBezTo>
                      <a:pt x="0" y="10"/>
                      <a:pt x="0" y="10"/>
                      <a:pt x="0" y="10"/>
                    </a:cubicBezTo>
                    <a:cubicBezTo>
                      <a:pt x="0" y="14"/>
                      <a:pt x="0" y="14"/>
                      <a:pt x="0" y="14"/>
                    </a:cubicBezTo>
                    <a:cubicBezTo>
                      <a:pt x="9" y="34"/>
                      <a:pt x="9" y="34"/>
                      <a:pt x="9" y="34"/>
                    </a:cubicBezTo>
                    <a:cubicBezTo>
                      <a:pt x="10" y="36"/>
                      <a:pt x="10" y="36"/>
                      <a:pt x="10" y="36"/>
                    </a:cubicBezTo>
                    <a:cubicBezTo>
                      <a:pt x="16" y="40"/>
                      <a:pt x="20" y="44"/>
                      <a:pt x="24" y="48"/>
                    </a:cubicBezTo>
                    <a:cubicBezTo>
                      <a:pt x="28" y="44"/>
                      <a:pt x="31" y="39"/>
                      <a:pt x="33" y="33"/>
                    </a:cubicBezTo>
                    <a:cubicBezTo>
                      <a:pt x="33" y="16"/>
                      <a:pt x="33" y="16"/>
                      <a:pt x="33" y="16"/>
                    </a:cubicBezTo>
                    <a:cubicBezTo>
                      <a:pt x="27" y="18"/>
                      <a:pt x="19" y="17"/>
                      <a:pt x="12" y="12"/>
                    </a:cubicBezTo>
                    <a:cubicBezTo>
                      <a:pt x="7" y="9"/>
                      <a:pt x="3" y="5"/>
                      <a:pt x="1" y="0"/>
                    </a:cubicBezTo>
                    <a:close/>
                    <a:moveTo>
                      <a:pt x="2" y="4"/>
                    </a:moveTo>
                    <a:cubicBezTo>
                      <a:pt x="4" y="8"/>
                      <a:pt x="4" y="8"/>
                      <a:pt x="4" y="8"/>
                    </a:cubicBezTo>
                    <a:cubicBezTo>
                      <a:pt x="4" y="21"/>
                      <a:pt x="4" y="21"/>
                      <a:pt x="4" y="21"/>
                    </a:cubicBezTo>
                    <a:cubicBezTo>
                      <a:pt x="2" y="14"/>
                      <a:pt x="2" y="14"/>
                      <a:pt x="2" y="14"/>
                    </a:cubicBezTo>
                    <a:cubicBezTo>
                      <a:pt x="2" y="4"/>
                      <a:pt x="2" y="4"/>
                      <a:pt x="2" y="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6" name="Freeform 9"/>
              <p:cNvSpPr>
                <a:spLocks/>
              </p:cNvSpPr>
              <p:nvPr/>
            </p:nvSpPr>
            <p:spPr bwMode="auto">
              <a:xfrm>
                <a:off x="1967" y="1977"/>
                <a:ext cx="5" cy="40"/>
              </a:xfrm>
              <a:custGeom>
                <a:avLst/>
                <a:gdLst>
                  <a:gd name="T0" fmla="*/ 5 w 5"/>
                  <a:gd name="T1" fmla="*/ 10 h 40"/>
                  <a:gd name="T2" fmla="*/ 0 w 5"/>
                  <a:gd name="T3" fmla="*/ 0 h 40"/>
                  <a:gd name="T4" fmla="*/ 0 w 5"/>
                  <a:gd name="T5" fmla="*/ 24 h 40"/>
                  <a:gd name="T6" fmla="*/ 5 w 5"/>
                  <a:gd name="T7" fmla="*/ 40 h 40"/>
                  <a:gd name="T8" fmla="*/ 5 w 5"/>
                  <a:gd name="T9" fmla="*/ 10 h 40"/>
                  <a:gd name="T10" fmla="*/ 5 w 5"/>
                  <a:gd name="T11" fmla="*/ 10 h 40"/>
                </a:gdLst>
                <a:ahLst/>
                <a:cxnLst>
                  <a:cxn ang="0">
                    <a:pos x="T0" y="T1"/>
                  </a:cxn>
                  <a:cxn ang="0">
                    <a:pos x="T2" y="T3"/>
                  </a:cxn>
                  <a:cxn ang="0">
                    <a:pos x="T4" y="T5"/>
                  </a:cxn>
                  <a:cxn ang="0">
                    <a:pos x="T6" y="T7"/>
                  </a:cxn>
                  <a:cxn ang="0">
                    <a:pos x="T8" y="T9"/>
                  </a:cxn>
                  <a:cxn ang="0">
                    <a:pos x="T10" y="T11"/>
                  </a:cxn>
                </a:cxnLst>
                <a:rect l="0" t="0" r="r" b="b"/>
                <a:pathLst>
                  <a:path w="5" h="40">
                    <a:moveTo>
                      <a:pt x="5" y="10"/>
                    </a:moveTo>
                    <a:lnTo>
                      <a:pt x="0" y="0"/>
                    </a:lnTo>
                    <a:lnTo>
                      <a:pt x="0" y="24"/>
                    </a:lnTo>
                    <a:lnTo>
                      <a:pt x="5" y="40"/>
                    </a:lnTo>
                    <a:lnTo>
                      <a:pt x="5" y="10"/>
                    </a:lnTo>
                    <a:lnTo>
                      <a:pt x="5" y="10"/>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7" name="Freeform 10"/>
              <p:cNvSpPr>
                <a:spLocks/>
              </p:cNvSpPr>
              <p:nvPr/>
            </p:nvSpPr>
            <p:spPr bwMode="auto">
              <a:xfrm>
                <a:off x="1907" y="1937"/>
                <a:ext cx="58" cy="85"/>
              </a:xfrm>
              <a:custGeom>
                <a:avLst/>
                <a:gdLst>
                  <a:gd name="T0" fmla="*/ 23 w 24"/>
                  <a:gd name="T1" fmla="*/ 23 h 36"/>
                  <a:gd name="T2" fmla="*/ 24 w 24"/>
                  <a:gd name="T3" fmla="*/ 13 h 36"/>
                  <a:gd name="T4" fmla="*/ 20 w 24"/>
                  <a:gd name="T5" fmla="*/ 2 h 36"/>
                  <a:gd name="T6" fmla="*/ 18 w 24"/>
                  <a:gd name="T7" fmla="*/ 1 h 36"/>
                  <a:gd name="T8" fmla="*/ 17 w 24"/>
                  <a:gd name="T9" fmla="*/ 0 h 36"/>
                  <a:gd name="T10" fmla="*/ 7 w 24"/>
                  <a:gd name="T11" fmla="*/ 30 h 36"/>
                  <a:gd name="T12" fmla="*/ 8 w 24"/>
                  <a:gd name="T13" fmla="*/ 31 h 36"/>
                  <a:gd name="T14" fmla="*/ 6 w 24"/>
                  <a:gd name="T15" fmla="*/ 33 h 36"/>
                  <a:gd name="T16" fmla="*/ 3 w 24"/>
                  <a:gd name="T17" fmla="*/ 28 h 36"/>
                  <a:gd name="T18" fmla="*/ 0 w 24"/>
                  <a:gd name="T19" fmla="*/ 28 h 36"/>
                  <a:gd name="T20" fmla="*/ 5 w 24"/>
                  <a:gd name="T21" fmla="*/ 36 h 36"/>
                  <a:gd name="T22" fmla="*/ 12 w 24"/>
                  <a:gd name="T23" fmla="*/ 30 h 36"/>
                  <a:gd name="T24" fmla="*/ 14 w 24"/>
                  <a:gd name="T25" fmla="*/ 27 h 36"/>
                  <a:gd name="T26" fmla="*/ 23 w 24"/>
                  <a:gd name="T2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6">
                    <a:moveTo>
                      <a:pt x="23" y="23"/>
                    </a:moveTo>
                    <a:cubicBezTo>
                      <a:pt x="24" y="13"/>
                      <a:pt x="24" y="13"/>
                      <a:pt x="24" y="13"/>
                    </a:cubicBezTo>
                    <a:cubicBezTo>
                      <a:pt x="22" y="9"/>
                      <a:pt x="21" y="6"/>
                      <a:pt x="20" y="2"/>
                    </a:cubicBezTo>
                    <a:cubicBezTo>
                      <a:pt x="19" y="2"/>
                      <a:pt x="19" y="1"/>
                      <a:pt x="18" y="1"/>
                    </a:cubicBezTo>
                    <a:cubicBezTo>
                      <a:pt x="18" y="1"/>
                      <a:pt x="17" y="1"/>
                      <a:pt x="17" y="0"/>
                    </a:cubicBezTo>
                    <a:cubicBezTo>
                      <a:pt x="7" y="30"/>
                      <a:pt x="7" y="30"/>
                      <a:pt x="7" y="30"/>
                    </a:cubicBezTo>
                    <a:cubicBezTo>
                      <a:pt x="7" y="30"/>
                      <a:pt x="7" y="30"/>
                      <a:pt x="8" y="31"/>
                    </a:cubicBezTo>
                    <a:cubicBezTo>
                      <a:pt x="6" y="33"/>
                      <a:pt x="6" y="33"/>
                      <a:pt x="6" y="33"/>
                    </a:cubicBezTo>
                    <a:cubicBezTo>
                      <a:pt x="4" y="31"/>
                      <a:pt x="3" y="30"/>
                      <a:pt x="3" y="28"/>
                    </a:cubicBezTo>
                    <a:cubicBezTo>
                      <a:pt x="0" y="28"/>
                      <a:pt x="0" y="28"/>
                      <a:pt x="0" y="28"/>
                    </a:cubicBezTo>
                    <a:cubicBezTo>
                      <a:pt x="1" y="31"/>
                      <a:pt x="3" y="34"/>
                      <a:pt x="5" y="36"/>
                    </a:cubicBezTo>
                    <a:cubicBezTo>
                      <a:pt x="12" y="30"/>
                      <a:pt x="12" y="30"/>
                      <a:pt x="12" y="30"/>
                    </a:cubicBezTo>
                    <a:cubicBezTo>
                      <a:pt x="13" y="29"/>
                      <a:pt x="13" y="28"/>
                      <a:pt x="14" y="27"/>
                    </a:cubicBezTo>
                    <a:cubicBezTo>
                      <a:pt x="23" y="23"/>
                      <a:pt x="23" y="23"/>
                      <a:pt x="23" y="23"/>
                    </a:cubicBezTo>
                    <a:close/>
                  </a:path>
                </a:pathLst>
              </a:custGeom>
              <a:solidFill>
                <a:srgbClr val="331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8" name="Freeform 11"/>
              <p:cNvSpPr>
                <a:spLocks/>
              </p:cNvSpPr>
              <p:nvPr/>
            </p:nvSpPr>
            <p:spPr bwMode="auto">
              <a:xfrm>
                <a:off x="1965" y="1927"/>
                <a:ext cx="126" cy="169"/>
              </a:xfrm>
              <a:custGeom>
                <a:avLst/>
                <a:gdLst>
                  <a:gd name="T0" fmla="*/ 0 w 53"/>
                  <a:gd name="T1" fmla="*/ 17 h 71"/>
                  <a:gd name="T2" fmla="*/ 11 w 53"/>
                  <a:gd name="T3" fmla="*/ 29 h 71"/>
                  <a:gd name="T4" fmla="*/ 32 w 53"/>
                  <a:gd name="T5" fmla="*/ 33 h 71"/>
                  <a:gd name="T6" fmla="*/ 32 w 53"/>
                  <a:gd name="T7" fmla="*/ 50 h 71"/>
                  <a:gd name="T8" fmla="*/ 23 w 53"/>
                  <a:gd name="T9" fmla="*/ 65 h 71"/>
                  <a:gd name="T10" fmla="*/ 27 w 53"/>
                  <a:gd name="T11" fmla="*/ 71 h 71"/>
                  <a:gd name="T12" fmla="*/ 29 w 53"/>
                  <a:gd name="T13" fmla="*/ 68 h 71"/>
                  <a:gd name="T14" fmla="*/ 30 w 53"/>
                  <a:gd name="T15" fmla="*/ 68 h 71"/>
                  <a:gd name="T16" fmla="*/ 37 w 53"/>
                  <a:gd name="T17" fmla="*/ 59 h 71"/>
                  <a:gd name="T18" fmla="*/ 40 w 53"/>
                  <a:gd name="T19" fmla="*/ 32 h 71"/>
                  <a:gd name="T20" fmla="*/ 39 w 53"/>
                  <a:gd name="T21" fmla="*/ 29 h 71"/>
                  <a:gd name="T22" fmla="*/ 51 w 53"/>
                  <a:gd name="T23" fmla="*/ 10 h 71"/>
                  <a:gd name="T24" fmla="*/ 53 w 53"/>
                  <a:gd name="T25" fmla="*/ 0 h 71"/>
                  <a:gd name="T26" fmla="*/ 47 w 53"/>
                  <a:gd name="T27" fmla="*/ 15 h 71"/>
                  <a:gd name="T28" fmla="*/ 0 w 53"/>
                  <a:gd name="T29"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71">
                    <a:moveTo>
                      <a:pt x="0" y="17"/>
                    </a:moveTo>
                    <a:cubicBezTo>
                      <a:pt x="2" y="22"/>
                      <a:pt x="6" y="26"/>
                      <a:pt x="11" y="29"/>
                    </a:cubicBezTo>
                    <a:cubicBezTo>
                      <a:pt x="18" y="34"/>
                      <a:pt x="26" y="35"/>
                      <a:pt x="32" y="33"/>
                    </a:cubicBezTo>
                    <a:cubicBezTo>
                      <a:pt x="32" y="50"/>
                      <a:pt x="32" y="50"/>
                      <a:pt x="32" y="50"/>
                    </a:cubicBezTo>
                    <a:cubicBezTo>
                      <a:pt x="30" y="56"/>
                      <a:pt x="27" y="61"/>
                      <a:pt x="23" y="65"/>
                    </a:cubicBezTo>
                    <a:cubicBezTo>
                      <a:pt x="25" y="67"/>
                      <a:pt x="26" y="69"/>
                      <a:pt x="27" y="71"/>
                    </a:cubicBezTo>
                    <a:cubicBezTo>
                      <a:pt x="29" y="68"/>
                      <a:pt x="29" y="68"/>
                      <a:pt x="29" y="68"/>
                    </a:cubicBezTo>
                    <a:cubicBezTo>
                      <a:pt x="30" y="68"/>
                      <a:pt x="30" y="68"/>
                      <a:pt x="30" y="68"/>
                    </a:cubicBezTo>
                    <a:cubicBezTo>
                      <a:pt x="37" y="59"/>
                      <a:pt x="37" y="59"/>
                      <a:pt x="37" y="59"/>
                    </a:cubicBezTo>
                    <a:cubicBezTo>
                      <a:pt x="39" y="51"/>
                      <a:pt x="40" y="42"/>
                      <a:pt x="40" y="32"/>
                    </a:cubicBezTo>
                    <a:cubicBezTo>
                      <a:pt x="40" y="31"/>
                      <a:pt x="40" y="30"/>
                      <a:pt x="39" y="29"/>
                    </a:cubicBezTo>
                    <a:cubicBezTo>
                      <a:pt x="46" y="24"/>
                      <a:pt x="50" y="18"/>
                      <a:pt x="51" y="10"/>
                    </a:cubicBezTo>
                    <a:cubicBezTo>
                      <a:pt x="53" y="0"/>
                      <a:pt x="53" y="0"/>
                      <a:pt x="53" y="0"/>
                    </a:cubicBezTo>
                    <a:cubicBezTo>
                      <a:pt x="47" y="15"/>
                      <a:pt x="47" y="15"/>
                      <a:pt x="47" y="15"/>
                    </a:cubicBezTo>
                    <a:cubicBezTo>
                      <a:pt x="35" y="35"/>
                      <a:pt x="19" y="36"/>
                      <a:pt x="0" y="17"/>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49" name="Freeform 12"/>
              <p:cNvSpPr>
                <a:spLocks/>
              </p:cNvSpPr>
              <p:nvPr/>
            </p:nvSpPr>
            <p:spPr bwMode="auto">
              <a:xfrm>
                <a:off x="1917" y="1991"/>
                <a:ext cx="67" cy="88"/>
              </a:xfrm>
              <a:custGeom>
                <a:avLst/>
                <a:gdLst>
                  <a:gd name="T0" fmla="*/ 19 w 28"/>
                  <a:gd name="T1" fmla="*/ 4 h 37"/>
                  <a:gd name="T2" fmla="*/ 19 w 28"/>
                  <a:gd name="T3" fmla="*/ 0 h 37"/>
                  <a:gd name="T4" fmla="*/ 10 w 28"/>
                  <a:gd name="T5" fmla="*/ 4 h 37"/>
                  <a:gd name="T6" fmla="*/ 8 w 28"/>
                  <a:gd name="T7" fmla="*/ 7 h 37"/>
                  <a:gd name="T8" fmla="*/ 3 w 28"/>
                  <a:gd name="T9" fmla="*/ 23 h 37"/>
                  <a:gd name="T10" fmla="*/ 2 w 28"/>
                  <a:gd name="T11" fmla="*/ 26 h 37"/>
                  <a:gd name="T12" fmla="*/ 1 w 28"/>
                  <a:gd name="T13" fmla="*/ 33 h 37"/>
                  <a:gd name="T14" fmla="*/ 0 w 28"/>
                  <a:gd name="T15" fmla="*/ 37 h 37"/>
                  <a:gd name="T16" fmla="*/ 28 w 28"/>
                  <a:gd name="T17" fmla="*/ 24 h 37"/>
                  <a:gd name="T18" fmla="*/ 19 w 28"/>
                  <a:gd name="T1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7">
                    <a:moveTo>
                      <a:pt x="19" y="4"/>
                    </a:moveTo>
                    <a:cubicBezTo>
                      <a:pt x="19" y="0"/>
                      <a:pt x="19" y="0"/>
                      <a:pt x="19" y="0"/>
                    </a:cubicBezTo>
                    <a:cubicBezTo>
                      <a:pt x="10" y="4"/>
                      <a:pt x="10" y="4"/>
                      <a:pt x="10" y="4"/>
                    </a:cubicBezTo>
                    <a:cubicBezTo>
                      <a:pt x="9" y="5"/>
                      <a:pt x="9" y="6"/>
                      <a:pt x="8" y="7"/>
                    </a:cubicBezTo>
                    <a:cubicBezTo>
                      <a:pt x="6" y="12"/>
                      <a:pt x="4" y="18"/>
                      <a:pt x="3" y="23"/>
                    </a:cubicBezTo>
                    <a:cubicBezTo>
                      <a:pt x="2" y="24"/>
                      <a:pt x="2" y="25"/>
                      <a:pt x="2" y="26"/>
                    </a:cubicBezTo>
                    <a:cubicBezTo>
                      <a:pt x="1" y="28"/>
                      <a:pt x="1" y="31"/>
                      <a:pt x="1" y="33"/>
                    </a:cubicBezTo>
                    <a:cubicBezTo>
                      <a:pt x="0" y="35"/>
                      <a:pt x="0" y="36"/>
                      <a:pt x="0" y="37"/>
                    </a:cubicBezTo>
                    <a:cubicBezTo>
                      <a:pt x="28" y="24"/>
                      <a:pt x="28" y="24"/>
                      <a:pt x="28" y="24"/>
                    </a:cubicBezTo>
                    <a:cubicBezTo>
                      <a:pt x="19" y="4"/>
                      <a:pt x="19" y="4"/>
                      <a:pt x="1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0" name="Freeform 13"/>
              <p:cNvSpPr>
                <a:spLocks noEditPoints="1"/>
              </p:cNvSpPr>
              <p:nvPr/>
            </p:nvSpPr>
            <p:spPr bwMode="auto">
              <a:xfrm>
                <a:off x="1936" y="1835"/>
                <a:ext cx="170" cy="178"/>
              </a:xfrm>
              <a:custGeom>
                <a:avLst/>
                <a:gdLst>
                  <a:gd name="T0" fmla="*/ 6 w 71"/>
                  <a:gd name="T1" fmla="*/ 29 h 75"/>
                  <a:gd name="T2" fmla="*/ 2 w 71"/>
                  <a:gd name="T3" fmla="*/ 23 h 75"/>
                  <a:gd name="T4" fmla="*/ 0 w 71"/>
                  <a:gd name="T5" fmla="*/ 29 h 75"/>
                  <a:gd name="T6" fmla="*/ 5 w 71"/>
                  <a:gd name="T7" fmla="*/ 43 h 75"/>
                  <a:gd name="T8" fmla="*/ 6 w 71"/>
                  <a:gd name="T9" fmla="*/ 44 h 75"/>
                  <a:gd name="T10" fmla="*/ 7 w 71"/>
                  <a:gd name="T11" fmla="*/ 40 h 75"/>
                  <a:gd name="T12" fmla="*/ 8 w 71"/>
                  <a:gd name="T13" fmla="*/ 45 h 75"/>
                  <a:gd name="T14" fmla="*/ 12 w 71"/>
                  <a:gd name="T15" fmla="*/ 56 h 75"/>
                  <a:gd name="T16" fmla="*/ 59 w 71"/>
                  <a:gd name="T17" fmla="*/ 54 h 75"/>
                  <a:gd name="T18" fmla="*/ 65 w 71"/>
                  <a:gd name="T19" fmla="*/ 39 h 75"/>
                  <a:gd name="T20" fmla="*/ 63 w 71"/>
                  <a:gd name="T21" fmla="*/ 49 h 75"/>
                  <a:gd name="T22" fmla="*/ 68 w 71"/>
                  <a:gd name="T23" fmla="*/ 42 h 75"/>
                  <a:gd name="T24" fmla="*/ 70 w 71"/>
                  <a:gd name="T25" fmla="*/ 35 h 75"/>
                  <a:gd name="T26" fmla="*/ 68 w 71"/>
                  <a:gd name="T27" fmla="*/ 31 h 75"/>
                  <a:gd name="T28" fmla="*/ 61 w 71"/>
                  <a:gd name="T29" fmla="*/ 15 h 75"/>
                  <a:gd name="T30" fmla="*/ 31 w 71"/>
                  <a:gd name="T31" fmla="*/ 5 h 75"/>
                  <a:gd name="T32" fmla="*/ 6 w 71"/>
                  <a:gd name="T33" fmla="*/ 29 h 75"/>
                  <a:gd name="T34" fmla="*/ 31 w 71"/>
                  <a:gd name="T35" fmla="*/ 65 h 75"/>
                  <a:gd name="T36" fmla="*/ 21 w 71"/>
                  <a:gd name="T37" fmla="*/ 61 h 75"/>
                  <a:gd name="T38" fmla="*/ 9 w 71"/>
                  <a:gd name="T39" fmla="*/ 39 h 75"/>
                  <a:gd name="T40" fmla="*/ 9 w 71"/>
                  <a:gd name="T41" fmla="*/ 36 h 75"/>
                  <a:gd name="T42" fmla="*/ 31 w 71"/>
                  <a:gd name="T43" fmla="*/ 65 h 75"/>
                  <a:gd name="T44" fmla="*/ 2 w 71"/>
                  <a:gd name="T45" fmla="*/ 26 h 75"/>
                  <a:gd name="T46" fmla="*/ 3 w 71"/>
                  <a:gd name="T47" fmla="*/ 27 h 75"/>
                  <a:gd name="T48" fmla="*/ 5 w 71"/>
                  <a:gd name="T49" fmla="*/ 42 h 75"/>
                  <a:gd name="T50" fmla="*/ 2 w 71"/>
                  <a:gd name="T51" fmla="*/ 2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75">
                    <a:moveTo>
                      <a:pt x="6" y="29"/>
                    </a:moveTo>
                    <a:cubicBezTo>
                      <a:pt x="4" y="25"/>
                      <a:pt x="3" y="23"/>
                      <a:pt x="2" y="23"/>
                    </a:cubicBezTo>
                    <a:cubicBezTo>
                      <a:pt x="1" y="23"/>
                      <a:pt x="0" y="25"/>
                      <a:pt x="0" y="29"/>
                    </a:cubicBezTo>
                    <a:cubicBezTo>
                      <a:pt x="0" y="36"/>
                      <a:pt x="2" y="41"/>
                      <a:pt x="5" y="43"/>
                    </a:cubicBezTo>
                    <a:cubicBezTo>
                      <a:pt x="5" y="44"/>
                      <a:pt x="6" y="44"/>
                      <a:pt x="6" y="44"/>
                    </a:cubicBezTo>
                    <a:cubicBezTo>
                      <a:pt x="7" y="40"/>
                      <a:pt x="7" y="40"/>
                      <a:pt x="7" y="40"/>
                    </a:cubicBezTo>
                    <a:cubicBezTo>
                      <a:pt x="7" y="41"/>
                      <a:pt x="8" y="43"/>
                      <a:pt x="8" y="45"/>
                    </a:cubicBezTo>
                    <a:cubicBezTo>
                      <a:pt x="9" y="49"/>
                      <a:pt x="10" y="52"/>
                      <a:pt x="12" y="56"/>
                    </a:cubicBezTo>
                    <a:cubicBezTo>
                      <a:pt x="31" y="75"/>
                      <a:pt x="47" y="74"/>
                      <a:pt x="59" y="54"/>
                    </a:cubicBezTo>
                    <a:cubicBezTo>
                      <a:pt x="65" y="39"/>
                      <a:pt x="65" y="39"/>
                      <a:pt x="65" y="39"/>
                    </a:cubicBezTo>
                    <a:cubicBezTo>
                      <a:pt x="63" y="49"/>
                      <a:pt x="63" y="49"/>
                      <a:pt x="63" y="49"/>
                    </a:cubicBezTo>
                    <a:cubicBezTo>
                      <a:pt x="68" y="42"/>
                      <a:pt x="68" y="42"/>
                      <a:pt x="68" y="42"/>
                    </a:cubicBezTo>
                    <a:cubicBezTo>
                      <a:pt x="69" y="39"/>
                      <a:pt x="70" y="37"/>
                      <a:pt x="70" y="35"/>
                    </a:cubicBezTo>
                    <a:cubicBezTo>
                      <a:pt x="71" y="31"/>
                      <a:pt x="70" y="30"/>
                      <a:pt x="68" y="31"/>
                    </a:cubicBezTo>
                    <a:cubicBezTo>
                      <a:pt x="61" y="15"/>
                      <a:pt x="61" y="15"/>
                      <a:pt x="61" y="15"/>
                    </a:cubicBezTo>
                    <a:cubicBezTo>
                      <a:pt x="55" y="3"/>
                      <a:pt x="45" y="0"/>
                      <a:pt x="31" y="5"/>
                    </a:cubicBezTo>
                    <a:cubicBezTo>
                      <a:pt x="20" y="8"/>
                      <a:pt x="12" y="16"/>
                      <a:pt x="6" y="29"/>
                    </a:cubicBezTo>
                    <a:close/>
                    <a:moveTo>
                      <a:pt x="31" y="65"/>
                    </a:moveTo>
                    <a:cubicBezTo>
                      <a:pt x="28" y="66"/>
                      <a:pt x="25" y="64"/>
                      <a:pt x="21" y="61"/>
                    </a:cubicBezTo>
                    <a:cubicBezTo>
                      <a:pt x="13" y="56"/>
                      <a:pt x="8" y="49"/>
                      <a:pt x="9" y="39"/>
                    </a:cubicBezTo>
                    <a:cubicBezTo>
                      <a:pt x="9" y="36"/>
                      <a:pt x="9" y="36"/>
                      <a:pt x="9" y="36"/>
                    </a:cubicBezTo>
                    <a:cubicBezTo>
                      <a:pt x="11" y="49"/>
                      <a:pt x="19" y="58"/>
                      <a:pt x="31" y="65"/>
                    </a:cubicBezTo>
                    <a:close/>
                    <a:moveTo>
                      <a:pt x="2" y="26"/>
                    </a:moveTo>
                    <a:cubicBezTo>
                      <a:pt x="3" y="27"/>
                      <a:pt x="3" y="27"/>
                      <a:pt x="3" y="27"/>
                    </a:cubicBezTo>
                    <a:cubicBezTo>
                      <a:pt x="3" y="32"/>
                      <a:pt x="4" y="37"/>
                      <a:pt x="5" y="42"/>
                    </a:cubicBezTo>
                    <a:cubicBezTo>
                      <a:pt x="2" y="38"/>
                      <a:pt x="1" y="33"/>
                      <a:pt x="2" y="26"/>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1" name="Freeform 14"/>
              <p:cNvSpPr>
                <a:spLocks/>
              </p:cNvSpPr>
              <p:nvPr/>
            </p:nvSpPr>
            <p:spPr bwMode="auto">
              <a:xfrm>
                <a:off x="1955" y="1920"/>
                <a:ext cx="55" cy="71"/>
              </a:xfrm>
              <a:custGeom>
                <a:avLst/>
                <a:gdLst>
                  <a:gd name="T0" fmla="*/ 13 w 23"/>
                  <a:gd name="T1" fmla="*/ 25 h 30"/>
                  <a:gd name="T2" fmla="*/ 23 w 23"/>
                  <a:gd name="T3" fmla="*/ 29 h 30"/>
                  <a:gd name="T4" fmla="*/ 1 w 23"/>
                  <a:gd name="T5" fmla="*/ 0 h 30"/>
                  <a:gd name="T6" fmla="*/ 1 w 23"/>
                  <a:gd name="T7" fmla="*/ 3 h 30"/>
                  <a:gd name="T8" fmla="*/ 13 w 23"/>
                  <a:gd name="T9" fmla="*/ 25 h 30"/>
                </a:gdLst>
                <a:ahLst/>
                <a:cxnLst>
                  <a:cxn ang="0">
                    <a:pos x="T0" y="T1"/>
                  </a:cxn>
                  <a:cxn ang="0">
                    <a:pos x="T2" y="T3"/>
                  </a:cxn>
                  <a:cxn ang="0">
                    <a:pos x="T4" y="T5"/>
                  </a:cxn>
                  <a:cxn ang="0">
                    <a:pos x="T6" y="T7"/>
                  </a:cxn>
                  <a:cxn ang="0">
                    <a:pos x="T8" y="T9"/>
                  </a:cxn>
                </a:cxnLst>
                <a:rect l="0" t="0" r="r" b="b"/>
                <a:pathLst>
                  <a:path w="23" h="30">
                    <a:moveTo>
                      <a:pt x="13" y="25"/>
                    </a:moveTo>
                    <a:cubicBezTo>
                      <a:pt x="17" y="28"/>
                      <a:pt x="20" y="30"/>
                      <a:pt x="23" y="29"/>
                    </a:cubicBezTo>
                    <a:cubicBezTo>
                      <a:pt x="11" y="22"/>
                      <a:pt x="3" y="13"/>
                      <a:pt x="1" y="0"/>
                    </a:cubicBezTo>
                    <a:cubicBezTo>
                      <a:pt x="1" y="3"/>
                      <a:pt x="1" y="3"/>
                      <a:pt x="1" y="3"/>
                    </a:cubicBezTo>
                    <a:cubicBezTo>
                      <a:pt x="0" y="13"/>
                      <a:pt x="5" y="20"/>
                      <a:pt x="13" y="25"/>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2" name="Freeform 15"/>
              <p:cNvSpPr>
                <a:spLocks/>
              </p:cNvSpPr>
              <p:nvPr/>
            </p:nvSpPr>
            <p:spPr bwMode="auto">
              <a:xfrm>
                <a:off x="1938" y="1896"/>
                <a:ext cx="10" cy="38"/>
              </a:xfrm>
              <a:custGeom>
                <a:avLst/>
                <a:gdLst>
                  <a:gd name="T0" fmla="*/ 2 w 4"/>
                  <a:gd name="T1" fmla="*/ 1 h 16"/>
                  <a:gd name="T2" fmla="*/ 1 w 4"/>
                  <a:gd name="T3" fmla="*/ 0 h 16"/>
                  <a:gd name="T4" fmla="*/ 4 w 4"/>
                  <a:gd name="T5" fmla="*/ 16 h 16"/>
                  <a:gd name="T6" fmla="*/ 2 w 4"/>
                  <a:gd name="T7" fmla="*/ 1 h 16"/>
                </a:gdLst>
                <a:ahLst/>
                <a:cxnLst>
                  <a:cxn ang="0">
                    <a:pos x="T0" y="T1"/>
                  </a:cxn>
                  <a:cxn ang="0">
                    <a:pos x="T2" y="T3"/>
                  </a:cxn>
                  <a:cxn ang="0">
                    <a:pos x="T4" y="T5"/>
                  </a:cxn>
                  <a:cxn ang="0">
                    <a:pos x="T6" y="T7"/>
                  </a:cxn>
                </a:cxnLst>
                <a:rect l="0" t="0" r="r" b="b"/>
                <a:pathLst>
                  <a:path w="4" h="16">
                    <a:moveTo>
                      <a:pt x="2" y="1"/>
                    </a:moveTo>
                    <a:cubicBezTo>
                      <a:pt x="1" y="0"/>
                      <a:pt x="1" y="0"/>
                      <a:pt x="1" y="0"/>
                    </a:cubicBezTo>
                    <a:cubicBezTo>
                      <a:pt x="0" y="7"/>
                      <a:pt x="1" y="12"/>
                      <a:pt x="4" y="16"/>
                    </a:cubicBezTo>
                    <a:cubicBezTo>
                      <a:pt x="3" y="11"/>
                      <a:pt x="2" y="6"/>
                      <a:pt x="2" y="1"/>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3" name="Freeform 16"/>
              <p:cNvSpPr>
                <a:spLocks/>
              </p:cNvSpPr>
              <p:nvPr/>
            </p:nvSpPr>
            <p:spPr bwMode="auto">
              <a:xfrm>
                <a:off x="1950" y="1930"/>
                <a:ext cx="5" cy="11"/>
              </a:xfrm>
              <a:custGeom>
                <a:avLst/>
                <a:gdLst>
                  <a:gd name="T0" fmla="*/ 0 w 2"/>
                  <a:gd name="T1" fmla="*/ 4 h 5"/>
                  <a:gd name="T2" fmla="*/ 2 w 2"/>
                  <a:gd name="T3" fmla="*/ 5 h 5"/>
                  <a:gd name="T4" fmla="*/ 1 w 2"/>
                  <a:gd name="T5" fmla="*/ 0 h 5"/>
                  <a:gd name="T6" fmla="*/ 0 w 2"/>
                  <a:gd name="T7" fmla="*/ 4 h 5"/>
                </a:gdLst>
                <a:ahLst/>
                <a:cxnLst>
                  <a:cxn ang="0">
                    <a:pos x="T0" y="T1"/>
                  </a:cxn>
                  <a:cxn ang="0">
                    <a:pos x="T2" y="T3"/>
                  </a:cxn>
                  <a:cxn ang="0">
                    <a:pos x="T4" y="T5"/>
                  </a:cxn>
                  <a:cxn ang="0">
                    <a:pos x="T6" y="T7"/>
                  </a:cxn>
                </a:cxnLst>
                <a:rect l="0" t="0" r="r" b="b"/>
                <a:pathLst>
                  <a:path w="2" h="5">
                    <a:moveTo>
                      <a:pt x="0" y="4"/>
                    </a:moveTo>
                    <a:cubicBezTo>
                      <a:pt x="1" y="4"/>
                      <a:pt x="1" y="5"/>
                      <a:pt x="2" y="5"/>
                    </a:cubicBezTo>
                    <a:cubicBezTo>
                      <a:pt x="2" y="3"/>
                      <a:pt x="1" y="1"/>
                      <a:pt x="1" y="0"/>
                    </a:cubicBezTo>
                    <a:cubicBezTo>
                      <a:pt x="0" y="4"/>
                      <a:pt x="0" y="4"/>
                      <a:pt x="0"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4" name="Freeform 17"/>
              <p:cNvSpPr>
                <a:spLocks/>
              </p:cNvSpPr>
              <p:nvPr/>
            </p:nvSpPr>
            <p:spPr bwMode="auto">
              <a:xfrm>
                <a:off x="1912" y="1927"/>
                <a:ext cx="29" cy="88"/>
              </a:xfrm>
              <a:custGeom>
                <a:avLst/>
                <a:gdLst>
                  <a:gd name="T0" fmla="*/ 12 w 12"/>
                  <a:gd name="T1" fmla="*/ 4 h 37"/>
                  <a:gd name="T2" fmla="*/ 9 w 12"/>
                  <a:gd name="T3" fmla="*/ 0 h 37"/>
                  <a:gd name="T4" fmla="*/ 3 w 12"/>
                  <a:gd name="T5" fmla="*/ 17 h 37"/>
                  <a:gd name="T6" fmla="*/ 1 w 12"/>
                  <a:gd name="T7" fmla="*/ 32 h 37"/>
                  <a:gd name="T8" fmla="*/ 4 w 12"/>
                  <a:gd name="T9" fmla="*/ 37 h 37"/>
                  <a:gd name="T10" fmla="*/ 6 w 12"/>
                  <a:gd name="T11" fmla="*/ 35 h 37"/>
                  <a:gd name="T12" fmla="*/ 5 w 12"/>
                  <a:gd name="T13" fmla="*/ 34 h 37"/>
                  <a:gd name="T14" fmla="*/ 4 w 12"/>
                  <a:gd name="T15" fmla="*/ 31 h 37"/>
                  <a:gd name="T16" fmla="*/ 12 w 12"/>
                  <a:gd name="T17"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7">
                    <a:moveTo>
                      <a:pt x="12" y="4"/>
                    </a:moveTo>
                    <a:cubicBezTo>
                      <a:pt x="11" y="3"/>
                      <a:pt x="10" y="2"/>
                      <a:pt x="9" y="0"/>
                    </a:cubicBezTo>
                    <a:cubicBezTo>
                      <a:pt x="7" y="6"/>
                      <a:pt x="5" y="12"/>
                      <a:pt x="3" y="17"/>
                    </a:cubicBezTo>
                    <a:cubicBezTo>
                      <a:pt x="0" y="23"/>
                      <a:pt x="0" y="28"/>
                      <a:pt x="1" y="32"/>
                    </a:cubicBezTo>
                    <a:cubicBezTo>
                      <a:pt x="1" y="34"/>
                      <a:pt x="2" y="35"/>
                      <a:pt x="4" y="37"/>
                    </a:cubicBezTo>
                    <a:cubicBezTo>
                      <a:pt x="6" y="35"/>
                      <a:pt x="6" y="35"/>
                      <a:pt x="6" y="35"/>
                    </a:cubicBezTo>
                    <a:cubicBezTo>
                      <a:pt x="5" y="34"/>
                      <a:pt x="5" y="34"/>
                      <a:pt x="5" y="34"/>
                    </a:cubicBezTo>
                    <a:cubicBezTo>
                      <a:pt x="4" y="33"/>
                      <a:pt x="4" y="32"/>
                      <a:pt x="4" y="31"/>
                    </a:cubicBezTo>
                    <a:cubicBezTo>
                      <a:pt x="3" y="26"/>
                      <a:pt x="5" y="17"/>
                      <a:pt x="12" y="4"/>
                    </a:cubicBezTo>
                    <a:close/>
                  </a:path>
                </a:pathLst>
              </a:custGeom>
              <a:solidFill>
                <a:srgbClr val="A954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5" name="Freeform 18"/>
              <p:cNvSpPr>
                <a:spLocks/>
              </p:cNvSpPr>
              <p:nvPr/>
            </p:nvSpPr>
            <p:spPr bwMode="auto">
              <a:xfrm>
                <a:off x="1905" y="2008"/>
                <a:ext cx="31" cy="38"/>
              </a:xfrm>
              <a:custGeom>
                <a:avLst/>
                <a:gdLst>
                  <a:gd name="T0" fmla="*/ 8 w 13"/>
                  <a:gd name="T1" fmla="*/ 16 h 16"/>
                  <a:gd name="T2" fmla="*/ 13 w 13"/>
                  <a:gd name="T3" fmla="*/ 0 h 16"/>
                  <a:gd name="T4" fmla="*/ 6 w 13"/>
                  <a:gd name="T5" fmla="*/ 6 h 16"/>
                  <a:gd name="T6" fmla="*/ 0 w 13"/>
                  <a:gd name="T7" fmla="*/ 11 h 16"/>
                  <a:gd name="T8" fmla="*/ 8 w 13"/>
                  <a:gd name="T9" fmla="*/ 16 h 16"/>
                </a:gdLst>
                <a:ahLst/>
                <a:cxnLst>
                  <a:cxn ang="0">
                    <a:pos x="T0" y="T1"/>
                  </a:cxn>
                  <a:cxn ang="0">
                    <a:pos x="T2" y="T3"/>
                  </a:cxn>
                  <a:cxn ang="0">
                    <a:pos x="T4" y="T5"/>
                  </a:cxn>
                  <a:cxn ang="0">
                    <a:pos x="T6" y="T7"/>
                  </a:cxn>
                  <a:cxn ang="0">
                    <a:pos x="T8" y="T9"/>
                  </a:cxn>
                </a:cxnLst>
                <a:rect l="0" t="0" r="r" b="b"/>
                <a:pathLst>
                  <a:path w="13" h="16">
                    <a:moveTo>
                      <a:pt x="8" y="16"/>
                    </a:moveTo>
                    <a:cubicBezTo>
                      <a:pt x="9" y="11"/>
                      <a:pt x="11" y="5"/>
                      <a:pt x="13" y="0"/>
                    </a:cubicBezTo>
                    <a:cubicBezTo>
                      <a:pt x="6" y="6"/>
                      <a:pt x="6" y="6"/>
                      <a:pt x="6" y="6"/>
                    </a:cubicBezTo>
                    <a:cubicBezTo>
                      <a:pt x="0" y="11"/>
                      <a:pt x="0" y="11"/>
                      <a:pt x="0" y="11"/>
                    </a:cubicBezTo>
                    <a:cubicBezTo>
                      <a:pt x="8" y="16"/>
                      <a:pt x="8" y="16"/>
                      <a:pt x="8" y="16"/>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6" name="Freeform 19"/>
              <p:cNvSpPr>
                <a:spLocks noEditPoints="1"/>
              </p:cNvSpPr>
              <p:nvPr/>
            </p:nvSpPr>
            <p:spPr bwMode="auto">
              <a:xfrm>
                <a:off x="1821" y="2022"/>
                <a:ext cx="325" cy="256"/>
              </a:xfrm>
              <a:custGeom>
                <a:avLst/>
                <a:gdLst>
                  <a:gd name="T0" fmla="*/ 42 w 136"/>
                  <a:gd name="T1" fmla="*/ 13 h 108"/>
                  <a:gd name="T2" fmla="*/ 43 w 136"/>
                  <a:gd name="T3" fmla="*/ 10 h 108"/>
                  <a:gd name="T4" fmla="*/ 35 w 136"/>
                  <a:gd name="T5" fmla="*/ 5 h 108"/>
                  <a:gd name="T6" fmla="*/ 41 w 136"/>
                  <a:gd name="T7" fmla="*/ 0 h 108"/>
                  <a:gd name="T8" fmla="*/ 36 w 136"/>
                  <a:gd name="T9" fmla="*/ 0 h 108"/>
                  <a:gd name="T10" fmla="*/ 29 w 136"/>
                  <a:gd name="T11" fmla="*/ 7 h 108"/>
                  <a:gd name="T12" fmla="*/ 37 w 136"/>
                  <a:gd name="T13" fmla="*/ 10 h 108"/>
                  <a:gd name="T14" fmla="*/ 30 w 136"/>
                  <a:gd name="T15" fmla="*/ 17 h 108"/>
                  <a:gd name="T16" fmla="*/ 36 w 136"/>
                  <a:gd name="T17" fmla="*/ 24 h 108"/>
                  <a:gd name="T18" fmla="*/ 29 w 136"/>
                  <a:gd name="T19" fmla="*/ 24 h 108"/>
                  <a:gd name="T20" fmla="*/ 0 w 136"/>
                  <a:gd name="T21" fmla="*/ 96 h 108"/>
                  <a:gd name="T22" fmla="*/ 4 w 136"/>
                  <a:gd name="T23" fmla="*/ 102 h 108"/>
                  <a:gd name="T24" fmla="*/ 34 w 136"/>
                  <a:gd name="T25" fmla="*/ 32 h 108"/>
                  <a:gd name="T26" fmla="*/ 122 w 136"/>
                  <a:gd name="T27" fmla="*/ 82 h 108"/>
                  <a:gd name="T28" fmla="*/ 111 w 136"/>
                  <a:gd name="T29" fmla="*/ 107 h 108"/>
                  <a:gd name="T30" fmla="*/ 113 w 136"/>
                  <a:gd name="T31" fmla="*/ 108 h 108"/>
                  <a:gd name="T32" fmla="*/ 116 w 136"/>
                  <a:gd name="T33" fmla="*/ 102 h 108"/>
                  <a:gd name="T34" fmla="*/ 126 w 136"/>
                  <a:gd name="T35" fmla="*/ 81 h 108"/>
                  <a:gd name="T36" fmla="*/ 101 w 136"/>
                  <a:gd name="T37" fmla="*/ 66 h 108"/>
                  <a:gd name="T38" fmla="*/ 125 w 136"/>
                  <a:gd name="T39" fmla="*/ 44 h 108"/>
                  <a:gd name="T40" fmla="*/ 133 w 136"/>
                  <a:gd name="T41" fmla="*/ 44 h 108"/>
                  <a:gd name="T42" fmla="*/ 131 w 136"/>
                  <a:gd name="T43" fmla="*/ 34 h 108"/>
                  <a:gd name="T44" fmla="*/ 136 w 136"/>
                  <a:gd name="T45" fmla="*/ 24 h 108"/>
                  <a:gd name="T46" fmla="*/ 133 w 136"/>
                  <a:gd name="T47" fmla="*/ 19 h 108"/>
                  <a:gd name="T48" fmla="*/ 126 w 136"/>
                  <a:gd name="T49" fmla="*/ 15 h 108"/>
                  <a:gd name="T50" fmla="*/ 118 w 136"/>
                  <a:gd name="T51" fmla="*/ 19 h 108"/>
                  <a:gd name="T52" fmla="*/ 131 w 136"/>
                  <a:gd name="T53" fmla="*/ 23 h 108"/>
                  <a:gd name="T54" fmla="*/ 125 w 136"/>
                  <a:gd name="T55" fmla="*/ 34 h 108"/>
                  <a:gd name="T56" fmla="*/ 130 w 136"/>
                  <a:gd name="T57" fmla="*/ 41 h 108"/>
                  <a:gd name="T58" fmla="*/ 122 w 136"/>
                  <a:gd name="T59" fmla="*/ 38 h 108"/>
                  <a:gd name="T60" fmla="*/ 107 w 136"/>
                  <a:gd name="T61" fmla="*/ 22 h 108"/>
                  <a:gd name="T62" fmla="*/ 90 w 136"/>
                  <a:gd name="T63" fmla="*/ 32 h 108"/>
                  <a:gd name="T64" fmla="*/ 86 w 136"/>
                  <a:gd name="T65" fmla="*/ 53 h 108"/>
                  <a:gd name="T66" fmla="*/ 71 w 136"/>
                  <a:gd name="T67" fmla="*/ 21 h 108"/>
                  <a:gd name="T68" fmla="*/ 65 w 136"/>
                  <a:gd name="T69" fmla="*/ 15 h 108"/>
                  <a:gd name="T70" fmla="*/ 40 w 136"/>
                  <a:gd name="T71" fmla="*/ 29 h 108"/>
                  <a:gd name="T72" fmla="*/ 40 w 136"/>
                  <a:gd name="T73" fmla="*/ 24 h 108"/>
                  <a:gd name="T74" fmla="*/ 41 w 136"/>
                  <a:gd name="T75" fmla="*/ 20 h 108"/>
                  <a:gd name="T76" fmla="*/ 36 w 136"/>
                  <a:gd name="T77" fmla="*/ 16 h 108"/>
                  <a:gd name="T78" fmla="*/ 42 w 136"/>
                  <a:gd name="T79" fmla="*/ 13 h 108"/>
                  <a:gd name="T80" fmla="*/ 58 w 136"/>
                  <a:gd name="T81" fmla="*/ 41 h 108"/>
                  <a:gd name="T82" fmla="*/ 48 w 136"/>
                  <a:gd name="T83" fmla="*/ 29 h 108"/>
                  <a:gd name="T84" fmla="*/ 66 w 136"/>
                  <a:gd name="T85" fmla="*/ 23 h 108"/>
                  <a:gd name="T86" fmla="*/ 83 w 136"/>
                  <a:gd name="T87" fmla="*/ 55 h 108"/>
                  <a:gd name="T88" fmla="*/ 58 w 136"/>
                  <a:gd name="T89" fmla="*/ 41 h 108"/>
                  <a:gd name="T90" fmla="*/ 97 w 136"/>
                  <a:gd name="T91" fmla="*/ 32 h 108"/>
                  <a:gd name="T92" fmla="*/ 107 w 136"/>
                  <a:gd name="T93" fmla="*/ 28 h 108"/>
                  <a:gd name="T94" fmla="*/ 119 w 136"/>
                  <a:gd name="T95" fmla="*/ 42 h 108"/>
                  <a:gd name="T96" fmla="*/ 99 w 136"/>
                  <a:gd name="T97" fmla="*/ 65 h 108"/>
                  <a:gd name="T98" fmla="*/ 89 w 136"/>
                  <a:gd name="T99" fmla="*/ 59 h 108"/>
                  <a:gd name="T100" fmla="*/ 97 w 136"/>
                  <a:gd name="T101" fmla="*/ 3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 h="108">
                    <a:moveTo>
                      <a:pt x="42" y="13"/>
                    </a:moveTo>
                    <a:cubicBezTo>
                      <a:pt x="42" y="12"/>
                      <a:pt x="42" y="11"/>
                      <a:pt x="43" y="10"/>
                    </a:cubicBezTo>
                    <a:cubicBezTo>
                      <a:pt x="35" y="5"/>
                      <a:pt x="35" y="5"/>
                      <a:pt x="35" y="5"/>
                    </a:cubicBezTo>
                    <a:cubicBezTo>
                      <a:pt x="41" y="0"/>
                      <a:pt x="41" y="0"/>
                      <a:pt x="41" y="0"/>
                    </a:cubicBezTo>
                    <a:cubicBezTo>
                      <a:pt x="40" y="0"/>
                      <a:pt x="38" y="0"/>
                      <a:pt x="36" y="0"/>
                    </a:cubicBezTo>
                    <a:cubicBezTo>
                      <a:pt x="29" y="7"/>
                      <a:pt x="29" y="7"/>
                      <a:pt x="29" y="7"/>
                    </a:cubicBezTo>
                    <a:cubicBezTo>
                      <a:pt x="37" y="10"/>
                      <a:pt x="37" y="10"/>
                      <a:pt x="37" y="10"/>
                    </a:cubicBezTo>
                    <a:cubicBezTo>
                      <a:pt x="30" y="17"/>
                      <a:pt x="30" y="17"/>
                      <a:pt x="30" y="17"/>
                    </a:cubicBezTo>
                    <a:cubicBezTo>
                      <a:pt x="36" y="24"/>
                      <a:pt x="36" y="24"/>
                      <a:pt x="36" y="24"/>
                    </a:cubicBezTo>
                    <a:cubicBezTo>
                      <a:pt x="29" y="24"/>
                      <a:pt x="29" y="24"/>
                      <a:pt x="29" y="24"/>
                    </a:cubicBezTo>
                    <a:cubicBezTo>
                      <a:pt x="0" y="96"/>
                      <a:pt x="0" y="96"/>
                      <a:pt x="0" y="96"/>
                    </a:cubicBezTo>
                    <a:cubicBezTo>
                      <a:pt x="4" y="102"/>
                      <a:pt x="4" y="102"/>
                      <a:pt x="4" y="102"/>
                    </a:cubicBezTo>
                    <a:cubicBezTo>
                      <a:pt x="34" y="32"/>
                      <a:pt x="34" y="32"/>
                      <a:pt x="34" y="32"/>
                    </a:cubicBezTo>
                    <a:cubicBezTo>
                      <a:pt x="122" y="82"/>
                      <a:pt x="122" y="82"/>
                      <a:pt x="122" y="82"/>
                    </a:cubicBezTo>
                    <a:cubicBezTo>
                      <a:pt x="111" y="107"/>
                      <a:pt x="111" y="107"/>
                      <a:pt x="111" y="107"/>
                    </a:cubicBezTo>
                    <a:cubicBezTo>
                      <a:pt x="113" y="108"/>
                      <a:pt x="113" y="108"/>
                      <a:pt x="113" y="108"/>
                    </a:cubicBezTo>
                    <a:cubicBezTo>
                      <a:pt x="116" y="102"/>
                      <a:pt x="116" y="102"/>
                      <a:pt x="116" y="102"/>
                    </a:cubicBezTo>
                    <a:cubicBezTo>
                      <a:pt x="126" y="81"/>
                      <a:pt x="126" y="81"/>
                      <a:pt x="126" y="81"/>
                    </a:cubicBezTo>
                    <a:cubicBezTo>
                      <a:pt x="101" y="66"/>
                      <a:pt x="101" y="66"/>
                      <a:pt x="101" y="66"/>
                    </a:cubicBezTo>
                    <a:cubicBezTo>
                      <a:pt x="125" y="44"/>
                      <a:pt x="125" y="44"/>
                      <a:pt x="125" y="44"/>
                    </a:cubicBezTo>
                    <a:cubicBezTo>
                      <a:pt x="133" y="44"/>
                      <a:pt x="133" y="44"/>
                      <a:pt x="133" y="44"/>
                    </a:cubicBezTo>
                    <a:cubicBezTo>
                      <a:pt x="131" y="34"/>
                      <a:pt x="131" y="34"/>
                      <a:pt x="131" y="34"/>
                    </a:cubicBezTo>
                    <a:cubicBezTo>
                      <a:pt x="136" y="24"/>
                      <a:pt x="136" y="24"/>
                      <a:pt x="136" y="24"/>
                    </a:cubicBezTo>
                    <a:cubicBezTo>
                      <a:pt x="133" y="19"/>
                      <a:pt x="133" y="19"/>
                      <a:pt x="133" y="19"/>
                    </a:cubicBezTo>
                    <a:cubicBezTo>
                      <a:pt x="126" y="15"/>
                      <a:pt x="126" y="15"/>
                      <a:pt x="126" y="15"/>
                    </a:cubicBezTo>
                    <a:cubicBezTo>
                      <a:pt x="118" y="19"/>
                      <a:pt x="118" y="19"/>
                      <a:pt x="118" y="19"/>
                    </a:cubicBezTo>
                    <a:cubicBezTo>
                      <a:pt x="131" y="23"/>
                      <a:pt x="131" y="23"/>
                      <a:pt x="131" y="23"/>
                    </a:cubicBezTo>
                    <a:cubicBezTo>
                      <a:pt x="125" y="34"/>
                      <a:pt x="125" y="34"/>
                      <a:pt x="125" y="34"/>
                    </a:cubicBezTo>
                    <a:cubicBezTo>
                      <a:pt x="127" y="36"/>
                      <a:pt x="128" y="38"/>
                      <a:pt x="130" y="41"/>
                    </a:cubicBezTo>
                    <a:cubicBezTo>
                      <a:pt x="127" y="40"/>
                      <a:pt x="125" y="39"/>
                      <a:pt x="122" y="38"/>
                    </a:cubicBezTo>
                    <a:cubicBezTo>
                      <a:pt x="117" y="35"/>
                      <a:pt x="112" y="30"/>
                      <a:pt x="107" y="22"/>
                    </a:cubicBezTo>
                    <a:cubicBezTo>
                      <a:pt x="90" y="32"/>
                      <a:pt x="90" y="32"/>
                      <a:pt x="90" y="32"/>
                    </a:cubicBezTo>
                    <a:cubicBezTo>
                      <a:pt x="86" y="53"/>
                      <a:pt x="86" y="53"/>
                      <a:pt x="86" y="53"/>
                    </a:cubicBezTo>
                    <a:cubicBezTo>
                      <a:pt x="71" y="21"/>
                      <a:pt x="71" y="21"/>
                      <a:pt x="71" y="21"/>
                    </a:cubicBezTo>
                    <a:cubicBezTo>
                      <a:pt x="69" y="19"/>
                      <a:pt x="67" y="17"/>
                      <a:pt x="65" y="15"/>
                    </a:cubicBezTo>
                    <a:cubicBezTo>
                      <a:pt x="40" y="29"/>
                      <a:pt x="40" y="29"/>
                      <a:pt x="40" y="29"/>
                    </a:cubicBezTo>
                    <a:cubicBezTo>
                      <a:pt x="40" y="27"/>
                      <a:pt x="40" y="26"/>
                      <a:pt x="40" y="24"/>
                    </a:cubicBezTo>
                    <a:cubicBezTo>
                      <a:pt x="40" y="23"/>
                      <a:pt x="40" y="22"/>
                      <a:pt x="41" y="20"/>
                    </a:cubicBezTo>
                    <a:cubicBezTo>
                      <a:pt x="36" y="16"/>
                      <a:pt x="36" y="16"/>
                      <a:pt x="36" y="16"/>
                    </a:cubicBezTo>
                    <a:cubicBezTo>
                      <a:pt x="42" y="13"/>
                      <a:pt x="42" y="13"/>
                      <a:pt x="42" y="13"/>
                    </a:cubicBezTo>
                    <a:close/>
                    <a:moveTo>
                      <a:pt x="58" y="41"/>
                    </a:moveTo>
                    <a:cubicBezTo>
                      <a:pt x="48" y="29"/>
                      <a:pt x="48" y="29"/>
                      <a:pt x="48" y="29"/>
                    </a:cubicBezTo>
                    <a:cubicBezTo>
                      <a:pt x="66" y="23"/>
                      <a:pt x="66" y="23"/>
                      <a:pt x="66" y="23"/>
                    </a:cubicBezTo>
                    <a:cubicBezTo>
                      <a:pt x="83" y="55"/>
                      <a:pt x="83" y="55"/>
                      <a:pt x="83" y="55"/>
                    </a:cubicBezTo>
                    <a:cubicBezTo>
                      <a:pt x="58" y="41"/>
                      <a:pt x="58" y="41"/>
                      <a:pt x="58" y="41"/>
                    </a:cubicBezTo>
                    <a:close/>
                    <a:moveTo>
                      <a:pt x="97" y="32"/>
                    </a:moveTo>
                    <a:cubicBezTo>
                      <a:pt x="107" y="28"/>
                      <a:pt x="107" y="28"/>
                      <a:pt x="107" y="28"/>
                    </a:cubicBezTo>
                    <a:cubicBezTo>
                      <a:pt x="119" y="42"/>
                      <a:pt x="119" y="42"/>
                      <a:pt x="119" y="42"/>
                    </a:cubicBezTo>
                    <a:cubicBezTo>
                      <a:pt x="113" y="50"/>
                      <a:pt x="107" y="58"/>
                      <a:pt x="99" y="65"/>
                    </a:cubicBezTo>
                    <a:cubicBezTo>
                      <a:pt x="89" y="59"/>
                      <a:pt x="89" y="59"/>
                      <a:pt x="89" y="59"/>
                    </a:cubicBezTo>
                    <a:cubicBezTo>
                      <a:pt x="97" y="32"/>
                      <a:pt x="97" y="32"/>
                      <a:pt x="97"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7" name="Freeform 20"/>
              <p:cNvSpPr>
                <a:spLocks/>
              </p:cNvSpPr>
              <p:nvPr/>
            </p:nvSpPr>
            <p:spPr bwMode="auto">
              <a:xfrm>
                <a:off x="1936" y="2077"/>
                <a:ext cx="84" cy="76"/>
              </a:xfrm>
              <a:custGeom>
                <a:avLst/>
                <a:gdLst>
                  <a:gd name="T0" fmla="*/ 0 w 84"/>
                  <a:gd name="T1" fmla="*/ 14 h 76"/>
                  <a:gd name="T2" fmla="*/ 24 w 84"/>
                  <a:gd name="T3" fmla="*/ 42 h 76"/>
                  <a:gd name="T4" fmla="*/ 84 w 84"/>
                  <a:gd name="T5" fmla="*/ 76 h 76"/>
                  <a:gd name="T6" fmla="*/ 43 w 84"/>
                  <a:gd name="T7" fmla="*/ 0 h 76"/>
                  <a:gd name="T8" fmla="*/ 0 w 84"/>
                  <a:gd name="T9" fmla="*/ 14 h 76"/>
                  <a:gd name="T10" fmla="*/ 0 w 84"/>
                  <a:gd name="T11" fmla="*/ 14 h 76"/>
                </a:gdLst>
                <a:ahLst/>
                <a:cxnLst>
                  <a:cxn ang="0">
                    <a:pos x="T0" y="T1"/>
                  </a:cxn>
                  <a:cxn ang="0">
                    <a:pos x="T2" y="T3"/>
                  </a:cxn>
                  <a:cxn ang="0">
                    <a:pos x="T4" y="T5"/>
                  </a:cxn>
                  <a:cxn ang="0">
                    <a:pos x="T6" y="T7"/>
                  </a:cxn>
                  <a:cxn ang="0">
                    <a:pos x="T8" y="T9"/>
                  </a:cxn>
                  <a:cxn ang="0">
                    <a:pos x="T10" y="T11"/>
                  </a:cxn>
                </a:cxnLst>
                <a:rect l="0" t="0" r="r" b="b"/>
                <a:pathLst>
                  <a:path w="84" h="76">
                    <a:moveTo>
                      <a:pt x="0" y="14"/>
                    </a:moveTo>
                    <a:lnTo>
                      <a:pt x="24" y="42"/>
                    </a:lnTo>
                    <a:lnTo>
                      <a:pt x="84" y="76"/>
                    </a:lnTo>
                    <a:lnTo>
                      <a:pt x="43" y="0"/>
                    </a:lnTo>
                    <a:lnTo>
                      <a:pt x="0" y="14"/>
                    </a:lnTo>
                    <a:lnTo>
                      <a:pt x="0" y="14"/>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8" name="Freeform 21"/>
              <p:cNvSpPr>
                <a:spLocks noEditPoints="1"/>
              </p:cNvSpPr>
              <p:nvPr/>
            </p:nvSpPr>
            <p:spPr bwMode="auto">
              <a:xfrm>
                <a:off x="2034" y="2089"/>
                <a:ext cx="72" cy="87"/>
              </a:xfrm>
              <a:custGeom>
                <a:avLst/>
                <a:gdLst>
                  <a:gd name="T0" fmla="*/ 18 w 30"/>
                  <a:gd name="T1" fmla="*/ 0 h 37"/>
                  <a:gd name="T2" fmla="*/ 8 w 30"/>
                  <a:gd name="T3" fmla="*/ 4 h 37"/>
                  <a:gd name="T4" fmla="*/ 0 w 30"/>
                  <a:gd name="T5" fmla="*/ 31 h 37"/>
                  <a:gd name="T6" fmla="*/ 10 w 30"/>
                  <a:gd name="T7" fmla="*/ 37 h 37"/>
                  <a:gd name="T8" fmla="*/ 30 w 30"/>
                  <a:gd name="T9" fmla="*/ 14 h 37"/>
                  <a:gd name="T10" fmla="*/ 18 w 30"/>
                  <a:gd name="T11" fmla="*/ 0 h 37"/>
                  <a:gd name="T12" fmla="*/ 10 w 30"/>
                  <a:gd name="T13" fmla="*/ 6 h 37"/>
                  <a:gd name="T14" fmla="*/ 14 w 30"/>
                  <a:gd name="T15" fmla="*/ 5 h 37"/>
                  <a:gd name="T16" fmla="*/ 5 w 30"/>
                  <a:gd name="T17" fmla="*/ 32 h 37"/>
                  <a:gd name="T18" fmla="*/ 2 w 30"/>
                  <a:gd name="T19" fmla="*/ 30 h 37"/>
                  <a:gd name="T20" fmla="*/ 10 w 30"/>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7">
                    <a:moveTo>
                      <a:pt x="18" y="0"/>
                    </a:moveTo>
                    <a:cubicBezTo>
                      <a:pt x="8" y="4"/>
                      <a:pt x="8" y="4"/>
                      <a:pt x="8" y="4"/>
                    </a:cubicBezTo>
                    <a:cubicBezTo>
                      <a:pt x="0" y="31"/>
                      <a:pt x="0" y="31"/>
                      <a:pt x="0" y="31"/>
                    </a:cubicBezTo>
                    <a:cubicBezTo>
                      <a:pt x="10" y="37"/>
                      <a:pt x="10" y="37"/>
                      <a:pt x="10" y="37"/>
                    </a:cubicBezTo>
                    <a:cubicBezTo>
                      <a:pt x="18" y="30"/>
                      <a:pt x="24" y="22"/>
                      <a:pt x="30" y="14"/>
                    </a:cubicBezTo>
                    <a:cubicBezTo>
                      <a:pt x="18" y="0"/>
                      <a:pt x="18" y="0"/>
                      <a:pt x="18" y="0"/>
                    </a:cubicBezTo>
                    <a:close/>
                    <a:moveTo>
                      <a:pt x="10" y="6"/>
                    </a:moveTo>
                    <a:cubicBezTo>
                      <a:pt x="14" y="5"/>
                      <a:pt x="14" y="5"/>
                      <a:pt x="14" y="5"/>
                    </a:cubicBezTo>
                    <a:cubicBezTo>
                      <a:pt x="5" y="32"/>
                      <a:pt x="5" y="32"/>
                      <a:pt x="5" y="32"/>
                    </a:cubicBezTo>
                    <a:cubicBezTo>
                      <a:pt x="2" y="30"/>
                      <a:pt x="2" y="30"/>
                      <a:pt x="2" y="30"/>
                    </a:cubicBezTo>
                    <a:cubicBezTo>
                      <a:pt x="10" y="6"/>
                      <a:pt x="10" y="6"/>
                      <a:pt x="10" y="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59" name="Freeform 22"/>
              <p:cNvSpPr>
                <a:spLocks/>
              </p:cNvSpPr>
              <p:nvPr/>
            </p:nvSpPr>
            <p:spPr bwMode="auto">
              <a:xfrm>
                <a:off x="2039" y="2100"/>
                <a:ext cx="28" cy="64"/>
              </a:xfrm>
              <a:custGeom>
                <a:avLst/>
                <a:gdLst>
                  <a:gd name="T0" fmla="*/ 28 w 28"/>
                  <a:gd name="T1" fmla="*/ 0 h 64"/>
                  <a:gd name="T2" fmla="*/ 19 w 28"/>
                  <a:gd name="T3" fmla="*/ 3 h 64"/>
                  <a:gd name="T4" fmla="*/ 0 w 28"/>
                  <a:gd name="T5" fmla="*/ 60 h 64"/>
                  <a:gd name="T6" fmla="*/ 7 w 28"/>
                  <a:gd name="T7" fmla="*/ 64 h 64"/>
                  <a:gd name="T8" fmla="*/ 28 w 28"/>
                  <a:gd name="T9" fmla="*/ 0 h 64"/>
                  <a:gd name="T10" fmla="*/ 28 w 28"/>
                  <a:gd name="T11" fmla="*/ 0 h 64"/>
                </a:gdLst>
                <a:ahLst/>
                <a:cxnLst>
                  <a:cxn ang="0">
                    <a:pos x="T0" y="T1"/>
                  </a:cxn>
                  <a:cxn ang="0">
                    <a:pos x="T2" y="T3"/>
                  </a:cxn>
                  <a:cxn ang="0">
                    <a:pos x="T4" y="T5"/>
                  </a:cxn>
                  <a:cxn ang="0">
                    <a:pos x="T6" y="T7"/>
                  </a:cxn>
                  <a:cxn ang="0">
                    <a:pos x="T8" y="T9"/>
                  </a:cxn>
                  <a:cxn ang="0">
                    <a:pos x="T10" y="T11"/>
                  </a:cxn>
                </a:cxnLst>
                <a:rect l="0" t="0" r="r" b="b"/>
                <a:pathLst>
                  <a:path w="28" h="64">
                    <a:moveTo>
                      <a:pt x="28" y="0"/>
                    </a:moveTo>
                    <a:lnTo>
                      <a:pt x="19" y="3"/>
                    </a:lnTo>
                    <a:lnTo>
                      <a:pt x="0" y="60"/>
                    </a:lnTo>
                    <a:lnTo>
                      <a:pt x="7" y="64"/>
                    </a:lnTo>
                    <a:lnTo>
                      <a:pt x="28" y="0"/>
                    </a:lnTo>
                    <a:lnTo>
                      <a:pt x="28" y="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0" name="Freeform 23"/>
              <p:cNvSpPr>
                <a:spLocks noEditPoints="1"/>
              </p:cNvSpPr>
              <p:nvPr/>
            </p:nvSpPr>
            <p:spPr bwMode="auto">
              <a:xfrm>
                <a:off x="1735" y="2022"/>
                <a:ext cx="251" cy="353"/>
              </a:xfrm>
              <a:custGeom>
                <a:avLst/>
                <a:gdLst>
                  <a:gd name="T0" fmla="*/ 66 w 105"/>
                  <a:gd name="T1" fmla="*/ 17 h 149"/>
                  <a:gd name="T2" fmla="*/ 73 w 105"/>
                  <a:gd name="T3" fmla="*/ 10 h 149"/>
                  <a:gd name="T4" fmla="*/ 65 w 105"/>
                  <a:gd name="T5" fmla="*/ 7 h 149"/>
                  <a:gd name="T6" fmla="*/ 72 w 105"/>
                  <a:gd name="T7" fmla="*/ 0 h 149"/>
                  <a:gd name="T8" fmla="*/ 33 w 105"/>
                  <a:gd name="T9" fmla="*/ 15 h 149"/>
                  <a:gd name="T10" fmla="*/ 30 w 105"/>
                  <a:gd name="T11" fmla="*/ 33 h 149"/>
                  <a:gd name="T12" fmla="*/ 0 w 105"/>
                  <a:gd name="T13" fmla="*/ 102 h 149"/>
                  <a:gd name="T14" fmla="*/ 62 w 105"/>
                  <a:gd name="T15" fmla="*/ 142 h 149"/>
                  <a:gd name="T16" fmla="*/ 95 w 105"/>
                  <a:gd name="T17" fmla="*/ 149 h 149"/>
                  <a:gd name="T18" fmla="*/ 103 w 105"/>
                  <a:gd name="T19" fmla="*/ 132 h 149"/>
                  <a:gd name="T20" fmla="*/ 105 w 105"/>
                  <a:gd name="T21" fmla="*/ 132 h 149"/>
                  <a:gd name="T22" fmla="*/ 82 w 105"/>
                  <a:gd name="T23" fmla="*/ 122 h 149"/>
                  <a:gd name="T24" fmla="*/ 56 w 105"/>
                  <a:gd name="T25" fmla="*/ 118 h 149"/>
                  <a:gd name="T26" fmla="*/ 40 w 105"/>
                  <a:gd name="T27" fmla="*/ 102 h 149"/>
                  <a:gd name="T28" fmla="*/ 36 w 105"/>
                  <a:gd name="T29" fmla="*/ 96 h 149"/>
                  <a:gd name="T30" fmla="*/ 65 w 105"/>
                  <a:gd name="T31" fmla="*/ 24 h 149"/>
                  <a:gd name="T32" fmla="*/ 72 w 105"/>
                  <a:gd name="T33" fmla="*/ 24 h 149"/>
                  <a:gd name="T34" fmla="*/ 66 w 105"/>
                  <a:gd name="T35" fmla="*/ 17 h 149"/>
                  <a:gd name="T36" fmla="*/ 63 w 105"/>
                  <a:gd name="T37" fmla="*/ 7 h 149"/>
                  <a:gd name="T38" fmla="*/ 63 w 105"/>
                  <a:gd name="T39" fmla="*/ 8 h 149"/>
                  <a:gd name="T40" fmla="*/ 64 w 105"/>
                  <a:gd name="T41" fmla="*/ 9 h 149"/>
                  <a:gd name="T42" fmla="*/ 37 w 105"/>
                  <a:gd name="T43" fmla="*/ 18 h 149"/>
                  <a:gd name="T44" fmla="*/ 37 w 105"/>
                  <a:gd name="T45" fmla="*/ 31 h 149"/>
                  <a:gd name="T46" fmla="*/ 5 w 105"/>
                  <a:gd name="T47" fmla="*/ 107 h 149"/>
                  <a:gd name="T48" fmla="*/ 3 w 105"/>
                  <a:gd name="T49" fmla="*/ 102 h 149"/>
                  <a:gd name="T50" fmla="*/ 32 w 105"/>
                  <a:gd name="T51" fmla="*/ 34 h 149"/>
                  <a:gd name="T52" fmla="*/ 32 w 105"/>
                  <a:gd name="T53" fmla="*/ 33 h 149"/>
                  <a:gd name="T54" fmla="*/ 35 w 105"/>
                  <a:gd name="T55" fmla="*/ 16 h 149"/>
                  <a:gd name="T56" fmla="*/ 65 w 105"/>
                  <a:gd name="T57" fmla="*/ 4 h 149"/>
                  <a:gd name="T58" fmla="*/ 64 w 105"/>
                  <a:gd name="T59" fmla="*/ 5 h 149"/>
                  <a:gd name="T60" fmla="*/ 63 w 105"/>
                  <a:gd name="T61" fmla="*/ 7 h 149"/>
                  <a:gd name="T62" fmla="*/ 33 w 105"/>
                  <a:gd name="T63" fmla="*/ 99 h 149"/>
                  <a:gd name="T64" fmla="*/ 41 w 105"/>
                  <a:gd name="T65" fmla="*/ 112 h 149"/>
                  <a:gd name="T66" fmla="*/ 61 w 105"/>
                  <a:gd name="T67" fmla="*/ 124 h 149"/>
                  <a:gd name="T68" fmla="*/ 72 w 105"/>
                  <a:gd name="T69" fmla="*/ 124 h 149"/>
                  <a:gd name="T70" fmla="*/ 98 w 105"/>
                  <a:gd name="T71" fmla="*/ 132 h 149"/>
                  <a:gd name="T72" fmla="*/ 96 w 105"/>
                  <a:gd name="T73" fmla="*/ 135 h 149"/>
                  <a:gd name="T74" fmla="*/ 68 w 105"/>
                  <a:gd name="T75" fmla="*/ 126 h 149"/>
                  <a:gd name="T76" fmla="*/ 58 w 105"/>
                  <a:gd name="T77" fmla="*/ 126 h 149"/>
                  <a:gd name="T78" fmla="*/ 39 w 105"/>
                  <a:gd name="T79" fmla="*/ 115 h 149"/>
                  <a:gd name="T80" fmla="*/ 31 w 105"/>
                  <a:gd name="T81" fmla="*/ 102 h 149"/>
                  <a:gd name="T82" fmla="*/ 33 w 105"/>
                  <a:gd name="T83" fmla="*/ 9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149">
                    <a:moveTo>
                      <a:pt x="66" y="17"/>
                    </a:moveTo>
                    <a:cubicBezTo>
                      <a:pt x="73" y="10"/>
                      <a:pt x="73" y="10"/>
                      <a:pt x="73" y="10"/>
                    </a:cubicBezTo>
                    <a:cubicBezTo>
                      <a:pt x="65" y="7"/>
                      <a:pt x="65" y="7"/>
                      <a:pt x="65" y="7"/>
                    </a:cubicBezTo>
                    <a:cubicBezTo>
                      <a:pt x="72" y="0"/>
                      <a:pt x="72" y="0"/>
                      <a:pt x="72" y="0"/>
                    </a:cubicBezTo>
                    <a:cubicBezTo>
                      <a:pt x="56" y="3"/>
                      <a:pt x="43" y="8"/>
                      <a:pt x="33" y="15"/>
                    </a:cubicBezTo>
                    <a:cubicBezTo>
                      <a:pt x="30" y="33"/>
                      <a:pt x="30" y="33"/>
                      <a:pt x="30" y="33"/>
                    </a:cubicBezTo>
                    <a:cubicBezTo>
                      <a:pt x="0" y="102"/>
                      <a:pt x="0" y="102"/>
                      <a:pt x="0" y="102"/>
                    </a:cubicBezTo>
                    <a:cubicBezTo>
                      <a:pt x="8" y="126"/>
                      <a:pt x="29" y="139"/>
                      <a:pt x="62" y="142"/>
                    </a:cubicBezTo>
                    <a:cubicBezTo>
                      <a:pt x="95" y="149"/>
                      <a:pt x="95" y="149"/>
                      <a:pt x="95" y="149"/>
                    </a:cubicBezTo>
                    <a:cubicBezTo>
                      <a:pt x="97" y="143"/>
                      <a:pt x="100" y="137"/>
                      <a:pt x="103" y="132"/>
                    </a:cubicBezTo>
                    <a:cubicBezTo>
                      <a:pt x="105" y="132"/>
                      <a:pt x="105" y="132"/>
                      <a:pt x="105" y="132"/>
                    </a:cubicBezTo>
                    <a:cubicBezTo>
                      <a:pt x="82" y="122"/>
                      <a:pt x="82" y="122"/>
                      <a:pt x="82" y="122"/>
                    </a:cubicBezTo>
                    <a:cubicBezTo>
                      <a:pt x="56" y="118"/>
                      <a:pt x="56" y="118"/>
                      <a:pt x="56" y="118"/>
                    </a:cubicBezTo>
                    <a:cubicBezTo>
                      <a:pt x="40" y="102"/>
                      <a:pt x="40" y="102"/>
                      <a:pt x="40" y="102"/>
                    </a:cubicBezTo>
                    <a:cubicBezTo>
                      <a:pt x="36" y="96"/>
                      <a:pt x="36" y="96"/>
                      <a:pt x="36" y="96"/>
                    </a:cubicBezTo>
                    <a:cubicBezTo>
                      <a:pt x="65" y="24"/>
                      <a:pt x="65" y="24"/>
                      <a:pt x="65" y="24"/>
                    </a:cubicBezTo>
                    <a:cubicBezTo>
                      <a:pt x="72" y="24"/>
                      <a:pt x="72" y="24"/>
                      <a:pt x="72" y="24"/>
                    </a:cubicBezTo>
                    <a:cubicBezTo>
                      <a:pt x="66" y="17"/>
                      <a:pt x="66" y="17"/>
                      <a:pt x="66" y="17"/>
                    </a:cubicBezTo>
                    <a:close/>
                    <a:moveTo>
                      <a:pt x="63" y="7"/>
                    </a:moveTo>
                    <a:cubicBezTo>
                      <a:pt x="63" y="7"/>
                      <a:pt x="63" y="8"/>
                      <a:pt x="63" y="8"/>
                    </a:cubicBezTo>
                    <a:cubicBezTo>
                      <a:pt x="64" y="9"/>
                      <a:pt x="64" y="9"/>
                      <a:pt x="64" y="9"/>
                    </a:cubicBezTo>
                    <a:cubicBezTo>
                      <a:pt x="37" y="18"/>
                      <a:pt x="37" y="18"/>
                      <a:pt x="37" y="18"/>
                    </a:cubicBezTo>
                    <a:cubicBezTo>
                      <a:pt x="37" y="31"/>
                      <a:pt x="37" y="31"/>
                      <a:pt x="37" y="31"/>
                    </a:cubicBezTo>
                    <a:cubicBezTo>
                      <a:pt x="5" y="107"/>
                      <a:pt x="5" y="107"/>
                      <a:pt x="5" y="107"/>
                    </a:cubicBezTo>
                    <a:cubicBezTo>
                      <a:pt x="4" y="106"/>
                      <a:pt x="3" y="104"/>
                      <a:pt x="3" y="102"/>
                    </a:cubicBezTo>
                    <a:cubicBezTo>
                      <a:pt x="32" y="34"/>
                      <a:pt x="32" y="34"/>
                      <a:pt x="32" y="34"/>
                    </a:cubicBezTo>
                    <a:cubicBezTo>
                      <a:pt x="32" y="33"/>
                      <a:pt x="32" y="33"/>
                      <a:pt x="32" y="33"/>
                    </a:cubicBezTo>
                    <a:cubicBezTo>
                      <a:pt x="35" y="16"/>
                      <a:pt x="35" y="16"/>
                      <a:pt x="35" y="16"/>
                    </a:cubicBezTo>
                    <a:cubicBezTo>
                      <a:pt x="43" y="11"/>
                      <a:pt x="53" y="7"/>
                      <a:pt x="65" y="4"/>
                    </a:cubicBezTo>
                    <a:cubicBezTo>
                      <a:pt x="64" y="5"/>
                      <a:pt x="64" y="5"/>
                      <a:pt x="64" y="5"/>
                    </a:cubicBezTo>
                    <a:cubicBezTo>
                      <a:pt x="63" y="6"/>
                      <a:pt x="63" y="6"/>
                      <a:pt x="63" y="7"/>
                    </a:cubicBezTo>
                    <a:close/>
                    <a:moveTo>
                      <a:pt x="33" y="99"/>
                    </a:moveTo>
                    <a:cubicBezTo>
                      <a:pt x="41" y="112"/>
                      <a:pt x="41" y="112"/>
                      <a:pt x="41" y="112"/>
                    </a:cubicBezTo>
                    <a:cubicBezTo>
                      <a:pt x="61" y="124"/>
                      <a:pt x="61" y="124"/>
                      <a:pt x="61" y="124"/>
                    </a:cubicBezTo>
                    <a:cubicBezTo>
                      <a:pt x="72" y="124"/>
                      <a:pt x="72" y="124"/>
                      <a:pt x="72" y="124"/>
                    </a:cubicBezTo>
                    <a:cubicBezTo>
                      <a:pt x="98" y="132"/>
                      <a:pt x="98" y="132"/>
                      <a:pt x="98" y="132"/>
                    </a:cubicBezTo>
                    <a:cubicBezTo>
                      <a:pt x="96" y="135"/>
                      <a:pt x="96" y="135"/>
                      <a:pt x="96" y="135"/>
                    </a:cubicBezTo>
                    <a:cubicBezTo>
                      <a:pt x="68" y="126"/>
                      <a:pt x="68" y="126"/>
                      <a:pt x="68" y="126"/>
                    </a:cubicBezTo>
                    <a:cubicBezTo>
                      <a:pt x="58" y="126"/>
                      <a:pt x="58" y="126"/>
                      <a:pt x="58" y="126"/>
                    </a:cubicBezTo>
                    <a:cubicBezTo>
                      <a:pt x="39" y="115"/>
                      <a:pt x="39" y="115"/>
                      <a:pt x="39" y="115"/>
                    </a:cubicBezTo>
                    <a:cubicBezTo>
                      <a:pt x="31" y="102"/>
                      <a:pt x="31" y="102"/>
                      <a:pt x="31" y="102"/>
                    </a:cubicBezTo>
                    <a:cubicBezTo>
                      <a:pt x="33" y="99"/>
                      <a:pt x="33" y="99"/>
                      <a:pt x="33" y="9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1" name="Freeform 24"/>
              <p:cNvSpPr>
                <a:spLocks/>
              </p:cNvSpPr>
              <p:nvPr/>
            </p:nvSpPr>
            <p:spPr bwMode="auto">
              <a:xfrm>
                <a:off x="1742" y="2032"/>
                <a:ext cx="149" cy="244"/>
              </a:xfrm>
              <a:custGeom>
                <a:avLst/>
                <a:gdLst>
                  <a:gd name="T0" fmla="*/ 60 w 62"/>
                  <a:gd name="T1" fmla="*/ 4 h 103"/>
                  <a:gd name="T2" fmla="*/ 60 w 62"/>
                  <a:gd name="T3" fmla="*/ 3 h 103"/>
                  <a:gd name="T4" fmla="*/ 61 w 62"/>
                  <a:gd name="T5" fmla="*/ 1 h 103"/>
                  <a:gd name="T6" fmla="*/ 62 w 62"/>
                  <a:gd name="T7" fmla="*/ 0 h 103"/>
                  <a:gd name="T8" fmla="*/ 32 w 62"/>
                  <a:gd name="T9" fmla="*/ 12 h 103"/>
                  <a:gd name="T10" fmla="*/ 29 w 62"/>
                  <a:gd name="T11" fmla="*/ 29 h 103"/>
                  <a:gd name="T12" fmla="*/ 29 w 62"/>
                  <a:gd name="T13" fmla="*/ 30 h 103"/>
                  <a:gd name="T14" fmla="*/ 0 w 62"/>
                  <a:gd name="T15" fmla="*/ 98 h 103"/>
                  <a:gd name="T16" fmla="*/ 2 w 62"/>
                  <a:gd name="T17" fmla="*/ 103 h 103"/>
                  <a:gd name="T18" fmla="*/ 34 w 62"/>
                  <a:gd name="T19" fmla="*/ 27 h 103"/>
                  <a:gd name="T20" fmla="*/ 34 w 62"/>
                  <a:gd name="T21" fmla="*/ 14 h 103"/>
                  <a:gd name="T22" fmla="*/ 61 w 62"/>
                  <a:gd name="T23" fmla="*/ 5 h 103"/>
                  <a:gd name="T24" fmla="*/ 60 w 62"/>
                  <a:gd name="T25" fmla="*/ 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103">
                    <a:moveTo>
                      <a:pt x="60" y="4"/>
                    </a:moveTo>
                    <a:cubicBezTo>
                      <a:pt x="60" y="4"/>
                      <a:pt x="60" y="3"/>
                      <a:pt x="60" y="3"/>
                    </a:cubicBezTo>
                    <a:cubicBezTo>
                      <a:pt x="60" y="2"/>
                      <a:pt x="60" y="2"/>
                      <a:pt x="61" y="1"/>
                    </a:cubicBezTo>
                    <a:cubicBezTo>
                      <a:pt x="62" y="0"/>
                      <a:pt x="62" y="0"/>
                      <a:pt x="62" y="0"/>
                    </a:cubicBezTo>
                    <a:cubicBezTo>
                      <a:pt x="50" y="3"/>
                      <a:pt x="40" y="7"/>
                      <a:pt x="32" y="12"/>
                    </a:cubicBezTo>
                    <a:cubicBezTo>
                      <a:pt x="29" y="29"/>
                      <a:pt x="29" y="29"/>
                      <a:pt x="29" y="29"/>
                    </a:cubicBezTo>
                    <a:cubicBezTo>
                      <a:pt x="29" y="30"/>
                      <a:pt x="29" y="30"/>
                      <a:pt x="29" y="30"/>
                    </a:cubicBezTo>
                    <a:cubicBezTo>
                      <a:pt x="0" y="98"/>
                      <a:pt x="0" y="98"/>
                      <a:pt x="0" y="98"/>
                    </a:cubicBezTo>
                    <a:cubicBezTo>
                      <a:pt x="0" y="100"/>
                      <a:pt x="1" y="102"/>
                      <a:pt x="2" y="103"/>
                    </a:cubicBezTo>
                    <a:cubicBezTo>
                      <a:pt x="34" y="27"/>
                      <a:pt x="34" y="27"/>
                      <a:pt x="34" y="27"/>
                    </a:cubicBezTo>
                    <a:cubicBezTo>
                      <a:pt x="34" y="14"/>
                      <a:pt x="34" y="14"/>
                      <a:pt x="34" y="14"/>
                    </a:cubicBezTo>
                    <a:cubicBezTo>
                      <a:pt x="61" y="5"/>
                      <a:pt x="61" y="5"/>
                      <a:pt x="61" y="5"/>
                    </a:cubicBezTo>
                    <a:cubicBezTo>
                      <a:pt x="60" y="4"/>
                      <a:pt x="60" y="4"/>
                      <a:pt x="60" y="4"/>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2" name="Freeform 25"/>
              <p:cNvSpPr>
                <a:spLocks/>
              </p:cNvSpPr>
              <p:nvPr/>
            </p:nvSpPr>
            <p:spPr bwMode="auto">
              <a:xfrm>
                <a:off x="1809" y="2257"/>
                <a:ext cx="160" cy="85"/>
              </a:xfrm>
              <a:custGeom>
                <a:avLst/>
                <a:gdLst>
                  <a:gd name="T0" fmla="*/ 24 w 160"/>
                  <a:gd name="T1" fmla="*/ 31 h 85"/>
                  <a:gd name="T2" fmla="*/ 5 w 160"/>
                  <a:gd name="T3" fmla="*/ 0 h 85"/>
                  <a:gd name="T4" fmla="*/ 0 w 160"/>
                  <a:gd name="T5" fmla="*/ 7 h 85"/>
                  <a:gd name="T6" fmla="*/ 19 w 160"/>
                  <a:gd name="T7" fmla="*/ 38 h 85"/>
                  <a:gd name="T8" fmla="*/ 65 w 160"/>
                  <a:gd name="T9" fmla="*/ 64 h 85"/>
                  <a:gd name="T10" fmla="*/ 89 w 160"/>
                  <a:gd name="T11" fmla="*/ 64 h 85"/>
                  <a:gd name="T12" fmla="*/ 156 w 160"/>
                  <a:gd name="T13" fmla="*/ 85 h 85"/>
                  <a:gd name="T14" fmla="*/ 160 w 160"/>
                  <a:gd name="T15" fmla="*/ 78 h 85"/>
                  <a:gd name="T16" fmla="*/ 98 w 160"/>
                  <a:gd name="T17" fmla="*/ 59 h 85"/>
                  <a:gd name="T18" fmla="*/ 72 w 160"/>
                  <a:gd name="T19" fmla="*/ 59 h 85"/>
                  <a:gd name="T20" fmla="*/ 24 w 160"/>
                  <a:gd name="T21" fmla="*/ 31 h 85"/>
                  <a:gd name="T22" fmla="*/ 24 w 160"/>
                  <a:gd name="T23" fmla="*/ 3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85">
                    <a:moveTo>
                      <a:pt x="24" y="31"/>
                    </a:moveTo>
                    <a:lnTo>
                      <a:pt x="5" y="0"/>
                    </a:lnTo>
                    <a:lnTo>
                      <a:pt x="0" y="7"/>
                    </a:lnTo>
                    <a:lnTo>
                      <a:pt x="19" y="38"/>
                    </a:lnTo>
                    <a:lnTo>
                      <a:pt x="65" y="64"/>
                    </a:lnTo>
                    <a:lnTo>
                      <a:pt x="89" y="64"/>
                    </a:lnTo>
                    <a:lnTo>
                      <a:pt x="156" y="85"/>
                    </a:lnTo>
                    <a:lnTo>
                      <a:pt x="160" y="78"/>
                    </a:lnTo>
                    <a:lnTo>
                      <a:pt x="98" y="59"/>
                    </a:lnTo>
                    <a:lnTo>
                      <a:pt x="72" y="59"/>
                    </a:lnTo>
                    <a:lnTo>
                      <a:pt x="24" y="31"/>
                    </a:lnTo>
                    <a:lnTo>
                      <a:pt x="24" y="31"/>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3" name="Freeform 26"/>
              <p:cNvSpPr>
                <a:spLocks/>
              </p:cNvSpPr>
              <p:nvPr/>
            </p:nvSpPr>
            <p:spPr bwMode="auto">
              <a:xfrm>
                <a:off x="1917" y="2048"/>
                <a:ext cx="112" cy="48"/>
              </a:xfrm>
              <a:custGeom>
                <a:avLst/>
                <a:gdLst>
                  <a:gd name="T0" fmla="*/ 0 w 47"/>
                  <a:gd name="T1" fmla="*/ 13 h 20"/>
                  <a:gd name="T2" fmla="*/ 0 w 47"/>
                  <a:gd name="T3" fmla="*/ 18 h 20"/>
                  <a:gd name="T4" fmla="*/ 25 w 47"/>
                  <a:gd name="T5" fmla="*/ 4 h 20"/>
                  <a:gd name="T6" fmla="*/ 31 w 47"/>
                  <a:gd name="T7" fmla="*/ 10 h 20"/>
                  <a:gd name="T8" fmla="*/ 44 w 47"/>
                  <a:gd name="T9" fmla="*/ 20 h 20"/>
                  <a:gd name="T10" fmla="*/ 47 w 47"/>
                  <a:gd name="T11" fmla="*/ 20 h 20"/>
                  <a:gd name="T12" fmla="*/ 43 w 47"/>
                  <a:gd name="T13" fmla="*/ 14 h 20"/>
                  <a:gd name="T14" fmla="*/ 29 w 47"/>
                  <a:gd name="T15" fmla="*/ 2 h 20"/>
                  <a:gd name="T16" fmla="*/ 28 w 47"/>
                  <a:gd name="T17" fmla="*/ 0 h 20"/>
                  <a:gd name="T18" fmla="*/ 0 w 47"/>
                  <a:gd name="T19"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20">
                    <a:moveTo>
                      <a:pt x="0" y="13"/>
                    </a:moveTo>
                    <a:cubicBezTo>
                      <a:pt x="0" y="15"/>
                      <a:pt x="0" y="16"/>
                      <a:pt x="0" y="18"/>
                    </a:cubicBezTo>
                    <a:cubicBezTo>
                      <a:pt x="25" y="4"/>
                      <a:pt x="25" y="4"/>
                      <a:pt x="25" y="4"/>
                    </a:cubicBezTo>
                    <a:cubicBezTo>
                      <a:pt x="27" y="6"/>
                      <a:pt x="29" y="8"/>
                      <a:pt x="31" y="10"/>
                    </a:cubicBezTo>
                    <a:cubicBezTo>
                      <a:pt x="35" y="14"/>
                      <a:pt x="40" y="17"/>
                      <a:pt x="44" y="20"/>
                    </a:cubicBezTo>
                    <a:cubicBezTo>
                      <a:pt x="47" y="20"/>
                      <a:pt x="47" y="20"/>
                      <a:pt x="47" y="20"/>
                    </a:cubicBezTo>
                    <a:cubicBezTo>
                      <a:pt x="46" y="18"/>
                      <a:pt x="45" y="16"/>
                      <a:pt x="43" y="14"/>
                    </a:cubicBezTo>
                    <a:cubicBezTo>
                      <a:pt x="39" y="10"/>
                      <a:pt x="35" y="6"/>
                      <a:pt x="29" y="2"/>
                    </a:cubicBezTo>
                    <a:cubicBezTo>
                      <a:pt x="28" y="0"/>
                      <a:pt x="28" y="0"/>
                      <a:pt x="28" y="0"/>
                    </a:cubicBezTo>
                    <a:cubicBezTo>
                      <a:pt x="0" y="13"/>
                      <a:pt x="0" y="13"/>
                      <a:pt x="0" y="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4" name="Freeform 27"/>
              <p:cNvSpPr>
                <a:spLocks/>
              </p:cNvSpPr>
              <p:nvPr/>
            </p:nvSpPr>
            <p:spPr bwMode="auto">
              <a:xfrm>
                <a:off x="1907" y="2053"/>
                <a:ext cx="15" cy="17"/>
              </a:xfrm>
              <a:custGeom>
                <a:avLst/>
                <a:gdLst>
                  <a:gd name="T0" fmla="*/ 5 w 6"/>
                  <a:gd name="T1" fmla="*/ 7 h 7"/>
                  <a:gd name="T2" fmla="*/ 6 w 6"/>
                  <a:gd name="T3" fmla="*/ 0 h 7"/>
                  <a:gd name="T4" fmla="*/ 0 w 6"/>
                  <a:gd name="T5" fmla="*/ 3 h 7"/>
                  <a:gd name="T6" fmla="*/ 5 w 6"/>
                  <a:gd name="T7" fmla="*/ 7 h 7"/>
                </a:gdLst>
                <a:ahLst/>
                <a:cxnLst>
                  <a:cxn ang="0">
                    <a:pos x="T0" y="T1"/>
                  </a:cxn>
                  <a:cxn ang="0">
                    <a:pos x="T2" y="T3"/>
                  </a:cxn>
                  <a:cxn ang="0">
                    <a:pos x="T4" y="T5"/>
                  </a:cxn>
                  <a:cxn ang="0">
                    <a:pos x="T6" y="T7"/>
                  </a:cxn>
                </a:cxnLst>
                <a:rect l="0" t="0" r="r" b="b"/>
                <a:pathLst>
                  <a:path w="6" h="7">
                    <a:moveTo>
                      <a:pt x="5" y="7"/>
                    </a:moveTo>
                    <a:cubicBezTo>
                      <a:pt x="5" y="5"/>
                      <a:pt x="5" y="2"/>
                      <a:pt x="6" y="0"/>
                    </a:cubicBezTo>
                    <a:cubicBezTo>
                      <a:pt x="0" y="3"/>
                      <a:pt x="0" y="3"/>
                      <a:pt x="0" y="3"/>
                    </a:cubicBezTo>
                    <a:cubicBezTo>
                      <a:pt x="5" y="7"/>
                      <a:pt x="5" y="7"/>
                      <a:pt x="5" y="7"/>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5" name="Freeform 28"/>
              <p:cNvSpPr>
                <a:spLocks/>
              </p:cNvSpPr>
              <p:nvPr/>
            </p:nvSpPr>
            <p:spPr bwMode="auto">
              <a:xfrm>
                <a:off x="2036" y="2003"/>
                <a:ext cx="67" cy="86"/>
              </a:xfrm>
              <a:custGeom>
                <a:avLst/>
                <a:gdLst>
                  <a:gd name="T0" fmla="*/ 7 w 28"/>
                  <a:gd name="T1" fmla="*/ 27 h 36"/>
                  <a:gd name="T2" fmla="*/ 0 w 28"/>
                  <a:gd name="T3" fmla="*/ 36 h 36"/>
                  <a:gd name="T4" fmla="*/ 18 w 28"/>
                  <a:gd name="T5" fmla="*/ 25 h 36"/>
                  <a:gd name="T6" fmla="*/ 28 w 28"/>
                  <a:gd name="T7" fmla="*/ 36 h 36"/>
                  <a:gd name="T8" fmla="*/ 19 w 28"/>
                  <a:gd name="T9" fmla="*/ 11 h 36"/>
                  <a:gd name="T10" fmla="*/ 10 w 28"/>
                  <a:gd name="T11" fmla="*/ 0 h 36"/>
                  <a:gd name="T12" fmla="*/ 7 w 28"/>
                  <a:gd name="T13" fmla="*/ 27 h 36"/>
                </a:gdLst>
                <a:ahLst/>
                <a:cxnLst>
                  <a:cxn ang="0">
                    <a:pos x="T0" y="T1"/>
                  </a:cxn>
                  <a:cxn ang="0">
                    <a:pos x="T2" y="T3"/>
                  </a:cxn>
                  <a:cxn ang="0">
                    <a:pos x="T4" y="T5"/>
                  </a:cxn>
                  <a:cxn ang="0">
                    <a:pos x="T6" y="T7"/>
                  </a:cxn>
                  <a:cxn ang="0">
                    <a:pos x="T8" y="T9"/>
                  </a:cxn>
                  <a:cxn ang="0">
                    <a:pos x="T10" y="T11"/>
                  </a:cxn>
                  <a:cxn ang="0">
                    <a:pos x="T12" y="T13"/>
                  </a:cxn>
                </a:cxnLst>
                <a:rect l="0" t="0" r="r" b="b"/>
                <a:pathLst>
                  <a:path w="28" h="36">
                    <a:moveTo>
                      <a:pt x="7" y="27"/>
                    </a:moveTo>
                    <a:cubicBezTo>
                      <a:pt x="0" y="36"/>
                      <a:pt x="0" y="36"/>
                      <a:pt x="0" y="36"/>
                    </a:cubicBezTo>
                    <a:cubicBezTo>
                      <a:pt x="18" y="25"/>
                      <a:pt x="18" y="25"/>
                      <a:pt x="18" y="25"/>
                    </a:cubicBezTo>
                    <a:cubicBezTo>
                      <a:pt x="28" y="36"/>
                      <a:pt x="28" y="36"/>
                      <a:pt x="28" y="36"/>
                    </a:cubicBezTo>
                    <a:cubicBezTo>
                      <a:pt x="19" y="11"/>
                      <a:pt x="19" y="11"/>
                      <a:pt x="19" y="11"/>
                    </a:cubicBezTo>
                    <a:cubicBezTo>
                      <a:pt x="10" y="0"/>
                      <a:pt x="10" y="0"/>
                      <a:pt x="10" y="0"/>
                    </a:cubicBezTo>
                    <a:cubicBezTo>
                      <a:pt x="10" y="10"/>
                      <a:pt x="9" y="19"/>
                      <a:pt x="7"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6" name="Freeform 29"/>
              <p:cNvSpPr>
                <a:spLocks/>
              </p:cNvSpPr>
              <p:nvPr/>
            </p:nvSpPr>
            <p:spPr bwMode="auto">
              <a:xfrm>
                <a:off x="2029" y="2029"/>
                <a:ext cx="103" cy="90"/>
              </a:xfrm>
              <a:custGeom>
                <a:avLst/>
                <a:gdLst>
                  <a:gd name="T0" fmla="*/ 3 w 43"/>
                  <a:gd name="T1" fmla="*/ 25 h 38"/>
                  <a:gd name="T2" fmla="*/ 2 w 43"/>
                  <a:gd name="T3" fmla="*/ 25 h 38"/>
                  <a:gd name="T4" fmla="*/ 0 w 43"/>
                  <a:gd name="T5" fmla="*/ 28 h 38"/>
                  <a:gd name="T6" fmla="*/ 3 w 43"/>
                  <a:gd name="T7" fmla="*/ 29 h 38"/>
                  <a:gd name="T8" fmla="*/ 20 w 43"/>
                  <a:gd name="T9" fmla="*/ 19 h 38"/>
                  <a:gd name="T10" fmla="*/ 35 w 43"/>
                  <a:gd name="T11" fmla="*/ 35 h 38"/>
                  <a:gd name="T12" fmla="*/ 43 w 43"/>
                  <a:gd name="T13" fmla="*/ 38 h 38"/>
                  <a:gd name="T14" fmla="*/ 38 w 43"/>
                  <a:gd name="T15" fmla="*/ 31 h 38"/>
                  <a:gd name="T16" fmla="*/ 31 w 43"/>
                  <a:gd name="T17" fmla="*/ 16 h 38"/>
                  <a:gd name="T18" fmla="*/ 27 w 43"/>
                  <a:gd name="T19" fmla="*/ 6 h 38"/>
                  <a:gd name="T20" fmla="*/ 22 w 43"/>
                  <a:gd name="T21" fmla="*/ 0 h 38"/>
                  <a:gd name="T22" fmla="*/ 31 w 43"/>
                  <a:gd name="T23" fmla="*/ 25 h 38"/>
                  <a:gd name="T24" fmla="*/ 21 w 43"/>
                  <a:gd name="T25" fmla="*/ 14 h 38"/>
                  <a:gd name="T26" fmla="*/ 3 w 43"/>
                  <a:gd name="T2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3" y="25"/>
                    </a:moveTo>
                    <a:cubicBezTo>
                      <a:pt x="2" y="25"/>
                      <a:pt x="2" y="25"/>
                      <a:pt x="2" y="25"/>
                    </a:cubicBezTo>
                    <a:cubicBezTo>
                      <a:pt x="0" y="28"/>
                      <a:pt x="0" y="28"/>
                      <a:pt x="0" y="28"/>
                    </a:cubicBezTo>
                    <a:cubicBezTo>
                      <a:pt x="3" y="29"/>
                      <a:pt x="3" y="29"/>
                      <a:pt x="3" y="29"/>
                    </a:cubicBezTo>
                    <a:cubicBezTo>
                      <a:pt x="20" y="19"/>
                      <a:pt x="20" y="19"/>
                      <a:pt x="20" y="19"/>
                    </a:cubicBezTo>
                    <a:cubicBezTo>
                      <a:pt x="25" y="27"/>
                      <a:pt x="30" y="32"/>
                      <a:pt x="35" y="35"/>
                    </a:cubicBezTo>
                    <a:cubicBezTo>
                      <a:pt x="38" y="36"/>
                      <a:pt x="40" y="37"/>
                      <a:pt x="43" y="38"/>
                    </a:cubicBezTo>
                    <a:cubicBezTo>
                      <a:pt x="41" y="35"/>
                      <a:pt x="40" y="33"/>
                      <a:pt x="38" y="31"/>
                    </a:cubicBezTo>
                    <a:cubicBezTo>
                      <a:pt x="36" y="26"/>
                      <a:pt x="33" y="21"/>
                      <a:pt x="31" y="16"/>
                    </a:cubicBezTo>
                    <a:cubicBezTo>
                      <a:pt x="30" y="13"/>
                      <a:pt x="28" y="9"/>
                      <a:pt x="27" y="6"/>
                    </a:cubicBezTo>
                    <a:cubicBezTo>
                      <a:pt x="22" y="0"/>
                      <a:pt x="22" y="0"/>
                      <a:pt x="22" y="0"/>
                    </a:cubicBezTo>
                    <a:cubicBezTo>
                      <a:pt x="31" y="25"/>
                      <a:pt x="31" y="25"/>
                      <a:pt x="31" y="25"/>
                    </a:cubicBezTo>
                    <a:cubicBezTo>
                      <a:pt x="21" y="14"/>
                      <a:pt x="21" y="14"/>
                      <a:pt x="21" y="14"/>
                    </a:cubicBezTo>
                    <a:cubicBezTo>
                      <a:pt x="3" y="25"/>
                      <a:pt x="3" y="25"/>
                      <a:pt x="3" y="2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7" name="Freeform 30"/>
              <p:cNvSpPr>
                <a:spLocks/>
              </p:cNvSpPr>
              <p:nvPr/>
            </p:nvSpPr>
            <p:spPr bwMode="auto">
              <a:xfrm>
                <a:off x="1991" y="2072"/>
                <a:ext cx="45" cy="76"/>
              </a:xfrm>
              <a:custGeom>
                <a:avLst/>
                <a:gdLst>
                  <a:gd name="T0" fmla="*/ 19 w 19"/>
                  <a:gd name="T1" fmla="*/ 11 h 32"/>
                  <a:gd name="T2" fmla="*/ 16 w 19"/>
                  <a:gd name="T3" fmla="*/ 10 h 32"/>
                  <a:gd name="T4" fmla="*/ 13 w 19"/>
                  <a:gd name="T5" fmla="*/ 10 h 32"/>
                  <a:gd name="T6" fmla="*/ 0 w 19"/>
                  <a:gd name="T7" fmla="*/ 0 h 32"/>
                  <a:gd name="T8" fmla="*/ 15 w 19"/>
                  <a:gd name="T9" fmla="*/ 32 h 32"/>
                  <a:gd name="T10" fmla="*/ 19 w 19"/>
                  <a:gd name="T11" fmla="*/ 11 h 32"/>
                </a:gdLst>
                <a:ahLst/>
                <a:cxnLst>
                  <a:cxn ang="0">
                    <a:pos x="T0" y="T1"/>
                  </a:cxn>
                  <a:cxn ang="0">
                    <a:pos x="T2" y="T3"/>
                  </a:cxn>
                  <a:cxn ang="0">
                    <a:pos x="T4" y="T5"/>
                  </a:cxn>
                  <a:cxn ang="0">
                    <a:pos x="T6" y="T7"/>
                  </a:cxn>
                  <a:cxn ang="0">
                    <a:pos x="T8" y="T9"/>
                  </a:cxn>
                  <a:cxn ang="0">
                    <a:pos x="T10" y="T11"/>
                  </a:cxn>
                </a:cxnLst>
                <a:rect l="0" t="0" r="r" b="b"/>
                <a:pathLst>
                  <a:path w="19" h="32">
                    <a:moveTo>
                      <a:pt x="19" y="11"/>
                    </a:moveTo>
                    <a:cubicBezTo>
                      <a:pt x="16" y="10"/>
                      <a:pt x="16" y="10"/>
                      <a:pt x="16" y="10"/>
                    </a:cubicBezTo>
                    <a:cubicBezTo>
                      <a:pt x="13" y="10"/>
                      <a:pt x="13" y="10"/>
                      <a:pt x="13" y="10"/>
                    </a:cubicBezTo>
                    <a:cubicBezTo>
                      <a:pt x="9" y="7"/>
                      <a:pt x="4" y="4"/>
                      <a:pt x="0" y="0"/>
                    </a:cubicBezTo>
                    <a:cubicBezTo>
                      <a:pt x="15" y="32"/>
                      <a:pt x="15" y="32"/>
                      <a:pt x="15" y="32"/>
                    </a:cubicBezTo>
                    <a:cubicBezTo>
                      <a:pt x="19" y="11"/>
                      <a:pt x="19" y="11"/>
                      <a:pt x="19"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8" name="Freeform 31"/>
              <p:cNvSpPr>
                <a:spLocks/>
              </p:cNvSpPr>
              <p:nvPr/>
            </p:nvSpPr>
            <p:spPr bwMode="auto">
              <a:xfrm>
                <a:off x="2063" y="2067"/>
                <a:ext cx="112" cy="228"/>
              </a:xfrm>
              <a:custGeom>
                <a:avLst/>
                <a:gdLst>
                  <a:gd name="T0" fmla="*/ 35 w 47"/>
                  <a:gd name="T1" fmla="*/ 5 h 96"/>
                  <a:gd name="T2" fmla="*/ 30 w 47"/>
                  <a:gd name="T3" fmla="*/ 15 h 96"/>
                  <a:gd name="T4" fmla="*/ 32 w 47"/>
                  <a:gd name="T5" fmla="*/ 25 h 96"/>
                  <a:gd name="T6" fmla="*/ 24 w 47"/>
                  <a:gd name="T7" fmla="*/ 25 h 96"/>
                  <a:gd name="T8" fmla="*/ 0 w 47"/>
                  <a:gd name="T9" fmla="*/ 47 h 96"/>
                  <a:gd name="T10" fmla="*/ 25 w 47"/>
                  <a:gd name="T11" fmla="*/ 62 h 96"/>
                  <a:gd name="T12" fmla="*/ 15 w 47"/>
                  <a:gd name="T13" fmla="*/ 83 h 96"/>
                  <a:gd name="T14" fmla="*/ 21 w 47"/>
                  <a:gd name="T15" fmla="*/ 82 h 96"/>
                  <a:gd name="T16" fmla="*/ 23 w 47"/>
                  <a:gd name="T17" fmla="*/ 83 h 96"/>
                  <a:gd name="T18" fmla="*/ 21 w 47"/>
                  <a:gd name="T19" fmla="*/ 91 h 96"/>
                  <a:gd name="T20" fmla="*/ 23 w 47"/>
                  <a:gd name="T21" fmla="*/ 93 h 96"/>
                  <a:gd name="T22" fmla="*/ 25 w 47"/>
                  <a:gd name="T23" fmla="*/ 96 h 96"/>
                  <a:gd name="T24" fmla="*/ 37 w 47"/>
                  <a:gd name="T25" fmla="*/ 27 h 96"/>
                  <a:gd name="T26" fmla="*/ 47 w 47"/>
                  <a:gd name="T27" fmla="*/ 9 h 96"/>
                  <a:gd name="T28" fmla="*/ 43 w 47"/>
                  <a:gd name="T29" fmla="*/ 6 h 96"/>
                  <a:gd name="T30" fmla="*/ 32 w 47"/>
                  <a:gd name="T31" fmla="*/ 0 h 96"/>
                  <a:gd name="T32" fmla="*/ 35 w 47"/>
                  <a:gd name="T33"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96">
                    <a:moveTo>
                      <a:pt x="35" y="5"/>
                    </a:moveTo>
                    <a:cubicBezTo>
                      <a:pt x="30" y="15"/>
                      <a:pt x="30" y="15"/>
                      <a:pt x="30" y="15"/>
                    </a:cubicBezTo>
                    <a:cubicBezTo>
                      <a:pt x="32" y="25"/>
                      <a:pt x="32" y="25"/>
                      <a:pt x="32" y="25"/>
                    </a:cubicBezTo>
                    <a:cubicBezTo>
                      <a:pt x="24" y="25"/>
                      <a:pt x="24" y="25"/>
                      <a:pt x="24" y="25"/>
                    </a:cubicBezTo>
                    <a:cubicBezTo>
                      <a:pt x="0" y="47"/>
                      <a:pt x="0" y="47"/>
                      <a:pt x="0" y="47"/>
                    </a:cubicBezTo>
                    <a:cubicBezTo>
                      <a:pt x="25" y="62"/>
                      <a:pt x="25" y="62"/>
                      <a:pt x="25" y="62"/>
                    </a:cubicBezTo>
                    <a:cubicBezTo>
                      <a:pt x="15" y="83"/>
                      <a:pt x="15" y="83"/>
                      <a:pt x="15" y="83"/>
                    </a:cubicBezTo>
                    <a:cubicBezTo>
                      <a:pt x="17" y="82"/>
                      <a:pt x="19" y="81"/>
                      <a:pt x="21" y="82"/>
                    </a:cubicBezTo>
                    <a:cubicBezTo>
                      <a:pt x="22" y="82"/>
                      <a:pt x="22" y="83"/>
                      <a:pt x="23" y="83"/>
                    </a:cubicBezTo>
                    <a:cubicBezTo>
                      <a:pt x="24" y="85"/>
                      <a:pt x="23" y="88"/>
                      <a:pt x="21" y="91"/>
                    </a:cubicBezTo>
                    <a:cubicBezTo>
                      <a:pt x="23" y="93"/>
                      <a:pt x="23" y="93"/>
                      <a:pt x="23" y="93"/>
                    </a:cubicBezTo>
                    <a:cubicBezTo>
                      <a:pt x="25" y="96"/>
                      <a:pt x="25" y="96"/>
                      <a:pt x="25" y="96"/>
                    </a:cubicBezTo>
                    <a:cubicBezTo>
                      <a:pt x="37" y="27"/>
                      <a:pt x="37" y="27"/>
                      <a:pt x="37" y="27"/>
                    </a:cubicBezTo>
                    <a:cubicBezTo>
                      <a:pt x="47" y="9"/>
                      <a:pt x="47" y="9"/>
                      <a:pt x="47" y="9"/>
                    </a:cubicBezTo>
                    <a:cubicBezTo>
                      <a:pt x="43" y="6"/>
                      <a:pt x="43" y="6"/>
                      <a:pt x="43" y="6"/>
                    </a:cubicBezTo>
                    <a:cubicBezTo>
                      <a:pt x="32" y="0"/>
                      <a:pt x="32" y="0"/>
                      <a:pt x="32" y="0"/>
                    </a:cubicBezTo>
                    <a:cubicBezTo>
                      <a:pt x="35" y="5"/>
                      <a:pt x="35" y="5"/>
                      <a:pt x="35" y="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69" name="Freeform 32"/>
              <p:cNvSpPr>
                <a:spLocks/>
              </p:cNvSpPr>
              <p:nvPr/>
            </p:nvSpPr>
            <p:spPr bwMode="auto">
              <a:xfrm>
                <a:off x="2103" y="2067"/>
                <a:ext cx="31" cy="36"/>
              </a:xfrm>
              <a:custGeom>
                <a:avLst/>
                <a:gdLst>
                  <a:gd name="T0" fmla="*/ 7 w 13"/>
                  <a:gd name="T1" fmla="*/ 15 h 15"/>
                  <a:gd name="T2" fmla="*/ 13 w 13"/>
                  <a:gd name="T3" fmla="*/ 4 h 15"/>
                  <a:gd name="T4" fmla="*/ 0 w 13"/>
                  <a:gd name="T5" fmla="*/ 0 h 15"/>
                  <a:gd name="T6" fmla="*/ 7 w 13"/>
                  <a:gd name="T7" fmla="*/ 15 h 15"/>
                </a:gdLst>
                <a:ahLst/>
                <a:cxnLst>
                  <a:cxn ang="0">
                    <a:pos x="T0" y="T1"/>
                  </a:cxn>
                  <a:cxn ang="0">
                    <a:pos x="T2" y="T3"/>
                  </a:cxn>
                  <a:cxn ang="0">
                    <a:pos x="T4" y="T5"/>
                  </a:cxn>
                  <a:cxn ang="0">
                    <a:pos x="T6" y="T7"/>
                  </a:cxn>
                </a:cxnLst>
                <a:rect l="0" t="0" r="r" b="b"/>
                <a:pathLst>
                  <a:path w="13" h="15">
                    <a:moveTo>
                      <a:pt x="7" y="15"/>
                    </a:moveTo>
                    <a:cubicBezTo>
                      <a:pt x="13" y="4"/>
                      <a:pt x="13" y="4"/>
                      <a:pt x="13" y="4"/>
                    </a:cubicBezTo>
                    <a:cubicBezTo>
                      <a:pt x="0" y="0"/>
                      <a:pt x="0" y="0"/>
                      <a:pt x="0" y="0"/>
                    </a:cubicBezTo>
                    <a:cubicBezTo>
                      <a:pt x="2" y="5"/>
                      <a:pt x="5" y="10"/>
                      <a:pt x="7" y="1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0" name="Freeform 33"/>
              <p:cNvSpPr>
                <a:spLocks/>
              </p:cNvSpPr>
              <p:nvPr/>
            </p:nvSpPr>
            <p:spPr bwMode="auto">
              <a:xfrm>
                <a:off x="2094" y="2043"/>
                <a:ext cx="28" cy="24"/>
              </a:xfrm>
              <a:custGeom>
                <a:avLst/>
                <a:gdLst>
                  <a:gd name="T0" fmla="*/ 0 w 12"/>
                  <a:gd name="T1" fmla="*/ 0 h 10"/>
                  <a:gd name="T2" fmla="*/ 4 w 12"/>
                  <a:gd name="T3" fmla="*/ 10 h 10"/>
                  <a:gd name="T4" fmla="*/ 12 w 12"/>
                  <a:gd name="T5" fmla="*/ 6 h 10"/>
                  <a:gd name="T6" fmla="*/ 0 w 12"/>
                  <a:gd name="T7" fmla="*/ 0 h 10"/>
                </a:gdLst>
                <a:ahLst/>
                <a:cxnLst>
                  <a:cxn ang="0">
                    <a:pos x="T0" y="T1"/>
                  </a:cxn>
                  <a:cxn ang="0">
                    <a:pos x="T2" y="T3"/>
                  </a:cxn>
                  <a:cxn ang="0">
                    <a:pos x="T4" y="T5"/>
                  </a:cxn>
                  <a:cxn ang="0">
                    <a:pos x="T6" y="T7"/>
                  </a:cxn>
                </a:cxnLst>
                <a:rect l="0" t="0" r="r" b="b"/>
                <a:pathLst>
                  <a:path w="12" h="10">
                    <a:moveTo>
                      <a:pt x="0" y="0"/>
                    </a:moveTo>
                    <a:cubicBezTo>
                      <a:pt x="1" y="3"/>
                      <a:pt x="3" y="7"/>
                      <a:pt x="4" y="10"/>
                    </a:cubicBezTo>
                    <a:cubicBezTo>
                      <a:pt x="12" y="6"/>
                      <a:pt x="12" y="6"/>
                      <a:pt x="12" y="6"/>
                    </a:cubicBezTo>
                    <a:cubicBezTo>
                      <a:pt x="0" y="0"/>
                      <a:pt x="0" y="0"/>
                      <a:pt x="0"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1" name="Freeform 34"/>
              <p:cNvSpPr>
                <a:spLocks noEditPoints="1"/>
              </p:cNvSpPr>
              <p:nvPr/>
            </p:nvSpPr>
            <p:spPr bwMode="auto">
              <a:xfrm>
                <a:off x="1819" y="2089"/>
                <a:ext cx="404" cy="1349"/>
              </a:xfrm>
              <a:custGeom>
                <a:avLst/>
                <a:gdLst>
                  <a:gd name="T0" fmla="*/ 152 w 169"/>
                  <a:gd name="T1" fmla="*/ 3 h 569"/>
                  <a:gd name="T2" fmla="*/ 149 w 169"/>
                  <a:gd name="T3" fmla="*/ 0 h 569"/>
                  <a:gd name="T4" fmla="*/ 139 w 169"/>
                  <a:gd name="T5" fmla="*/ 18 h 569"/>
                  <a:gd name="T6" fmla="*/ 127 w 169"/>
                  <a:gd name="T7" fmla="*/ 87 h 569"/>
                  <a:gd name="T8" fmla="*/ 130 w 169"/>
                  <a:gd name="T9" fmla="*/ 85 h 569"/>
                  <a:gd name="T10" fmla="*/ 136 w 169"/>
                  <a:gd name="T11" fmla="*/ 88 h 569"/>
                  <a:gd name="T12" fmla="*/ 157 w 169"/>
                  <a:gd name="T13" fmla="*/ 88 h 569"/>
                  <a:gd name="T14" fmla="*/ 157 w 169"/>
                  <a:gd name="T15" fmla="*/ 109 h 569"/>
                  <a:gd name="T16" fmla="*/ 150 w 169"/>
                  <a:gd name="T17" fmla="*/ 116 h 569"/>
                  <a:gd name="T18" fmla="*/ 121 w 169"/>
                  <a:gd name="T19" fmla="*/ 109 h 569"/>
                  <a:gd name="T20" fmla="*/ 118 w 169"/>
                  <a:gd name="T21" fmla="*/ 113 h 569"/>
                  <a:gd name="T22" fmla="*/ 106 w 169"/>
                  <a:gd name="T23" fmla="*/ 116 h 569"/>
                  <a:gd name="T24" fmla="*/ 123 w 169"/>
                  <a:gd name="T25" fmla="*/ 126 h 569"/>
                  <a:gd name="T26" fmla="*/ 136 w 169"/>
                  <a:gd name="T27" fmla="*/ 196 h 569"/>
                  <a:gd name="T28" fmla="*/ 91 w 169"/>
                  <a:gd name="T29" fmla="*/ 190 h 569"/>
                  <a:gd name="T30" fmla="*/ 91 w 169"/>
                  <a:gd name="T31" fmla="*/ 144 h 569"/>
                  <a:gd name="T32" fmla="*/ 86 w 169"/>
                  <a:gd name="T33" fmla="*/ 146 h 569"/>
                  <a:gd name="T34" fmla="*/ 86 w 169"/>
                  <a:gd name="T35" fmla="*/ 185 h 569"/>
                  <a:gd name="T36" fmla="*/ 4 w 169"/>
                  <a:gd name="T37" fmla="*/ 203 h 569"/>
                  <a:gd name="T38" fmla="*/ 1 w 169"/>
                  <a:gd name="T39" fmla="*/ 203 h 569"/>
                  <a:gd name="T40" fmla="*/ 0 w 169"/>
                  <a:gd name="T41" fmla="*/ 208 h 569"/>
                  <a:gd name="T42" fmla="*/ 69 w 169"/>
                  <a:gd name="T43" fmla="*/ 215 h 569"/>
                  <a:gd name="T44" fmla="*/ 91 w 169"/>
                  <a:gd name="T45" fmla="*/ 193 h 569"/>
                  <a:gd name="T46" fmla="*/ 114 w 169"/>
                  <a:gd name="T47" fmla="*/ 215 h 569"/>
                  <a:gd name="T48" fmla="*/ 144 w 169"/>
                  <a:gd name="T49" fmla="*/ 215 h 569"/>
                  <a:gd name="T50" fmla="*/ 110 w 169"/>
                  <a:gd name="T51" fmla="*/ 295 h 569"/>
                  <a:gd name="T52" fmla="*/ 102 w 169"/>
                  <a:gd name="T53" fmla="*/ 345 h 569"/>
                  <a:gd name="T54" fmla="*/ 92 w 169"/>
                  <a:gd name="T55" fmla="*/ 435 h 569"/>
                  <a:gd name="T56" fmla="*/ 78 w 169"/>
                  <a:gd name="T57" fmla="*/ 525 h 569"/>
                  <a:gd name="T58" fmla="*/ 43 w 169"/>
                  <a:gd name="T59" fmla="*/ 551 h 569"/>
                  <a:gd name="T60" fmla="*/ 50 w 169"/>
                  <a:gd name="T61" fmla="*/ 569 h 569"/>
                  <a:gd name="T62" fmla="*/ 71 w 169"/>
                  <a:gd name="T63" fmla="*/ 569 h 569"/>
                  <a:gd name="T64" fmla="*/ 81 w 169"/>
                  <a:gd name="T65" fmla="*/ 555 h 569"/>
                  <a:gd name="T66" fmla="*/ 94 w 169"/>
                  <a:gd name="T67" fmla="*/ 557 h 569"/>
                  <a:gd name="T68" fmla="*/ 94 w 169"/>
                  <a:gd name="T69" fmla="*/ 538 h 569"/>
                  <a:gd name="T70" fmla="*/ 112 w 169"/>
                  <a:gd name="T71" fmla="*/ 418 h 569"/>
                  <a:gd name="T72" fmla="*/ 120 w 169"/>
                  <a:gd name="T73" fmla="*/ 344 h 569"/>
                  <a:gd name="T74" fmla="*/ 127 w 169"/>
                  <a:gd name="T75" fmla="*/ 299 h 569"/>
                  <a:gd name="T76" fmla="*/ 152 w 169"/>
                  <a:gd name="T77" fmla="*/ 215 h 569"/>
                  <a:gd name="T78" fmla="*/ 132 w 169"/>
                  <a:gd name="T79" fmla="*/ 128 h 569"/>
                  <a:gd name="T80" fmla="*/ 150 w 169"/>
                  <a:gd name="T81" fmla="*/ 127 h 569"/>
                  <a:gd name="T82" fmla="*/ 167 w 169"/>
                  <a:gd name="T83" fmla="*/ 109 h 569"/>
                  <a:gd name="T84" fmla="*/ 164 w 169"/>
                  <a:gd name="T85" fmla="*/ 92 h 569"/>
                  <a:gd name="T86" fmla="*/ 164 w 169"/>
                  <a:gd name="T87" fmla="*/ 76 h 569"/>
                  <a:gd name="T88" fmla="*/ 161 w 169"/>
                  <a:gd name="T89" fmla="*/ 69 h 569"/>
                  <a:gd name="T90" fmla="*/ 155 w 169"/>
                  <a:gd name="T91" fmla="*/ 33 h 569"/>
                  <a:gd name="T92" fmla="*/ 152 w 169"/>
                  <a:gd name="T93" fmla="*/ 3 h 569"/>
                  <a:gd name="T94" fmla="*/ 138 w 169"/>
                  <a:gd name="T95" fmla="*/ 85 h 569"/>
                  <a:gd name="T96" fmla="*/ 131 w 169"/>
                  <a:gd name="T97" fmla="*/ 80 h 569"/>
                  <a:gd name="T98" fmla="*/ 140 w 169"/>
                  <a:gd name="T99" fmla="*/ 42 h 569"/>
                  <a:gd name="T100" fmla="*/ 148 w 169"/>
                  <a:gd name="T101" fmla="*/ 10 h 569"/>
                  <a:gd name="T102" fmla="*/ 156 w 169"/>
                  <a:gd name="T103" fmla="*/ 84 h 569"/>
                  <a:gd name="T104" fmla="*/ 138 w 169"/>
                  <a:gd name="T105" fmla="*/ 85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 h="569">
                    <a:moveTo>
                      <a:pt x="152" y="3"/>
                    </a:moveTo>
                    <a:cubicBezTo>
                      <a:pt x="149" y="0"/>
                      <a:pt x="149" y="0"/>
                      <a:pt x="149" y="0"/>
                    </a:cubicBezTo>
                    <a:cubicBezTo>
                      <a:pt x="139" y="18"/>
                      <a:pt x="139" y="18"/>
                      <a:pt x="139" y="18"/>
                    </a:cubicBezTo>
                    <a:cubicBezTo>
                      <a:pt x="127" y="87"/>
                      <a:pt x="127" y="87"/>
                      <a:pt x="127" y="87"/>
                    </a:cubicBezTo>
                    <a:cubicBezTo>
                      <a:pt x="130" y="85"/>
                      <a:pt x="130" y="85"/>
                      <a:pt x="130" y="85"/>
                    </a:cubicBezTo>
                    <a:cubicBezTo>
                      <a:pt x="136" y="88"/>
                      <a:pt x="136" y="88"/>
                      <a:pt x="136" y="88"/>
                    </a:cubicBezTo>
                    <a:cubicBezTo>
                      <a:pt x="157" y="88"/>
                      <a:pt x="157" y="88"/>
                      <a:pt x="157" y="88"/>
                    </a:cubicBezTo>
                    <a:cubicBezTo>
                      <a:pt x="161" y="98"/>
                      <a:pt x="161" y="105"/>
                      <a:pt x="157" y="109"/>
                    </a:cubicBezTo>
                    <a:cubicBezTo>
                      <a:pt x="150" y="116"/>
                      <a:pt x="150" y="116"/>
                      <a:pt x="150" y="116"/>
                    </a:cubicBezTo>
                    <a:cubicBezTo>
                      <a:pt x="121" y="109"/>
                      <a:pt x="121" y="109"/>
                      <a:pt x="121" y="109"/>
                    </a:cubicBezTo>
                    <a:cubicBezTo>
                      <a:pt x="121" y="111"/>
                      <a:pt x="120" y="112"/>
                      <a:pt x="118" y="113"/>
                    </a:cubicBezTo>
                    <a:cubicBezTo>
                      <a:pt x="116" y="116"/>
                      <a:pt x="111" y="117"/>
                      <a:pt x="106" y="116"/>
                    </a:cubicBezTo>
                    <a:cubicBezTo>
                      <a:pt x="110" y="121"/>
                      <a:pt x="116" y="125"/>
                      <a:pt x="123" y="126"/>
                    </a:cubicBezTo>
                    <a:cubicBezTo>
                      <a:pt x="132" y="149"/>
                      <a:pt x="136" y="172"/>
                      <a:pt x="136" y="196"/>
                    </a:cubicBezTo>
                    <a:cubicBezTo>
                      <a:pt x="114" y="212"/>
                      <a:pt x="98" y="210"/>
                      <a:pt x="91" y="190"/>
                    </a:cubicBezTo>
                    <a:cubicBezTo>
                      <a:pt x="91" y="144"/>
                      <a:pt x="91" y="144"/>
                      <a:pt x="91" y="144"/>
                    </a:cubicBezTo>
                    <a:cubicBezTo>
                      <a:pt x="90" y="146"/>
                      <a:pt x="89" y="147"/>
                      <a:pt x="86" y="146"/>
                    </a:cubicBezTo>
                    <a:cubicBezTo>
                      <a:pt x="86" y="185"/>
                      <a:pt x="86" y="185"/>
                      <a:pt x="86" y="185"/>
                    </a:cubicBezTo>
                    <a:cubicBezTo>
                      <a:pt x="73" y="205"/>
                      <a:pt x="45" y="211"/>
                      <a:pt x="4" y="203"/>
                    </a:cubicBezTo>
                    <a:cubicBezTo>
                      <a:pt x="3" y="203"/>
                      <a:pt x="2" y="203"/>
                      <a:pt x="1" y="203"/>
                    </a:cubicBezTo>
                    <a:cubicBezTo>
                      <a:pt x="0" y="208"/>
                      <a:pt x="0" y="208"/>
                      <a:pt x="0" y="208"/>
                    </a:cubicBezTo>
                    <a:cubicBezTo>
                      <a:pt x="21" y="215"/>
                      <a:pt x="44" y="218"/>
                      <a:pt x="69" y="215"/>
                    </a:cubicBezTo>
                    <a:cubicBezTo>
                      <a:pt x="83" y="214"/>
                      <a:pt x="90" y="206"/>
                      <a:pt x="91" y="193"/>
                    </a:cubicBezTo>
                    <a:cubicBezTo>
                      <a:pt x="91" y="210"/>
                      <a:pt x="98" y="217"/>
                      <a:pt x="114" y="215"/>
                    </a:cubicBezTo>
                    <a:cubicBezTo>
                      <a:pt x="144" y="215"/>
                      <a:pt x="144" y="215"/>
                      <a:pt x="144" y="215"/>
                    </a:cubicBezTo>
                    <a:cubicBezTo>
                      <a:pt x="110" y="295"/>
                      <a:pt x="110" y="295"/>
                      <a:pt x="110" y="295"/>
                    </a:cubicBezTo>
                    <a:cubicBezTo>
                      <a:pt x="102" y="345"/>
                      <a:pt x="102" y="345"/>
                      <a:pt x="102" y="345"/>
                    </a:cubicBezTo>
                    <a:cubicBezTo>
                      <a:pt x="92" y="435"/>
                      <a:pt x="92" y="435"/>
                      <a:pt x="92" y="435"/>
                    </a:cubicBezTo>
                    <a:cubicBezTo>
                      <a:pt x="78" y="525"/>
                      <a:pt x="78" y="525"/>
                      <a:pt x="78" y="525"/>
                    </a:cubicBezTo>
                    <a:cubicBezTo>
                      <a:pt x="43" y="551"/>
                      <a:pt x="43" y="551"/>
                      <a:pt x="43" y="551"/>
                    </a:cubicBezTo>
                    <a:cubicBezTo>
                      <a:pt x="40" y="559"/>
                      <a:pt x="42" y="565"/>
                      <a:pt x="50" y="569"/>
                    </a:cubicBezTo>
                    <a:cubicBezTo>
                      <a:pt x="71" y="569"/>
                      <a:pt x="71" y="569"/>
                      <a:pt x="71" y="569"/>
                    </a:cubicBezTo>
                    <a:cubicBezTo>
                      <a:pt x="77" y="565"/>
                      <a:pt x="80" y="561"/>
                      <a:pt x="81" y="555"/>
                    </a:cubicBezTo>
                    <a:cubicBezTo>
                      <a:pt x="94" y="557"/>
                      <a:pt x="94" y="557"/>
                      <a:pt x="94" y="557"/>
                    </a:cubicBezTo>
                    <a:cubicBezTo>
                      <a:pt x="94" y="538"/>
                      <a:pt x="94" y="538"/>
                      <a:pt x="94" y="538"/>
                    </a:cubicBezTo>
                    <a:cubicBezTo>
                      <a:pt x="103" y="500"/>
                      <a:pt x="109" y="461"/>
                      <a:pt x="112" y="418"/>
                    </a:cubicBezTo>
                    <a:cubicBezTo>
                      <a:pt x="120" y="344"/>
                      <a:pt x="120" y="344"/>
                      <a:pt x="120" y="344"/>
                    </a:cubicBezTo>
                    <a:cubicBezTo>
                      <a:pt x="127" y="299"/>
                      <a:pt x="127" y="299"/>
                      <a:pt x="127" y="299"/>
                    </a:cubicBezTo>
                    <a:cubicBezTo>
                      <a:pt x="152" y="215"/>
                      <a:pt x="152" y="215"/>
                      <a:pt x="152" y="215"/>
                    </a:cubicBezTo>
                    <a:cubicBezTo>
                      <a:pt x="150" y="187"/>
                      <a:pt x="144" y="158"/>
                      <a:pt x="132" y="128"/>
                    </a:cubicBezTo>
                    <a:cubicBezTo>
                      <a:pt x="137" y="128"/>
                      <a:pt x="143" y="128"/>
                      <a:pt x="150" y="127"/>
                    </a:cubicBezTo>
                    <a:cubicBezTo>
                      <a:pt x="167" y="109"/>
                      <a:pt x="167" y="109"/>
                      <a:pt x="167" y="109"/>
                    </a:cubicBezTo>
                    <a:cubicBezTo>
                      <a:pt x="169" y="105"/>
                      <a:pt x="168" y="99"/>
                      <a:pt x="164" y="92"/>
                    </a:cubicBezTo>
                    <a:cubicBezTo>
                      <a:pt x="164" y="76"/>
                      <a:pt x="164" y="76"/>
                      <a:pt x="164" y="76"/>
                    </a:cubicBezTo>
                    <a:cubicBezTo>
                      <a:pt x="161" y="69"/>
                      <a:pt x="161" y="69"/>
                      <a:pt x="161" y="69"/>
                    </a:cubicBezTo>
                    <a:cubicBezTo>
                      <a:pt x="155" y="33"/>
                      <a:pt x="155" y="33"/>
                      <a:pt x="155" y="33"/>
                    </a:cubicBezTo>
                    <a:cubicBezTo>
                      <a:pt x="152" y="3"/>
                      <a:pt x="152" y="3"/>
                      <a:pt x="152" y="3"/>
                    </a:cubicBezTo>
                    <a:close/>
                    <a:moveTo>
                      <a:pt x="138" y="85"/>
                    </a:moveTo>
                    <a:cubicBezTo>
                      <a:pt x="131" y="80"/>
                      <a:pt x="131" y="80"/>
                      <a:pt x="131" y="80"/>
                    </a:cubicBezTo>
                    <a:cubicBezTo>
                      <a:pt x="140" y="42"/>
                      <a:pt x="140" y="42"/>
                      <a:pt x="140" y="42"/>
                    </a:cubicBezTo>
                    <a:cubicBezTo>
                      <a:pt x="142" y="30"/>
                      <a:pt x="145" y="19"/>
                      <a:pt x="148" y="10"/>
                    </a:cubicBezTo>
                    <a:cubicBezTo>
                      <a:pt x="156" y="84"/>
                      <a:pt x="156" y="84"/>
                      <a:pt x="156" y="84"/>
                    </a:cubicBezTo>
                    <a:cubicBezTo>
                      <a:pt x="138" y="85"/>
                      <a:pt x="138" y="85"/>
                      <a:pt x="138" y="8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2" name="Freeform 35"/>
              <p:cNvSpPr>
                <a:spLocks noEditPoints="1"/>
              </p:cNvSpPr>
              <p:nvPr/>
            </p:nvSpPr>
            <p:spPr bwMode="auto">
              <a:xfrm>
                <a:off x="2132" y="2112"/>
                <a:ext cx="60" cy="178"/>
              </a:xfrm>
              <a:custGeom>
                <a:avLst/>
                <a:gdLst>
                  <a:gd name="T0" fmla="*/ 0 w 25"/>
                  <a:gd name="T1" fmla="*/ 70 h 75"/>
                  <a:gd name="T2" fmla="*/ 7 w 25"/>
                  <a:gd name="T3" fmla="*/ 75 h 75"/>
                  <a:gd name="T4" fmla="*/ 25 w 25"/>
                  <a:gd name="T5" fmla="*/ 74 h 75"/>
                  <a:gd name="T6" fmla="*/ 17 w 25"/>
                  <a:gd name="T7" fmla="*/ 0 h 75"/>
                  <a:gd name="T8" fmla="*/ 9 w 25"/>
                  <a:gd name="T9" fmla="*/ 32 h 75"/>
                  <a:gd name="T10" fmla="*/ 0 w 25"/>
                  <a:gd name="T11" fmla="*/ 70 h 75"/>
                  <a:gd name="T12" fmla="*/ 7 w 25"/>
                  <a:gd name="T13" fmla="*/ 71 h 75"/>
                  <a:gd name="T14" fmla="*/ 3 w 25"/>
                  <a:gd name="T15" fmla="*/ 69 h 75"/>
                  <a:gd name="T16" fmla="*/ 16 w 25"/>
                  <a:gd name="T17" fmla="*/ 10 h 75"/>
                  <a:gd name="T18" fmla="*/ 7 w 25"/>
                  <a:gd name="T19" fmla="*/ 7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5">
                    <a:moveTo>
                      <a:pt x="0" y="70"/>
                    </a:moveTo>
                    <a:cubicBezTo>
                      <a:pt x="7" y="75"/>
                      <a:pt x="7" y="75"/>
                      <a:pt x="7" y="75"/>
                    </a:cubicBezTo>
                    <a:cubicBezTo>
                      <a:pt x="25" y="74"/>
                      <a:pt x="25" y="74"/>
                      <a:pt x="25" y="74"/>
                    </a:cubicBezTo>
                    <a:cubicBezTo>
                      <a:pt x="17" y="0"/>
                      <a:pt x="17" y="0"/>
                      <a:pt x="17" y="0"/>
                    </a:cubicBezTo>
                    <a:cubicBezTo>
                      <a:pt x="14" y="9"/>
                      <a:pt x="11" y="20"/>
                      <a:pt x="9" y="32"/>
                    </a:cubicBezTo>
                    <a:cubicBezTo>
                      <a:pt x="0" y="70"/>
                      <a:pt x="0" y="70"/>
                      <a:pt x="0" y="70"/>
                    </a:cubicBezTo>
                    <a:close/>
                    <a:moveTo>
                      <a:pt x="7" y="71"/>
                    </a:moveTo>
                    <a:cubicBezTo>
                      <a:pt x="3" y="69"/>
                      <a:pt x="3" y="69"/>
                      <a:pt x="3" y="69"/>
                    </a:cubicBezTo>
                    <a:cubicBezTo>
                      <a:pt x="16" y="10"/>
                      <a:pt x="16" y="10"/>
                      <a:pt x="16" y="10"/>
                    </a:cubicBezTo>
                    <a:cubicBezTo>
                      <a:pt x="7" y="71"/>
                      <a:pt x="7" y="71"/>
                      <a:pt x="7" y="7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3" name="Freeform 36"/>
              <p:cNvSpPr>
                <a:spLocks/>
              </p:cNvSpPr>
              <p:nvPr/>
            </p:nvSpPr>
            <p:spPr bwMode="auto">
              <a:xfrm>
                <a:off x="2139" y="2136"/>
                <a:ext cx="31" cy="145"/>
              </a:xfrm>
              <a:custGeom>
                <a:avLst/>
                <a:gdLst>
                  <a:gd name="T0" fmla="*/ 0 w 31"/>
                  <a:gd name="T1" fmla="*/ 140 h 145"/>
                  <a:gd name="T2" fmla="*/ 10 w 31"/>
                  <a:gd name="T3" fmla="*/ 145 h 145"/>
                  <a:gd name="T4" fmla="*/ 31 w 31"/>
                  <a:gd name="T5" fmla="*/ 0 h 145"/>
                  <a:gd name="T6" fmla="*/ 0 w 31"/>
                  <a:gd name="T7" fmla="*/ 140 h 145"/>
                  <a:gd name="T8" fmla="*/ 0 w 31"/>
                  <a:gd name="T9" fmla="*/ 140 h 145"/>
                </a:gdLst>
                <a:ahLst/>
                <a:cxnLst>
                  <a:cxn ang="0">
                    <a:pos x="T0" y="T1"/>
                  </a:cxn>
                  <a:cxn ang="0">
                    <a:pos x="T2" y="T3"/>
                  </a:cxn>
                  <a:cxn ang="0">
                    <a:pos x="T4" y="T5"/>
                  </a:cxn>
                  <a:cxn ang="0">
                    <a:pos x="T6" y="T7"/>
                  </a:cxn>
                  <a:cxn ang="0">
                    <a:pos x="T8" y="T9"/>
                  </a:cxn>
                </a:cxnLst>
                <a:rect l="0" t="0" r="r" b="b"/>
                <a:pathLst>
                  <a:path w="31" h="145">
                    <a:moveTo>
                      <a:pt x="0" y="140"/>
                    </a:moveTo>
                    <a:lnTo>
                      <a:pt x="10" y="145"/>
                    </a:lnTo>
                    <a:lnTo>
                      <a:pt x="31" y="0"/>
                    </a:lnTo>
                    <a:lnTo>
                      <a:pt x="0" y="140"/>
                    </a:lnTo>
                    <a:lnTo>
                      <a:pt x="0" y="14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4" name="Freeform 37"/>
              <p:cNvSpPr>
                <a:spLocks/>
              </p:cNvSpPr>
              <p:nvPr/>
            </p:nvSpPr>
            <p:spPr bwMode="auto">
              <a:xfrm>
                <a:off x="1950" y="1820"/>
                <a:ext cx="148" cy="88"/>
              </a:xfrm>
              <a:custGeom>
                <a:avLst/>
                <a:gdLst>
                  <a:gd name="T0" fmla="*/ 55 w 62"/>
                  <a:gd name="T1" fmla="*/ 21 h 37"/>
                  <a:gd name="T2" fmla="*/ 62 w 62"/>
                  <a:gd name="T3" fmla="*/ 37 h 37"/>
                  <a:gd name="T4" fmla="*/ 45 w 62"/>
                  <a:gd name="T5" fmla="*/ 4 h 37"/>
                  <a:gd name="T6" fmla="*/ 4 w 62"/>
                  <a:gd name="T7" fmla="*/ 21 h 37"/>
                  <a:gd name="T8" fmla="*/ 0 w 62"/>
                  <a:gd name="T9" fmla="*/ 35 h 37"/>
                  <a:gd name="T10" fmla="*/ 25 w 62"/>
                  <a:gd name="T11" fmla="*/ 11 h 37"/>
                  <a:gd name="T12" fmla="*/ 55 w 62"/>
                  <a:gd name="T13" fmla="*/ 21 h 37"/>
                </a:gdLst>
                <a:ahLst/>
                <a:cxnLst>
                  <a:cxn ang="0">
                    <a:pos x="T0" y="T1"/>
                  </a:cxn>
                  <a:cxn ang="0">
                    <a:pos x="T2" y="T3"/>
                  </a:cxn>
                  <a:cxn ang="0">
                    <a:pos x="T4" y="T5"/>
                  </a:cxn>
                  <a:cxn ang="0">
                    <a:pos x="T6" y="T7"/>
                  </a:cxn>
                  <a:cxn ang="0">
                    <a:pos x="T8" y="T9"/>
                  </a:cxn>
                  <a:cxn ang="0">
                    <a:pos x="T10" y="T11"/>
                  </a:cxn>
                  <a:cxn ang="0">
                    <a:pos x="T12" y="T13"/>
                  </a:cxn>
                </a:cxnLst>
                <a:rect l="0" t="0" r="r" b="b"/>
                <a:pathLst>
                  <a:path w="62" h="37">
                    <a:moveTo>
                      <a:pt x="55" y="21"/>
                    </a:moveTo>
                    <a:cubicBezTo>
                      <a:pt x="62" y="37"/>
                      <a:pt x="62" y="37"/>
                      <a:pt x="62" y="37"/>
                    </a:cubicBezTo>
                    <a:cubicBezTo>
                      <a:pt x="61" y="20"/>
                      <a:pt x="55" y="9"/>
                      <a:pt x="45" y="4"/>
                    </a:cubicBezTo>
                    <a:cubicBezTo>
                      <a:pt x="28" y="0"/>
                      <a:pt x="14" y="6"/>
                      <a:pt x="4" y="21"/>
                    </a:cubicBezTo>
                    <a:cubicBezTo>
                      <a:pt x="1" y="26"/>
                      <a:pt x="0" y="31"/>
                      <a:pt x="0" y="35"/>
                    </a:cubicBezTo>
                    <a:cubicBezTo>
                      <a:pt x="6" y="22"/>
                      <a:pt x="14" y="14"/>
                      <a:pt x="25" y="11"/>
                    </a:cubicBezTo>
                    <a:cubicBezTo>
                      <a:pt x="39" y="6"/>
                      <a:pt x="49" y="9"/>
                      <a:pt x="55" y="2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5" name="Freeform 38"/>
              <p:cNvSpPr>
                <a:spLocks noEditPoints="1"/>
              </p:cNvSpPr>
              <p:nvPr/>
            </p:nvSpPr>
            <p:spPr bwMode="auto">
              <a:xfrm>
                <a:off x="1821" y="2404"/>
                <a:ext cx="203" cy="185"/>
              </a:xfrm>
              <a:custGeom>
                <a:avLst/>
                <a:gdLst>
                  <a:gd name="T0" fmla="*/ 0 w 85"/>
                  <a:gd name="T1" fmla="*/ 70 h 78"/>
                  <a:gd name="T2" fmla="*/ 3 w 85"/>
                  <a:gd name="T3" fmla="*/ 70 h 78"/>
                  <a:gd name="T4" fmla="*/ 85 w 85"/>
                  <a:gd name="T5" fmla="*/ 52 h 78"/>
                  <a:gd name="T6" fmla="*/ 85 w 85"/>
                  <a:gd name="T7" fmla="*/ 13 h 78"/>
                  <a:gd name="T8" fmla="*/ 84 w 85"/>
                  <a:gd name="T9" fmla="*/ 16 h 78"/>
                  <a:gd name="T10" fmla="*/ 79 w 85"/>
                  <a:gd name="T11" fmla="*/ 17 h 78"/>
                  <a:gd name="T12" fmla="*/ 73 w 85"/>
                  <a:gd name="T13" fmla="*/ 29 h 78"/>
                  <a:gd name="T14" fmla="*/ 69 w 85"/>
                  <a:gd name="T15" fmla="*/ 29 h 78"/>
                  <a:gd name="T16" fmla="*/ 77 w 85"/>
                  <a:gd name="T17" fmla="*/ 16 h 78"/>
                  <a:gd name="T18" fmla="*/ 69 w 85"/>
                  <a:gd name="T19" fmla="*/ 12 h 78"/>
                  <a:gd name="T20" fmla="*/ 54 w 85"/>
                  <a:gd name="T21" fmla="*/ 9 h 78"/>
                  <a:gd name="T22" fmla="*/ 54 w 85"/>
                  <a:gd name="T23" fmla="*/ 12 h 78"/>
                  <a:gd name="T24" fmla="*/ 28 w 85"/>
                  <a:gd name="T25" fmla="*/ 0 h 78"/>
                  <a:gd name="T26" fmla="*/ 16 w 85"/>
                  <a:gd name="T27" fmla="*/ 0 h 78"/>
                  <a:gd name="T28" fmla="*/ 0 w 85"/>
                  <a:gd name="T29" fmla="*/ 70 h 78"/>
                  <a:gd name="T30" fmla="*/ 10 w 85"/>
                  <a:gd name="T31" fmla="*/ 67 h 78"/>
                  <a:gd name="T32" fmla="*/ 4 w 85"/>
                  <a:gd name="T33" fmla="*/ 66 h 78"/>
                  <a:gd name="T34" fmla="*/ 18 w 85"/>
                  <a:gd name="T35" fmla="*/ 4 h 78"/>
                  <a:gd name="T36" fmla="*/ 23 w 85"/>
                  <a:gd name="T37" fmla="*/ 4 h 78"/>
                  <a:gd name="T38" fmla="*/ 10 w 85"/>
                  <a:gd name="T39"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8">
                    <a:moveTo>
                      <a:pt x="0" y="70"/>
                    </a:moveTo>
                    <a:cubicBezTo>
                      <a:pt x="1" y="70"/>
                      <a:pt x="2" y="70"/>
                      <a:pt x="3" y="70"/>
                    </a:cubicBezTo>
                    <a:cubicBezTo>
                      <a:pt x="44" y="78"/>
                      <a:pt x="72" y="72"/>
                      <a:pt x="85" y="52"/>
                    </a:cubicBezTo>
                    <a:cubicBezTo>
                      <a:pt x="85" y="13"/>
                      <a:pt x="85" y="13"/>
                      <a:pt x="85" y="13"/>
                    </a:cubicBezTo>
                    <a:cubicBezTo>
                      <a:pt x="85" y="14"/>
                      <a:pt x="85" y="15"/>
                      <a:pt x="84" y="16"/>
                    </a:cubicBezTo>
                    <a:cubicBezTo>
                      <a:pt x="83" y="17"/>
                      <a:pt x="81" y="17"/>
                      <a:pt x="79" y="17"/>
                    </a:cubicBezTo>
                    <a:cubicBezTo>
                      <a:pt x="73" y="29"/>
                      <a:pt x="73" y="29"/>
                      <a:pt x="73" y="29"/>
                    </a:cubicBezTo>
                    <a:cubicBezTo>
                      <a:pt x="69" y="29"/>
                      <a:pt x="69" y="29"/>
                      <a:pt x="69" y="29"/>
                    </a:cubicBezTo>
                    <a:cubicBezTo>
                      <a:pt x="77" y="16"/>
                      <a:pt x="77" y="16"/>
                      <a:pt x="77" y="16"/>
                    </a:cubicBezTo>
                    <a:cubicBezTo>
                      <a:pt x="75" y="15"/>
                      <a:pt x="72" y="14"/>
                      <a:pt x="69" y="12"/>
                    </a:cubicBezTo>
                    <a:cubicBezTo>
                      <a:pt x="54" y="9"/>
                      <a:pt x="54" y="9"/>
                      <a:pt x="54" y="9"/>
                    </a:cubicBezTo>
                    <a:cubicBezTo>
                      <a:pt x="54" y="10"/>
                      <a:pt x="54" y="11"/>
                      <a:pt x="54" y="12"/>
                    </a:cubicBezTo>
                    <a:cubicBezTo>
                      <a:pt x="28" y="0"/>
                      <a:pt x="28" y="0"/>
                      <a:pt x="28" y="0"/>
                    </a:cubicBezTo>
                    <a:cubicBezTo>
                      <a:pt x="16" y="0"/>
                      <a:pt x="16" y="0"/>
                      <a:pt x="16" y="0"/>
                    </a:cubicBezTo>
                    <a:cubicBezTo>
                      <a:pt x="0" y="70"/>
                      <a:pt x="0" y="70"/>
                      <a:pt x="0" y="70"/>
                    </a:cubicBezTo>
                    <a:close/>
                    <a:moveTo>
                      <a:pt x="10" y="67"/>
                    </a:moveTo>
                    <a:cubicBezTo>
                      <a:pt x="4" y="66"/>
                      <a:pt x="4" y="66"/>
                      <a:pt x="4" y="66"/>
                    </a:cubicBezTo>
                    <a:cubicBezTo>
                      <a:pt x="18" y="4"/>
                      <a:pt x="18" y="4"/>
                      <a:pt x="18" y="4"/>
                    </a:cubicBezTo>
                    <a:cubicBezTo>
                      <a:pt x="23" y="4"/>
                      <a:pt x="23" y="4"/>
                      <a:pt x="23" y="4"/>
                    </a:cubicBezTo>
                    <a:cubicBezTo>
                      <a:pt x="10" y="67"/>
                      <a:pt x="10" y="67"/>
                      <a:pt x="10" y="6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6" name="Freeform 39"/>
              <p:cNvSpPr>
                <a:spLocks/>
              </p:cNvSpPr>
              <p:nvPr/>
            </p:nvSpPr>
            <p:spPr bwMode="auto">
              <a:xfrm>
                <a:off x="1831" y="2413"/>
                <a:ext cx="45" cy="150"/>
              </a:xfrm>
              <a:custGeom>
                <a:avLst/>
                <a:gdLst>
                  <a:gd name="T0" fmla="*/ 0 w 45"/>
                  <a:gd name="T1" fmla="*/ 147 h 150"/>
                  <a:gd name="T2" fmla="*/ 14 w 45"/>
                  <a:gd name="T3" fmla="*/ 150 h 150"/>
                  <a:gd name="T4" fmla="*/ 45 w 45"/>
                  <a:gd name="T5" fmla="*/ 0 h 150"/>
                  <a:gd name="T6" fmla="*/ 33 w 45"/>
                  <a:gd name="T7" fmla="*/ 0 h 150"/>
                  <a:gd name="T8" fmla="*/ 0 w 45"/>
                  <a:gd name="T9" fmla="*/ 147 h 150"/>
                  <a:gd name="T10" fmla="*/ 0 w 45"/>
                  <a:gd name="T11" fmla="*/ 147 h 150"/>
                </a:gdLst>
                <a:ahLst/>
                <a:cxnLst>
                  <a:cxn ang="0">
                    <a:pos x="T0" y="T1"/>
                  </a:cxn>
                  <a:cxn ang="0">
                    <a:pos x="T2" y="T3"/>
                  </a:cxn>
                  <a:cxn ang="0">
                    <a:pos x="T4" y="T5"/>
                  </a:cxn>
                  <a:cxn ang="0">
                    <a:pos x="T6" y="T7"/>
                  </a:cxn>
                  <a:cxn ang="0">
                    <a:pos x="T8" y="T9"/>
                  </a:cxn>
                  <a:cxn ang="0">
                    <a:pos x="T10" y="T11"/>
                  </a:cxn>
                </a:cxnLst>
                <a:rect l="0" t="0" r="r" b="b"/>
                <a:pathLst>
                  <a:path w="45" h="150">
                    <a:moveTo>
                      <a:pt x="0" y="147"/>
                    </a:moveTo>
                    <a:lnTo>
                      <a:pt x="14" y="150"/>
                    </a:lnTo>
                    <a:lnTo>
                      <a:pt x="45" y="0"/>
                    </a:lnTo>
                    <a:lnTo>
                      <a:pt x="33" y="0"/>
                    </a:lnTo>
                    <a:lnTo>
                      <a:pt x="0" y="147"/>
                    </a:lnTo>
                    <a:lnTo>
                      <a:pt x="0" y="147"/>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7" name="Freeform 40"/>
              <p:cNvSpPr>
                <a:spLocks/>
              </p:cNvSpPr>
              <p:nvPr/>
            </p:nvSpPr>
            <p:spPr bwMode="auto">
              <a:xfrm>
                <a:off x="1718" y="2264"/>
                <a:ext cx="244" cy="168"/>
              </a:xfrm>
              <a:custGeom>
                <a:avLst/>
                <a:gdLst>
                  <a:gd name="T0" fmla="*/ 25 w 102"/>
                  <a:gd name="T1" fmla="*/ 41 h 71"/>
                  <a:gd name="T2" fmla="*/ 59 w 102"/>
                  <a:gd name="T3" fmla="*/ 59 h 71"/>
                  <a:gd name="T4" fmla="*/ 71 w 102"/>
                  <a:gd name="T5" fmla="*/ 59 h 71"/>
                  <a:gd name="T6" fmla="*/ 97 w 102"/>
                  <a:gd name="T7" fmla="*/ 71 h 71"/>
                  <a:gd name="T8" fmla="*/ 97 w 102"/>
                  <a:gd name="T9" fmla="*/ 68 h 71"/>
                  <a:gd name="T10" fmla="*/ 98 w 102"/>
                  <a:gd name="T11" fmla="*/ 66 h 71"/>
                  <a:gd name="T12" fmla="*/ 102 w 102"/>
                  <a:gd name="T13" fmla="*/ 47 h 71"/>
                  <a:gd name="T14" fmla="*/ 69 w 102"/>
                  <a:gd name="T15" fmla="*/ 40 h 71"/>
                  <a:gd name="T16" fmla="*/ 7 w 102"/>
                  <a:gd name="T17" fmla="*/ 0 h 71"/>
                  <a:gd name="T18" fmla="*/ 25 w 102"/>
                  <a:gd name="T19"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71">
                    <a:moveTo>
                      <a:pt x="25" y="41"/>
                    </a:moveTo>
                    <a:cubicBezTo>
                      <a:pt x="59" y="59"/>
                      <a:pt x="59" y="59"/>
                      <a:pt x="59" y="59"/>
                    </a:cubicBezTo>
                    <a:cubicBezTo>
                      <a:pt x="71" y="59"/>
                      <a:pt x="71" y="59"/>
                      <a:pt x="71" y="59"/>
                    </a:cubicBezTo>
                    <a:cubicBezTo>
                      <a:pt x="97" y="71"/>
                      <a:pt x="97" y="71"/>
                      <a:pt x="97" y="71"/>
                    </a:cubicBezTo>
                    <a:cubicBezTo>
                      <a:pt x="97" y="70"/>
                      <a:pt x="97" y="69"/>
                      <a:pt x="97" y="68"/>
                    </a:cubicBezTo>
                    <a:cubicBezTo>
                      <a:pt x="97" y="67"/>
                      <a:pt x="97" y="66"/>
                      <a:pt x="98" y="66"/>
                    </a:cubicBezTo>
                    <a:cubicBezTo>
                      <a:pt x="98" y="59"/>
                      <a:pt x="100" y="53"/>
                      <a:pt x="102" y="47"/>
                    </a:cubicBezTo>
                    <a:cubicBezTo>
                      <a:pt x="69" y="40"/>
                      <a:pt x="69" y="40"/>
                      <a:pt x="69" y="40"/>
                    </a:cubicBezTo>
                    <a:cubicBezTo>
                      <a:pt x="36" y="37"/>
                      <a:pt x="15" y="24"/>
                      <a:pt x="7" y="0"/>
                    </a:cubicBezTo>
                    <a:cubicBezTo>
                      <a:pt x="0" y="20"/>
                      <a:pt x="7" y="34"/>
                      <a:pt x="25"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8" name="Freeform 41"/>
              <p:cNvSpPr>
                <a:spLocks/>
              </p:cNvSpPr>
              <p:nvPr/>
            </p:nvSpPr>
            <p:spPr bwMode="auto">
              <a:xfrm>
                <a:off x="2103" y="2262"/>
                <a:ext cx="17" cy="21"/>
              </a:xfrm>
              <a:custGeom>
                <a:avLst/>
                <a:gdLst>
                  <a:gd name="T0" fmla="*/ 6 w 7"/>
                  <a:gd name="T1" fmla="*/ 1 h 9"/>
                  <a:gd name="T2" fmla="*/ 4 w 7"/>
                  <a:gd name="T3" fmla="*/ 0 h 9"/>
                  <a:gd name="T4" fmla="*/ 0 w 7"/>
                  <a:gd name="T5" fmla="*/ 8 h 9"/>
                  <a:gd name="T6" fmla="*/ 4 w 7"/>
                  <a:gd name="T7" fmla="*/ 9 h 9"/>
                  <a:gd name="T8" fmla="*/ 6 w 7"/>
                  <a:gd name="T9" fmla="*/ 1 h 9"/>
                </a:gdLst>
                <a:ahLst/>
                <a:cxnLst>
                  <a:cxn ang="0">
                    <a:pos x="T0" y="T1"/>
                  </a:cxn>
                  <a:cxn ang="0">
                    <a:pos x="T2" y="T3"/>
                  </a:cxn>
                  <a:cxn ang="0">
                    <a:pos x="T4" y="T5"/>
                  </a:cxn>
                  <a:cxn ang="0">
                    <a:pos x="T6" y="T7"/>
                  </a:cxn>
                  <a:cxn ang="0">
                    <a:pos x="T8" y="T9"/>
                  </a:cxn>
                </a:cxnLst>
                <a:rect l="0" t="0" r="r" b="b"/>
                <a:pathLst>
                  <a:path w="7" h="9">
                    <a:moveTo>
                      <a:pt x="6" y="1"/>
                    </a:moveTo>
                    <a:cubicBezTo>
                      <a:pt x="5" y="1"/>
                      <a:pt x="5" y="0"/>
                      <a:pt x="4" y="0"/>
                    </a:cubicBezTo>
                    <a:cubicBezTo>
                      <a:pt x="0" y="8"/>
                      <a:pt x="0" y="8"/>
                      <a:pt x="0" y="8"/>
                    </a:cubicBezTo>
                    <a:cubicBezTo>
                      <a:pt x="4" y="9"/>
                      <a:pt x="4" y="9"/>
                      <a:pt x="4" y="9"/>
                    </a:cubicBezTo>
                    <a:cubicBezTo>
                      <a:pt x="6" y="6"/>
                      <a:pt x="7" y="3"/>
                      <a:pt x="6" y="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79" name="Freeform 42"/>
              <p:cNvSpPr>
                <a:spLocks noEditPoints="1"/>
              </p:cNvSpPr>
              <p:nvPr/>
            </p:nvSpPr>
            <p:spPr bwMode="auto">
              <a:xfrm>
                <a:off x="2108" y="2290"/>
                <a:ext cx="96" cy="74"/>
              </a:xfrm>
              <a:custGeom>
                <a:avLst/>
                <a:gdLst>
                  <a:gd name="T0" fmla="*/ 6 w 40"/>
                  <a:gd name="T1" fmla="*/ 2 h 31"/>
                  <a:gd name="T2" fmla="*/ 5 w 40"/>
                  <a:gd name="T3" fmla="*/ 3 h 31"/>
                  <a:gd name="T4" fmla="*/ 0 w 40"/>
                  <a:gd name="T5" fmla="*/ 24 h 31"/>
                  <a:gd name="T6" fmla="*/ 29 w 40"/>
                  <a:gd name="T7" fmla="*/ 31 h 31"/>
                  <a:gd name="T8" fmla="*/ 36 w 40"/>
                  <a:gd name="T9" fmla="*/ 24 h 31"/>
                  <a:gd name="T10" fmla="*/ 36 w 40"/>
                  <a:gd name="T11" fmla="*/ 3 h 31"/>
                  <a:gd name="T12" fmla="*/ 15 w 40"/>
                  <a:gd name="T13" fmla="*/ 3 h 31"/>
                  <a:gd name="T14" fmla="*/ 9 w 40"/>
                  <a:gd name="T15" fmla="*/ 0 h 31"/>
                  <a:gd name="T16" fmla="*/ 6 w 40"/>
                  <a:gd name="T17" fmla="*/ 2 h 31"/>
                  <a:gd name="T18" fmla="*/ 8 w 40"/>
                  <a:gd name="T19" fmla="*/ 9 h 31"/>
                  <a:gd name="T20" fmla="*/ 8 w 40"/>
                  <a:gd name="T21" fmla="*/ 5 h 31"/>
                  <a:gd name="T22" fmla="*/ 11 w 40"/>
                  <a:gd name="T23" fmla="*/ 3 h 31"/>
                  <a:gd name="T24" fmla="*/ 21 w 40"/>
                  <a:gd name="T25" fmla="*/ 8 h 31"/>
                  <a:gd name="T26" fmla="*/ 25 w 40"/>
                  <a:gd name="T27" fmla="*/ 5 h 31"/>
                  <a:gd name="T28" fmla="*/ 34 w 40"/>
                  <a:gd name="T29" fmla="*/ 5 h 31"/>
                  <a:gd name="T30" fmla="*/ 36 w 40"/>
                  <a:gd name="T31" fmla="*/ 8 h 31"/>
                  <a:gd name="T32" fmla="*/ 26 w 40"/>
                  <a:gd name="T33" fmla="*/ 8 h 31"/>
                  <a:gd name="T34" fmla="*/ 22 w 40"/>
                  <a:gd name="T35" fmla="*/ 11 h 31"/>
                  <a:gd name="T36" fmla="*/ 11 w 40"/>
                  <a:gd name="T37" fmla="*/ 6 h 31"/>
                  <a:gd name="T38" fmla="*/ 8 w 40"/>
                  <a:gd name="T39"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31">
                    <a:moveTo>
                      <a:pt x="6" y="2"/>
                    </a:moveTo>
                    <a:cubicBezTo>
                      <a:pt x="5" y="3"/>
                      <a:pt x="5" y="3"/>
                      <a:pt x="5" y="3"/>
                    </a:cubicBezTo>
                    <a:cubicBezTo>
                      <a:pt x="6" y="11"/>
                      <a:pt x="4" y="17"/>
                      <a:pt x="0" y="24"/>
                    </a:cubicBezTo>
                    <a:cubicBezTo>
                      <a:pt x="29" y="31"/>
                      <a:pt x="29" y="31"/>
                      <a:pt x="29" y="31"/>
                    </a:cubicBezTo>
                    <a:cubicBezTo>
                      <a:pt x="36" y="24"/>
                      <a:pt x="36" y="24"/>
                      <a:pt x="36" y="24"/>
                    </a:cubicBezTo>
                    <a:cubicBezTo>
                      <a:pt x="40" y="20"/>
                      <a:pt x="40" y="13"/>
                      <a:pt x="36" y="3"/>
                    </a:cubicBezTo>
                    <a:cubicBezTo>
                      <a:pt x="15" y="3"/>
                      <a:pt x="15" y="3"/>
                      <a:pt x="15" y="3"/>
                    </a:cubicBezTo>
                    <a:cubicBezTo>
                      <a:pt x="9" y="0"/>
                      <a:pt x="9" y="0"/>
                      <a:pt x="9" y="0"/>
                    </a:cubicBezTo>
                    <a:cubicBezTo>
                      <a:pt x="6" y="2"/>
                      <a:pt x="6" y="2"/>
                      <a:pt x="6" y="2"/>
                    </a:cubicBezTo>
                    <a:close/>
                    <a:moveTo>
                      <a:pt x="8" y="9"/>
                    </a:moveTo>
                    <a:cubicBezTo>
                      <a:pt x="8" y="5"/>
                      <a:pt x="8" y="5"/>
                      <a:pt x="8" y="5"/>
                    </a:cubicBezTo>
                    <a:cubicBezTo>
                      <a:pt x="11" y="3"/>
                      <a:pt x="11" y="3"/>
                      <a:pt x="11" y="3"/>
                    </a:cubicBezTo>
                    <a:cubicBezTo>
                      <a:pt x="21" y="8"/>
                      <a:pt x="21" y="8"/>
                      <a:pt x="21" y="8"/>
                    </a:cubicBezTo>
                    <a:cubicBezTo>
                      <a:pt x="25" y="5"/>
                      <a:pt x="25" y="5"/>
                      <a:pt x="25" y="5"/>
                    </a:cubicBezTo>
                    <a:cubicBezTo>
                      <a:pt x="34" y="5"/>
                      <a:pt x="34" y="5"/>
                      <a:pt x="34" y="5"/>
                    </a:cubicBezTo>
                    <a:cubicBezTo>
                      <a:pt x="36" y="8"/>
                      <a:pt x="36" y="8"/>
                      <a:pt x="36" y="8"/>
                    </a:cubicBezTo>
                    <a:cubicBezTo>
                      <a:pt x="26" y="8"/>
                      <a:pt x="26" y="8"/>
                      <a:pt x="26" y="8"/>
                    </a:cubicBezTo>
                    <a:cubicBezTo>
                      <a:pt x="22" y="11"/>
                      <a:pt x="22" y="11"/>
                      <a:pt x="22" y="11"/>
                    </a:cubicBezTo>
                    <a:cubicBezTo>
                      <a:pt x="11" y="6"/>
                      <a:pt x="11" y="6"/>
                      <a:pt x="11" y="6"/>
                    </a:cubicBezTo>
                    <a:cubicBezTo>
                      <a:pt x="8" y="9"/>
                      <a:pt x="8" y="9"/>
                      <a:pt x="8" y="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0" name="Freeform 43"/>
              <p:cNvSpPr>
                <a:spLocks/>
              </p:cNvSpPr>
              <p:nvPr/>
            </p:nvSpPr>
            <p:spPr bwMode="auto">
              <a:xfrm>
                <a:off x="2127" y="2297"/>
                <a:ext cx="67" cy="19"/>
              </a:xfrm>
              <a:custGeom>
                <a:avLst/>
                <a:gdLst>
                  <a:gd name="T0" fmla="*/ 0 w 67"/>
                  <a:gd name="T1" fmla="*/ 5 h 19"/>
                  <a:gd name="T2" fmla="*/ 0 w 67"/>
                  <a:gd name="T3" fmla="*/ 14 h 19"/>
                  <a:gd name="T4" fmla="*/ 7 w 67"/>
                  <a:gd name="T5" fmla="*/ 7 h 19"/>
                  <a:gd name="T6" fmla="*/ 34 w 67"/>
                  <a:gd name="T7" fmla="*/ 19 h 19"/>
                  <a:gd name="T8" fmla="*/ 43 w 67"/>
                  <a:gd name="T9" fmla="*/ 12 h 19"/>
                  <a:gd name="T10" fmla="*/ 67 w 67"/>
                  <a:gd name="T11" fmla="*/ 12 h 19"/>
                  <a:gd name="T12" fmla="*/ 62 w 67"/>
                  <a:gd name="T13" fmla="*/ 5 h 19"/>
                  <a:gd name="T14" fmla="*/ 41 w 67"/>
                  <a:gd name="T15" fmla="*/ 5 h 19"/>
                  <a:gd name="T16" fmla="*/ 31 w 67"/>
                  <a:gd name="T17" fmla="*/ 12 h 19"/>
                  <a:gd name="T18" fmla="*/ 7 w 67"/>
                  <a:gd name="T19" fmla="*/ 0 h 19"/>
                  <a:gd name="T20" fmla="*/ 0 w 67"/>
                  <a:gd name="T21" fmla="*/ 5 h 19"/>
                  <a:gd name="T22" fmla="*/ 0 w 67"/>
                  <a:gd name="T2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19">
                    <a:moveTo>
                      <a:pt x="0" y="5"/>
                    </a:moveTo>
                    <a:lnTo>
                      <a:pt x="0" y="14"/>
                    </a:lnTo>
                    <a:lnTo>
                      <a:pt x="7" y="7"/>
                    </a:lnTo>
                    <a:lnTo>
                      <a:pt x="34" y="19"/>
                    </a:lnTo>
                    <a:lnTo>
                      <a:pt x="43" y="12"/>
                    </a:lnTo>
                    <a:lnTo>
                      <a:pt x="67" y="12"/>
                    </a:lnTo>
                    <a:lnTo>
                      <a:pt x="62" y="5"/>
                    </a:lnTo>
                    <a:lnTo>
                      <a:pt x="41" y="5"/>
                    </a:lnTo>
                    <a:lnTo>
                      <a:pt x="31" y="12"/>
                    </a:lnTo>
                    <a:lnTo>
                      <a:pt x="7" y="0"/>
                    </a:lnTo>
                    <a:lnTo>
                      <a:pt x="0" y="5"/>
                    </a:lnTo>
                    <a:lnTo>
                      <a:pt x="0" y="5"/>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1" name="Freeform 44"/>
              <p:cNvSpPr>
                <a:spLocks/>
              </p:cNvSpPr>
              <p:nvPr/>
            </p:nvSpPr>
            <p:spPr bwMode="auto">
              <a:xfrm>
                <a:off x="2032" y="2288"/>
                <a:ext cx="90" cy="69"/>
              </a:xfrm>
              <a:custGeom>
                <a:avLst/>
                <a:gdLst>
                  <a:gd name="T0" fmla="*/ 37 w 38"/>
                  <a:gd name="T1" fmla="*/ 4 h 29"/>
                  <a:gd name="T2" fmla="*/ 38 w 38"/>
                  <a:gd name="T3" fmla="*/ 3 h 29"/>
                  <a:gd name="T4" fmla="*/ 36 w 38"/>
                  <a:gd name="T5" fmla="*/ 0 h 29"/>
                  <a:gd name="T6" fmla="*/ 26 w 38"/>
                  <a:gd name="T7" fmla="*/ 22 h 29"/>
                  <a:gd name="T8" fmla="*/ 19 w 38"/>
                  <a:gd name="T9" fmla="*/ 23 h 29"/>
                  <a:gd name="T10" fmla="*/ 0 w 38"/>
                  <a:gd name="T11" fmla="*/ 15 h 29"/>
                  <a:gd name="T12" fmla="*/ 9 w 38"/>
                  <a:gd name="T13" fmla="*/ 23 h 29"/>
                  <a:gd name="T14" fmla="*/ 11 w 38"/>
                  <a:gd name="T15" fmla="*/ 24 h 29"/>
                  <a:gd name="T16" fmla="*/ 14 w 38"/>
                  <a:gd name="T17" fmla="*/ 26 h 29"/>
                  <a:gd name="T18" fmla="*/ 20 w 38"/>
                  <a:gd name="T19" fmla="*/ 29 h 29"/>
                  <a:gd name="T20" fmla="*/ 24 w 38"/>
                  <a:gd name="T21" fmla="*/ 27 h 29"/>
                  <a:gd name="T22" fmla="*/ 37 w 38"/>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9">
                    <a:moveTo>
                      <a:pt x="37" y="4"/>
                    </a:moveTo>
                    <a:cubicBezTo>
                      <a:pt x="38" y="3"/>
                      <a:pt x="38" y="3"/>
                      <a:pt x="38" y="3"/>
                    </a:cubicBezTo>
                    <a:cubicBezTo>
                      <a:pt x="36" y="0"/>
                      <a:pt x="36" y="0"/>
                      <a:pt x="36" y="0"/>
                    </a:cubicBezTo>
                    <a:cubicBezTo>
                      <a:pt x="26" y="22"/>
                      <a:pt x="26" y="22"/>
                      <a:pt x="26" y="22"/>
                    </a:cubicBezTo>
                    <a:cubicBezTo>
                      <a:pt x="19" y="23"/>
                      <a:pt x="19" y="23"/>
                      <a:pt x="19" y="23"/>
                    </a:cubicBezTo>
                    <a:cubicBezTo>
                      <a:pt x="0" y="15"/>
                      <a:pt x="0" y="15"/>
                      <a:pt x="0" y="15"/>
                    </a:cubicBezTo>
                    <a:cubicBezTo>
                      <a:pt x="1" y="18"/>
                      <a:pt x="4" y="20"/>
                      <a:pt x="9" y="23"/>
                    </a:cubicBezTo>
                    <a:cubicBezTo>
                      <a:pt x="10" y="23"/>
                      <a:pt x="10" y="24"/>
                      <a:pt x="11" y="24"/>
                    </a:cubicBezTo>
                    <a:cubicBezTo>
                      <a:pt x="12" y="25"/>
                      <a:pt x="13" y="25"/>
                      <a:pt x="14" y="26"/>
                    </a:cubicBezTo>
                    <a:cubicBezTo>
                      <a:pt x="16" y="27"/>
                      <a:pt x="18" y="28"/>
                      <a:pt x="20" y="29"/>
                    </a:cubicBezTo>
                    <a:cubicBezTo>
                      <a:pt x="21" y="29"/>
                      <a:pt x="23" y="28"/>
                      <a:pt x="24" y="27"/>
                    </a:cubicBezTo>
                    <a:cubicBezTo>
                      <a:pt x="30" y="24"/>
                      <a:pt x="34" y="16"/>
                      <a:pt x="37"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2" name="Freeform 45"/>
              <p:cNvSpPr>
                <a:spLocks/>
              </p:cNvSpPr>
              <p:nvPr/>
            </p:nvSpPr>
            <p:spPr bwMode="auto">
              <a:xfrm>
                <a:off x="2017" y="2259"/>
                <a:ext cx="101" cy="83"/>
              </a:xfrm>
              <a:custGeom>
                <a:avLst/>
                <a:gdLst>
                  <a:gd name="T0" fmla="*/ 42 w 42"/>
                  <a:gd name="T1" fmla="*/ 12 h 35"/>
                  <a:gd name="T2" fmla="*/ 40 w 42"/>
                  <a:gd name="T3" fmla="*/ 10 h 35"/>
                  <a:gd name="T4" fmla="*/ 36 w 42"/>
                  <a:gd name="T5" fmla="*/ 9 h 35"/>
                  <a:gd name="T6" fmla="*/ 40 w 42"/>
                  <a:gd name="T7" fmla="*/ 1 h 35"/>
                  <a:gd name="T8" fmla="*/ 34 w 42"/>
                  <a:gd name="T9" fmla="*/ 2 h 35"/>
                  <a:gd name="T10" fmla="*/ 31 w 42"/>
                  <a:gd name="T11" fmla="*/ 8 h 35"/>
                  <a:gd name="T12" fmla="*/ 29 w 42"/>
                  <a:gd name="T13" fmla="*/ 7 h 35"/>
                  <a:gd name="T14" fmla="*/ 14 w 42"/>
                  <a:gd name="T15" fmla="*/ 7 h 35"/>
                  <a:gd name="T16" fmla="*/ 10 w 42"/>
                  <a:gd name="T17" fmla="*/ 8 h 35"/>
                  <a:gd name="T18" fmla="*/ 32 w 42"/>
                  <a:gd name="T19" fmla="*/ 13 h 35"/>
                  <a:gd name="T20" fmla="*/ 35 w 42"/>
                  <a:gd name="T21" fmla="*/ 18 h 35"/>
                  <a:gd name="T22" fmla="*/ 9 w 42"/>
                  <a:gd name="T23" fmla="*/ 12 h 35"/>
                  <a:gd name="T24" fmla="*/ 3 w 42"/>
                  <a:gd name="T25" fmla="*/ 14 h 35"/>
                  <a:gd name="T26" fmla="*/ 27 w 42"/>
                  <a:gd name="T27" fmla="*/ 21 h 35"/>
                  <a:gd name="T28" fmla="*/ 29 w 42"/>
                  <a:gd name="T29" fmla="*/ 25 h 35"/>
                  <a:gd name="T30" fmla="*/ 2 w 42"/>
                  <a:gd name="T31" fmla="*/ 18 h 35"/>
                  <a:gd name="T32" fmla="*/ 0 w 42"/>
                  <a:gd name="T33" fmla="*/ 20 h 35"/>
                  <a:gd name="T34" fmla="*/ 25 w 42"/>
                  <a:gd name="T35" fmla="*/ 29 h 35"/>
                  <a:gd name="T36" fmla="*/ 27 w 42"/>
                  <a:gd name="T37" fmla="*/ 33 h 35"/>
                  <a:gd name="T38" fmla="*/ 6 w 42"/>
                  <a:gd name="T39" fmla="*/ 25 h 35"/>
                  <a:gd name="T40" fmla="*/ 6 w 42"/>
                  <a:gd name="T41" fmla="*/ 27 h 35"/>
                  <a:gd name="T42" fmla="*/ 25 w 42"/>
                  <a:gd name="T43" fmla="*/ 35 h 35"/>
                  <a:gd name="T44" fmla="*/ 32 w 42"/>
                  <a:gd name="T45" fmla="*/ 34 h 35"/>
                  <a:gd name="T46" fmla="*/ 42 w 42"/>
                  <a:gd name="T4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 h="35">
                    <a:moveTo>
                      <a:pt x="42" y="12"/>
                    </a:moveTo>
                    <a:cubicBezTo>
                      <a:pt x="40" y="10"/>
                      <a:pt x="40" y="10"/>
                      <a:pt x="40" y="10"/>
                    </a:cubicBezTo>
                    <a:cubicBezTo>
                      <a:pt x="36" y="9"/>
                      <a:pt x="36" y="9"/>
                      <a:pt x="36" y="9"/>
                    </a:cubicBezTo>
                    <a:cubicBezTo>
                      <a:pt x="40" y="1"/>
                      <a:pt x="40" y="1"/>
                      <a:pt x="40" y="1"/>
                    </a:cubicBezTo>
                    <a:cubicBezTo>
                      <a:pt x="38" y="0"/>
                      <a:pt x="36" y="1"/>
                      <a:pt x="34" y="2"/>
                    </a:cubicBezTo>
                    <a:cubicBezTo>
                      <a:pt x="31" y="8"/>
                      <a:pt x="31" y="8"/>
                      <a:pt x="31" y="8"/>
                    </a:cubicBezTo>
                    <a:cubicBezTo>
                      <a:pt x="29" y="7"/>
                      <a:pt x="29" y="7"/>
                      <a:pt x="29" y="7"/>
                    </a:cubicBezTo>
                    <a:cubicBezTo>
                      <a:pt x="14" y="7"/>
                      <a:pt x="14" y="7"/>
                      <a:pt x="14" y="7"/>
                    </a:cubicBezTo>
                    <a:cubicBezTo>
                      <a:pt x="12" y="7"/>
                      <a:pt x="11" y="8"/>
                      <a:pt x="10" y="8"/>
                    </a:cubicBezTo>
                    <a:cubicBezTo>
                      <a:pt x="32" y="13"/>
                      <a:pt x="32" y="13"/>
                      <a:pt x="32" y="13"/>
                    </a:cubicBezTo>
                    <a:cubicBezTo>
                      <a:pt x="35" y="18"/>
                      <a:pt x="35" y="18"/>
                      <a:pt x="35" y="18"/>
                    </a:cubicBezTo>
                    <a:cubicBezTo>
                      <a:pt x="9" y="12"/>
                      <a:pt x="9" y="12"/>
                      <a:pt x="9" y="12"/>
                    </a:cubicBezTo>
                    <a:cubicBezTo>
                      <a:pt x="6" y="12"/>
                      <a:pt x="4" y="13"/>
                      <a:pt x="3" y="14"/>
                    </a:cubicBezTo>
                    <a:cubicBezTo>
                      <a:pt x="27" y="21"/>
                      <a:pt x="27" y="21"/>
                      <a:pt x="27" y="21"/>
                    </a:cubicBezTo>
                    <a:cubicBezTo>
                      <a:pt x="29" y="25"/>
                      <a:pt x="29" y="25"/>
                      <a:pt x="29" y="25"/>
                    </a:cubicBezTo>
                    <a:cubicBezTo>
                      <a:pt x="2" y="18"/>
                      <a:pt x="2" y="18"/>
                      <a:pt x="2" y="18"/>
                    </a:cubicBezTo>
                    <a:cubicBezTo>
                      <a:pt x="1" y="19"/>
                      <a:pt x="0" y="19"/>
                      <a:pt x="0" y="20"/>
                    </a:cubicBezTo>
                    <a:cubicBezTo>
                      <a:pt x="25" y="29"/>
                      <a:pt x="25" y="29"/>
                      <a:pt x="25" y="29"/>
                    </a:cubicBezTo>
                    <a:cubicBezTo>
                      <a:pt x="27" y="33"/>
                      <a:pt x="27" y="33"/>
                      <a:pt x="27" y="33"/>
                    </a:cubicBezTo>
                    <a:cubicBezTo>
                      <a:pt x="6" y="25"/>
                      <a:pt x="6" y="25"/>
                      <a:pt x="6" y="25"/>
                    </a:cubicBezTo>
                    <a:cubicBezTo>
                      <a:pt x="6" y="26"/>
                      <a:pt x="6" y="27"/>
                      <a:pt x="6" y="27"/>
                    </a:cubicBezTo>
                    <a:cubicBezTo>
                      <a:pt x="25" y="35"/>
                      <a:pt x="25" y="35"/>
                      <a:pt x="25" y="35"/>
                    </a:cubicBezTo>
                    <a:cubicBezTo>
                      <a:pt x="32" y="34"/>
                      <a:pt x="32" y="34"/>
                      <a:pt x="32" y="34"/>
                    </a:cubicBezTo>
                    <a:cubicBezTo>
                      <a:pt x="42" y="12"/>
                      <a:pt x="42" y="12"/>
                      <a:pt x="42" y="12"/>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3" name="Freeform 46"/>
              <p:cNvSpPr>
                <a:spLocks/>
              </p:cNvSpPr>
              <p:nvPr/>
            </p:nvSpPr>
            <p:spPr bwMode="auto">
              <a:xfrm>
                <a:off x="2020" y="2292"/>
                <a:ext cx="67" cy="27"/>
              </a:xfrm>
              <a:custGeom>
                <a:avLst/>
                <a:gdLst>
                  <a:gd name="T0" fmla="*/ 28 w 28"/>
                  <a:gd name="T1" fmla="*/ 11 h 11"/>
                  <a:gd name="T2" fmla="*/ 26 w 28"/>
                  <a:gd name="T3" fmla="*/ 7 h 11"/>
                  <a:gd name="T4" fmla="*/ 2 w 28"/>
                  <a:gd name="T5" fmla="*/ 0 h 11"/>
                  <a:gd name="T6" fmla="*/ 1 w 28"/>
                  <a:gd name="T7" fmla="*/ 4 h 11"/>
                  <a:gd name="T8" fmla="*/ 28 w 28"/>
                  <a:gd name="T9" fmla="*/ 11 h 11"/>
                </a:gdLst>
                <a:ahLst/>
                <a:cxnLst>
                  <a:cxn ang="0">
                    <a:pos x="T0" y="T1"/>
                  </a:cxn>
                  <a:cxn ang="0">
                    <a:pos x="T2" y="T3"/>
                  </a:cxn>
                  <a:cxn ang="0">
                    <a:pos x="T4" y="T5"/>
                  </a:cxn>
                  <a:cxn ang="0">
                    <a:pos x="T6" y="T7"/>
                  </a:cxn>
                  <a:cxn ang="0">
                    <a:pos x="T8" y="T9"/>
                  </a:cxn>
                </a:cxnLst>
                <a:rect l="0" t="0" r="r" b="b"/>
                <a:pathLst>
                  <a:path w="28" h="11">
                    <a:moveTo>
                      <a:pt x="28" y="11"/>
                    </a:moveTo>
                    <a:cubicBezTo>
                      <a:pt x="26" y="7"/>
                      <a:pt x="26" y="7"/>
                      <a:pt x="26" y="7"/>
                    </a:cubicBezTo>
                    <a:cubicBezTo>
                      <a:pt x="2" y="0"/>
                      <a:pt x="2" y="0"/>
                      <a:pt x="2" y="0"/>
                    </a:cubicBezTo>
                    <a:cubicBezTo>
                      <a:pt x="0" y="0"/>
                      <a:pt x="0" y="2"/>
                      <a:pt x="1" y="4"/>
                    </a:cubicBezTo>
                    <a:cubicBezTo>
                      <a:pt x="28" y="11"/>
                      <a:pt x="28" y="11"/>
                      <a:pt x="28" y="11"/>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4" name="Freeform 47"/>
              <p:cNvSpPr>
                <a:spLocks/>
              </p:cNvSpPr>
              <p:nvPr/>
            </p:nvSpPr>
            <p:spPr bwMode="auto">
              <a:xfrm>
                <a:off x="2015" y="2307"/>
                <a:ext cx="67" cy="31"/>
              </a:xfrm>
              <a:custGeom>
                <a:avLst/>
                <a:gdLst>
                  <a:gd name="T0" fmla="*/ 28 w 28"/>
                  <a:gd name="T1" fmla="*/ 13 h 13"/>
                  <a:gd name="T2" fmla="*/ 26 w 28"/>
                  <a:gd name="T3" fmla="*/ 9 h 13"/>
                  <a:gd name="T4" fmla="*/ 1 w 28"/>
                  <a:gd name="T5" fmla="*/ 0 h 13"/>
                  <a:gd name="T6" fmla="*/ 7 w 28"/>
                  <a:gd name="T7" fmla="*/ 5 h 13"/>
                  <a:gd name="T8" fmla="*/ 28 w 28"/>
                  <a:gd name="T9" fmla="*/ 13 h 13"/>
                </a:gdLst>
                <a:ahLst/>
                <a:cxnLst>
                  <a:cxn ang="0">
                    <a:pos x="T0" y="T1"/>
                  </a:cxn>
                  <a:cxn ang="0">
                    <a:pos x="T2" y="T3"/>
                  </a:cxn>
                  <a:cxn ang="0">
                    <a:pos x="T4" y="T5"/>
                  </a:cxn>
                  <a:cxn ang="0">
                    <a:pos x="T6" y="T7"/>
                  </a:cxn>
                  <a:cxn ang="0">
                    <a:pos x="T8" y="T9"/>
                  </a:cxn>
                </a:cxnLst>
                <a:rect l="0" t="0" r="r" b="b"/>
                <a:pathLst>
                  <a:path w="28" h="13">
                    <a:moveTo>
                      <a:pt x="28" y="13"/>
                    </a:moveTo>
                    <a:cubicBezTo>
                      <a:pt x="26" y="9"/>
                      <a:pt x="26" y="9"/>
                      <a:pt x="26" y="9"/>
                    </a:cubicBezTo>
                    <a:cubicBezTo>
                      <a:pt x="1" y="0"/>
                      <a:pt x="1" y="0"/>
                      <a:pt x="1" y="0"/>
                    </a:cubicBezTo>
                    <a:cubicBezTo>
                      <a:pt x="0" y="2"/>
                      <a:pt x="2" y="3"/>
                      <a:pt x="7" y="5"/>
                    </a:cubicBezTo>
                    <a:cubicBezTo>
                      <a:pt x="28" y="13"/>
                      <a:pt x="28" y="13"/>
                      <a:pt x="28" y="13"/>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5" name="Freeform 48"/>
              <p:cNvSpPr>
                <a:spLocks noEditPoints="1"/>
              </p:cNvSpPr>
              <p:nvPr/>
            </p:nvSpPr>
            <p:spPr bwMode="auto">
              <a:xfrm>
                <a:off x="2036" y="2345"/>
                <a:ext cx="108" cy="246"/>
              </a:xfrm>
              <a:custGeom>
                <a:avLst/>
                <a:gdLst>
                  <a:gd name="T0" fmla="*/ 12 w 45"/>
                  <a:gd name="T1" fmla="*/ 2 h 104"/>
                  <a:gd name="T2" fmla="*/ 9 w 45"/>
                  <a:gd name="T3" fmla="*/ 0 h 104"/>
                  <a:gd name="T4" fmla="*/ 5 w 45"/>
                  <a:gd name="T5" fmla="*/ 6 h 104"/>
                  <a:gd name="T6" fmla="*/ 13 w 45"/>
                  <a:gd name="T7" fmla="*/ 11 h 104"/>
                  <a:gd name="T8" fmla="*/ 9 w 45"/>
                  <a:gd name="T9" fmla="*/ 14 h 104"/>
                  <a:gd name="T10" fmla="*/ 4 w 45"/>
                  <a:gd name="T11" fmla="*/ 13 h 104"/>
                  <a:gd name="T12" fmla="*/ 9 w 45"/>
                  <a:gd name="T13" fmla="*/ 21 h 104"/>
                  <a:gd name="T14" fmla="*/ 7 w 45"/>
                  <a:gd name="T15" fmla="*/ 24 h 104"/>
                  <a:gd name="T16" fmla="*/ 4 w 45"/>
                  <a:gd name="T17" fmla="*/ 24 h 104"/>
                  <a:gd name="T18" fmla="*/ 4 w 45"/>
                  <a:gd name="T19" fmla="*/ 31 h 104"/>
                  <a:gd name="T20" fmla="*/ 0 w 45"/>
                  <a:gd name="T21" fmla="*/ 32 h 104"/>
                  <a:gd name="T22" fmla="*/ 0 w 45"/>
                  <a:gd name="T23" fmla="*/ 36 h 104"/>
                  <a:gd name="T24" fmla="*/ 0 w 45"/>
                  <a:gd name="T25" fmla="*/ 82 h 104"/>
                  <a:gd name="T26" fmla="*/ 45 w 45"/>
                  <a:gd name="T27" fmla="*/ 88 h 104"/>
                  <a:gd name="T28" fmla="*/ 32 w 45"/>
                  <a:gd name="T29" fmla="*/ 18 h 104"/>
                  <a:gd name="T30" fmla="*/ 15 w 45"/>
                  <a:gd name="T31" fmla="*/ 8 h 104"/>
                  <a:gd name="T32" fmla="*/ 27 w 45"/>
                  <a:gd name="T33" fmla="*/ 5 h 104"/>
                  <a:gd name="T34" fmla="*/ 22 w 45"/>
                  <a:gd name="T35" fmla="*/ 3 h 104"/>
                  <a:gd name="T36" fmla="*/ 18 w 45"/>
                  <a:gd name="T37" fmla="*/ 5 h 104"/>
                  <a:gd name="T38" fmla="*/ 12 w 45"/>
                  <a:gd name="T39" fmla="*/ 2 h 104"/>
                  <a:gd name="T40" fmla="*/ 2 w 45"/>
                  <a:gd name="T41" fmla="*/ 35 h 104"/>
                  <a:gd name="T42" fmla="*/ 6 w 45"/>
                  <a:gd name="T43" fmla="*/ 32 h 104"/>
                  <a:gd name="T44" fmla="*/ 9 w 45"/>
                  <a:gd name="T45" fmla="*/ 92 h 104"/>
                  <a:gd name="T46" fmla="*/ 2 w 45"/>
                  <a:gd name="T47" fmla="*/ 79 h 104"/>
                  <a:gd name="T48" fmla="*/ 2 w 45"/>
                  <a:gd name="T49" fmla="*/ 3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104">
                    <a:moveTo>
                      <a:pt x="12" y="2"/>
                    </a:moveTo>
                    <a:cubicBezTo>
                      <a:pt x="11" y="1"/>
                      <a:pt x="10" y="1"/>
                      <a:pt x="9" y="0"/>
                    </a:cubicBezTo>
                    <a:cubicBezTo>
                      <a:pt x="5" y="6"/>
                      <a:pt x="5" y="6"/>
                      <a:pt x="5" y="6"/>
                    </a:cubicBezTo>
                    <a:cubicBezTo>
                      <a:pt x="13" y="11"/>
                      <a:pt x="13" y="11"/>
                      <a:pt x="13" y="11"/>
                    </a:cubicBezTo>
                    <a:cubicBezTo>
                      <a:pt x="12" y="13"/>
                      <a:pt x="11" y="14"/>
                      <a:pt x="9" y="14"/>
                    </a:cubicBezTo>
                    <a:cubicBezTo>
                      <a:pt x="7" y="14"/>
                      <a:pt x="6" y="14"/>
                      <a:pt x="4" y="13"/>
                    </a:cubicBezTo>
                    <a:cubicBezTo>
                      <a:pt x="8" y="16"/>
                      <a:pt x="10" y="18"/>
                      <a:pt x="9" y="21"/>
                    </a:cubicBezTo>
                    <a:cubicBezTo>
                      <a:pt x="9" y="22"/>
                      <a:pt x="8" y="23"/>
                      <a:pt x="7" y="24"/>
                    </a:cubicBezTo>
                    <a:cubicBezTo>
                      <a:pt x="7" y="24"/>
                      <a:pt x="6" y="25"/>
                      <a:pt x="4" y="24"/>
                    </a:cubicBezTo>
                    <a:cubicBezTo>
                      <a:pt x="6" y="27"/>
                      <a:pt x="6" y="29"/>
                      <a:pt x="4" y="31"/>
                    </a:cubicBezTo>
                    <a:cubicBezTo>
                      <a:pt x="3" y="32"/>
                      <a:pt x="2" y="32"/>
                      <a:pt x="0" y="32"/>
                    </a:cubicBezTo>
                    <a:cubicBezTo>
                      <a:pt x="0" y="34"/>
                      <a:pt x="0" y="35"/>
                      <a:pt x="0" y="36"/>
                    </a:cubicBezTo>
                    <a:cubicBezTo>
                      <a:pt x="0" y="82"/>
                      <a:pt x="0" y="82"/>
                      <a:pt x="0" y="82"/>
                    </a:cubicBezTo>
                    <a:cubicBezTo>
                      <a:pt x="7" y="102"/>
                      <a:pt x="23" y="104"/>
                      <a:pt x="45" y="88"/>
                    </a:cubicBezTo>
                    <a:cubicBezTo>
                      <a:pt x="45" y="64"/>
                      <a:pt x="41" y="41"/>
                      <a:pt x="32" y="18"/>
                    </a:cubicBezTo>
                    <a:cubicBezTo>
                      <a:pt x="25" y="17"/>
                      <a:pt x="19" y="13"/>
                      <a:pt x="15" y="8"/>
                    </a:cubicBezTo>
                    <a:cubicBezTo>
                      <a:pt x="20" y="9"/>
                      <a:pt x="25" y="8"/>
                      <a:pt x="27" y="5"/>
                    </a:cubicBezTo>
                    <a:cubicBezTo>
                      <a:pt x="22" y="3"/>
                      <a:pt x="22" y="3"/>
                      <a:pt x="22" y="3"/>
                    </a:cubicBezTo>
                    <a:cubicBezTo>
                      <a:pt x="21" y="4"/>
                      <a:pt x="19" y="5"/>
                      <a:pt x="18" y="5"/>
                    </a:cubicBezTo>
                    <a:cubicBezTo>
                      <a:pt x="16" y="4"/>
                      <a:pt x="14" y="3"/>
                      <a:pt x="12" y="2"/>
                    </a:cubicBezTo>
                    <a:close/>
                    <a:moveTo>
                      <a:pt x="2" y="35"/>
                    </a:moveTo>
                    <a:cubicBezTo>
                      <a:pt x="6" y="32"/>
                      <a:pt x="6" y="32"/>
                      <a:pt x="6" y="32"/>
                    </a:cubicBezTo>
                    <a:cubicBezTo>
                      <a:pt x="4" y="61"/>
                      <a:pt x="5" y="81"/>
                      <a:pt x="9" y="92"/>
                    </a:cubicBezTo>
                    <a:cubicBezTo>
                      <a:pt x="2" y="79"/>
                      <a:pt x="2" y="79"/>
                      <a:pt x="2" y="79"/>
                    </a:cubicBezTo>
                    <a:cubicBezTo>
                      <a:pt x="2" y="35"/>
                      <a:pt x="2" y="35"/>
                      <a:pt x="2" y="3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6" name="Freeform 49"/>
              <p:cNvSpPr>
                <a:spLocks/>
              </p:cNvSpPr>
              <p:nvPr/>
            </p:nvSpPr>
            <p:spPr bwMode="auto">
              <a:xfrm>
                <a:off x="2041" y="2421"/>
                <a:ext cx="17" cy="142"/>
              </a:xfrm>
              <a:custGeom>
                <a:avLst/>
                <a:gdLst>
                  <a:gd name="T0" fmla="*/ 4 w 7"/>
                  <a:gd name="T1" fmla="*/ 0 h 60"/>
                  <a:gd name="T2" fmla="*/ 0 w 7"/>
                  <a:gd name="T3" fmla="*/ 3 h 60"/>
                  <a:gd name="T4" fmla="*/ 0 w 7"/>
                  <a:gd name="T5" fmla="*/ 47 h 60"/>
                  <a:gd name="T6" fmla="*/ 7 w 7"/>
                  <a:gd name="T7" fmla="*/ 60 h 60"/>
                  <a:gd name="T8" fmla="*/ 4 w 7"/>
                  <a:gd name="T9" fmla="*/ 0 h 60"/>
                </a:gdLst>
                <a:ahLst/>
                <a:cxnLst>
                  <a:cxn ang="0">
                    <a:pos x="T0" y="T1"/>
                  </a:cxn>
                  <a:cxn ang="0">
                    <a:pos x="T2" y="T3"/>
                  </a:cxn>
                  <a:cxn ang="0">
                    <a:pos x="T4" y="T5"/>
                  </a:cxn>
                  <a:cxn ang="0">
                    <a:pos x="T6" y="T7"/>
                  </a:cxn>
                  <a:cxn ang="0">
                    <a:pos x="T8" y="T9"/>
                  </a:cxn>
                </a:cxnLst>
                <a:rect l="0" t="0" r="r" b="b"/>
                <a:pathLst>
                  <a:path w="7" h="60">
                    <a:moveTo>
                      <a:pt x="4" y="0"/>
                    </a:moveTo>
                    <a:cubicBezTo>
                      <a:pt x="0" y="3"/>
                      <a:pt x="0" y="3"/>
                      <a:pt x="0" y="3"/>
                    </a:cubicBezTo>
                    <a:cubicBezTo>
                      <a:pt x="0" y="47"/>
                      <a:pt x="0" y="47"/>
                      <a:pt x="0" y="47"/>
                    </a:cubicBezTo>
                    <a:cubicBezTo>
                      <a:pt x="7" y="60"/>
                      <a:pt x="7" y="60"/>
                      <a:pt x="7" y="60"/>
                    </a:cubicBezTo>
                    <a:cubicBezTo>
                      <a:pt x="3" y="49"/>
                      <a:pt x="2" y="29"/>
                      <a:pt x="4"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7" name="Freeform 50"/>
              <p:cNvSpPr>
                <a:spLocks/>
              </p:cNvSpPr>
              <p:nvPr/>
            </p:nvSpPr>
            <p:spPr bwMode="auto">
              <a:xfrm>
                <a:off x="2039" y="2278"/>
                <a:ext cx="62" cy="24"/>
              </a:xfrm>
              <a:custGeom>
                <a:avLst/>
                <a:gdLst>
                  <a:gd name="T0" fmla="*/ 26 w 26"/>
                  <a:gd name="T1" fmla="*/ 10 h 10"/>
                  <a:gd name="T2" fmla="*/ 23 w 26"/>
                  <a:gd name="T3" fmla="*/ 5 h 10"/>
                  <a:gd name="T4" fmla="*/ 1 w 26"/>
                  <a:gd name="T5" fmla="*/ 0 h 10"/>
                  <a:gd name="T6" fmla="*/ 0 w 26"/>
                  <a:gd name="T7" fmla="*/ 4 h 10"/>
                  <a:gd name="T8" fmla="*/ 26 w 26"/>
                  <a:gd name="T9" fmla="*/ 10 h 10"/>
                </a:gdLst>
                <a:ahLst/>
                <a:cxnLst>
                  <a:cxn ang="0">
                    <a:pos x="T0" y="T1"/>
                  </a:cxn>
                  <a:cxn ang="0">
                    <a:pos x="T2" y="T3"/>
                  </a:cxn>
                  <a:cxn ang="0">
                    <a:pos x="T4" y="T5"/>
                  </a:cxn>
                  <a:cxn ang="0">
                    <a:pos x="T6" y="T7"/>
                  </a:cxn>
                  <a:cxn ang="0">
                    <a:pos x="T8" y="T9"/>
                  </a:cxn>
                </a:cxnLst>
                <a:rect l="0" t="0" r="r" b="b"/>
                <a:pathLst>
                  <a:path w="26" h="10">
                    <a:moveTo>
                      <a:pt x="26" y="10"/>
                    </a:moveTo>
                    <a:cubicBezTo>
                      <a:pt x="23" y="5"/>
                      <a:pt x="23" y="5"/>
                      <a:pt x="23" y="5"/>
                    </a:cubicBezTo>
                    <a:cubicBezTo>
                      <a:pt x="1" y="0"/>
                      <a:pt x="1" y="0"/>
                      <a:pt x="1" y="0"/>
                    </a:cubicBezTo>
                    <a:cubicBezTo>
                      <a:pt x="0" y="1"/>
                      <a:pt x="0" y="2"/>
                      <a:pt x="0" y="4"/>
                    </a:cubicBezTo>
                    <a:cubicBezTo>
                      <a:pt x="26" y="10"/>
                      <a:pt x="26" y="10"/>
                      <a:pt x="26" y="1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8" name="Freeform 51"/>
              <p:cNvSpPr>
                <a:spLocks/>
              </p:cNvSpPr>
              <p:nvPr/>
            </p:nvSpPr>
            <p:spPr bwMode="auto">
              <a:xfrm>
                <a:off x="2089" y="2297"/>
                <a:ext cx="33" cy="60"/>
              </a:xfrm>
              <a:custGeom>
                <a:avLst/>
                <a:gdLst>
                  <a:gd name="T0" fmla="*/ 13 w 14"/>
                  <a:gd name="T1" fmla="*/ 0 h 25"/>
                  <a:gd name="T2" fmla="*/ 0 w 14"/>
                  <a:gd name="T3" fmla="*/ 23 h 25"/>
                  <a:gd name="T4" fmla="*/ 5 w 14"/>
                  <a:gd name="T5" fmla="*/ 25 h 25"/>
                  <a:gd name="T6" fmla="*/ 8 w 14"/>
                  <a:gd name="T7" fmla="*/ 21 h 25"/>
                  <a:gd name="T8" fmla="*/ 13 w 14"/>
                  <a:gd name="T9" fmla="*/ 0 h 25"/>
                </a:gdLst>
                <a:ahLst/>
                <a:cxnLst>
                  <a:cxn ang="0">
                    <a:pos x="T0" y="T1"/>
                  </a:cxn>
                  <a:cxn ang="0">
                    <a:pos x="T2" y="T3"/>
                  </a:cxn>
                  <a:cxn ang="0">
                    <a:pos x="T4" y="T5"/>
                  </a:cxn>
                  <a:cxn ang="0">
                    <a:pos x="T6" y="T7"/>
                  </a:cxn>
                  <a:cxn ang="0">
                    <a:pos x="T8" y="T9"/>
                  </a:cxn>
                </a:cxnLst>
                <a:rect l="0" t="0" r="r" b="b"/>
                <a:pathLst>
                  <a:path w="14" h="25">
                    <a:moveTo>
                      <a:pt x="13" y="0"/>
                    </a:moveTo>
                    <a:cubicBezTo>
                      <a:pt x="10" y="12"/>
                      <a:pt x="6" y="20"/>
                      <a:pt x="0" y="23"/>
                    </a:cubicBezTo>
                    <a:cubicBezTo>
                      <a:pt x="5" y="25"/>
                      <a:pt x="5" y="25"/>
                      <a:pt x="5" y="25"/>
                    </a:cubicBezTo>
                    <a:cubicBezTo>
                      <a:pt x="7" y="24"/>
                      <a:pt x="8" y="23"/>
                      <a:pt x="8" y="21"/>
                    </a:cubicBezTo>
                    <a:cubicBezTo>
                      <a:pt x="12" y="14"/>
                      <a:pt x="14" y="8"/>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89" name="Freeform 52"/>
              <p:cNvSpPr>
                <a:spLocks noEditPoints="1"/>
              </p:cNvSpPr>
              <p:nvPr/>
            </p:nvSpPr>
            <p:spPr bwMode="auto">
              <a:xfrm>
                <a:off x="1831" y="2098"/>
                <a:ext cx="282" cy="259"/>
              </a:xfrm>
              <a:custGeom>
                <a:avLst/>
                <a:gdLst>
                  <a:gd name="T0" fmla="*/ 107 w 118"/>
                  <a:gd name="T1" fmla="*/ 75 h 109"/>
                  <a:gd name="T2" fmla="*/ 118 w 118"/>
                  <a:gd name="T3" fmla="*/ 50 h 109"/>
                  <a:gd name="T4" fmla="*/ 30 w 118"/>
                  <a:gd name="T5" fmla="*/ 0 h 109"/>
                  <a:gd name="T6" fmla="*/ 0 w 118"/>
                  <a:gd name="T7" fmla="*/ 70 h 109"/>
                  <a:gd name="T8" fmla="*/ 16 w 118"/>
                  <a:gd name="T9" fmla="*/ 86 h 109"/>
                  <a:gd name="T10" fmla="*/ 42 w 118"/>
                  <a:gd name="T11" fmla="*/ 90 h 109"/>
                  <a:gd name="T12" fmla="*/ 65 w 118"/>
                  <a:gd name="T13" fmla="*/ 100 h 109"/>
                  <a:gd name="T14" fmla="*/ 67 w 118"/>
                  <a:gd name="T15" fmla="*/ 100 h 109"/>
                  <a:gd name="T16" fmla="*/ 71 w 118"/>
                  <a:gd name="T17" fmla="*/ 100 h 109"/>
                  <a:gd name="T18" fmla="*/ 70 w 118"/>
                  <a:gd name="T19" fmla="*/ 102 h 109"/>
                  <a:gd name="T20" fmla="*/ 78 w 118"/>
                  <a:gd name="T21" fmla="*/ 102 h 109"/>
                  <a:gd name="T22" fmla="*/ 90 w 118"/>
                  <a:gd name="T23" fmla="*/ 109 h 109"/>
                  <a:gd name="T24" fmla="*/ 93 w 118"/>
                  <a:gd name="T25" fmla="*/ 103 h 109"/>
                  <a:gd name="T26" fmla="*/ 84 w 118"/>
                  <a:gd name="T27" fmla="*/ 95 h 109"/>
                  <a:gd name="T28" fmla="*/ 84 w 118"/>
                  <a:gd name="T29" fmla="*/ 93 h 109"/>
                  <a:gd name="T30" fmla="*/ 78 w 118"/>
                  <a:gd name="T31" fmla="*/ 88 h 109"/>
                  <a:gd name="T32" fmla="*/ 80 w 118"/>
                  <a:gd name="T33" fmla="*/ 86 h 109"/>
                  <a:gd name="T34" fmla="*/ 81 w 118"/>
                  <a:gd name="T35" fmla="*/ 82 h 109"/>
                  <a:gd name="T36" fmla="*/ 87 w 118"/>
                  <a:gd name="T37" fmla="*/ 80 h 109"/>
                  <a:gd name="T38" fmla="*/ 88 w 118"/>
                  <a:gd name="T39" fmla="*/ 76 h 109"/>
                  <a:gd name="T40" fmla="*/ 92 w 118"/>
                  <a:gd name="T41" fmla="*/ 75 h 109"/>
                  <a:gd name="T42" fmla="*/ 107 w 118"/>
                  <a:gd name="T43" fmla="*/ 75 h 109"/>
                  <a:gd name="T44" fmla="*/ 110 w 118"/>
                  <a:gd name="T45" fmla="*/ 52 h 109"/>
                  <a:gd name="T46" fmla="*/ 36 w 118"/>
                  <a:gd name="T47" fmla="*/ 22 h 109"/>
                  <a:gd name="T48" fmla="*/ 6 w 118"/>
                  <a:gd name="T49" fmla="*/ 69 h 109"/>
                  <a:gd name="T50" fmla="*/ 33 w 118"/>
                  <a:gd name="T51" fmla="*/ 7 h 109"/>
                  <a:gd name="T52" fmla="*/ 110 w 118"/>
                  <a:gd name="T53" fmla="*/ 5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09">
                    <a:moveTo>
                      <a:pt x="107" y="75"/>
                    </a:moveTo>
                    <a:cubicBezTo>
                      <a:pt x="118" y="50"/>
                      <a:pt x="118" y="50"/>
                      <a:pt x="118" y="50"/>
                    </a:cubicBezTo>
                    <a:cubicBezTo>
                      <a:pt x="30" y="0"/>
                      <a:pt x="30" y="0"/>
                      <a:pt x="30" y="0"/>
                    </a:cubicBezTo>
                    <a:cubicBezTo>
                      <a:pt x="0" y="70"/>
                      <a:pt x="0" y="70"/>
                      <a:pt x="0" y="70"/>
                    </a:cubicBezTo>
                    <a:cubicBezTo>
                      <a:pt x="16" y="86"/>
                      <a:pt x="16" y="86"/>
                      <a:pt x="16" y="86"/>
                    </a:cubicBezTo>
                    <a:cubicBezTo>
                      <a:pt x="42" y="90"/>
                      <a:pt x="42" y="90"/>
                      <a:pt x="42" y="90"/>
                    </a:cubicBezTo>
                    <a:cubicBezTo>
                      <a:pt x="65" y="100"/>
                      <a:pt x="65" y="100"/>
                      <a:pt x="65" y="100"/>
                    </a:cubicBezTo>
                    <a:cubicBezTo>
                      <a:pt x="67" y="100"/>
                      <a:pt x="67" y="100"/>
                      <a:pt x="67" y="100"/>
                    </a:cubicBezTo>
                    <a:cubicBezTo>
                      <a:pt x="71" y="100"/>
                      <a:pt x="71" y="100"/>
                      <a:pt x="71" y="100"/>
                    </a:cubicBezTo>
                    <a:cubicBezTo>
                      <a:pt x="71" y="100"/>
                      <a:pt x="71" y="101"/>
                      <a:pt x="70" y="102"/>
                    </a:cubicBezTo>
                    <a:cubicBezTo>
                      <a:pt x="78" y="102"/>
                      <a:pt x="78" y="102"/>
                      <a:pt x="78" y="102"/>
                    </a:cubicBezTo>
                    <a:cubicBezTo>
                      <a:pt x="90" y="109"/>
                      <a:pt x="90" y="109"/>
                      <a:pt x="90" y="109"/>
                    </a:cubicBezTo>
                    <a:cubicBezTo>
                      <a:pt x="93" y="103"/>
                      <a:pt x="93" y="103"/>
                      <a:pt x="93" y="103"/>
                    </a:cubicBezTo>
                    <a:cubicBezTo>
                      <a:pt x="88" y="100"/>
                      <a:pt x="85" y="98"/>
                      <a:pt x="84" y="95"/>
                    </a:cubicBezTo>
                    <a:cubicBezTo>
                      <a:pt x="84" y="95"/>
                      <a:pt x="84" y="94"/>
                      <a:pt x="84" y="93"/>
                    </a:cubicBezTo>
                    <a:cubicBezTo>
                      <a:pt x="79" y="91"/>
                      <a:pt x="77" y="90"/>
                      <a:pt x="78" y="88"/>
                    </a:cubicBezTo>
                    <a:cubicBezTo>
                      <a:pt x="78" y="87"/>
                      <a:pt x="79" y="87"/>
                      <a:pt x="80" y="86"/>
                    </a:cubicBezTo>
                    <a:cubicBezTo>
                      <a:pt x="79" y="84"/>
                      <a:pt x="79" y="82"/>
                      <a:pt x="81" y="82"/>
                    </a:cubicBezTo>
                    <a:cubicBezTo>
                      <a:pt x="82" y="81"/>
                      <a:pt x="84" y="80"/>
                      <a:pt x="87" y="80"/>
                    </a:cubicBezTo>
                    <a:cubicBezTo>
                      <a:pt x="87" y="78"/>
                      <a:pt x="87" y="77"/>
                      <a:pt x="88" y="76"/>
                    </a:cubicBezTo>
                    <a:cubicBezTo>
                      <a:pt x="89" y="76"/>
                      <a:pt x="90" y="75"/>
                      <a:pt x="92" y="75"/>
                    </a:cubicBezTo>
                    <a:cubicBezTo>
                      <a:pt x="107" y="75"/>
                      <a:pt x="107" y="75"/>
                      <a:pt x="107" y="75"/>
                    </a:cubicBezTo>
                    <a:close/>
                    <a:moveTo>
                      <a:pt x="110" y="52"/>
                    </a:moveTo>
                    <a:cubicBezTo>
                      <a:pt x="36" y="22"/>
                      <a:pt x="36" y="22"/>
                      <a:pt x="36" y="22"/>
                    </a:cubicBezTo>
                    <a:cubicBezTo>
                      <a:pt x="6" y="69"/>
                      <a:pt x="6" y="69"/>
                      <a:pt x="6" y="69"/>
                    </a:cubicBezTo>
                    <a:cubicBezTo>
                      <a:pt x="33" y="7"/>
                      <a:pt x="33" y="7"/>
                      <a:pt x="33" y="7"/>
                    </a:cubicBezTo>
                    <a:cubicBezTo>
                      <a:pt x="110" y="52"/>
                      <a:pt x="110" y="52"/>
                      <a:pt x="110" y="52"/>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0" name="Freeform 53"/>
              <p:cNvSpPr>
                <a:spLocks/>
              </p:cNvSpPr>
              <p:nvPr/>
            </p:nvSpPr>
            <p:spPr bwMode="auto">
              <a:xfrm>
                <a:off x="1845" y="2115"/>
                <a:ext cx="249" cy="147"/>
              </a:xfrm>
              <a:custGeom>
                <a:avLst/>
                <a:gdLst>
                  <a:gd name="T0" fmla="*/ 72 w 249"/>
                  <a:gd name="T1" fmla="*/ 35 h 147"/>
                  <a:gd name="T2" fmla="*/ 249 w 249"/>
                  <a:gd name="T3" fmla="*/ 106 h 147"/>
                  <a:gd name="T4" fmla="*/ 65 w 249"/>
                  <a:gd name="T5" fmla="*/ 0 h 147"/>
                  <a:gd name="T6" fmla="*/ 0 w 249"/>
                  <a:gd name="T7" fmla="*/ 147 h 147"/>
                  <a:gd name="T8" fmla="*/ 72 w 249"/>
                  <a:gd name="T9" fmla="*/ 35 h 147"/>
                  <a:gd name="T10" fmla="*/ 72 w 249"/>
                  <a:gd name="T11" fmla="*/ 35 h 147"/>
                </a:gdLst>
                <a:ahLst/>
                <a:cxnLst>
                  <a:cxn ang="0">
                    <a:pos x="T0" y="T1"/>
                  </a:cxn>
                  <a:cxn ang="0">
                    <a:pos x="T2" y="T3"/>
                  </a:cxn>
                  <a:cxn ang="0">
                    <a:pos x="T4" y="T5"/>
                  </a:cxn>
                  <a:cxn ang="0">
                    <a:pos x="T6" y="T7"/>
                  </a:cxn>
                  <a:cxn ang="0">
                    <a:pos x="T8" y="T9"/>
                  </a:cxn>
                  <a:cxn ang="0">
                    <a:pos x="T10" y="T11"/>
                  </a:cxn>
                </a:cxnLst>
                <a:rect l="0" t="0" r="r" b="b"/>
                <a:pathLst>
                  <a:path w="249" h="147">
                    <a:moveTo>
                      <a:pt x="72" y="35"/>
                    </a:moveTo>
                    <a:lnTo>
                      <a:pt x="249" y="106"/>
                    </a:lnTo>
                    <a:lnTo>
                      <a:pt x="65" y="0"/>
                    </a:lnTo>
                    <a:lnTo>
                      <a:pt x="0" y="147"/>
                    </a:lnTo>
                    <a:lnTo>
                      <a:pt x="72" y="35"/>
                    </a:lnTo>
                    <a:lnTo>
                      <a:pt x="72"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1" name="Freeform 54"/>
              <p:cNvSpPr>
                <a:spLocks/>
              </p:cNvSpPr>
              <p:nvPr/>
            </p:nvSpPr>
            <p:spPr bwMode="auto">
              <a:xfrm>
                <a:off x="1953" y="2335"/>
                <a:ext cx="38" cy="86"/>
              </a:xfrm>
              <a:custGeom>
                <a:avLst/>
                <a:gdLst>
                  <a:gd name="T0" fmla="*/ 14 w 16"/>
                  <a:gd name="T1" fmla="*/ 0 h 36"/>
                  <a:gd name="T2" fmla="*/ 12 w 16"/>
                  <a:gd name="T3" fmla="*/ 0 h 36"/>
                  <a:gd name="T4" fmla="*/ 4 w 16"/>
                  <a:gd name="T5" fmla="*/ 17 h 36"/>
                  <a:gd name="T6" fmla="*/ 0 w 16"/>
                  <a:gd name="T7" fmla="*/ 36 h 36"/>
                  <a:gd name="T8" fmla="*/ 10 w 16"/>
                  <a:gd name="T9" fmla="*/ 30 h 36"/>
                  <a:gd name="T10" fmla="*/ 16 w 16"/>
                  <a:gd name="T11" fmla="*/ 0 h 36"/>
                  <a:gd name="T12" fmla="*/ 14 w 16"/>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6" h="36">
                    <a:moveTo>
                      <a:pt x="14" y="0"/>
                    </a:moveTo>
                    <a:cubicBezTo>
                      <a:pt x="12" y="0"/>
                      <a:pt x="12" y="0"/>
                      <a:pt x="12" y="0"/>
                    </a:cubicBezTo>
                    <a:cubicBezTo>
                      <a:pt x="9" y="5"/>
                      <a:pt x="6" y="11"/>
                      <a:pt x="4" y="17"/>
                    </a:cubicBezTo>
                    <a:cubicBezTo>
                      <a:pt x="2" y="23"/>
                      <a:pt x="0" y="29"/>
                      <a:pt x="0" y="36"/>
                    </a:cubicBezTo>
                    <a:cubicBezTo>
                      <a:pt x="10" y="30"/>
                      <a:pt x="10" y="30"/>
                      <a:pt x="10" y="30"/>
                    </a:cubicBezTo>
                    <a:cubicBezTo>
                      <a:pt x="10" y="20"/>
                      <a:pt x="12" y="10"/>
                      <a:pt x="16" y="0"/>
                    </a:cubicBezTo>
                    <a:cubicBezTo>
                      <a:pt x="14" y="0"/>
                      <a:pt x="14"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2" name="Freeform 55"/>
              <p:cNvSpPr>
                <a:spLocks/>
              </p:cNvSpPr>
              <p:nvPr/>
            </p:nvSpPr>
            <p:spPr bwMode="auto">
              <a:xfrm>
                <a:off x="1950" y="2335"/>
                <a:ext cx="50" cy="97"/>
              </a:xfrm>
              <a:custGeom>
                <a:avLst/>
                <a:gdLst>
                  <a:gd name="T0" fmla="*/ 21 w 21"/>
                  <a:gd name="T1" fmla="*/ 0 h 41"/>
                  <a:gd name="T2" fmla="*/ 17 w 21"/>
                  <a:gd name="T3" fmla="*/ 0 h 41"/>
                  <a:gd name="T4" fmla="*/ 11 w 21"/>
                  <a:gd name="T5" fmla="*/ 30 h 41"/>
                  <a:gd name="T6" fmla="*/ 1 w 21"/>
                  <a:gd name="T7" fmla="*/ 36 h 41"/>
                  <a:gd name="T8" fmla="*/ 0 w 21"/>
                  <a:gd name="T9" fmla="*/ 38 h 41"/>
                  <a:gd name="T10" fmla="*/ 15 w 21"/>
                  <a:gd name="T11" fmla="*/ 41 h 41"/>
                  <a:gd name="T12" fmla="*/ 17 w 21"/>
                  <a:gd name="T13" fmla="*/ 12 h 41"/>
                  <a:gd name="T14" fmla="*/ 20 w 21"/>
                  <a:gd name="T15" fmla="*/ 2 h 41"/>
                  <a:gd name="T16" fmla="*/ 21 w 2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41">
                    <a:moveTo>
                      <a:pt x="21" y="0"/>
                    </a:moveTo>
                    <a:cubicBezTo>
                      <a:pt x="17" y="0"/>
                      <a:pt x="17" y="0"/>
                      <a:pt x="17" y="0"/>
                    </a:cubicBezTo>
                    <a:cubicBezTo>
                      <a:pt x="13" y="10"/>
                      <a:pt x="11" y="20"/>
                      <a:pt x="11" y="30"/>
                    </a:cubicBezTo>
                    <a:cubicBezTo>
                      <a:pt x="1" y="36"/>
                      <a:pt x="1" y="36"/>
                      <a:pt x="1" y="36"/>
                    </a:cubicBezTo>
                    <a:cubicBezTo>
                      <a:pt x="0" y="36"/>
                      <a:pt x="0" y="37"/>
                      <a:pt x="0" y="38"/>
                    </a:cubicBezTo>
                    <a:cubicBezTo>
                      <a:pt x="15" y="41"/>
                      <a:pt x="15" y="41"/>
                      <a:pt x="15" y="41"/>
                    </a:cubicBezTo>
                    <a:cubicBezTo>
                      <a:pt x="15" y="31"/>
                      <a:pt x="15" y="22"/>
                      <a:pt x="17" y="12"/>
                    </a:cubicBezTo>
                    <a:cubicBezTo>
                      <a:pt x="18" y="9"/>
                      <a:pt x="19" y="5"/>
                      <a:pt x="20" y="2"/>
                    </a:cubicBezTo>
                    <a:cubicBezTo>
                      <a:pt x="21" y="1"/>
                      <a:pt x="21" y="0"/>
                      <a:pt x="21"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3" name="Freeform 56"/>
              <p:cNvSpPr>
                <a:spLocks/>
              </p:cNvSpPr>
              <p:nvPr/>
            </p:nvSpPr>
            <p:spPr bwMode="auto">
              <a:xfrm>
                <a:off x="1991" y="2340"/>
                <a:ext cx="76" cy="102"/>
              </a:xfrm>
              <a:custGeom>
                <a:avLst/>
                <a:gdLst>
                  <a:gd name="T0" fmla="*/ 11 w 32"/>
                  <a:gd name="T1" fmla="*/ 0 h 43"/>
                  <a:gd name="T2" fmla="*/ 3 w 32"/>
                  <a:gd name="T3" fmla="*/ 0 h 43"/>
                  <a:gd name="T4" fmla="*/ 0 w 32"/>
                  <a:gd name="T5" fmla="*/ 10 h 43"/>
                  <a:gd name="T6" fmla="*/ 2 w 32"/>
                  <a:gd name="T7" fmla="*/ 36 h 43"/>
                  <a:gd name="T8" fmla="*/ 13 w 32"/>
                  <a:gd name="T9" fmla="*/ 43 h 43"/>
                  <a:gd name="T10" fmla="*/ 14 w 32"/>
                  <a:gd name="T11" fmla="*/ 40 h 43"/>
                  <a:gd name="T12" fmla="*/ 4 w 32"/>
                  <a:gd name="T13" fmla="*/ 34 h 43"/>
                  <a:gd name="T14" fmla="*/ 12 w 32"/>
                  <a:gd name="T15" fmla="*/ 34 h 43"/>
                  <a:gd name="T16" fmla="*/ 19 w 32"/>
                  <a:gd name="T17" fmla="*/ 38 h 43"/>
                  <a:gd name="T18" fmla="*/ 19 w 32"/>
                  <a:gd name="T19" fmla="*/ 34 h 43"/>
                  <a:gd name="T20" fmla="*/ 12 w 32"/>
                  <a:gd name="T21" fmla="*/ 30 h 43"/>
                  <a:gd name="T22" fmla="*/ 16 w 32"/>
                  <a:gd name="T23" fmla="*/ 30 h 43"/>
                  <a:gd name="T24" fmla="*/ 23 w 32"/>
                  <a:gd name="T25" fmla="*/ 33 h 43"/>
                  <a:gd name="T26" fmla="*/ 23 w 32"/>
                  <a:gd name="T27" fmla="*/ 26 h 43"/>
                  <a:gd name="T28" fmla="*/ 15 w 32"/>
                  <a:gd name="T29" fmla="*/ 22 h 43"/>
                  <a:gd name="T30" fmla="*/ 19 w 32"/>
                  <a:gd name="T31" fmla="*/ 20 h 43"/>
                  <a:gd name="T32" fmla="*/ 28 w 32"/>
                  <a:gd name="T33" fmla="*/ 23 h 43"/>
                  <a:gd name="T34" fmla="*/ 23 w 32"/>
                  <a:gd name="T35" fmla="*/ 15 h 43"/>
                  <a:gd name="T36" fmla="*/ 12 w 32"/>
                  <a:gd name="T37" fmla="*/ 7 h 43"/>
                  <a:gd name="T38" fmla="*/ 16 w 32"/>
                  <a:gd name="T39" fmla="*/ 7 h 43"/>
                  <a:gd name="T40" fmla="*/ 28 w 32"/>
                  <a:gd name="T41" fmla="*/ 16 h 43"/>
                  <a:gd name="T42" fmla="*/ 32 w 32"/>
                  <a:gd name="T43" fmla="*/ 13 h 43"/>
                  <a:gd name="T44" fmla="*/ 24 w 32"/>
                  <a:gd name="T45" fmla="*/ 8 h 43"/>
                  <a:gd name="T46" fmla="*/ 23 w 32"/>
                  <a:gd name="T47" fmla="*/ 7 h 43"/>
                  <a:gd name="T48" fmla="*/ 11 w 32"/>
                  <a:gd name="T4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43">
                    <a:moveTo>
                      <a:pt x="11" y="0"/>
                    </a:moveTo>
                    <a:cubicBezTo>
                      <a:pt x="3" y="0"/>
                      <a:pt x="3" y="0"/>
                      <a:pt x="3" y="0"/>
                    </a:cubicBezTo>
                    <a:cubicBezTo>
                      <a:pt x="2" y="3"/>
                      <a:pt x="1" y="7"/>
                      <a:pt x="0" y="10"/>
                    </a:cubicBezTo>
                    <a:cubicBezTo>
                      <a:pt x="0" y="20"/>
                      <a:pt x="0" y="28"/>
                      <a:pt x="2" y="36"/>
                    </a:cubicBezTo>
                    <a:cubicBezTo>
                      <a:pt x="13" y="43"/>
                      <a:pt x="13" y="43"/>
                      <a:pt x="13" y="43"/>
                    </a:cubicBezTo>
                    <a:cubicBezTo>
                      <a:pt x="14" y="42"/>
                      <a:pt x="14" y="41"/>
                      <a:pt x="14" y="40"/>
                    </a:cubicBezTo>
                    <a:cubicBezTo>
                      <a:pt x="12" y="39"/>
                      <a:pt x="9" y="37"/>
                      <a:pt x="4" y="34"/>
                    </a:cubicBezTo>
                    <a:cubicBezTo>
                      <a:pt x="12" y="34"/>
                      <a:pt x="12" y="34"/>
                      <a:pt x="12" y="34"/>
                    </a:cubicBezTo>
                    <a:cubicBezTo>
                      <a:pt x="19" y="38"/>
                      <a:pt x="19" y="38"/>
                      <a:pt x="19" y="38"/>
                    </a:cubicBezTo>
                    <a:cubicBezTo>
                      <a:pt x="19" y="37"/>
                      <a:pt x="19" y="36"/>
                      <a:pt x="19" y="34"/>
                    </a:cubicBezTo>
                    <a:cubicBezTo>
                      <a:pt x="17" y="33"/>
                      <a:pt x="14" y="32"/>
                      <a:pt x="12" y="30"/>
                    </a:cubicBezTo>
                    <a:cubicBezTo>
                      <a:pt x="16" y="30"/>
                      <a:pt x="16" y="30"/>
                      <a:pt x="16" y="30"/>
                    </a:cubicBezTo>
                    <a:cubicBezTo>
                      <a:pt x="23" y="33"/>
                      <a:pt x="23" y="33"/>
                      <a:pt x="23" y="33"/>
                    </a:cubicBezTo>
                    <a:cubicBezTo>
                      <a:pt x="25" y="31"/>
                      <a:pt x="25" y="29"/>
                      <a:pt x="23" y="26"/>
                    </a:cubicBezTo>
                    <a:cubicBezTo>
                      <a:pt x="21" y="26"/>
                      <a:pt x="19" y="25"/>
                      <a:pt x="15" y="22"/>
                    </a:cubicBezTo>
                    <a:cubicBezTo>
                      <a:pt x="19" y="20"/>
                      <a:pt x="19" y="20"/>
                      <a:pt x="19" y="20"/>
                    </a:cubicBezTo>
                    <a:cubicBezTo>
                      <a:pt x="28" y="23"/>
                      <a:pt x="28" y="23"/>
                      <a:pt x="28" y="23"/>
                    </a:cubicBezTo>
                    <a:cubicBezTo>
                      <a:pt x="29" y="20"/>
                      <a:pt x="27" y="18"/>
                      <a:pt x="23" y="15"/>
                    </a:cubicBezTo>
                    <a:cubicBezTo>
                      <a:pt x="20" y="14"/>
                      <a:pt x="16" y="11"/>
                      <a:pt x="12" y="7"/>
                    </a:cubicBezTo>
                    <a:cubicBezTo>
                      <a:pt x="16" y="7"/>
                      <a:pt x="16" y="7"/>
                      <a:pt x="16" y="7"/>
                    </a:cubicBezTo>
                    <a:cubicBezTo>
                      <a:pt x="28" y="16"/>
                      <a:pt x="28" y="16"/>
                      <a:pt x="28" y="16"/>
                    </a:cubicBezTo>
                    <a:cubicBezTo>
                      <a:pt x="30" y="16"/>
                      <a:pt x="31" y="15"/>
                      <a:pt x="32" y="13"/>
                    </a:cubicBezTo>
                    <a:cubicBezTo>
                      <a:pt x="24" y="8"/>
                      <a:pt x="24" y="8"/>
                      <a:pt x="24" y="8"/>
                    </a:cubicBezTo>
                    <a:cubicBezTo>
                      <a:pt x="23" y="7"/>
                      <a:pt x="23" y="7"/>
                      <a:pt x="23" y="7"/>
                    </a:cubicBezTo>
                    <a:cubicBezTo>
                      <a:pt x="11" y="0"/>
                      <a:pt x="11" y="0"/>
                      <a:pt x="11"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4" name="Freeform 57"/>
              <p:cNvSpPr>
                <a:spLocks/>
              </p:cNvSpPr>
              <p:nvPr/>
            </p:nvSpPr>
            <p:spPr bwMode="auto">
              <a:xfrm>
                <a:off x="2046" y="2342"/>
                <a:ext cx="12" cy="17"/>
              </a:xfrm>
              <a:custGeom>
                <a:avLst/>
                <a:gdLst>
                  <a:gd name="T0" fmla="*/ 0 w 5"/>
                  <a:gd name="T1" fmla="*/ 6 h 7"/>
                  <a:gd name="T2" fmla="*/ 1 w 5"/>
                  <a:gd name="T3" fmla="*/ 7 h 7"/>
                  <a:gd name="T4" fmla="*/ 5 w 5"/>
                  <a:gd name="T5" fmla="*/ 1 h 7"/>
                  <a:gd name="T6" fmla="*/ 3 w 5"/>
                  <a:gd name="T7" fmla="*/ 0 h 7"/>
                  <a:gd name="T8" fmla="*/ 0 w 5"/>
                  <a:gd name="T9" fmla="*/ 6 h 7"/>
                </a:gdLst>
                <a:ahLst/>
                <a:cxnLst>
                  <a:cxn ang="0">
                    <a:pos x="T0" y="T1"/>
                  </a:cxn>
                  <a:cxn ang="0">
                    <a:pos x="T2" y="T3"/>
                  </a:cxn>
                  <a:cxn ang="0">
                    <a:pos x="T4" y="T5"/>
                  </a:cxn>
                  <a:cxn ang="0">
                    <a:pos x="T6" y="T7"/>
                  </a:cxn>
                  <a:cxn ang="0">
                    <a:pos x="T8" y="T9"/>
                  </a:cxn>
                </a:cxnLst>
                <a:rect l="0" t="0" r="r" b="b"/>
                <a:pathLst>
                  <a:path w="5" h="7">
                    <a:moveTo>
                      <a:pt x="0" y="6"/>
                    </a:moveTo>
                    <a:cubicBezTo>
                      <a:pt x="1" y="7"/>
                      <a:pt x="1" y="7"/>
                      <a:pt x="1" y="7"/>
                    </a:cubicBezTo>
                    <a:cubicBezTo>
                      <a:pt x="5" y="1"/>
                      <a:pt x="5" y="1"/>
                      <a:pt x="5" y="1"/>
                    </a:cubicBezTo>
                    <a:cubicBezTo>
                      <a:pt x="4" y="1"/>
                      <a:pt x="4" y="0"/>
                      <a:pt x="3" y="0"/>
                    </a:cubicBezTo>
                    <a:cubicBezTo>
                      <a:pt x="0" y="6"/>
                      <a:pt x="0" y="6"/>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5" name="Freeform 58"/>
              <p:cNvSpPr>
                <a:spLocks/>
              </p:cNvSpPr>
              <p:nvPr/>
            </p:nvSpPr>
            <p:spPr bwMode="auto">
              <a:xfrm>
                <a:off x="2020" y="2357"/>
                <a:ext cx="38" cy="21"/>
              </a:xfrm>
              <a:custGeom>
                <a:avLst/>
                <a:gdLst>
                  <a:gd name="T0" fmla="*/ 4 w 16"/>
                  <a:gd name="T1" fmla="*/ 0 h 9"/>
                  <a:gd name="T2" fmla="*/ 0 w 16"/>
                  <a:gd name="T3" fmla="*/ 0 h 9"/>
                  <a:gd name="T4" fmla="*/ 11 w 16"/>
                  <a:gd name="T5" fmla="*/ 8 h 9"/>
                  <a:gd name="T6" fmla="*/ 16 w 16"/>
                  <a:gd name="T7" fmla="*/ 9 h 9"/>
                  <a:gd name="T8" fmla="*/ 4 w 16"/>
                  <a:gd name="T9" fmla="*/ 0 h 9"/>
                </a:gdLst>
                <a:ahLst/>
                <a:cxnLst>
                  <a:cxn ang="0">
                    <a:pos x="T0" y="T1"/>
                  </a:cxn>
                  <a:cxn ang="0">
                    <a:pos x="T2" y="T3"/>
                  </a:cxn>
                  <a:cxn ang="0">
                    <a:pos x="T4" y="T5"/>
                  </a:cxn>
                  <a:cxn ang="0">
                    <a:pos x="T6" y="T7"/>
                  </a:cxn>
                  <a:cxn ang="0">
                    <a:pos x="T8" y="T9"/>
                  </a:cxn>
                </a:cxnLst>
                <a:rect l="0" t="0" r="r" b="b"/>
                <a:pathLst>
                  <a:path w="16" h="9">
                    <a:moveTo>
                      <a:pt x="4" y="0"/>
                    </a:moveTo>
                    <a:cubicBezTo>
                      <a:pt x="0" y="0"/>
                      <a:pt x="0" y="0"/>
                      <a:pt x="0" y="0"/>
                    </a:cubicBezTo>
                    <a:cubicBezTo>
                      <a:pt x="4" y="4"/>
                      <a:pt x="8" y="7"/>
                      <a:pt x="11" y="8"/>
                    </a:cubicBezTo>
                    <a:cubicBezTo>
                      <a:pt x="13" y="9"/>
                      <a:pt x="14" y="9"/>
                      <a:pt x="16" y="9"/>
                    </a:cubicBezTo>
                    <a:cubicBezTo>
                      <a:pt x="4" y="0"/>
                      <a:pt x="4" y="0"/>
                      <a:pt x="4"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6" name="Freeform 59"/>
              <p:cNvSpPr>
                <a:spLocks/>
              </p:cNvSpPr>
              <p:nvPr/>
            </p:nvSpPr>
            <p:spPr bwMode="auto">
              <a:xfrm>
                <a:off x="2020" y="2411"/>
                <a:ext cx="26" cy="10"/>
              </a:xfrm>
              <a:custGeom>
                <a:avLst/>
                <a:gdLst>
                  <a:gd name="T0" fmla="*/ 4 w 11"/>
                  <a:gd name="T1" fmla="*/ 0 h 4"/>
                  <a:gd name="T2" fmla="*/ 0 w 11"/>
                  <a:gd name="T3" fmla="*/ 0 h 4"/>
                  <a:gd name="T4" fmla="*/ 7 w 11"/>
                  <a:gd name="T5" fmla="*/ 4 h 4"/>
                  <a:gd name="T6" fmla="*/ 11 w 11"/>
                  <a:gd name="T7" fmla="*/ 3 h 4"/>
                  <a:gd name="T8" fmla="*/ 4 w 11"/>
                  <a:gd name="T9" fmla="*/ 0 h 4"/>
                </a:gdLst>
                <a:ahLst/>
                <a:cxnLst>
                  <a:cxn ang="0">
                    <a:pos x="T0" y="T1"/>
                  </a:cxn>
                  <a:cxn ang="0">
                    <a:pos x="T2" y="T3"/>
                  </a:cxn>
                  <a:cxn ang="0">
                    <a:pos x="T4" y="T5"/>
                  </a:cxn>
                  <a:cxn ang="0">
                    <a:pos x="T6" y="T7"/>
                  </a:cxn>
                  <a:cxn ang="0">
                    <a:pos x="T8" y="T9"/>
                  </a:cxn>
                </a:cxnLst>
                <a:rect l="0" t="0" r="r" b="b"/>
                <a:pathLst>
                  <a:path w="11" h="4">
                    <a:moveTo>
                      <a:pt x="4" y="0"/>
                    </a:moveTo>
                    <a:cubicBezTo>
                      <a:pt x="0" y="0"/>
                      <a:pt x="0" y="0"/>
                      <a:pt x="0" y="0"/>
                    </a:cubicBezTo>
                    <a:cubicBezTo>
                      <a:pt x="2" y="2"/>
                      <a:pt x="5" y="3"/>
                      <a:pt x="7" y="4"/>
                    </a:cubicBezTo>
                    <a:cubicBezTo>
                      <a:pt x="9" y="4"/>
                      <a:pt x="10" y="4"/>
                      <a:pt x="11" y="3"/>
                    </a:cubicBezTo>
                    <a:cubicBezTo>
                      <a:pt x="4" y="0"/>
                      <a:pt x="4" y="0"/>
                      <a:pt x="4"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7" name="Freeform 60"/>
              <p:cNvSpPr>
                <a:spLocks/>
              </p:cNvSpPr>
              <p:nvPr/>
            </p:nvSpPr>
            <p:spPr bwMode="auto">
              <a:xfrm>
                <a:off x="2027" y="2387"/>
                <a:ext cx="31" cy="17"/>
              </a:xfrm>
              <a:custGeom>
                <a:avLst/>
                <a:gdLst>
                  <a:gd name="T0" fmla="*/ 8 w 13"/>
                  <a:gd name="T1" fmla="*/ 6 h 7"/>
                  <a:gd name="T2" fmla="*/ 11 w 13"/>
                  <a:gd name="T3" fmla="*/ 6 h 7"/>
                  <a:gd name="T4" fmla="*/ 13 w 13"/>
                  <a:gd name="T5" fmla="*/ 3 h 7"/>
                  <a:gd name="T6" fmla="*/ 4 w 13"/>
                  <a:gd name="T7" fmla="*/ 0 h 7"/>
                  <a:gd name="T8" fmla="*/ 0 w 13"/>
                  <a:gd name="T9" fmla="*/ 2 h 7"/>
                  <a:gd name="T10" fmla="*/ 8 w 13"/>
                  <a:gd name="T11" fmla="*/ 6 h 7"/>
                </a:gdLst>
                <a:ahLst/>
                <a:cxnLst>
                  <a:cxn ang="0">
                    <a:pos x="T0" y="T1"/>
                  </a:cxn>
                  <a:cxn ang="0">
                    <a:pos x="T2" y="T3"/>
                  </a:cxn>
                  <a:cxn ang="0">
                    <a:pos x="T4" y="T5"/>
                  </a:cxn>
                  <a:cxn ang="0">
                    <a:pos x="T6" y="T7"/>
                  </a:cxn>
                  <a:cxn ang="0">
                    <a:pos x="T8" y="T9"/>
                  </a:cxn>
                  <a:cxn ang="0">
                    <a:pos x="T10" y="T11"/>
                  </a:cxn>
                </a:cxnLst>
                <a:rect l="0" t="0" r="r" b="b"/>
                <a:pathLst>
                  <a:path w="13" h="7">
                    <a:moveTo>
                      <a:pt x="8" y="6"/>
                    </a:moveTo>
                    <a:cubicBezTo>
                      <a:pt x="10" y="7"/>
                      <a:pt x="11" y="6"/>
                      <a:pt x="11" y="6"/>
                    </a:cubicBezTo>
                    <a:cubicBezTo>
                      <a:pt x="12" y="5"/>
                      <a:pt x="13" y="4"/>
                      <a:pt x="13" y="3"/>
                    </a:cubicBezTo>
                    <a:cubicBezTo>
                      <a:pt x="4" y="0"/>
                      <a:pt x="4" y="0"/>
                      <a:pt x="4" y="0"/>
                    </a:cubicBezTo>
                    <a:cubicBezTo>
                      <a:pt x="0" y="2"/>
                      <a:pt x="0" y="2"/>
                      <a:pt x="0" y="2"/>
                    </a:cubicBezTo>
                    <a:cubicBezTo>
                      <a:pt x="4" y="5"/>
                      <a:pt x="6" y="6"/>
                      <a:pt x="8"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8" name="Freeform 61"/>
              <p:cNvSpPr>
                <a:spLocks/>
              </p:cNvSpPr>
              <p:nvPr/>
            </p:nvSpPr>
            <p:spPr bwMode="auto">
              <a:xfrm>
                <a:off x="1986" y="2364"/>
                <a:ext cx="36" cy="80"/>
              </a:xfrm>
              <a:custGeom>
                <a:avLst/>
                <a:gdLst>
                  <a:gd name="T0" fmla="*/ 0 w 15"/>
                  <a:gd name="T1" fmla="*/ 29 h 34"/>
                  <a:gd name="T2" fmla="*/ 8 w 15"/>
                  <a:gd name="T3" fmla="*/ 33 h 34"/>
                  <a:gd name="T4" fmla="*/ 10 w 15"/>
                  <a:gd name="T5" fmla="*/ 34 h 34"/>
                  <a:gd name="T6" fmla="*/ 15 w 15"/>
                  <a:gd name="T7" fmla="*/ 33 h 34"/>
                  <a:gd name="T8" fmla="*/ 4 w 15"/>
                  <a:gd name="T9" fmla="*/ 26 h 34"/>
                  <a:gd name="T10" fmla="*/ 2 w 15"/>
                  <a:gd name="T11" fmla="*/ 0 h 34"/>
                  <a:gd name="T12" fmla="*/ 0 w 15"/>
                  <a:gd name="T13" fmla="*/ 29 h 34"/>
                </a:gdLst>
                <a:ahLst/>
                <a:cxnLst>
                  <a:cxn ang="0">
                    <a:pos x="T0" y="T1"/>
                  </a:cxn>
                  <a:cxn ang="0">
                    <a:pos x="T2" y="T3"/>
                  </a:cxn>
                  <a:cxn ang="0">
                    <a:pos x="T4" y="T5"/>
                  </a:cxn>
                  <a:cxn ang="0">
                    <a:pos x="T6" y="T7"/>
                  </a:cxn>
                  <a:cxn ang="0">
                    <a:pos x="T8" y="T9"/>
                  </a:cxn>
                  <a:cxn ang="0">
                    <a:pos x="T10" y="T11"/>
                  </a:cxn>
                  <a:cxn ang="0">
                    <a:pos x="T12" y="T13"/>
                  </a:cxn>
                </a:cxnLst>
                <a:rect l="0" t="0" r="r" b="b"/>
                <a:pathLst>
                  <a:path w="15" h="34">
                    <a:moveTo>
                      <a:pt x="0" y="29"/>
                    </a:moveTo>
                    <a:cubicBezTo>
                      <a:pt x="3" y="31"/>
                      <a:pt x="6" y="32"/>
                      <a:pt x="8" y="33"/>
                    </a:cubicBezTo>
                    <a:cubicBezTo>
                      <a:pt x="8" y="33"/>
                      <a:pt x="9" y="33"/>
                      <a:pt x="10" y="34"/>
                    </a:cubicBezTo>
                    <a:cubicBezTo>
                      <a:pt x="12" y="34"/>
                      <a:pt x="14" y="34"/>
                      <a:pt x="15" y="33"/>
                    </a:cubicBezTo>
                    <a:cubicBezTo>
                      <a:pt x="4" y="26"/>
                      <a:pt x="4" y="26"/>
                      <a:pt x="4" y="26"/>
                    </a:cubicBezTo>
                    <a:cubicBezTo>
                      <a:pt x="2" y="18"/>
                      <a:pt x="2" y="10"/>
                      <a:pt x="2" y="0"/>
                    </a:cubicBezTo>
                    <a:cubicBezTo>
                      <a:pt x="0" y="10"/>
                      <a:pt x="0" y="19"/>
                      <a:pt x="0" y="29"/>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99" name="Freeform 62"/>
              <p:cNvSpPr>
                <a:spLocks/>
              </p:cNvSpPr>
              <p:nvPr/>
            </p:nvSpPr>
            <p:spPr bwMode="auto">
              <a:xfrm>
                <a:off x="1986" y="2442"/>
                <a:ext cx="24" cy="31"/>
              </a:xfrm>
              <a:custGeom>
                <a:avLst/>
                <a:gdLst>
                  <a:gd name="T0" fmla="*/ 8 w 10"/>
                  <a:gd name="T1" fmla="*/ 0 h 13"/>
                  <a:gd name="T2" fmla="*/ 0 w 10"/>
                  <a:gd name="T3" fmla="*/ 13 h 13"/>
                  <a:gd name="T4" fmla="*/ 4 w 10"/>
                  <a:gd name="T5" fmla="*/ 13 h 13"/>
                  <a:gd name="T6" fmla="*/ 10 w 10"/>
                  <a:gd name="T7" fmla="*/ 1 h 13"/>
                  <a:gd name="T8" fmla="*/ 8 w 10"/>
                  <a:gd name="T9" fmla="*/ 0 h 13"/>
                </a:gdLst>
                <a:ahLst/>
                <a:cxnLst>
                  <a:cxn ang="0">
                    <a:pos x="T0" y="T1"/>
                  </a:cxn>
                  <a:cxn ang="0">
                    <a:pos x="T2" y="T3"/>
                  </a:cxn>
                  <a:cxn ang="0">
                    <a:pos x="T4" y="T5"/>
                  </a:cxn>
                  <a:cxn ang="0">
                    <a:pos x="T6" y="T7"/>
                  </a:cxn>
                  <a:cxn ang="0">
                    <a:pos x="T8" y="T9"/>
                  </a:cxn>
                </a:cxnLst>
                <a:rect l="0" t="0" r="r" b="b"/>
                <a:pathLst>
                  <a:path w="10" h="13">
                    <a:moveTo>
                      <a:pt x="8" y="0"/>
                    </a:moveTo>
                    <a:cubicBezTo>
                      <a:pt x="0" y="13"/>
                      <a:pt x="0" y="13"/>
                      <a:pt x="0" y="13"/>
                    </a:cubicBezTo>
                    <a:cubicBezTo>
                      <a:pt x="4" y="13"/>
                      <a:pt x="4" y="13"/>
                      <a:pt x="4" y="13"/>
                    </a:cubicBezTo>
                    <a:cubicBezTo>
                      <a:pt x="10" y="1"/>
                      <a:pt x="10" y="1"/>
                      <a:pt x="10" y="1"/>
                    </a:cubicBezTo>
                    <a:cubicBezTo>
                      <a:pt x="9" y="0"/>
                      <a:pt x="8"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100" name="Freeform 63"/>
              <p:cNvSpPr>
                <a:spLocks/>
              </p:cNvSpPr>
              <p:nvPr/>
            </p:nvSpPr>
            <p:spPr bwMode="auto">
              <a:xfrm>
                <a:off x="2000" y="2421"/>
                <a:ext cx="36" cy="16"/>
              </a:xfrm>
              <a:custGeom>
                <a:avLst/>
                <a:gdLst>
                  <a:gd name="T0" fmla="*/ 15 w 15"/>
                  <a:gd name="T1" fmla="*/ 4 h 7"/>
                  <a:gd name="T2" fmla="*/ 8 w 15"/>
                  <a:gd name="T3" fmla="*/ 0 h 7"/>
                  <a:gd name="T4" fmla="*/ 0 w 15"/>
                  <a:gd name="T5" fmla="*/ 0 h 7"/>
                  <a:gd name="T6" fmla="*/ 10 w 15"/>
                  <a:gd name="T7" fmla="*/ 6 h 7"/>
                  <a:gd name="T8" fmla="*/ 15 w 15"/>
                  <a:gd name="T9" fmla="*/ 4 h 7"/>
                </a:gdLst>
                <a:ahLst/>
                <a:cxnLst>
                  <a:cxn ang="0">
                    <a:pos x="T0" y="T1"/>
                  </a:cxn>
                  <a:cxn ang="0">
                    <a:pos x="T2" y="T3"/>
                  </a:cxn>
                  <a:cxn ang="0">
                    <a:pos x="T4" y="T5"/>
                  </a:cxn>
                  <a:cxn ang="0">
                    <a:pos x="T6" y="T7"/>
                  </a:cxn>
                  <a:cxn ang="0">
                    <a:pos x="T8" y="T9"/>
                  </a:cxn>
                </a:cxnLst>
                <a:rect l="0" t="0" r="r" b="b"/>
                <a:pathLst>
                  <a:path w="15" h="7">
                    <a:moveTo>
                      <a:pt x="15" y="4"/>
                    </a:moveTo>
                    <a:cubicBezTo>
                      <a:pt x="8" y="0"/>
                      <a:pt x="8" y="0"/>
                      <a:pt x="8" y="0"/>
                    </a:cubicBezTo>
                    <a:cubicBezTo>
                      <a:pt x="0" y="0"/>
                      <a:pt x="0" y="0"/>
                      <a:pt x="0" y="0"/>
                    </a:cubicBezTo>
                    <a:cubicBezTo>
                      <a:pt x="5" y="3"/>
                      <a:pt x="8" y="5"/>
                      <a:pt x="10" y="6"/>
                    </a:cubicBezTo>
                    <a:cubicBezTo>
                      <a:pt x="13" y="7"/>
                      <a:pt x="14" y="6"/>
                      <a:pt x="15" y="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101" name="Freeform 64"/>
              <p:cNvSpPr>
                <a:spLocks noEditPoints="1"/>
              </p:cNvSpPr>
              <p:nvPr/>
            </p:nvSpPr>
            <p:spPr bwMode="auto">
              <a:xfrm>
                <a:off x="1585" y="2546"/>
                <a:ext cx="578" cy="849"/>
              </a:xfrm>
              <a:custGeom>
                <a:avLst/>
                <a:gdLst>
                  <a:gd name="T0" fmla="*/ 208 w 242"/>
                  <a:gd name="T1" fmla="*/ 102 h 358"/>
                  <a:gd name="T2" fmla="*/ 242 w 242"/>
                  <a:gd name="T3" fmla="*/ 22 h 358"/>
                  <a:gd name="T4" fmla="*/ 212 w 242"/>
                  <a:gd name="T5" fmla="*/ 22 h 358"/>
                  <a:gd name="T6" fmla="*/ 189 w 242"/>
                  <a:gd name="T7" fmla="*/ 0 h 358"/>
                  <a:gd name="T8" fmla="*/ 167 w 242"/>
                  <a:gd name="T9" fmla="*/ 22 h 358"/>
                  <a:gd name="T10" fmla="*/ 98 w 242"/>
                  <a:gd name="T11" fmla="*/ 15 h 358"/>
                  <a:gd name="T12" fmla="*/ 78 w 242"/>
                  <a:gd name="T13" fmla="*/ 120 h 358"/>
                  <a:gd name="T14" fmla="*/ 78 w 242"/>
                  <a:gd name="T15" fmla="*/ 122 h 358"/>
                  <a:gd name="T16" fmla="*/ 68 w 242"/>
                  <a:gd name="T17" fmla="*/ 148 h 358"/>
                  <a:gd name="T18" fmla="*/ 58 w 242"/>
                  <a:gd name="T19" fmla="*/ 169 h 358"/>
                  <a:gd name="T20" fmla="*/ 30 w 242"/>
                  <a:gd name="T21" fmla="*/ 246 h 358"/>
                  <a:gd name="T22" fmla="*/ 0 w 242"/>
                  <a:gd name="T23" fmla="*/ 345 h 358"/>
                  <a:gd name="T24" fmla="*/ 35 w 242"/>
                  <a:gd name="T25" fmla="*/ 339 h 358"/>
                  <a:gd name="T26" fmla="*/ 130 w 242"/>
                  <a:gd name="T27" fmla="*/ 79 h 358"/>
                  <a:gd name="T28" fmla="*/ 174 w 242"/>
                  <a:gd name="T29" fmla="*/ 34 h 358"/>
                  <a:gd name="T30" fmla="*/ 168 w 242"/>
                  <a:gd name="T31" fmla="*/ 45 h 358"/>
                  <a:gd name="T32" fmla="*/ 168 w 242"/>
                  <a:gd name="T33" fmla="*/ 120 h 358"/>
                  <a:gd name="T34" fmla="*/ 164 w 242"/>
                  <a:gd name="T35" fmla="*/ 151 h 358"/>
                  <a:gd name="T36" fmla="*/ 159 w 242"/>
                  <a:gd name="T37" fmla="*/ 213 h 358"/>
                  <a:gd name="T38" fmla="*/ 139 w 242"/>
                  <a:gd name="T39" fmla="*/ 350 h 358"/>
                  <a:gd name="T40" fmla="*/ 141 w 242"/>
                  <a:gd name="T41" fmla="*/ 358 h 358"/>
                  <a:gd name="T42" fmla="*/ 176 w 242"/>
                  <a:gd name="T43" fmla="*/ 332 h 358"/>
                  <a:gd name="T44" fmla="*/ 190 w 242"/>
                  <a:gd name="T45" fmla="*/ 242 h 358"/>
                  <a:gd name="T46" fmla="*/ 200 w 242"/>
                  <a:gd name="T47" fmla="*/ 152 h 358"/>
                  <a:gd name="T48" fmla="*/ 208 w 242"/>
                  <a:gd name="T49" fmla="*/ 102 h 358"/>
                  <a:gd name="T50" fmla="*/ 171 w 242"/>
                  <a:gd name="T51" fmla="*/ 46 h 358"/>
                  <a:gd name="T52" fmla="*/ 176 w 242"/>
                  <a:gd name="T53" fmla="*/ 35 h 358"/>
                  <a:gd name="T54" fmla="*/ 176 w 242"/>
                  <a:gd name="T55" fmla="*/ 33 h 358"/>
                  <a:gd name="T56" fmla="*/ 176 w 242"/>
                  <a:gd name="T57" fmla="*/ 35 h 358"/>
                  <a:gd name="T58" fmla="*/ 176 w 242"/>
                  <a:gd name="T59" fmla="*/ 35 h 358"/>
                  <a:gd name="T60" fmla="*/ 175 w 242"/>
                  <a:gd name="T61" fmla="*/ 49 h 358"/>
                  <a:gd name="T62" fmla="*/ 177 w 242"/>
                  <a:gd name="T63" fmla="*/ 84 h 358"/>
                  <a:gd name="T64" fmla="*/ 175 w 242"/>
                  <a:gd name="T65" fmla="*/ 120 h 358"/>
                  <a:gd name="T66" fmla="*/ 171 w 242"/>
                  <a:gd name="T67" fmla="*/ 145 h 358"/>
                  <a:gd name="T68" fmla="*/ 163 w 242"/>
                  <a:gd name="T69" fmla="*/ 220 h 358"/>
                  <a:gd name="T70" fmla="*/ 150 w 242"/>
                  <a:gd name="T71" fmla="*/ 293 h 358"/>
                  <a:gd name="T72" fmla="*/ 147 w 242"/>
                  <a:gd name="T73" fmla="*/ 351 h 358"/>
                  <a:gd name="T74" fmla="*/ 142 w 242"/>
                  <a:gd name="T75" fmla="*/ 354 h 358"/>
                  <a:gd name="T76" fmla="*/ 141 w 242"/>
                  <a:gd name="T77" fmla="*/ 349 h 358"/>
                  <a:gd name="T78" fmla="*/ 161 w 242"/>
                  <a:gd name="T79" fmla="*/ 214 h 358"/>
                  <a:gd name="T80" fmla="*/ 161 w 242"/>
                  <a:gd name="T81" fmla="*/ 214 h 358"/>
                  <a:gd name="T82" fmla="*/ 167 w 242"/>
                  <a:gd name="T83" fmla="*/ 152 h 358"/>
                  <a:gd name="T84" fmla="*/ 170 w 242"/>
                  <a:gd name="T85" fmla="*/ 120 h 358"/>
                  <a:gd name="T86" fmla="*/ 171 w 242"/>
                  <a:gd name="T87" fmla="*/ 46 h 358"/>
                  <a:gd name="T88" fmla="*/ 104 w 242"/>
                  <a:gd name="T89" fmla="*/ 19 h 358"/>
                  <a:gd name="T90" fmla="*/ 90 w 242"/>
                  <a:gd name="T91" fmla="*/ 87 h 358"/>
                  <a:gd name="T92" fmla="*/ 83 w 242"/>
                  <a:gd name="T93" fmla="*/ 126 h 358"/>
                  <a:gd name="T94" fmla="*/ 74 w 242"/>
                  <a:gd name="T95" fmla="*/ 150 h 358"/>
                  <a:gd name="T96" fmla="*/ 63 w 242"/>
                  <a:gd name="T97" fmla="*/ 171 h 358"/>
                  <a:gd name="T98" fmla="*/ 38 w 242"/>
                  <a:gd name="T99" fmla="*/ 245 h 358"/>
                  <a:gd name="T100" fmla="*/ 9 w 242"/>
                  <a:gd name="T101" fmla="*/ 341 h 358"/>
                  <a:gd name="T102" fmla="*/ 3 w 242"/>
                  <a:gd name="T103" fmla="*/ 342 h 358"/>
                  <a:gd name="T104" fmla="*/ 32 w 242"/>
                  <a:gd name="T105" fmla="*/ 247 h 358"/>
                  <a:gd name="T106" fmla="*/ 60 w 242"/>
                  <a:gd name="T107" fmla="*/ 170 h 358"/>
                  <a:gd name="T108" fmla="*/ 61 w 242"/>
                  <a:gd name="T109" fmla="*/ 170 h 358"/>
                  <a:gd name="T110" fmla="*/ 70 w 242"/>
                  <a:gd name="T111" fmla="*/ 150 h 358"/>
                  <a:gd name="T112" fmla="*/ 70 w 242"/>
                  <a:gd name="T113" fmla="*/ 149 h 358"/>
                  <a:gd name="T114" fmla="*/ 71 w 242"/>
                  <a:gd name="T115" fmla="*/ 148 h 358"/>
                  <a:gd name="T116" fmla="*/ 79 w 242"/>
                  <a:gd name="T117" fmla="*/ 124 h 358"/>
                  <a:gd name="T118" fmla="*/ 80 w 242"/>
                  <a:gd name="T119" fmla="*/ 123 h 358"/>
                  <a:gd name="T120" fmla="*/ 80 w 242"/>
                  <a:gd name="T121" fmla="*/ 120 h 358"/>
                  <a:gd name="T122" fmla="*/ 100 w 242"/>
                  <a:gd name="T123" fmla="*/ 18 h 358"/>
                  <a:gd name="T124" fmla="*/ 104 w 242"/>
                  <a:gd name="T125" fmla="*/ 19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 h="358">
                    <a:moveTo>
                      <a:pt x="208" y="102"/>
                    </a:moveTo>
                    <a:cubicBezTo>
                      <a:pt x="242" y="22"/>
                      <a:pt x="242" y="22"/>
                      <a:pt x="242" y="22"/>
                    </a:cubicBezTo>
                    <a:cubicBezTo>
                      <a:pt x="212" y="22"/>
                      <a:pt x="212" y="22"/>
                      <a:pt x="212" y="22"/>
                    </a:cubicBezTo>
                    <a:cubicBezTo>
                      <a:pt x="196" y="24"/>
                      <a:pt x="189" y="17"/>
                      <a:pt x="189" y="0"/>
                    </a:cubicBezTo>
                    <a:cubicBezTo>
                      <a:pt x="188" y="13"/>
                      <a:pt x="181" y="21"/>
                      <a:pt x="167" y="22"/>
                    </a:cubicBezTo>
                    <a:cubicBezTo>
                      <a:pt x="142" y="25"/>
                      <a:pt x="119" y="22"/>
                      <a:pt x="98" y="15"/>
                    </a:cubicBezTo>
                    <a:cubicBezTo>
                      <a:pt x="89" y="48"/>
                      <a:pt x="82" y="84"/>
                      <a:pt x="78" y="120"/>
                    </a:cubicBezTo>
                    <a:cubicBezTo>
                      <a:pt x="78" y="121"/>
                      <a:pt x="78" y="122"/>
                      <a:pt x="78" y="122"/>
                    </a:cubicBezTo>
                    <a:cubicBezTo>
                      <a:pt x="72" y="128"/>
                      <a:pt x="69" y="137"/>
                      <a:pt x="68" y="148"/>
                    </a:cubicBezTo>
                    <a:cubicBezTo>
                      <a:pt x="63" y="152"/>
                      <a:pt x="59" y="159"/>
                      <a:pt x="58" y="169"/>
                    </a:cubicBezTo>
                    <a:cubicBezTo>
                      <a:pt x="30" y="246"/>
                      <a:pt x="30" y="246"/>
                      <a:pt x="30" y="246"/>
                    </a:cubicBezTo>
                    <a:cubicBezTo>
                      <a:pt x="0" y="345"/>
                      <a:pt x="0" y="345"/>
                      <a:pt x="0" y="345"/>
                    </a:cubicBezTo>
                    <a:cubicBezTo>
                      <a:pt x="35" y="339"/>
                      <a:pt x="35" y="339"/>
                      <a:pt x="35" y="339"/>
                    </a:cubicBezTo>
                    <a:cubicBezTo>
                      <a:pt x="130" y="79"/>
                      <a:pt x="130" y="79"/>
                      <a:pt x="130" y="79"/>
                    </a:cubicBezTo>
                    <a:cubicBezTo>
                      <a:pt x="174" y="34"/>
                      <a:pt x="174" y="34"/>
                      <a:pt x="174" y="34"/>
                    </a:cubicBezTo>
                    <a:cubicBezTo>
                      <a:pt x="168" y="45"/>
                      <a:pt x="168" y="45"/>
                      <a:pt x="168" y="45"/>
                    </a:cubicBezTo>
                    <a:cubicBezTo>
                      <a:pt x="170" y="69"/>
                      <a:pt x="170" y="94"/>
                      <a:pt x="168" y="120"/>
                    </a:cubicBezTo>
                    <a:cubicBezTo>
                      <a:pt x="167" y="130"/>
                      <a:pt x="166" y="141"/>
                      <a:pt x="164" y="151"/>
                    </a:cubicBezTo>
                    <a:cubicBezTo>
                      <a:pt x="159" y="213"/>
                      <a:pt x="159" y="213"/>
                      <a:pt x="159" y="213"/>
                    </a:cubicBezTo>
                    <a:cubicBezTo>
                      <a:pt x="148" y="256"/>
                      <a:pt x="141" y="302"/>
                      <a:pt x="139" y="350"/>
                    </a:cubicBezTo>
                    <a:cubicBezTo>
                      <a:pt x="141" y="358"/>
                      <a:pt x="141" y="358"/>
                      <a:pt x="141" y="358"/>
                    </a:cubicBezTo>
                    <a:cubicBezTo>
                      <a:pt x="176" y="332"/>
                      <a:pt x="176" y="332"/>
                      <a:pt x="176" y="332"/>
                    </a:cubicBezTo>
                    <a:cubicBezTo>
                      <a:pt x="190" y="242"/>
                      <a:pt x="190" y="242"/>
                      <a:pt x="190" y="242"/>
                    </a:cubicBezTo>
                    <a:cubicBezTo>
                      <a:pt x="200" y="152"/>
                      <a:pt x="200" y="152"/>
                      <a:pt x="200" y="152"/>
                    </a:cubicBezTo>
                    <a:cubicBezTo>
                      <a:pt x="208" y="102"/>
                      <a:pt x="208" y="102"/>
                      <a:pt x="208" y="102"/>
                    </a:cubicBezTo>
                    <a:close/>
                    <a:moveTo>
                      <a:pt x="171" y="46"/>
                    </a:moveTo>
                    <a:cubicBezTo>
                      <a:pt x="176" y="35"/>
                      <a:pt x="176" y="35"/>
                      <a:pt x="176" y="35"/>
                    </a:cubicBezTo>
                    <a:cubicBezTo>
                      <a:pt x="176" y="33"/>
                      <a:pt x="176" y="33"/>
                      <a:pt x="176" y="33"/>
                    </a:cubicBezTo>
                    <a:cubicBezTo>
                      <a:pt x="176" y="34"/>
                      <a:pt x="176" y="34"/>
                      <a:pt x="176" y="35"/>
                    </a:cubicBezTo>
                    <a:cubicBezTo>
                      <a:pt x="176" y="35"/>
                      <a:pt x="176" y="35"/>
                      <a:pt x="176" y="35"/>
                    </a:cubicBezTo>
                    <a:cubicBezTo>
                      <a:pt x="175" y="49"/>
                      <a:pt x="175" y="49"/>
                      <a:pt x="175" y="49"/>
                    </a:cubicBezTo>
                    <a:cubicBezTo>
                      <a:pt x="177" y="84"/>
                      <a:pt x="177" y="84"/>
                      <a:pt x="177" y="84"/>
                    </a:cubicBezTo>
                    <a:cubicBezTo>
                      <a:pt x="177" y="96"/>
                      <a:pt x="176" y="108"/>
                      <a:pt x="175" y="120"/>
                    </a:cubicBezTo>
                    <a:cubicBezTo>
                      <a:pt x="174" y="129"/>
                      <a:pt x="172" y="137"/>
                      <a:pt x="171" y="145"/>
                    </a:cubicBezTo>
                    <a:cubicBezTo>
                      <a:pt x="163" y="220"/>
                      <a:pt x="163" y="220"/>
                      <a:pt x="163" y="220"/>
                    </a:cubicBezTo>
                    <a:cubicBezTo>
                      <a:pt x="150" y="293"/>
                      <a:pt x="150" y="293"/>
                      <a:pt x="150" y="293"/>
                    </a:cubicBezTo>
                    <a:cubicBezTo>
                      <a:pt x="147" y="351"/>
                      <a:pt x="147" y="351"/>
                      <a:pt x="147" y="351"/>
                    </a:cubicBezTo>
                    <a:cubicBezTo>
                      <a:pt x="142" y="354"/>
                      <a:pt x="142" y="354"/>
                      <a:pt x="142" y="354"/>
                    </a:cubicBezTo>
                    <a:cubicBezTo>
                      <a:pt x="141" y="349"/>
                      <a:pt x="141" y="349"/>
                      <a:pt x="141" y="349"/>
                    </a:cubicBezTo>
                    <a:cubicBezTo>
                      <a:pt x="143" y="302"/>
                      <a:pt x="150" y="257"/>
                      <a:pt x="161" y="214"/>
                    </a:cubicBezTo>
                    <a:cubicBezTo>
                      <a:pt x="161" y="214"/>
                      <a:pt x="161" y="214"/>
                      <a:pt x="161" y="214"/>
                    </a:cubicBezTo>
                    <a:cubicBezTo>
                      <a:pt x="167" y="152"/>
                      <a:pt x="167" y="152"/>
                      <a:pt x="167" y="152"/>
                    </a:cubicBezTo>
                    <a:cubicBezTo>
                      <a:pt x="168" y="141"/>
                      <a:pt x="169" y="131"/>
                      <a:pt x="170" y="120"/>
                    </a:cubicBezTo>
                    <a:cubicBezTo>
                      <a:pt x="172" y="94"/>
                      <a:pt x="173" y="70"/>
                      <a:pt x="171" y="46"/>
                    </a:cubicBezTo>
                    <a:close/>
                    <a:moveTo>
                      <a:pt x="104" y="19"/>
                    </a:moveTo>
                    <a:cubicBezTo>
                      <a:pt x="97" y="42"/>
                      <a:pt x="92" y="64"/>
                      <a:pt x="90" y="87"/>
                    </a:cubicBezTo>
                    <a:cubicBezTo>
                      <a:pt x="83" y="126"/>
                      <a:pt x="83" y="126"/>
                      <a:pt x="83" y="126"/>
                    </a:cubicBezTo>
                    <a:cubicBezTo>
                      <a:pt x="78" y="133"/>
                      <a:pt x="75" y="141"/>
                      <a:pt x="74" y="150"/>
                    </a:cubicBezTo>
                    <a:cubicBezTo>
                      <a:pt x="69" y="157"/>
                      <a:pt x="65" y="164"/>
                      <a:pt x="63" y="171"/>
                    </a:cubicBezTo>
                    <a:cubicBezTo>
                      <a:pt x="38" y="245"/>
                      <a:pt x="38" y="245"/>
                      <a:pt x="38" y="245"/>
                    </a:cubicBezTo>
                    <a:cubicBezTo>
                      <a:pt x="9" y="341"/>
                      <a:pt x="9" y="341"/>
                      <a:pt x="9" y="341"/>
                    </a:cubicBezTo>
                    <a:cubicBezTo>
                      <a:pt x="3" y="342"/>
                      <a:pt x="3" y="342"/>
                      <a:pt x="3" y="342"/>
                    </a:cubicBezTo>
                    <a:cubicBezTo>
                      <a:pt x="32" y="247"/>
                      <a:pt x="32" y="247"/>
                      <a:pt x="32" y="247"/>
                    </a:cubicBezTo>
                    <a:cubicBezTo>
                      <a:pt x="60" y="170"/>
                      <a:pt x="60" y="170"/>
                      <a:pt x="60" y="170"/>
                    </a:cubicBezTo>
                    <a:cubicBezTo>
                      <a:pt x="61" y="170"/>
                      <a:pt x="61" y="170"/>
                      <a:pt x="61" y="170"/>
                    </a:cubicBezTo>
                    <a:cubicBezTo>
                      <a:pt x="62" y="160"/>
                      <a:pt x="65" y="153"/>
                      <a:pt x="70" y="150"/>
                    </a:cubicBezTo>
                    <a:cubicBezTo>
                      <a:pt x="70" y="150"/>
                      <a:pt x="70" y="149"/>
                      <a:pt x="70" y="149"/>
                    </a:cubicBezTo>
                    <a:cubicBezTo>
                      <a:pt x="71" y="149"/>
                      <a:pt x="71" y="148"/>
                      <a:pt x="71" y="148"/>
                    </a:cubicBezTo>
                    <a:cubicBezTo>
                      <a:pt x="71" y="138"/>
                      <a:pt x="74" y="130"/>
                      <a:pt x="79" y="124"/>
                    </a:cubicBezTo>
                    <a:cubicBezTo>
                      <a:pt x="80" y="124"/>
                      <a:pt x="80" y="123"/>
                      <a:pt x="80" y="123"/>
                    </a:cubicBezTo>
                    <a:cubicBezTo>
                      <a:pt x="80" y="122"/>
                      <a:pt x="80" y="121"/>
                      <a:pt x="80" y="120"/>
                    </a:cubicBezTo>
                    <a:cubicBezTo>
                      <a:pt x="84" y="85"/>
                      <a:pt x="91" y="51"/>
                      <a:pt x="100" y="18"/>
                    </a:cubicBezTo>
                    <a:cubicBezTo>
                      <a:pt x="101" y="18"/>
                      <a:pt x="102" y="19"/>
                      <a:pt x="104" y="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102" name="Freeform 65"/>
              <p:cNvSpPr>
                <a:spLocks/>
              </p:cNvSpPr>
              <p:nvPr/>
            </p:nvSpPr>
            <p:spPr bwMode="auto">
              <a:xfrm>
                <a:off x="1922" y="2629"/>
                <a:ext cx="86" cy="757"/>
              </a:xfrm>
              <a:custGeom>
                <a:avLst/>
                <a:gdLst>
                  <a:gd name="T0" fmla="*/ 35 w 36"/>
                  <a:gd name="T1" fmla="*/ 0 h 319"/>
                  <a:gd name="T2" fmla="*/ 30 w 36"/>
                  <a:gd name="T3" fmla="*/ 11 h 319"/>
                  <a:gd name="T4" fmla="*/ 29 w 36"/>
                  <a:gd name="T5" fmla="*/ 85 h 319"/>
                  <a:gd name="T6" fmla="*/ 26 w 36"/>
                  <a:gd name="T7" fmla="*/ 117 h 319"/>
                  <a:gd name="T8" fmla="*/ 20 w 36"/>
                  <a:gd name="T9" fmla="*/ 179 h 319"/>
                  <a:gd name="T10" fmla="*/ 20 w 36"/>
                  <a:gd name="T11" fmla="*/ 179 h 319"/>
                  <a:gd name="T12" fmla="*/ 0 w 36"/>
                  <a:gd name="T13" fmla="*/ 314 h 319"/>
                  <a:gd name="T14" fmla="*/ 1 w 36"/>
                  <a:gd name="T15" fmla="*/ 319 h 319"/>
                  <a:gd name="T16" fmla="*/ 6 w 36"/>
                  <a:gd name="T17" fmla="*/ 316 h 319"/>
                  <a:gd name="T18" fmla="*/ 9 w 36"/>
                  <a:gd name="T19" fmla="*/ 258 h 319"/>
                  <a:gd name="T20" fmla="*/ 22 w 36"/>
                  <a:gd name="T21" fmla="*/ 185 h 319"/>
                  <a:gd name="T22" fmla="*/ 30 w 36"/>
                  <a:gd name="T23" fmla="*/ 110 h 319"/>
                  <a:gd name="T24" fmla="*/ 34 w 36"/>
                  <a:gd name="T25" fmla="*/ 85 h 319"/>
                  <a:gd name="T26" fmla="*/ 36 w 36"/>
                  <a:gd name="T27" fmla="*/ 49 h 319"/>
                  <a:gd name="T28" fmla="*/ 34 w 36"/>
                  <a:gd name="T29" fmla="*/ 14 h 319"/>
                  <a:gd name="T30" fmla="*/ 35 w 36"/>
                  <a:gd name="T31"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319">
                    <a:moveTo>
                      <a:pt x="35" y="0"/>
                    </a:moveTo>
                    <a:cubicBezTo>
                      <a:pt x="30" y="11"/>
                      <a:pt x="30" y="11"/>
                      <a:pt x="30" y="11"/>
                    </a:cubicBezTo>
                    <a:cubicBezTo>
                      <a:pt x="32" y="35"/>
                      <a:pt x="31" y="59"/>
                      <a:pt x="29" y="85"/>
                    </a:cubicBezTo>
                    <a:cubicBezTo>
                      <a:pt x="28" y="96"/>
                      <a:pt x="27" y="106"/>
                      <a:pt x="26" y="117"/>
                    </a:cubicBezTo>
                    <a:cubicBezTo>
                      <a:pt x="20" y="179"/>
                      <a:pt x="20" y="179"/>
                      <a:pt x="20" y="179"/>
                    </a:cubicBezTo>
                    <a:cubicBezTo>
                      <a:pt x="20" y="179"/>
                      <a:pt x="20" y="179"/>
                      <a:pt x="20" y="179"/>
                    </a:cubicBezTo>
                    <a:cubicBezTo>
                      <a:pt x="9" y="222"/>
                      <a:pt x="2" y="267"/>
                      <a:pt x="0" y="314"/>
                    </a:cubicBezTo>
                    <a:cubicBezTo>
                      <a:pt x="1" y="319"/>
                      <a:pt x="1" y="319"/>
                      <a:pt x="1" y="319"/>
                    </a:cubicBezTo>
                    <a:cubicBezTo>
                      <a:pt x="6" y="316"/>
                      <a:pt x="6" y="316"/>
                      <a:pt x="6" y="316"/>
                    </a:cubicBezTo>
                    <a:cubicBezTo>
                      <a:pt x="9" y="258"/>
                      <a:pt x="9" y="258"/>
                      <a:pt x="9" y="258"/>
                    </a:cubicBezTo>
                    <a:cubicBezTo>
                      <a:pt x="22" y="185"/>
                      <a:pt x="22" y="185"/>
                      <a:pt x="22" y="185"/>
                    </a:cubicBezTo>
                    <a:cubicBezTo>
                      <a:pt x="30" y="110"/>
                      <a:pt x="30" y="110"/>
                      <a:pt x="30" y="110"/>
                    </a:cubicBezTo>
                    <a:cubicBezTo>
                      <a:pt x="31" y="102"/>
                      <a:pt x="33" y="94"/>
                      <a:pt x="34" y="85"/>
                    </a:cubicBezTo>
                    <a:cubicBezTo>
                      <a:pt x="35" y="73"/>
                      <a:pt x="36" y="61"/>
                      <a:pt x="36" y="49"/>
                    </a:cubicBezTo>
                    <a:cubicBezTo>
                      <a:pt x="34" y="14"/>
                      <a:pt x="34" y="14"/>
                      <a:pt x="34" y="14"/>
                    </a:cubicBezTo>
                    <a:cubicBezTo>
                      <a:pt x="35" y="0"/>
                      <a:pt x="35" y="0"/>
                      <a:pt x="35"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103" name="Freeform 66"/>
              <p:cNvSpPr>
                <a:spLocks/>
              </p:cNvSpPr>
              <p:nvPr/>
            </p:nvSpPr>
            <p:spPr bwMode="auto">
              <a:xfrm>
                <a:off x="1592" y="2589"/>
                <a:ext cx="241" cy="768"/>
              </a:xfrm>
              <a:custGeom>
                <a:avLst/>
                <a:gdLst>
                  <a:gd name="T0" fmla="*/ 87 w 101"/>
                  <a:gd name="T1" fmla="*/ 69 h 324"/>
                  <a:gd name="T2" fmla="*/ 101 w 101"/>
                  <a:gd name="T3" fmla="*/ 1 h 324"/>
                  <a:gd name="T4" fmla="*/ 97 w 101"/>
                  <a:gd name="T5" fmla="*/ 0 h 324"/>
                  <a:gd name="T6" fmla="*/ 77 w 101"/>
                  <a:gd name="T7" fmla="*/ 102 h 324"/>
                  <a:gd name="T8" fmla="*/ 77 w 101"/>
                  <a:gd name="T9" fmla="*/ 105 h 324"/>
                  <a:gd name="T10" fmla="*/ 76 w 101"/>
                  <a:gd name="T11" fmla="*/ 106 h 324"/>
                  <a:gd name="T12" fmla="*/ 68 w 101"/>
                  <a:gd name="T13" fmla="*/ 130 h 324"/>
                  <a:gd name="T14" fmla="*/ 67 w 101"/>
                  <a:gd name="T15" fmla="*/ 131 h 324"/>
                  <a:gd name="T16" fmla="*/ 67 w 101"/>
                  <a:gd name="T17" fmla="*/ 132 h 324"/>
                  <a:gd name="T18" fmla="*/ 58 w 101"/>
                  <a:gd name="T19" fmla="*/ 152 h 324"/>
                  <a:gd name="T20" fmla="*/ 57 w 101"/>
                  <a:gd name="T21" fmla="*/ 152 h 324"/>
                  <a:gd name="T22" fmla="*/ 29 w 101"/>
                  <a:gd name="T23" fmla="*/ 229 h 324"/>
                  <a:gd name="T24" fmla="*/ 0 w 101"/>
                  <a:gd name="T25" fmla="*/ 324 h 324"/>
                  <a:gd name="T26" fmla="*/ 6 w 101"/>
                  <a:gd name="T27" fmla="*/ 323 h 324"/>
                  <a:gd name="T28" fmla="*/ 35 w 101"/>
                  <a:gd name="T29" fmla="*/ 227 h 324"/>
                  <a:gd name="T30" fmla="*/ 60 w 101"/>
                  <a:gd name="T31" fmla="*/ 153 h 324"/>
                  <a:gd name="T32" fmla="*/ 71 w 101"/>
                  <a:gd name="T33" fmla="*/ 132 h 324"/>
                  <a:gd name="T34" fmla="*/ 80 w 101"/>
                  <a:gd name="T35" fmla="*/ 108 h 324"/>
                  <a:gd name="T36" fmla="*/ 87 w 101"/>
                  <a:gd name="T37" fmla="*/ 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324">
                    <a:moveTo>
                      <a:pt x="87" y="69"/>
                    </a:moveTo>
                    <a:cubicBezTo>
                      <a:pt x="89" y="46"/>
                      <a:pt x="94" y="24"/>
                      <a:pt x="101" y="1"/>
                    </a:cubicBezTo>
                    <a:cubicBezTo>
                      <a:pt x="99" y="1"/>
                      <a:pt x="98" y="0"/>
                      <a:pt x="97" y="0"/>
                    </a:cubicBezTo>
                    <a:cubicBezTo>
                      <a:pt x="88" y="33"/>
                      <a:pt x="81" y="67"/>
                      <a:pt x="77" y="102"/>
                    </a:cubicBezTo>
                    <a:cubicBezTo>
                      <a:pt x="77" y="103"/>
                      <a:pt x="77" y="104"/>
                      <a:pt x="77" y="105"/>
                    </a:cubicBezTo>
                    <a:cubicBezTo>
                      <a:pt x="77" y="105"/>
                      <a:pt x="77" y="106"/>
                      <a:pt x="76" y="106"/>
                    </a:cubicBezTo>
                    <a:cubicBezTo>
                      <a:pt x="71" y="112"/>
                      <a:pt x="68" y="120"/>
                      <a:pt x="68" y="130"/>
                    </a:cubicBezTo>
                    <a:cubicBezTo>
                      <a:pt x="68" y="130"/>
                      <a:pt x="68" y="131"/>
                      <a:pt x="67" y="131"/>
                    </a:cubicBezTo>
                    <a:cubicBezTo>
                      <a:pt x="67" y="131"/>
                      <a:pt x="67" y="132"/>
                      <a:pt x="67" y="132"/>
                    </a:cubicBezTo>
                    <a:cubicBezTo>
                      <a:pt x="62" y="135"/>
                      <a:pt x="59" y="142"/>
                      <a:pt x="58" y="152"/>
                    </a:cubicBezTo>
                    <a:cubicBezTo>
                      <a:pt x="58" y="152"/>
                      <a:pt x="58" y="152"/>
                      <a:pt x="57" y="152"/>
                    </a:cubicBezTo>
                    <a:cubicBezTo>
                      <a:pt x="29" y="229"/>
                      <a:pt x="29" y="229"/>
                      <a:pt x="29" y="229"/>
                    </a:cubicBezTo>
                    <a:cubicBezTo>
                      <a:pt x="0" y="324"/>
                      <a:pt x="0" y="324"/>
                      <a:pt x="0" y="324"/>
                    </a:cubicBezTo>
                    <a:cubicBezTo>
                      <a:pt x="6" y="323"/>
                      <a:pt x="6" y="323"/>
                      <a:pt x="6" y="323"/>
                    </a:cubicBezTo>
                    <a:cubicBezTo>
                      <a:pt x="35" y="227"/>
                      <a:pt x="35" y="227"/>
                      <a:pt x="35" y="227"/>
                    </a:cubicBezTo>
                    <a:cubicBezTo>
                      <a:pt x="60" y="153"/>
                      <a:pt x="60" y="153"/>
                      <a:pt x="60" y="153"/>
                    </a:cubicBezTo>
                    <a:cubicBezTo>
                      <a:pt x="62" y="146"/>
                      <a:pt x="66" y="139"/>
                      <a:pt x="71" y="132"/>
                    </a:cubicBezTo>
                    <a:cubicBezTo>
                      <a:pt x="72" y="123"/>
                      <a:pt x="75" y="115"/>
                      <a:pt x="80" y="108"/>
                    </a:cubicBezTo>
                    <a:cubicBezTo>
                      <a:pt x="87" y="69"/>
                      <a:pt x="87" y="69"/>
                      <a:pt x="87" y="69"/>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sp>
            <p:nvSpPr>
              <p:cNvPr id="104" name="Freeform 67"/>
              <p:cNvSpPr>
                <a:spLocks/>
              </p:cNvSpPr>
              <p:nvPr/>
            </p:nvSpPr>
            <p:spPr bwMode="auto">
              <a:xfrm>
                <a:off x="1585" y="2627"/>
                <a:ext cx="415" cy="802"/>
              </a:xfrm>
              <a:custGeom>
                <a:avLst/>
                <a:gdLst>
                  <a:gd name="T0" fmla="*/ 168 w 174"/>
                  <a:gd name="T1" fmla="*/ 11 h 338"/>
                  <a:gd name="T2" fmla="*/ 174 w 174"/>
                  <a:gd name="T3" fmla="*/ 0 h 338"/>
                  <a:gd name="T4" fmla="*/ 130 w 174"/>
                  <a:gd name="T5" fmla="*/ 45 h 338"/>
                  <a:gd name="T6" fmla="*/ 35 w 174"/>
                  <a:gd name="T7" fmla="*/ 305 h 338"/>
                  <a:gd name="T8" fmla="*/ 0 w 174"/>
                  <a:gd name="T9" fmla="*/ 311 h 338"/>
                  <a:gd name="T10" fmla="*/ 8 w 174"/>
                  <a:gd name="T11" fmla="*/ 314 h 338"/>
                  <a:gd name="T12" fmla="*/ 8 w 174"/>
                  <a:gd name="T13" fmla="*/ 320 h 338"/>
                  <a:gd name="T14" fmla="*/ 3 w 174"/>
                  <a:gd name="T15" fmla="*/ 334 h 338"/>
                  <a:gd name="T16" fmla="*/ 37 w 174"/>
                  <a:gd name="T17" fmla="*/ 334 h 338"/>
                  <a:gd name="T18" fmla="*/ 39 w 174"/>
                  <a:gd name="T19" fmla="*/ 323 h 338"/>
                  <a:gd name="T20" fmla="*/ 61 w 174"/>
                  <a:gd name="T21" fmla="*/ 329 h 338"/>
                  <a:gd name="T22" fmla="*/ 61 w 174"/>
                  <a:gd name="T23" fmla="*/ 322 h 338"/>
                  <a:gd name="T24" fmla="*/ 100 w 174"/>
                  <a:gd name="T25" fmla="*/ 190 h 338"/>
                  <a:gd name="T26" fmla="*/ 102 w 174"/>
                  <a:gd name="T27" fmla="*/ 180 h 338"/>
                  <a:gd name="T28" fmla="*/ 108 w 174"/>
                  <a:gd name="T29" fmla="*/ 159 h 338"/>
                  <a:gd name="T30" fmla="*/ 131 w 174"/>
                  <a:gd name="T31" fmla="*/ 93 h 338"/>
                  <a:gd name="T32" fmla="*/ 168 w 174"/>
                  <a:gd name="T33" fmla="*/ 1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 h="338">
                    <a:moveTo>
                      <a:pt x="168" y="11"/>
                    </a:moveTo>
                    <a:cubicBezTo>
                      <a:pt x="174" y="0"/>
                      <a:pt x="174" y="0"/>
                      <a:pt x="174" y="0"/>
                    </a:cubicBezTo>
                    <a:cubicBezTo>
                      <a:pt x="130" y="45"/>
                      <a:pt x="130" y="45"/>
                      <a:pt x="130" y="45"/>
                    </a:cubicBezTo>
                    <a:cubicBezTo>
                      <a:pt x="35" y="305"/>
                      <a:pt x="35" y="305"/>
                      <a:pt x="35" y="305"/>
                    </a:cubicBezTo>
                    <a:cubicBezTo>
                      <a:pt x="0" y="311"/>
                      <a:pt x="0" y="311"/>
                      <a:pt x="0" y="311"/>
                    </a:cubicBezTo>
                    <a:cubicBezTo>
                      <a:pt x="8" y="314"/>
                      <a:pt x="8" y="314"/>
                      <a:pt x="8" y="314"/>
                    </a:cubicBezTo>
                    <a:cubicBezTo>
                      <a:pt x="8" y="320"/>
                      <a:pt x="8" y="320"/>
                      <a:pt x="8" y="320"/>
                    </a:cubicBezTo>
                    <a:cubicBezTo>
                      <a:pt x="3" y="325"/>
                      <a:pt x="2" y="330"/>
                      <a:pt x="3" y="334"/>
                    </a:cubicBezTo>
                    <a:cubicBezTo>
                      <a:pt x="15" y="338"/>
                      <a:pt x="26" y="338"/>
                      <a:pt x="37" y="334"/>
                    </a:cubicBezTo>
                    <a:cubicBezTo>
                      <a:pt x="39" y="323"/>
                      <a:pt x="39" y="323"/>
                      <a:pt x="39" y="323"/>
                    </a:cubicBezTo>
                    <a:cubicBezTo>
                      <a:pt x="61" y="329"/>
                      <a:pt x="61" y="329"/>
                      <a:pt x="61" y="329"/>
                    </a:cubicBezTo>
                    <a:cubicBezTo>
                      <a:pt x="61" y="322"/>
                      <a:pt x="61" y="322"/>
                      <a:pt x="61" y="322"/>
                    </a:cubicBezTo>
                    <a:cubicBezTo>
                      <a:pt x="100" y="190"/>
                      <a:pt x="100" y="190"/>
                      <a:pt x="100" y="190"/>
                    </a:cubicBezTo>
                    <a:cubicBezTo>
                      <a:pt x="101" y="187"/>
                      <a:pt x="101" y="183"/>
                      <a:pt x="102" y="180"/>
                    </a:cubicBezTo>
                    <a:cubicBezTo>
                      <a:pt x="104" y="173"/>
                      <a:pt x="106" y="166"/>
                      <a:pt x="108" y="159"/>
                    </a:cubicBezTo>
                    <a:cubicBezTo>
                      <a:pt x="114" y="135"/>
                      <a:pt x="122" y="113"/>
                      <a:pt x="131" y="93"/>
                    </a:cubicBezTo>
                    <a:cubicBezTo>
                      <a:pt x="168" y="11"/>
                      <a:pt x="168" y="11"/>
                      <a:pt x="168"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800">
                  <a:solidFill>
                    <a:prstClr val="black"/>
                  </a:solidFill>
                  <a:latin typeface="Calibri" panose="020F0502020204030204"/>
                  <a:ea typeface="宋体"/>
                </a:endParaRPr>
              </a:p>
            </p:txBody>
          </p:sp>
        </p:grpSp>
      </p:grpSp>
      <p:grpSp>
        <p:nvGrpSpPr>
          <p:cNvPr id="115" name="组合 114"/>
          <p:cNvGrpSpPr/>
          <p:nvPr/>
        </p:nvGrpSpPr>
        <p:grpSpPr>
          <a:xfrm>
            <a:off x="3513110" y="939431"/>
            <a:ext cx="1522959" cy="811149"/>
            <a:chOff x="3513109" y="939430"/>
            <a:chExt cx="1522959" cy="811149"/>
          </a:xfrm>
        </p:grpSpPr>
        <p:sp>
          <p:nvSpPr>
            <p:cNvPr id="8" name="平行四边形 7"/>
            <p:cNvSpPr/>
            <p:nvPr/>
          </p:nvSpPr>
          <p:spPr>
            <a:xfrm>
              <a:off x="3692455" y="979581"/>
              <a:ext cx="1340653" cy="770998"/>
            </a:xfrm>
            <a:prstGeom prst="parallelogram">
              <a:avLst>
                <a:gd name="adj" fmla="val 46019"/>
              </a:avLst>
            </a:prstGeom>
            <a:gradFill flip="none" rotWithShape="1">
              <a:gsLst>
                <a:gs pos="0">
                  <a:sysClr val="window" lastClr="FFFFFF">
                    <a:lumMod val="95000"/>
                  </a:sysClr>
                </a:gs>
                <a:gs pos="100000">
                  <a:sysClr val="window" lastClr="FFFFFF">
                    <a:lumMod val="75000"/>
                  </a:sysClr>
                </a:gs>
              </a:gsLst>
              <a:lin ang="0" scaled="1"/>
              <a:tileRect/>
            </a:gradFill>
            <a:ln w="12700" cap="flat" cmpd="sng" algn="ctr">
              <a:noFill/>
              <a:prstDash val="solid"/>
              <a:miter lim="800000"/>
            </a:ln>
            <a:effectLst>
              <a:outerShdw blurRad="63500" dist="63500" dir="2700000" sx="101000" sy="101000" algn="tl" rotWithShape="0">
                <a:prstClr val="black">
                  <a:alpha val="40000"/>
                </a:prstClr>
              </a:out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17" name="平行四边形 16"/>
            <p:cNvSpPr/>
            <p:nvPr/>
          </p:nvSpPr>
          <p:spPr>
            <a:xfrm>
              <a:off x="3695415" y="979581"/>
              <a:ext cx="1340653" cy="770998"/>
            </a:xfrm>
            <a:prstGeom prst="parallelogram">
              <a:avLst>
                <a:gd name="adj" fmla="val 46019"/>
              </a:avLst>
            </a:prstGeom>
            <a:gradFill flip="none" rotWithShape="1">
              <a:gsLst>
                <a:gs pos="0">
                  <a:sysClr val="window" lastClr="FFFFFF">
                    <a:lumMod val="95000"/>
                  </a:sysClr>
                </a:gs>
                <a:gs pos="100000">
                  <a:sysClr val="window" lastClr="FFFFFF">
                    <a:lumMod val="75000"/>
                  </a:sysClr>
                </a:gs>
              </a:gsLst>
              <a:lin ang="0" scaled="1"/>
              <a:tileRect/>
            </a:gradFill>
            <a:ln w="12700" cap="flat" cmpd="sng" algn="ctr">
              <a:noFill/>
              <a:prstDash val="solid"/>
              <a:miter lim="800000"/>
            </a:ln>
            <a:effectLst>
              <a:innerShdw blurRad="63500" dist="38100" dir="600000">
                <a:prstClr val="black">
                  <a:alpha val="40000"/>
                </a:prstClr>
              </a:innerShdw>
            </a:effectLst>
          </p:spPr>
          <p:txBody>
            <a:bodyPr rtlCol="0" anchor="ctr"/>
            <a:lstStyle/>
            <a:p>
              <a:pPr algn="ctr" defTabSz="914378">
                <a:defRPr/>
              </a:pPr>
              <a:endParaRPr lang="zh-CN" altLang="en-US" sz="1800" kern="0">
                <a:solidFill>
                  <a:prstClr val="white"/>
                </a:solidFill>
                <a:latin typeface="Calibri" panose="020F0502020204030204"/>
                <a:ea typeface="宋体"/>
              </a:endParaRPr>
            </a:p>
          </p:txBody>
        </p:sp>
        <p:sp>
          <p:nvSpPr>
            <p:cNvPr id="23" name="任意多边形 22"/>
            <p:cNvSpPr/>
            <p:nvPr/>
          </p:nvSpPr>
          <p:spPr>
            <a:xfrm rot="19328156">
              <a:off x="3513109" y="939430"/>
              <a:ext cx="1357774" cy="503722"/>
            </a:xfrm>
            <a:custGeom>
              <a:avLst/>
              <a:gdLst>
                <a:gd name="connsiteX0" fmla="*/ 688436 w 1316767"/>
                <a:gd name="connsiteY0" fmla="*/ 0 h 488509"/>
                <a:gd name="connsiteX1" fmla="*/ 1316767 w 1316767"/>
                <a:gd name="connsiteY1" fmla="*/ 488509 h 488509"/>
                <a:gd name="connsiteX2" fmla="*/ 1232387 w 1316767"/>
                <a:gd name="connsiteY2" fmla="*/ 442508 h 488509"/>
                <a:gd name="connsiteX3" fmla="*/ 508710 w 1316767"/>
                <a:gd name="connsiteY3" fmla="*/ 281350 h 488509"/>
                <a:gd name="connsiteX4" fmla="*/ 4895 w 1316767"/>
                <a:gd name="connsiteY4" fmla="*/ 355506 h 488509"/>
                <a:gd name="connsiteX5" fmla="*/ 0 w 1316767"/>
                <a:gd name="connsiteY5" fmla="*/ 357225 h 488509"/>
                <a:gd name="connsiteX6" fmla="*/ 688436 w 1316767"/>
                <a:gd name="connsiteY6" fmla="*/ 0 h 488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6767" h="488509">
                  <a:moveTo>
                    <a:pt x="688436" y="0"/>
                  </a:moveTo>
                  <a:lnTo>
                    <a:pt x="1316767" y="488509"/>
                  </a:lnTo>
                  <a:lnTo>
                    <a:pt x="1232387" y="442508"/>
                  </a:lnTo>
                  <a:cubicBezTo>
                    <a:pt x="1025809" y="340761"/>
                    <a:pt x="776776" y="281350"/>
                    <a:pt x="508710" y="281350"/>
                  </a:cubicBezTo>
                  <a:cubicBezTo>
                    <a:pt x="329999" y="281350"/>
                    <a:pt x="159748" y="307755"/>
                    <a:pt x="4895" y="355506"/>
                  </a:cubicBezTo>
                  <a:lnTo>
                    <a:pt x="0" y="357225"/>
                  </a:lnTo>
                  <a:lnTo>
                    <a:pt x="688436" y="0"/>
                  </a:lnTo>
                  <a:close/>
                </a:path>
              </a:pathLst>
            </a:custGeom>
            <a:gradFill>
              <a:gsLst>
                <a:gs pos="0">
                  <a:sysClr val="window" lastClr="FFFFFF">
                    <a:alpha val="0"/>
                  </a:sysClr>
                </a:gs>
                <a:gs pos="72000">
                  <a:sysClr val="window" lastClr="FFFFFF">
                    <a:alpha val="30000"/>
                  </a:sysClr>
                </a:gs>
              </a:gsLst>
              <a:lin ang="2700000" scaled="1"/>
            </a:gradFill>
            <a:ln>
              <a:noFill/>
            </a:ln>
            <a:scene3d>
              <a:camera prst="orthographicFront"/>
              <a:lightRig rig="threePt" dir="t"/>
            </a:scene3d>
            <a:sp3d prstMaterial="softEdge"/>
          </p:spPr>
          <p:txBody>
            <a:bodyPr vert="horz" wrap="square" lIns="91440" tIns="45720" rIns="91440" bIns="45720" numCol="1" anchor="t" anchorCtr="0" compatLnSpc="1">
              <a:prstTxWarp prst="textNoShape">
                <a:avLst/>
              </a:prstTxWarp>
            </a:bodyPr>
            <a:lstStyle/>
            <a:p>
              <a:pPr defTabSz="914378">
                <a:defRPr/>
              </a:pPr>
              <a:endParaRPr lang="zh-CN" altLang="en-US" sz="1800" kern="0">
                <a:solidFill>
                  <a:prstClr val="black"/>
                </a:solidFill>
                <a:latin typeface="Calibri" panose="020F0502020204030204"/>
                <a:ea typeface="宋体"/>
              </a:endParaRPr>
            </a:p>
          </p:txBody>
        </p:sp>
        <p:sp>
          <p:nvSpPr>
            <p:cNvPr id="41" name="文本框 119"/>
            <p:cNvSpPr txBox="1"/>
            <p:nvPr/>
          </p:nvSpPr>
          <p:spPr>
            <a:xfrm>
              <a:off x="3820043" y="1122789"/>
              <a:ext cx="1086624" cy="461665"/>
            </a:xfrm>
            <a:prstGeom prst="rect">
              <a:avLst/>
            </a:prstGeom>
            <a:noFill/>
          </p:spPr>
          <p:txBody>
            <a:bodyPr wrap="square" rtlCol="0">
              <a:spAutoFit/>
            </a:bodyPr>
            <a:lstStyle/>
            <a:p>
              <a:pPr algn="ctr"/>
              <a:r>
                <a:rPr lang="zh-CN" altLang="en-US" sz="2400" dirty="0">
                  <a:solidFill>
                    <a:prstClr val="black">
                      <a:lumMod val="95000"/>
                      <a:lumOff val="5000"/>
                    </a:prstClr>
                  </a:solidFill>
                  <a:effectLst>
                    <a:outerShdw blurRad="38100" dist="38100" dir="2700000" algn="tl">
                      <a:srgbClr val="000000">
                        <a:alpha val="43137"/>
                      </a:srgbClr>
                    </a:outerShdw>
                  </a:effectLst>
                  <a:latin typeface="Impact" panose="020B0806030902050204" pitchFamily="34" charset="0"/>
                  <a:ea typeface="宋体"/>
                </a:rPr>
                <a:t>标题</a:t>
              </a:r>
            </a:p>
          </p:txBody>
        </p:sp>
      </p:grpSp>
    </p:spTree>
    <p:extLst>
      <p:ext uri="{BB962C8B-B14F-4D97-AF65-F5344CB8AC3E}">
        <p14:creationId xmlns:p14="http://schemas.microsoft.com/office/powerpoint/2010/main" val="251326312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fill="hold"/>
                                        <p:tgtEl>
                                          <p:spTgt spid="116"/>
                                        </p:tgtEl>
                                        <p:attrNameLst>
                                          <p:attrName>ppt_x</p:attrName>
                                        </p:attrNameLst>
                                      </p:cBhvr>
                                      <p:tavLst>
                                        <p:tav tm="0">
                                          <p:val>
                                            <p:strVal val="#ppt_x"/>
                                          </p:val>
                                        </p:tav>
                                        <p:tav tm="100000">
                                          <p:val>
                                            <p:strVal val="#ppt_x"/>
                                          </p:val>
                                        </p:tav>
                                      </p:tavLst>
                                    </p:anim>
                                    <p:anim calcmode="lin" valueType="num">
                                      <p:cBhvr additive="base">
                                        <p:cTn id="16" dur="500" fill="hold"/>
                                        <p:tgtEl>
                                          <p:spTgt spid="1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ppt_x"/>
                                          </p:val>
                                        </p:tav>
                                        <p:tav tm="100000">
                                          <p:val>
                                            <p:strVal val="#ppt_x"/>
                                          </p:val>
                                        </p:tav>
                                      </p:tavLst>
                                    </p:anim>
                                    <p:anim calcmode="lin" valueType="num">
                                      <p:cBhvr additive="base">
                                        <p:cTn id="20" dur="500" fill="hold"/>
                                        <p:tgtEl>
                                          <p:spTgt spid="1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additive="base">
                                        <p:cTn id="23" dur="500" fill="hold"/>
                                        <p:tgtEl>
                                          <p:spTgt spid="118"/>
                                        </p:tgtEl>
                                        <p:attrNameLst>
                                          <p:attrName>ppt_x</p:attrName>
                                        </p:attrNameLst>
                                      </p:cBhvr>
                                      <p:tavLst>
                                        <p:tav tm="0">
                                          <p:val>
                                            <p:strVal val="#ppt_x"/>
                                          </p:val>
                                        </p:tav>
                                        <p:tav tm="100000">
                                          <p:val>
                                            <p:strVal val="#ppt_x"/>
                                          </p:val>
                                        </p:tav>
                                      </p:tavLst>
                                    </p:anim>
                                    <p:anim calcmode="lin" valueType="num">
                                      <p:cBhvr additive="base">
                                        <p:cTn id="24" dur="500" fill="hold"/>
                                        <p:tgtEl>
                                          <p:spTgt spid="1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ppt_x"/>
                                          </p:val>
                                        </p:tav>
                                        <p:tav tm="100000">
                                          <p:val>
                                            <p:strVal val="#ppt_x"/>
                                          </p:val>
                                        </p:tav>
                                      </p:tavLst>
                                    </p:anim>
                                    <p:anim calcmode="lin" valueType="num">
                                      <p:cBhvr additive="base">
                                        <p:cTn id="28" dur="500" fill="hold"/>
                                        <p:tgtEl>
                                          <p:spTgt spid="119"/>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2" fill="hold"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500" fill="hold"/>
                                        <p:tgtEl>
                                          <p:spTgt spid="120"/>
                                        </p:tgtEl>
                                        <p:attrNameLst>
                                          <p:attrName>ppt_x</p:attrName>
                                        </p:attrNameLst>
                                      </p:cBhvr>
                                      <p:tavLst>
                                        <p:tav tm="0">
                                          <p:val>
                                            <p:strVal val="1+#ppt_w/2"/>
                                          </p:val>
                                        </p:tav>
                                        <p:tav tm="100000">
                                          <p:val>
                                            <p:strVal val="#ppt_x"/>
                                          </p:val>
                                        </p:tav>
                                      </p:tavLst>
                                    </p:anim>
                                    <p:anim calcmode="lin" valueType="num">
                                      <p:cBhvr additive="base">
                                        <p:cTn id="33" dur="5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 calcmode="lin" valueType="num">
                                      <p:cBhvr additive="base">
                                        <p:cTn id="37" dur="500" fill="hold"/>
                                        <p:tgtEl>
                                          <p:spTgt spid="121"/>
                                        </p:tgtEl>
                                        <p:attrNameLst>
                                          <p:attrName>ppt_x</p:attrName>
                                        </p:attrNameLst>
                                      </p:cBhvr>
                                      <p:tavLst>
                                        <p:tav tm="0">
                                          <p:val>
                                            <p:strVal val="1+#ppt_w/2"/>
                                          </p:val>
                                        </p:tav>
                                        <p:tav tm="100000">
                                          <p:val>
                                            <p:strVal val="#ppt_x"/>
                                          </p:val>
                                        </p:tav>
                                      </p:tavLst>
                                    </p:anim>
                                    <p:anim calcmode="lin" valueType="num">
                                      <p:cBhvr additive="base">
                                        <p:cTn id="38" dur="500" fill="hold"/>
                                        <p:tgtEl>
                                          <p:spTgt spid="12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2" fill="hold" nodeType="after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additive="base">
                                        <p:cTn id="42" dur="500" fill="hold"/>
                                        <p:tgtEl>
                                          <p:spTgt spid="122"/>
                                        </p:tgtEl>
                                        <p:attrNameLst>
                                          <p:attrName>ppt_x</p:attrName>
                                        </p:attrNameLst>
                                      </p:cBhvr>
                                      <p:tavLst>
                                        <p:tav tm="0">
                                          <p:val>
                                            <p:strVal val="1+#ppt_w/2"/>
                                          </p:val>
                                        </p:tav>
                                        <p:tav tm="100000">
                                          <p:val>
                                            <p:strVal val="#ppt_x"/>
                                          </p:val>
                                        </p:tav>
                                      </p:tavLst>
                                    </p:anim>
                                    <p:anim calcmode="lin" valueType="num">
                                      <p:cBhvr additive="base">
                                        <p:cTn id="43" dur="500" fill="hold"/>
                                        <p:tgtEl>
                                          <p:spTgt spid="122"/>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2" fill="hold" nodeType="afterEffect">
                                  <p:stCondLst>
                                    <p:cond delay="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500" fill="hold"/>
                                        <p:tgtEl>
                                          <p:spTgt spid="123"/>
                                        </p:tgtEl>
                                        <p:attrNameLst>
                                          <p:attrName>ppt_x</p:attrName>
                                        </p:attrNameLst>
                                      </p:cBhvr>
                                      <p:tavLst>
                                        <p:tav tm="0">
                                          <p:val>
                                            <p:strVal val="1+#ppt_w/2"/>
                                          </p:val>
                                        </p:tav>
                                        <p:tav tm="100000">
                                          <p:val>
                                            <p:strVal val="#ppt_x"/>
                                          </p:val>
                                        </p:tav>
                                      </p:tavLst>
                                    </p:anim>
                                    <p:anim calcmode="lin" valueType="num">
                                      <p:cBhvr additive="base">
                                        <p:cTn id="48" dur="500" fill="hold"/>
                                        <p:tgtEl>
                                          <p:spTgt spid="123"/>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0-#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2" presetClass="entr" presetSubtype="1"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0-#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fill="hold"/>
                                        <p:tgtEl>
                                          <p:spTgt spid="35"/>
                                        </p:tgtEl>
                                        <p:attrNameLst>
                                          <p:attrName>ppt_x</p:attrName>
                                        </p:attrNameLst>
                                      </p:cBhvr>
                                      <p:tavLst>
                                        <p:tav tm="0">
                                          <p:val>
                                            <p:strVal val="#ppt_x"/>
                                          </p:val>
                                        </p:tav>
                                        <p:tav tm="100000">
                                          <p:val>
                                            <p:strVal val="#ppt_x"/>
                                          </p:val>
                                        </p:tav>
                                      </p:tavLst>
                                    </p:anim>
                                    <p:anim calcmode="lin" valueType="num">
                                      <p:cBhvr additive="base">
                                        <p:cTn id="66" dur="500" fill="hold"/>
                                        <p:tgtEl>
                                          <p:spTgt spid="35"/>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2" presetClass="entr" presetSubtype="1"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ppt_x"/>
                                          </p:val>
                                        </p:tav>
                                        <p:tav tm="100000">
                                          <p:val>
                                            <p:strVal val="#ppt_x"/>
                                          </p:val>
                                        </p:tav>
                                      </p:tavLst>
                                    </p:anim>
                                    <p:anim calcmode="lin" valueType="num">
                                      <p:cBhvr additive="base">
                                        <p:cTn id="71" dur="500" fill="hold"/>
                                        <p:tgtEl>
                                          <p:spTgt spid="36"/>
                                        </p:tgtEl>
                                        <p:attrNameLst>
                                          <p:attrName>ppt_y</p:attrName>
                                        </p:attrNameLst>
                                      </p:cBhvr>
                                      <p:tavLst>
                                        <p:tav tm="0">
                                          <p:val>
                                            <p:strVal val="0-#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1+#ppt_h/2"/>
                                          </p:val>
                                        </p:tav>
                                        <p:tav tm="100000">
                                          <p:val>
                                            <p:strVal val="#ppt_y"/>
                                          </p:val>
                                        </p:tav>
                                      </p:tavLst>
                                    </p:anim>
                                  </p:childTnLst>
                                </p:cTn>
                              </p:par>
                            </p:childTnLst>
                          </p:cTn>
                        </p:par>
                        <p:par>
                          <p:cTn id="76" fill="hold">
                            <p:stCondLst>
                              <p:cond delay="4500"/>
                            </p:stCondLst>
                            <p:childTnLst>
                              <p:par>
                                <p:cTn id="77" presetID="2" presetClass="entr" presetSubtype="1"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fill="hold"/>
                                        <p:tgtEl>
                                          <p:spTgt spid="38"/>
                                        </p:tgtEl>
                                        <p:attrNameLst>
                                          <p:attrName>ppt_x</p:attrName>
                                        </p:attrNameLst>
                                      </p:cBhvr>
                                      <p:tavLst>
                                        <p:tav tm="0">
                                          <p:val>
                                            <p:strVal val="#ppt_x"/>
                                          </p:val>
                                        </p:tav>
                                        <p:tav tm="100000">
                                          <p:val>
                                            <p:strVal val="#ppt_x"/>
                                          </p:val>
                                        </p:tav>
                                      </p:tavLst>
                                    </p:anim>
                                    <p:anim calcmode="lin" valueType="num">
                                      <p:cBhvr additive="base">
                                        <p:cTn id="80" dur="500" fill="hold"/>
                                        <p:tgtEl>
                                          <p:spTgt spid="38"/>
                                        </p:tgtEl>
                                        <p:attrNameLst>
                                          <p:attrName>ppt_y</p:attrName>
                                        </p:attrNameLst>
                                      </p:cBhvr>
                                      <p:tavLst>
                                        <p:tav tm="0">
                                          <p:val>
                                            <p:strVal val="0-#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 calcmode="lin" valueType="num">
                                      <p:cBhvr additive="base">
                                        <p:cTn id="83" dur="500" fill="hold"/>
                                        <p:tgtEl>
                                          <p:spTgt spid="39"/>
                                        </p:tgtEl>
                                        <p:attrNameLst>
                                          <p:attrName>ppt_x</p:attrName>
                                        </p:attrNameLst>
                                      </p:cBhvr>
                                      <p:tavLst>
                                        <p:tav tm="0">
                                          <p:val>
                                            <p:strVal val="#ppt_x"/>
                                          </p:val>
                                        </p:tav>
                                        <p:tav tm="100000">
                                          <p:val>
                                            <p:strVal val="#ppt_x"/>
                                          </p:val>
                                        </p:tav>
                                      </p:tavLst>
                                    </p:anim>
                                    <p:anim calcmode="lin" valueType="num">
                                      <p:cBhvr additive="base">
                                        <p:cTn id="84" dur="500" fill="hold"/>
                                        <p:tgtEl>
                                          <p:spTgt spid="39"/>
                                        </p:tgtEl>
                                        <p:attrNameLst>
                                          <p:attrName>ppt_y</p:attrName>
                                        </p:attrNameLst>
                                      </p:cBhvr>
                                      <p:tavLst>
                                        <p:tav tm="0">
                                          <p:val>
                                            <p:strVal val="1+#ppt_h/2"/>
                                          </p:val>
                                        </p:tav>
                                        <p:tav tm="100000">
                                          <p:val>
                                            <p:strVal val="#ppt_y"/>
                                          </p:val>
                                        </p:tav>
                                      </p:tavLst>
                                    </p:anim>
                                  </p:childTnLst>
                                </p:cTn>
                              </p:par>
                            </p:childTnLst>
                          </p:cTn>
                        </p:par>
                        <p:par>
                          <p:cTn id="85" fill="hold">
                            <p:stCondLst>
                              <p:cond delay="5000"/>
                            </p:stCondLst>
                            <p:childTnLst>
                              <p:par>
                                <p:cTn id="86" presetID="42" presetClass="entr" presetSubtype="0" fill="hold" nodeType="afterEffect">
                                  <p:stCondLst>
                                    <p:cond delay="0"/>
                                  </p:stCondLst>
                                  <p:childTnLst>
                                    <p:set>
                                      <p:cBhvr>
                                        <p:cTn id="87" dur="1" fill="hold">
                                          <p:stCondLst>
                                            <p:cond delay="0"/>
                                          </p:stCondLst>
                                        </p:cTn>
                                        <p:tgtEl>
                                          <p:spTgt spid="124"/>
                                        </p:tgtEl>
                                        <p:attrNameLst>
                                          <p:attrName>style.visibility</p:attrName>
                                        </p:attrNameLst>
                                      </p:cBhvr>
                                      <p:to>
                                        <p:strVal val="visible"/>
                                      </p:to>
                                    </p:set>
                                    <p:animEffect transition="in" filter="fade">
                                      <p:cBhvr>
                                        <p:cTn id="88" dur="1000"/>
                                        <p:tgtEl>
                                          <p:spTgt spid="124"/>
                                        </p:tgtEl>
                                      </p:cBhvr>
                                    </p:animEffect>
                                    <p:anim calcmode="lin" valueType="num">
                                      <p:cBhvr>
                                        <p:cTn id="89" dur="1000" fill="hold"/>
                                        <p:tgtEl>
                                          <p:spTgt spid="124"/>
                                        </p:tgtEl>
                                        <p:attrNameLst>
                                          <p:attrName>ppt_x</p:attrName>
                                        </p:attrNameLst>
                                      </p:cBhvr>
                                      <p:tavLst>
                                        <p:tav tm="0">
                                          <p:val>
                                            <p:strVal val="#ppt_x"/>
                                          </p:val>
                                        </p:tav>
                                        <p:tav tm="100000">
                                          <p:val>
                                            <p:strVal val="#ppt_x"/>
                                          </p:val>
                                        </p:tav>
                                      </p:tavLst>
                                    </p:anim>
                                    <p:anim calcmode="lin" valueType="num">
                                      <p:cBhvr>
                                        <p:cTn id="90"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2" grpId="0"/>
      <p:bldP spid="33" grpId="0"/>
      <p:bldP spid="34" grpId="0"/>
      <p:bldP spid="35" grpId="0"/>
      <p:bldP spid="36" grpId="0"/>
      <p:bldP spid="37" grpId="0"/>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74"/>
          <p:cNvSpPr>
            <a:spLocks noChangeShapeType="1"/>
          </p:cNvSpPr>
          <p:nvPr/>
        </p:nvSpPr>
        <p:spPr bwMode="auto">
          <a:xfrm>
            <a:off x="3351341" y="2665849"/>
            <a:ext cx="1470195" cy="209531"/>
          </a:xfrm>
          <a:prstGeom prst="line">
            <a:avLst/>
          </a:prstGeom>
          <a:noFill/>
          <a:ln w="38100">
            <a:solidFill>
              <a:schemeClr val="accent4">
                <a:lumMod val="60000"/>
                <a:lumOff val="40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87313" tIns="44450" rIns="87313" bIns="44450" anchor="ctr"/>
          <a:lstStyle/>
          <a:p>
            <a:pPr defTabSz="914378">
              <a:defRPr/>
            </a:pPr>
            <a:endParaRPr lang="zh-CN" altLang="en-US" sz="1800" kern="0">
              <a:solidFill>
                <a:sysClr val="windowText" lastClr="000000"/>
              </a:solidFill>
            </a:endParaRPr>
          </a:p>
        </p:txBody>
      </p:sp>
      <p:sp>
        <p:nvSpPr>
          <p:cNvPr id="3" name="Line 775"/>
          <p:cNvSpPr>
            <a:spLocks noChangeShapeType="1"/>
          </p:cNvSpPr>
          <p:nvPr/>
        </p:nvSpPr>
        <p:spPr bwMode="auto">
          <a:xfrm flipV="1">
            <a:off x="3245996" y="3032819"/>
            <a:ext cx="1575540" cy="314877"/>
          </a:xfrm>
          <a:prstGeom prst="line">
            <a:avLst/>
          </a:prstGeom>
          <a:noFill/>
          <a:ln w="38100">
            <a:solidFill>
              <a:schemeClr val="accent6">
                <a:lumMod val="60000"/>
                <a:lumOff val="40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87313" tIns="44450" rIns="87313" bIns="44450" anchor="ctr"/>
          <a:lstStyle/>
          <a:p>
            <a:pPr defTabSz="914378">
              <a:defRPr/>
            </a:pPr>
            <a:endParaRPr lang="zh-CN" altLang="en-US" sz="1800" kern="0">
              <a:solidFill>
                <a:sysClr val="windowText" lastClr="000000"/>
              </a:solidFill>
            </a:endParaRPr>
          </a:p>
        </p:txBody>
      </p:sp>
      <p:sp>
        <p:nvSpPr>
          <p:cNvPr id="4" name="Line 772"/>
          <p:cNvSpPr>
            <a:spLocks noChangeShapeType="1"/>
          </p:cNvSpPr>
          <p:nvPr/>
        </p:nvSpPr>
        <p:spPr bwMode="auto">
          <a:xfrm>
            <a:off x="3562030" y="1371614"/>
            <a:ext cx="1416944" cy="1240984"/>
          </a:xfrm>
          <a:prstGeom prst="line">
            <a:avLst/>
          </a:prstGeom>
          <a:noFill/>
          <a:ln w="38100">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87313" tIns="44450" rIns="87313" bIns="44450" anchor="ctr"/>
          <a:lstStyle/>
          <a:p>
            <a:pPr defTabSz="914378">
              <a:defRPr/>
            </a:pPr>
            <a:endParaRPr lang="zh-CN" altLang="en-US" sz="1800" kern="0">
              <a:solidFill>
                <a:sysClr val="windowText" lastClr="000000"/>
              </a:solidFill>
            </a:endParaRPr>
          </a:p>
        </p:txBody>
      </p:sp>
      <p:sp>
        <p:nvSpPr>
          <p:cNvPr id="5" name="Line 773"/>
          <p:cNvSpPr>
            <a:spLocks noChangeShapeType="1"/>
          </p:cNvSpPr>
          <p:nvPr/>
        </p:nvSpPr>
        <p:spPr bwMode="auto">
          <a:xfrm>
            <a:off x="3562030" y="2022204"/>
            <a:ext cx="1311600" cy="695738"/>
          </a:xfrm>
          <a:prstGeom prst="line">
            <a:avLst/>
          </a:prstGeom>
          <a:noFill/>
          <a:ln w="38100">
            <a:solidFill>
              <a:schemeClr val="accent5">
                <a:lumMod val="75000"/>
              </a:schemeClr>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87313" tIns="44450" rIns="87313" bIns="44450" anchor="ctr"/>
          <a:lstStyle/>
          <a:p>
            <a:pPr defTabSz="914378">
              <a:defRPr/>
            </a:pPr>
            <a:endParaRPr lang="zh-CN" altLang="en-US" sz="1800" kern="0">
              <a:solidFill>
                <a:sysClr val="windowText" lastClr="000000"/>
              </a:solidFill>
            </a:endParaRPr>
          </a:p>
        </p:txBody>
      </p:sp>
      <p:sp>
        <p:nvSpPr>
          <p:cNvPr id="6" name="Line 776"/>
          <p:cNvSpPr>
            <a:spLocks noChangeShapeType="1"/>
          </p:cNvSpPr>
          <p:nvPr/>
        </p:nvSpPr>
        <p:spPr bwMode="auto">
          <a:xfrm flipV="1">
            <a:off x="3560874" y="3190257"/>
            <a:ext cx="1312757" cy="786034"/>
          </a:xfrm>
          <a:prstGeom prst="line">
            <a:avLst/>
          </a:prstGeom>
          <a:noFill/>
          <a:ln w="38100">
            <a:solidFill>
              <a:srgbClr val="FFFF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87313" tIns="44450" rIns="87313" bIns="44450" anchor="ctr"/>
          <a:lstStyle/>
          <a:p>
            <a:pPr defTabSz="914378">
              <a:defRPr/>
            </a:pPr>
            <a:endParaRPr lang="zh-CN" altLang="en-US" sz="1800" kern="0">
              <a:solidFill>
                <a:sysClr val="windowText" lastClr="000000"/>
              </a:solidFill>
            </a:endParaRPr>
          </a:p>
        </p:txBody>
      </p:sp>
      <p:sp>
        <p:nvSpPr>
          <p:cNvPr id="7" name="Line 777"/>
          <p:cNvSpPr>
            <a:spLocks noChangeShapeType="1"/>
          </p:cNvSpPr>
          <p:nvPr/>
        </p:nvSpPr>
        <p:spPr bwMode="auto">
          <a:xfrm flipV="1">
            <a:off x="3560874" y="3347695"/>
            <a:ext cx="1418101" cy="1280343"/>
          </a:xfrm>
          <a:prstGeom prst="line">
            <a:avLst/>
          </a:prstGeom>
          <a:noFill/>
          <a:ln w="38100">
            <a:solidFill>
              <a:srgbClr val="92D05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89803" dir="2700000" algn="ctr" rotWithShape="0">
                    <a:schemeClr val="bg2"/>
                  </a:outerShdw>
                </a:effectLst>
              </a14:hiddenEffects>
            </a:ext>
          </a:extLst>
        </p:spPr>
        <p:txBody>
          <a:bodyPr wrap="none" lIns="87313" tIns="44450" rIns="87313" bIns="44450" anchor="ctr"/>
          <a:lstStyle/>
          <a:p>
            <a:pPr defTabSz="914378">
              <a:defRPr/>
            </a:pPr>
            <a:endParaRPr lang="zh-CN" altLang="en-US" sz="1800" kern="0">
              <a:solidFill>
                <a:sysClr val="windowText" lastClr="000000"/>
              </a:solidFill>
            </a:endParaRPr>
          </a:p>
        </p:txBody>
      </p:sp>
      <p:grpSp>
        <p:nvGrpSpPr>
          <p:cNvPr id="8" name="Group 814"/>
          <p:cNvGrpSpPr>
            <a:grpSpLocks/>
          </p:cNvGrpSpPr>
          <p:nvPr/>
        </p:nvGrpSpPr>
        <p:grpSpPr bwMode="auto">
          <a:xfrm>
            <a:off x="5031069" y="2469517"/>
            <a:ext cx="1655417" cy="1123678"/>
            <a:chOff x="295" y="1150"/>
            <a:chExt cx="850" cy="558"/>
          </a:xfrm>
        </p:grpSpPr>
        <p:sp>
          <p:nvSpPr>
            <p:cNvPr id="9" name="Oval 815"/>
            <p:cNvSpPr>
              <a:spLocks noChangeArrowheads="1"/>
            </p:cNvSpPr>
            <p:nvPr/>
          </p:nvSpPr>
          <p:spPr bwMode="auto">
            <a:xfrm>
              <a:off x="295" y="1299"/>
              <a:ext cx="850" cy="258"/>
            </a:xfrm>
            <a:prstGeom prst="ellipse">
              <a:avLst/>
            </a:prstGeom>
            <a:gradFill rotWithShape="1">
              <a:gsLst>
                <a:gs pos="0">
                  <a:srgbClr val="C0C0C0"/>
                </a:gs>
                <a:gs pos="50000">
                  <a:srgbClr val="C0C0C0">
                    <a:gamma/>
                    <a:shade val="46275"/>
                    <a:invGamma/>
                  </a:srgbClr>
                </a:gs>
                <a:gs pos="100000">
                  <a:srgbClr val="C0C0C0"/>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10" name="Oval 816"/>
            <p:cNvSpPr>
              <a:spLocks noChangeArrowheads="1"/>
            </p:cNvSpPr>
            <p:nvPr/>
          </p:nvSpPr>
          <p:spPr bwMode="auto">
            <a:xfrm>
              <a:off x="318" y="1299"/>
              <a:ext cx="133" cy="258"/>
            </a:xfrm>
            <a:prstGeom prst="ellipse">
              <a:avLst/>
            </a:prstGeom>
            <a:gradFill rotWithShape="1">
              <a:gsLst>
                <a:gs pos="0">
                  <a:srgbClr val="C0C0C0">
                    <a:gamma/>
                    <a:shade val="46275"/>
                    <a:invGamma/>
                  </a:srgbClr>
                </a:gs>
                <a:gs pos="50000">
                  <a:srgbClr val="C0C0C0"/>
                </a:gs>
                <a:gs pos="100000">
                  <a:srgbClr val="C0C0C0">
                    <a:gamma/>
                    <a:shade val="46275"/>
                    <a:invGamma/>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11" name="Oval 817"/>
            <p:cNvSpPr>
              <a:spLocks noChangeArrowheads="1"/>
            </p:cNvSpPr>
            <p:nvPr/>
          </p:nvSpPr>
          <p:spPr bwMode="auto">
            <a:xfrm>
              <a:off x="350" y="1299"/>
              <a:ext cx="740" cy="258"/>
            </a:xfrm>
            <a:prstGeom prst="ellipse">
              <a:avLst/>
            </a:prstGeom>
            <a:gradFill rotWithShape="1">
              <a:gsLst>
                <a:gs pos="0">
                  <a:srgbClr val="333399">
                    <a:gamma/>
                    <a:shade val="46275"/>
                    <a:invGamma/>
                  </a:srgbClr>
                </a:gs>
                <a:gs pos="50000">
                  <a:srgbClr val="333399"/>
                </a:gs>
                <a:gs pos="100000">
                  <a:srgbClr val="333399">
                    <a:gamma/>
                    <a:shade val="46275"/>
                    <a:invGamma/>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nvGrpSpPr>
            <p:cNvPr id="12" name="Group 818"/>
            <p:cNvGrpSpPr>
              <a:grpSpLocks/>
            </p:cNvGrpSpPr>
            <p:nvPr/>
          </p:nvGrpSpPr>
          <p:grpSpPr bwMode="auto">
            <a:xfrm>
              <a:off x="388" y="1150"/>
              <a:ext cx="666" cy="558"/>
              <a:chOff x="388" y="1150"/>
              <a:chExt cx="666" cy="558"/>
            </a:xfrm>
          </p:grpSpPr>
          <p:sp>
            <p:nvSpPr>
              <p:cNvPr id="13" name="Oval 819"/>
              <p:cNvSpPr>
                <a:spLocks noChangeArrowheads="1"/>
              </p:cNvSpPr>
              <p:nvPr/>
            </p:nvSpPr>
            <p:spPr bwMode="auto">
              <a:xfrm>
                <a:off x="479" y="1171"/>
                <a:ext cx="482" cy="258"/>
              </a:xfrm>
              <a:prstGeom prst="ellipse">
                <a:avLst/>
              </a:prstGeom>
              <a:gradFill rotWithShape="1">
                <a:gsLst>
                  <a:gs pos="0">
                    <a:srgbClr val="FFFFFF">
                      <a:alpha val="30000"/>
                    </a:srgbClr>
                  </a:gs>
                  <a:gs pos="100000">
                    <a:srgbClr val="FFFFFF">
                      <a:gamma/>
                      <a:shade val="46275"/>
                      <a:invGamma/>
                      <a:alpha val="0"/>
                    </a:srgbClr>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14" name="Oval 820"/>
              <p:cNvSpPr>
                <a:spLocks noChangeArrowheads="1"/>
              </p:cNvSpPr>
              <p:nvPr/>
            </p:nvSpPr>
            <p:spPr bwMode="auto">
              <a:xfrm rot="20043417">
                <a:off x="388" y="1150"/>
                <a:ext cx="330" cy="258"/>
              </a:xfrm>
              <a:prstGeom prst="ellipse">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15" name="Oval 821"/>
              <p:cNvSpPr>
                <a:spLocks noChangeArrowheads="1"/>
              </p:cNvSpPr>
              <p:nvPr/>
            </p:nvSpPr>
            <p:spPr bwMode="auto">
              <a:xfrm rot="20043417" flipH="1" flipV="1">
                <a:off x="724" y="1450"/>
                <a:ext cx="330" cy="258"/>
              </a:xfrm>
              <a:prstGeom prst="ellipse">
                <a:avLst/>
              </a:prstGeom>
              <a:gradFill rotWithShape="1">
                <a:gsLst>
                  <a:gs pos="0">
                    <a:srgbClr val="FFFFFF">
                      <a:alpha val="39999"/>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grpSp>
      <p:grpSp>
        <p:nvGrpSpPr>
          <p:cNvPr id="16" name="组合 15"/>
          <p:cNvGrpSpPr/>
          <p:nvPr/>
        </p:nvGrpSpPr>
        <p:grpSpPr>
          <a:xfrm>
            <a:off x="1827895" y="1015569"/>
            <a:ext cx="1804181" cy="658849"/>
            <a:chOff x="1827894" y="866824"/>
            <a:chExt cx="1804181" cy="658849"/>
          </a:xfrm>
        </p:grpSpPr>
        <p:grpSp>
          <p:nvGrpSpPr>
            <p:cNvPr id="17" name="Group 778"/>
            <p:cNvGrpSpPr>
              <a:grpSpLocks/>
            </p:cNvGrpSpPr>
            <p:nvPr/>
          </p:nvGrpSpPr>
          <p:grpSpPr bwMode="auto">
            <a:xfrm>
              <a:off x="1827894" y="866824"/>
              <a:ext cx="1804181" cy="658849"/>
              <a:chOff x="753" y="742"/>
              <a:chExt cx="1144" cy="696"/>
            </a:xfrm>
          </p:grpSpPr>
          <p:sp>
            <p:nvSpPr>
              <p:cNvPr id="19" name="AutoShape 779"/>
              <p:cNvSpPr>
                <a:spLocks noChangeArrowheads="1"/>
              </p:cNvSpPr>
              <p:nvPr/>
            </p:nvSpPr>
            <p:spPr bwMode="auto">
              <a:xfrm>
                <a:off x="753" y="872"/>
                <a:ext cx="165" cy="469"/>
              </a:xfrm>
              <a:prstGeom prst="roundRect">
                <a:avLst>
                  <a:gd name="adj" fmla="val 50000"/>
                </a:avLst>
              </a:prstGeom>
              <a:gradFill rotWithShape="1">
                <a:gsLst>
                  <a:gs pos="0">
                    <a:srgbClr val="0A7EFE"/>
                  </a:gs>
                  <a:gs pos="100000">
                    <a:srgbClr val="0A7EFE">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20" name="AutoShape 780"/>
              <p:cNvSpPr>
                <a:spLocks noChangeArrowheads="1"/>
              </p:cNvSpPr>
              <p:nvPr/>
            </p:nvSpPr>
            <p:spPr bwMode="auto">
              <a:xfrm>
                <a:off x="862" y="889"/>
                <a:ext cx="967" cy="549"/>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21" name="AutoShape 781"/>
              <p:cNvSpPr>
                <a:spLocks noChangeArrowheads="1"/>
              </p:cNvSpPr>
              <p:nvPr/>
            </p:nvSpPr>
            <p:spPr bwMode="auto">
              <a:xfrm>
                <a:off x="793" y="840"/>
                <a:ext cx="1104" cy="549"/>
              </a:xfrm>
              <a:prstGeom prst="roundRect">
                <a:avLst>
                  <a:gd name="adj" fmla="val 50000"/>
                </a:avLst>
              </a:prstGeom>
              <a:solidFill>
                <a:srgbClr val="0A7EFE">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22" name="AutoShape 782"/>
              <p:cNvSpPr>
                <a:spLocks noChangeArrowheads="1"/>
              </p:cNvSpPr>
              <p:nvPr/>
            </p:nvSpPr>
            <p:spPr bwMode="auto">
              <a:xfrm>
                <a:off x="926" y="742"/>
                <a:ext cx="839" cy="549"/>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sp>
          <p:nvSpPr>
            <p:cNvPr id="18" name="Text Box 28"/>
            <p:cNvSpPr txBox="1">
              <a:spLocks noChangeArrowheads="1"/>
            </p:cNvSpPr>
            <p:nvPr/>
          </p:nvSpPr>
          <p:spPr bwMode="black">
            <a:xfrm>
              <a:off x="2015145" y="1038986"/>
              <a:ext cx="1387339" cy="30777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400" dirty="0">
                  <a:solidFill>
                    <a:schemeClr val="bg1"/>
                  </a:solidFill>
                  <a:latin typeface="微软雅黑" pitchFamily="34" charset="-122"/>
                  <a:ea typeface="微软雅黑" pitchFamily="34" charset="-122"/>
                </a:rPr>
                <a:t>点击添加文本</a:t>
              </a:r>
            </a:p>
          </p:txBody>
        </p:sp>
      </p:grpSp>
      <p:grpSp>
        <p:nvGrpSpPr>
          <p:cNvPr id="23" name="组合 22"/>
          <p:cNvGrpSpPr/>
          <p:nvPr/>
        </p:nvGrpSpPr>
        <p:grpSpPr>
          <a:xfrm>
            <a:off x="1460925" y="1627174"/>
            <a:ext cx="2006634" cy="674414"/>
            <a:chOff x="1460925" y="1478429"/>
            <a:chExt cx="2006634" cy="674414"/>
          </a:xfrm>
        </p:grpSpPr>
        <p:grpSp>
          <p:nvGrpSpPr>
            <p:cNvPr id="24" name="Group 783"/>
            <p:cNvGrpSpPr>
              <a:grpSpLocks/>
            </p:cNvGrpSpPr>
            <p:nvPr/>
          </p:nvGrpSpPr>
          <p:grpSpPr bwMode="auto">
            <a:xfrm>
              <a:off x="1460925" y="1478429"/>
              <a:ext cx="2006634" cy="674414"/>
              <a:chOff x="753" y="1404"/>
              <a:chExt cx="1144" cy="641"/>
            </a:xfrm>
          </p:grpSpPr>
          <p:sp>
            <p:nvSpPr>
              <p:cNvPr id="26" name="AutoShape 784"/>
              <p:cNvSpPr>
                <a:spLocks noChangeArrowheads="1"/>
              </p:cNvSpPr>
              <p:nvPr/>
            </p:nvSpPr>
            <p:spPr bwMode="auto">
              <a:xfrm>
                <a:off x="753" y="1530"/>
                <a:ext cx="148" cy="422"/>
              </a:xfrm>
              <a:prstGeom prst="roundRect">
                <a:avLst>
                  <a:gd name="adj" fmla="val 50000"/>
                </a:avLst>
              </a:prstGeom>
              <a:gradFill rotWithShape="1">
                <a:gsLst>
                  <a:gs pos="0">
                    <a:srgbClr val="009999"/>
                  </a:gs>
                  <a:gs pos="100000">
                    <a:srgbClr val="009999">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27" name="AutoShape 785"/>
              <p:cNvSpPr>
                <a:spLocks noChangeArrowheads="1"/>
              </p:cNvSpPr>
              <p:nvPr/>
            </p:nvSpPr>
            <p:spPr bwMode="auto">
              <a:xfrm>
                <a:off x="862" y="1551"/>
                <a:ext cx="967" cy="494"/>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28" name="AutoShape 786"/>
              <p:cNvSpPr>
                <a:spLocks noChangeArrowheads="1"/>
              </p:cNvSpPr>
              <p:nvPr/>
            </p:nvSpPr>
            <p:spPr bwMode="auto">
              <a:xfrm>
                <a:off x="793" y="1502"/>
                <a:ext cx="1104" cy="494"/>
              </a:xfrm>
              <a:prstGeom prst="roundRect">
                <a:avLst>
                  <a:gd name="adj" fmla="val 50000"/>
                </a:avLst>
              </a:prstGeom>
              <a:solidFill>
                <a:srgbClr val="009999">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29" name="AutoShape 787"/>
              <p:cNvSpPr>
                <a:spLocks noChangeArrowheads="1"/>
              </p:cNvSpPr>
              <p:nvPr/>
            </p:nvSpPr>
            <p:spPr bwMode="auto">
              <a:xfrm>
                <a:off x="926" y="1404"/>
                <a:ext cx="839" cy="494"/>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sp>
          <p:nvSpPr>
            <p:cNvPr id="25" name="Text Box 28"/>
            <p:cNvSpPr txBox="1">
              <a:spLocks noChangeArrowheads="1"/>
            </p:cNvSpPr>
            <p:nvPr/>
          </p:nvSpPr>
          <p:spPr bwMode="black">
            <a:xfrm>
              <a:off x="1839954" y="1688573"/>
              <a:ext cx="1387339" cy="30777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400" dirty="0">
                  <a:solidFill>
                    <a:schemeClr val="bg1"/>
                  </a:solidFill>
                  <a:latin typeface="微软雅黑" pitchFamily="34" charset="-122"/>
                  <a:ea typeface="微软雅黑" pitchFamily="34" charset="-122"/>
                </a:rPr>
                <a:t>点击添加文本</a:t>
              </a:r>
            </a:p>
          </p:txBody>
        </p:sp>
      </p:grpSp>
      <p:grpSp>
        <p:nvGrpSpPr>
          <p:cNvPr id="30" name="组合 29"/>
          <p:cNvGrpSpPr/>
          <p:nvPr/>
        </p:nvGrpSpPr>
        <p:grpSpPr>
          <a:xfrm>
            <a:off x="1092797" y="2282668"/>
            <a:ext cx="2210205" cy="688793"/>
            <a:chOff x="1092797" y="2133923"/>
            <a:chExt cx="2210205" cy="688793"/>
          </a:xfrm>
        </p:grpSpPr>
        <p:grpSp>
          <p:nvGrpSpPr>
            <p:cNvPr id="31" name="Group 788"/>
            <p:cNvGrpSpPr>
              <a:grpSpLocks/>
            </p:cNvGrpSpPr>
            <p:nvPr/>
          </p:nvGrpSpPr>
          <p:grpSpPr bwMode="auto">
            <a:xfrm>
              <a:off x="1092797" y="2133923"/>
              <a:ext cx="2210205" cy="688793"/>
              <a:chOff x="753" y="2063"/>
              <a:chExt cx="1144" cy="595"/>
            </a:xfrm>
          </p:grpSpPr>
          <p:sp>
            <p:nvSpPr>
              <p:cNvPr id="33" name="AutoShape 789"/>
              <p:cNvSpPr>
                <a:spLocks noChangeArrowheads="1"/>
              </p:cNvSpPr>
              <p:nvPr/>
            </p:nvSpPr>
            <p:spPr bwMode="auto">
              <a:xfrm>
                <a:off x="753" y="2184"/>
                <a:ext cx="134" cy="384"/>
              </a:xfrm>
              <a:prstGeom prst="roundRect">
                <a:avLst>
                  <a:gd name="adj" fmla="val 50000"/>
                </a:avLst>
              </a:prstGeom>
              <a:gradFill rotWithShape="1">
                <a:gsLst>
                  <a:gs pos="0">
                    <a:srgbClr val="333399"/>
                  </a:gs>
                  <a:gs pos="100000">
                    <a:srgbClr val="333399">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34" name="AutoShape 790"/>
              <p:cNvSpPr>
                <a:spLocks noChangeArrowheads="1"/>
              </p:cNvSpPr>
              <p:nvPr/>
            </p:nvSpPr>
            <p:spPr bwMode="auto">
              <a:xfrm>
                <a:off x="862" y="2209"/>
                <a:ext cx="967" cy="449"/>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35" name="AutoShape 791"/>
              <p:cNvSpPr>
                <a:spLocks noChangeArrowheads="1"/>
              </p:cNvSpPr>
              <p:nvPr/>
            </p:nvSpPr>
            <p:spPr bwMode="auto">
              <a:xfrm>
                <a:off x="793" y="2161"/>
                <a:ext cx="1104" cy="449"/>
              </a:xfrm>
              <a:prstGeom prst="roundRect">
                <a:avLst>
                  <a:gd name="adj" fmla="val 50000"/>
                </a:avLst>
              </a:prstGeom>
              <a:solidFill>
                <a:srgbClr val="333399">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36" name="AutoShape 792"/>
              <p:cNvSpPr>
                <a:spLocks noChangeArrowheads="1"/>
              </p:cNvSpPr>
              <p:nvPr/>
            </p:nvSpPr>
            <p:spPr bwMode="auto">
              <a:xfrm>
                <a:off x="926" y="2063"/>
                <a:ext cx="839" cy="449"/>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sp>
          <p:nvSpPr>
            <p:cNvPr id="32" name="Text Box 28"/>
            <p:cNvSpPr txBox="1">
              <a:spLocks noChangeArrowheads="1"/>
            </p:cNvSpPr>
            <p:nvPr/>
          </p:nvSpPr>
          <p:spPr bwMode="black">
            <a:xfrm>
              <a:off x="1540053" y="2343498"/>
              <a:ext cx="1387339" cy="30777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400" dirty="0">
                  <a:solidFill>
                    <a:schemeClr val="bg1"/>
                  </a:solidFill>
                  <a:latin typeface="微软雅黑" pitchFamily="34" charset="-122"/>
                  <a:ea typeface="微软雅黑" pitchFamily="34" charset="-122"/>
                </a:rPr>
                <a:t>点击添加文本</a:t>
              </a:r>
            </a:p>
          </p:txBody>
        </p:sp>
      </p:grpSp>
      <p:grpSp>
        <p:nvGrpSpPr>
          <p:cNvPr id="37" name="组合 36"/>
          <p:cNvGrpSpPr/>
          <p:nvPr/>
        </p:nvGrpSpPr>
        <p:grpSpPr>
          <a:xfrm>
            <a:off x="1092797" y="2967990"/>
            <a:ext cx="2210205" cy="688793"/>
            <a:chOff x="1092797" y="2819245"/>
            <a:chExt cx="2210205" cy="688793"/>
          </a:xfrm>
        </p:grpSpPr>
        <p:grpSp>
          <p:nvGrpSpPr>
            <p:cNvPr id="38" name="Group 793"/>
            <p:cNvGrpSpPr>
              <a:grpSpLocks/>
            </p:cNvGrpSpPr>
            <p:nvPr/>
          </p:nvGrpSpPr>
          <p:grpSpPr bwMode="auto">
            <a:xfrm>
              <a:off x="1092797" y="2819245"/>
              <a:ext cx="2210205" cy="688793"/>
              <a:chOff x="893" y="2688"/>
              <a:chExt cx="1144" cy="595"/>
            </a:xfrm>
          </p:grpSpPr>
          <p:sp>
            <p:nvSpPr>
              <p:cNvPr id="40" name="AutoShape 794"/>
              <p:cNvSpPr>
                <a:spLocks noChangeArrowheads="1"/>
              </p:cNvSpPr>
              <p:nvPr/>
            </p:nvSpPr>
            <p:spPr bwMode="auto">
              <a:xfrm>
                <a:off x="893" y="2809"/>
                <a:ext cx="134" cy="384"/>
              </a:xfrm>
              <a:prstGeom prst="roundRect">
                <a:avLst>
                  <a:gd name="adj" fmla="val 50000"/>
                </a:avLst>
              </a:prstGeom>
              <a:gradFill rotWithShape="1">
                <a:gsLst>
                  <a:gs pos="0">
                    <a:srgbClr val="FF6600"/>
                  </a:gs>
                  <a:gs pos="100000">
                    <a:srgbClr val="FF66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41" name="AutoShape 795"/>
              <p:cNvSpPr>
                <a:spLocks noChangeArrowheads="1"/>
              </p:cNvSpPr>
              <p:nvPr/>
            </p:nvSpPr>
            <p:spPr bwMode="auto">
              <a:xfrm>
                <a:off x="1002" y="2834"/>
                <a:ext cx="967" cy="449"/>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42" name="AutoShape 796"/>
              <p:cNvSpPr>
                <a:spLocks noChangeArrowheads="1"/>
              </p:cNvSpPr>
              <p:nvPr/>
            </p:nvSpPr>
            <p:spPr bwMode="auto">
              <a:xfrm>
                <a:off x="933" y="2786"/>
                <a:ext cx="1104" cy="449"/>
              </a:xfrm>
              <a:prstGeom prst="roundRect">
                <a:avLst>
                  <a:gd name="adj" fmla="val 50000"/>
                </a:avLst>
              </a:prstGeom>
              <a:solidFill>
                <a:srgbClr val="FF66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43" name="AutoShape 797"/>
              <p:cNvSpPr>
                <a:spLocks noChangeArrowheads="1"/>
              </p:cNvSpPr>
              <p:nvPr/>
            </p:nvSpPr>
            <p:spPr bwMode="auto">
              <a:xfrm>
                <a:off x="1066" y="2688"/>
                <a:ext cx="839" cy="449"/>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sp>
          <p:nvSpPr>
            <p:cNvPr id="39" name="Text Box 28"/>
            <p:cNvSpPr txBox="1">
              <a:spLocks noChangeArrowheads="1"/>
            </p:cNvSpPr>
            <p:nvPr/>
          </p:nvSpPr>
          <p:spPr bwMode="black">
            <a:xfrm>
              <a:off x="1543836" y="3030788"/>
              <a:ext cx="1387339" cy="30777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400" dirty="0">
                  <a:solidFill>
                    <a:schemeClr val="bg1"/>
                  </a:solidFill>
                  <a:latin typeface="微软雅黑" pitchFamily="34" charset="-122"/>
                  <a:ea typeface="微软雅黑" pitchFamily="34" charset="-122"/>
                </a:rPr>
                <a:t>点击添加文本</a:t>
              </a:r>
            </a:p>
          </p:txBody>
        </p:sp>
      </p:grpSp>
      <p:grpSp>
        <p:nvGrpSpPr>
          <p:cNvPr id="44" name="组合 43"/>
          <p:cNvGrpSpPr/>
          <p:nvPr/>
        </p:nvGrpSpPr>
        <p:grpSpPr>
          <a:xfrm>
            <a:off x="1460925" y="3639148"/>
            <a:ext cx="2006634" cy="674414"/>
            <a:chOff x="1460925" y="3490398"/>
            <a:chExt cx="2006634" cy="674414"/>
          </a:xfrm>
        </p:grpSpPr>
        <p:grpSp>
          <p:nvGrpSpPr>
            <p:cNvPr id="45" name="Group 798"/>
            <p:cNvGrpSpPr>
              <a:grpSpLocks/>
            </p:cNvGrpSpPr>
            <p:nvPr/>
          </p:nvGrpSpPr>
          <p:grpSpPr bwMode="auto">
            <a:xfrm>
              <a:off x="1460925" y="3490398"/>
              <a:ext cx="2006634" cy="674414"/>
              <a:chOff x="844" y="3309"/>
              <a:chExt cx="1144" cy="641"/>
            </a:xfrm>
          </p:grpSpPr>
          <p:sp>
            <p:nvSpPr>
              <p:cNvPr id="47" name="AutoShape 799"/>
              <p:cNvSpPr>
                <a:spLocks noChangeArrowheads="1"/>
              </p:cNvSpPr>
              <p:nvPr/>
            </p:nvSpPr>
            <p:spPr bwMode="auto">
              <a:xfrm>
                <a:off x="844" y="3435"/>
                <a:ext cx="148" cy="422"/>
              </a:xfrm>
              <a:prstGeom prst="roundRect">
                <a:avLst>
                  <a:gd name="adj" fmla="val 50000"/>
                </a:avLst>
              </a:prstGeom>
              <a:gradFill rotWithShape="1">
                <a:gsLst>
                  <a:gs pos="0">
                    <a:srgbClr val="FFCC00"/>
                  </a:gs>
                  <a:gs pos="100000">
                    <a:srgbClr val="FFCC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48" name="AutoShape 800"/>
              <p:cNvSpPr>
                <a:spLocks noChangeArrowheads="1"/>
              </p:cNvSpPr>
              <p:nvPr/>
            </p:nvSpPr>
            <p:spPr bwMode="auto">
              <a:xfrm>
                <a:off x="953" y="3456"/>
                <a:ext cx="967" cy="494"/>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49" name="AutoShape 801"/>
              <p:cNvSpPr>
                <a:spLocks noChangeArrowheads="1"/>
              </p:cNvSpPr>
              <p:nvPr/>
            </p:nvSpPr>
            <p:spPr bwMode="auto">
              <a:xfrm>
                <a:off x="884" y="3407"/>
                <a:ext cx="1104" cy="494"/>
              </a:xfrm>
              <a:prstGeom prst="roundRect">
                <a:avLst>
                  <a:gd name="adj" fmla="val 50000"/>
                </a:avLst>
              </a:prstGeom>
              <a:solidFill>
                <a:srgbClr val="FFCC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50" name="AutoShape 802"/>
              <p:cNvSpPr>
                <a:spLocks noChangeArrowheads="1"/>
              </p:cNvSpPr>
              <p:nvPr/>
            </p:nvSpPr>
            <p:spPr bwMode="auto">
              <a:xfrm>
                <a:off x="1017" y="3309"/>
                <a:ext cx="839" cy="494"/>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sp>
          <p:nvSpPr>
            <p:cNvPr id="46" name="Text Box 28"/>
            <p:cNvSpPr txBox="1">
              <a:spLocks noChangeArrowheads="1"/>
            </p:cNvSpPr>
            <p:nvPr/>
          </p:nvSpPr>
          <p:spPr bwMode="black">
            <a:xfrm>
              <a:off x="1805653" y="3685230"/>
              <a:ext cx="1387339" cy="30777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400" dirty="0">
                  <a:solidFill>
                    <a:schemeClr val="bg1"/>
                  </a:solidFill>
                  <a:latin typeface="微软雅黑" pitchFamily="34" charset="-122"/>
                  <a:ea typeface="微软雅黑" pitchFamily="34" charset="-122"/>
                </a:rPr>
                <a:t>点击添加文本</a:t>
              </a:r>
            </a:p>
          </p:txBody>
        </p:sp>
      </p:grpSp>
      <p:grpSp>
        <p:nvGrpSpPr>
          <p:cNvPr id="51" name="组合 50"/>
          <p:cNvGrpSpPr/>
          <p:nvPr/>
        </p:nvGrpSpPr>
        <p:grpSpPr>
          <a:xfrm>
            <a:off x="1829054" y="4271997"/>
            <a:ext cx="1804180" cy="658848"/>
            <a:chOff x="1829053" y="4123253"/>
            <a:chExt cx="1804180" cy="658848"/>
          </a:xfrm>
        </p:grpSpPr>
        <p:grpSp>
          <p:nvGrpSpPr>
            <p:cNvPr id="52" name="Group 803"/>
            <p:cNvGrpSpPr>
              <a:grpSpLocks/>
            </p:cNvGrpSpPr>
            <p:nvPr/>
          </p:nvGrpSpPr>
          <p:grpSpPr bwMode="auto">
            <a:xfrm>
              <a:off x="1829053" y="4123253"/>
              <a:ext cx="1804180" cy="658848"/>
              <a:chOff x="3152" y="1370"/>
              <a:chExt cx="1144" cy="696"/>
            </a:xfrm>
          </p:grpSpPr>
          <p:sp>
            <p:nvSpPr>
              <p:cNvPr id="54" name="AutoShape 804"/>
              <p:cNvSpPr>
                <a:spLocks noChangeArrowheads="1"/>
              </p:cNvSpPr>
              <p:nvPr/>
            </p:nvSpPr>
            <p:spPr bwMode="auto">
              <a:xfrm>
                <a:off x="3152" y="1500"/>
                <a:ext cx="165" cy="469"/>
              </a:xfrm>
              <a:prstGeom prst="roundRect">
                <a:avLst>
                  <a:gd name="adj" fmla="val 50000"/>
                </a:avLst>
              </a:prstGeom>
              <a:gradFill rotWithShape="1">
                <a:gsLst>
                  <a:gs pos="0">
                    <a:srgbClr val="99CC00"/>
                  </a:gs>
                  <a:gs pos="100000">
                    <a:srgbClr val="99CC00">
                      <a:gamma/>
                      <a:shade val="46275"/>
                      <a:invGamma/>
                    </a:srgbClr>
                  </a:gs>
                </a:gsLst>
                <a:path path="shape">
                  <a:fillToRect l="50000" t="50000" r="50000" b="50000"/>
                </a:path>
              </a:gradFill>
              <a:ln w="19050" algn="ctr">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defTabSz="914378">
                  <a:defRPr/>
                </a:pPr>
                <a:endParaRPr lang="zh-CN" altLang="en-US" sz="1800" kern="0">
                  <a:solidFill>
                    <a:sysClr val="windowText" lastClr="000000"/>
                  </a:solidFill>
                </a:endParaRPr>
              </a:p>
            </p:txBody>
          </p:sp>
          <p:sp>
            <p:nvSpPr>
              <p:cNvPr id="55" name="AutoShape 805"/>
              <p:cNvSpPr>
                <a:spLocks noChangeArrowheads="1"/>
              </p:cNvSpPr>
              <p:nvPr/>
            </p:nvSpPr>
            <p:spPr bwMode="auto">
              <a:xfrm>
                <a:off x="3261" y="1517"/>
                <a:ext cx="967" cy="549"/>
              </a:xfrm>
              <a:prstGeom prst="roundRect">
                <a:avLst>
                  <a:gd name="adj" fmla="val 50000"/>
                </a:avLst>
              </a:prstGeom>
              <a:gradFill rotWithShape="1">
                <a:gsLst>
                  <a:gs pos="0">
                    <a:srgbClr val="FFFFFF">
                      <a:gamma/>
                      <a:shade val="63529"/>
                      <a:invGamma/>
                      <a:alpha val="0"/>
                    </a:srgbClr>
                  </a:gs>
                  <a:gs pos="100000">
                    <a:srgbClr val="FFFFFF">
                      <a:alpha val="5000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56" name="AutoShape 806"/>
              <p:cNvSpPr>
                <a:spLocks noChangeArrowheads="1"/>
              </p:cNvSpPr>
              <p:nvPr/>
            </p:nvSpPr>
            <p:spPr bwMode="auto">
              <a:xfrm>
                <a:off x="3192" y="1468"/>
                <a:ext cx="1104" cy="549"/>
              </a:xfrm>
              <a:prstGeom prst="roundRect">
                <a:avLst>
                  <a:gd name="adj" fmla="val 50000"/>
                </a:avLst>
              </a:prstGeom>
              <a:solidFill>
                <a:srgbClr val="99CC00">
                  <a:alpha val="50000"/>
                </a:srgbClr>
              </a:soli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sp>
            <p:nvSpPr>
              <p:cNvPr id="57" name="AutoShape 807"/>
              <p:cNvSpPr>
                <a:spLocks noChangeArrowheads="1"/>
              </p:cNvSpPr>
              <p:nvPr/>
            </p:nvSpPr>
            <p:spPr bwMode="auto">
              <a:xfrm>
                <a:off x="3325" y="1370"/>
                <a:ext cx="839" cy="549"/>
              </a:xfrm>
              <a:prstGeom prst="roundRect">
                <a:avLst>
                  <a:gd name="adj" fmla="val 50000"/>
                </a:avLst>
              </a:prstGeom>
              <a:gradFill rotWithShape="1">
                <a:gsLst>
                  <a:gs pos="0">
                    <a:srgbClr val="FFFFFF">
                      <a:alpha val="80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defTabSz="914378">
                  <a:defRPr/>
                </a:pPr>
                <a:endParaRPr lang="zh-CN" altLang="en-US" sz="1800" kern="0">
                  <a:solidFill>
                    <a:sysClr val="windowText" lastClr="000000"/>
                  </a:solidFill>
                </a:endParaRPr>
              </a:p>
            </p:txBody>
          </p:sp>
        </p:grpSp>
        <p:sp>
          <p:nvSpPr>
            <p:cNvPr id="53" name="Text Box 28"/>
            <p:cNvSpPr txBox="1">
              <a:spLocks noChangeArrowheads="1"/>
            </p:cNvSpPr>
            <p:nvPr/>
          </p:nvSpPr>
          <p:spPr bwMode="black">
            <a:xfrm>
              <a:off x="2056472" y="4314405"/>
              <a:ext cx="1387339" cy="307777"/>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r>
                <a:rPr lang="zh-CN" altLang="en-US" sz="1400" dirty="0">
                  <a:solidFill>
                    <a:schemeClr val="bg1"/>
                  </a:solidFill>
                  <a:latin typeface="微软雅黑" pitchFamily="34" charset="-122"/>
                  <a:ea typeface="微软雅黑" pitchFamily="34" charset="-122"/>
                </a:rPr>
                <a:t>点击添加文本</a:t>
              </a:r>
            </a:p>
          </p:txBody>
        </p:sp>
      </p:grpSp>
      <p:sp>
        <p:nvSpPr>
          <p:cNvPr id="58" name="Rectangle 45"/>
          <p:cNvSpPr>
            <a:spLocks noChangeArrowheads="1"/>
          </p:cNvSpPr>
          <p:nvPr/>
        </p:nvSpPr>
        <p:spPr bwMode="gray">
          <a:xfrm>
            <a:off x="5389417" y="2842300"/>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rgbClr val="FF0066"/>
              </a:buClr>
              <a:buSzPct val="75000"/>
              <a:buFont typeface="Arial" charset="0"/>
              <a:buNone/>
            </a:pPr>
            <a:r>
              <a:rPr lang="zh-CN" altLang="en-US" sz="1600" b="1" dirty="0">
                <a:solidFill>
                  <a:schemeClr val="bg1"/>
                </a:solidFill>
                <a:latin typeface="微软雅黑" pitchFamily="34" charset="-122"/>
                <a:ea typeface="微软雅黑" pitchFamily="34" charset="-122"/>
                <a:cs typeface="Arial" charset="0"/>
              </a:rPr>
              <a:t>标题文字</a:t>
            </a:r>
            <a:endParaRPr lang="en-US" altLang="zh-CN" sz="1600" b="1" dirty="0">
              <a:solidFill>
                <a:schemeClr val="bg1"/>
              </a:solidFill>
              <a:latin typeface="微软雅黑" pitchFamily="34" charset="-122"/>
              <a:ea typeface="微软雅黑" pitchFamily="34" charset="-122"/>
              <a:cs typeface="Arial" charset="0"/>
            </a:endParaRPr>
          </a:p>
        </p:txBody>
      </p:sp>
      <p:pic>
        <p:nvPicPr>
          <p:cNvPr id="59" name="图片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6779" y="1197195"/>
            <a:ext cx="2877710" cy="3579862"/>
          </a:xfrm>
          <a:prstGeom prst="rect">
            <a:avLst/>
          </a:prstGeom>
        </p:spPr>
      </p:pic>
    </p:spTree>
    <p:extLst>
      <p:ext uri="{BB962C8B-B14F-4D97-AF65-F5344CB8AC3E}">
        <p14:creationId xmlns:p14="http://schemas.microsoft.com/office/powerpoint/2010/main" val="216601787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900" decel="100000" fill="hold"/>
                                        <p:tgtEl>
                                          <p:spTgt spid="2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900" decel="100000" fill="hold"/>
                                        <p:tgtEl>
                                          <p:spTgt spid="3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900" decel="100000" fill="hold"/>
                                        <p:tgtEl>
                                          <p:spTgt spid="3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900" decel="100000" fill="hold"/>
                                        <p:tgtEl>
                                          <p:spTgt spid="44"/>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1000"/>
                                        <p:tgtEl>
                                          <p:spTgt spid="51"/>
                                        </p:tgtEl>
                                      </p:cBhvr>
                                    </p:animEffect>
                                    <p:anim calcmode="lin" valueType="num">
                                      <p:cBhvr>
                                        <p:cTn id="43" dur="1000" fill="hold"/>
                                        <p:tgtEl>
                                          <p:spTgt spid="51"/>
                                        </p:tgtEl>
                                        <p:attrNameLst>
                                          <p:attrName>ppt_x</p:attrName>
                                        </p:attrNameLst>
                                      </p:cBhvr>
                                      <p:tavLst>
                                        <p:tav tm="0">
                                          <p:val>
                                            <p:strVal val="#ppt_x"/>
                                          </p:val>
                                        </p:tav>
                                        <p:tav tm="100000">
                                          <p:val>
                                            <p:strVal val="#ppt_x"/>
                                          </p:val>
                                        </p:tav>
                                      </p:tavLst>
                                    </p:anim>
                                    <p:anim calcmode="lin" valueType="num">
                                      <p:cBhvr>
                                        <p:cTn id="44" dur="900" decel="100000" fill="hold"/>
                                        <p:tgtEl>
                                          <p:spTgt spid="5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left)">
                                      <p:cBhvr>
                                        <p:cTn id="55" dur="500"/>
                                        <p:tgtEl>
                                          <p:spTgt spid="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left)">
                                      <p:cBhvr>
                                        <p:cTn id="58" dur="500"/>
                                        <p:tgtEl>
                                          <p:spTgt spid="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left)">
                                      <p:cBhvr>
                                        <p:cTn id="61" dur="500"/>
                                        <p:tgtEl>
                                          <p:spTgt spid="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childTnLst>
                          </p:cTn>
                        </p:par>
                        <p:par>
                          <p:cTn id="65" fill="hold">
                            <p:stCondLst>
                              <p:cond delay="6500"/>
                            </p:stCondLst>
                            <p:childTnLst>
                              <p:par>
                                <p:cTn id="66" presetID="21" presetClass="entr" presetSubtype="1" fill="hold"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heel(1)">
                                      <p:cBhvr>
                                        <p:cTn id="68" dur="2000"/>
                                        <p:tgtEl>
                                          <p:spTgt spid="8"/>
                                        </p:tgtEl>
                                      </p:cBhvr>
                                    </p:animEffect>
                                  </p:childTnLst>
                                </p:cTn>
                              </p:par>
                            </p:childTnLst>
                          </p:cTn>
                        </p:par>
                        <p:par>
                          <p:cTn id="69" fill="hold">
                            <p:stCondLst>
                              <p:cond delay="8500"/>
                            </p:stCondLst>
                            <p:childTnLst>
                              <p:par>
                                <p:cTn id="70" presetID="42" presetClass="entr" presetSubtype="0"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1000"/>
                                        <p:tgtEl>
                                          <p:spTgt spid="59"/>
                                        </p:tgtEl>
                                      </p:cBhvr>
                                    </p:animEffect>
                                    <p:anim calcmode="lin" valueType="num">
                                      <p:cBhvr>
                                        <p:cTn id="73" dur="1000" fill="hold"/>
                                        <p:tgtEl>
                                          <p:spTgt spid="59"/>
                                        </p:tgtEl>
                                        <p:attrNameLst>
                                          <p:attrName>ppt_x</p:attrName>
                                        </p:attrNameLst>
                                      </p:cBhvr>
                                      <p:tavLst>
                                        <p:tav tm="0">
                                          <p:val>
                                            <p:strVal val="#ppt_x"/>
                                          </p:val>
                                        </p:tav>
                                        <p:tav tm="100000">
                                          <p:val>
                                            <p:strVal val="#ppt_x"/>
                                          </p:val>
                                        </p:tav>
                                      </p:tavLst>
                                    </p:anim>
                                    <p:anim calcmode="lin" valueType="num">
                                      <p:cBhvr>
                                        <p:cTn id="74"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744266" y="2108597"/>
            <a:ext cx="1708547" cy="1504950"/>
            <a:chOff x="801688" y="2811463"/>
            <a:chExt cx="2278062" cy="2006600"/>
          </a:xfrm>
        </p:grpSpPr>
        <p:pic>
          <p:nvPicPr>
            <p:cNvPr id="12304" name="图片 3"/>
            <p:cNvPicPr>
              <a:picLocks noChangeAspect="1" noChangeArrowheads="1"/>
            </p:cNvPicPr>
            <p:nvPr/>
          </p:nvPicPr>
          <p:blipFill>
            <a:blip r:embed="rId4">
              <a:extLst>
                <a:ext uri="{28A0092B-C50C-407E-A947-70E740481C1C}">
                  <a14:useLocalDpi xmlns:a14="http://schemas.microsoft.com/office/drawing/2010/main" val="0"/>
                </a:ext>
              </a:extLst>
            </a:blip>
            <a:srcRect l="7295" t="38808" r="66866" b="31937"/>
            <a:stretch>
              <a:fillRect/>
            </a:stretch>
          </p:blipFill>
          <p:spPr bwMode="auto">
            <a:xfrm>
              <a:off x="801688" y="2811463"/>
              <a:ext cx="2278062"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Rectangle 293"/>
            <p:cNvSpPr>
              <a:spLocks noChangeArrowheads="1"/>
            </p:cNvSpPr>
            <p:nvPr/>
          </p:nvSpPr>
          <p:spPr bwMode="auto">
            <a:xfrm>
              <a:off x="1371600" y="3192534"/>
              <a:ext cx="1036638" cy="100950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200">
                  <a:solidFill>
                    <a:srgbClr val="0000CC"/>
                  </a:solidFill>
                  <a:latin typeface="微软雅黑" pitchFamily="34" charset="-122"/>
                  <a:ea typeface="微软雅黑" pitchFamily="34" charset="-122"/>
                </a:rPr>
                <a:t>点击添加文字内容</a:t>
              </a:r>
            </a:p>
          </p:txBody>
        </p:sp>
      </p:grpSp>
      <p:grpSp>
        <p:nvGrpSpPr>
          <p:cNvPr id="3" name="组合 2"/>
          <p:cNvGrpSpPr>
            <a:grpSpLocks/>
          </p:cNvGrpSpPr>
          <p:nvPr/>
        </p:nvGrpSpPr>
        <p:grpSpPr bwMode="auto">
          <a:xfrm>
            <a:off x="1828801" y="3486150"/>
            <a:ext cx="1750219" cy="1529954"/>
            <a:chOff x="914400" y="4648200"/>
            <a:chExt cx="2333625" cy="2039938"/>
          </a:xfrm>
        </p:grpSpPr>
        <p:pic>
          <p:nvPicPr>
            <p:cNvPr id="12302" name="图片 5"/>
            <p:cNvPicPr>
              <a:picLocks noChangeAspect="1" noChangeArrowheads="1"/>
            </p:cNvPicPr>
            <p:nvPr/>
          </p:nvPicPr>
          <p:blipFill>
            <a:blip r:embed="rId5">
              <a:extLst>
                <a:ext uri="{28A0092B-C50C-407E-A947-70E740481C1C}">
                  <a14:useLocalDpi xmlns:a14="http://schemas.microsoft.com/office/drawing/2010/main" val="0"/>
                </a:ext>
              </a:extLst>
            </a:blip>
            <a:srcRect l="8070" t="65875" r="65471" b="4375"/>
            <a:stretch>
              <a:fillRect/>
            </a:stretch>
          </p:blipFill>
          <p:spPr bwMode="auto">
            <a:xfrm>
              <a:off x="914400" y="4648200"/>
              <a:ext cx="2333625" cy="203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3" name="Rectangle 293"/>
            <p:cNvSpPr>
              <a:spLocks noChangeArrowheads="1"/>
            </p:cNvSpPr>
            <p:nvPr/>
          </p:nvSpPr>
          <p:spPr bwMode="auto">
            <a:xfrm>
              <a:off x="1371600" y="5018159"/>
              <a:ext cx="1036639" cy="100950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200">
                  <a:solidFill>
                    <a:srgbClr val="0000CC"/>
                  </a:solidFill>
                  <a:latin typeface="微软雅黑" pitchFamily="34" charset="-122"/>
                  <a:ea typeface="微软雅黑" pitchFamily="34" charset="-122"/>
                </a:rPr>
                <a:t>点击添加文字内容</a:t>
              </a:r>
            </a:p>
          </p:txBody>
        </p:sp>
      </p:grpSp>
      <p:grpSp>
        <p:nvGrpSpPr>
          <p:cNvPr id="4" name="组合 3"/>
          <p:cNvGrpSpPr>
            <a:grpSpLocks/>
          </p:cNvGrpSpPr>
          <p:nvPr/>
        </p:nvGrpSpPr>
        <p:grpSpPr bwMode="auto">
          <a:xfrm>
            <a:off x="1752600" y="571500"/>
            <a:ext cx="5048250" cy="1606154"/>
            <a:chOff x="812800" y="762000"/>
            <a:chExt cx="6731000" cy="2141538"/>
          </a:xfrm>
        </p:grpSpPr>
        <p:pic>
          <p:nvPicPr>
            <p:cNvPr id="12300" name="图片 2"/>
            <p:cNvPicPr>
              <a:picLocks noChangeAspect="1" noChangeArrowheads="1"/>
            </p:cNvPicPr>
            <p:nvPr/>
          </p:nvPicPr>
          <p:blipFill>
            <a:blip r:embed="rId6">
              <a:extLst>
                <a:ext uri="{28A0092B-C50C-407E-A947-70E740481C1C}">
                  <a14:useLocalDpi xmlns:a14="http://schemas.microsoft.com/office/drawing/2010/main" val="0"/>
                </a:ext>
              </a:extLst>
            </a:blip>
            <a:srcRect l="7294" t="8377" r="31587" b="60399"/>
            <a:stretch>
              <a:fillRect/>
            </a:stretch>
          </p:blipFill>
          <p:spPr bwMode="auto">
            <a:xfrm>
              <a:off x="812800" y="762000"/>
              <a:ext cx="6731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Rectangle 293"/>
            <p:cNvSpPr>
              <a:spLocks noChangeArrowheads="1"/>
            </p:cNvSpPr>
            <p:nvPr/>
          </p:nvSpPr>
          <p:spPr bwMode="auto">
            <a:xfrm>
              <a:off x="1412875" y="1320078"/>
              <a:ext cx="4191000" cy="1009506"/>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1200">
                  <a:solidFill>
                    <a:srgbClr val="0000CC"/>
                  </a:solidFill>
                  <a:latin typeface="微软雅黑" pitchFamily="34" charset="-122"/>
                  <a:ea typeface="微软雅黑" pitchFamily="34" charset="-122"/>
                </a:rPr>
                <a:t>点击添加文字内容    点击添加文字内容</a:t>
              </a:r>
            </a:p>
            <a:p>
              <a:pPr>
                <a:lnSpc>
                  <a:spcPct val="120000"/>
                </a:lnSpc>
              </a:pPr>
              <a:r>
                <a:rPr lang="zh-CN" altLang="en-US" sz="1200">
                  <a:solidFill>
                    <a:srgbClr val="0000CC"/>
                  </a:solidFill>
                  <a:latin typeface="微软雅黑" pitchFamily="34" charset="-122"/>
                  <a:ea typeface="微软雅黑" pitchFamily="34" charset="-122"/>
                </a:rPr>
                <a:t>点击添加文字内容    点击添加文字内容</a:t>
              </a:r>
            </a:p>
            <a:p>
              <a:pPr>
                <a:lnSpc>
                  <a:spcPct val="120000"/>
                </a:lnSpc>
              </a:pPr>
              <a:r>
                <a:rPr lang="zh-CN" altLang="en-US" sz="1200">
                  <a:solidFill>
                    <a:srgbClr val="0000CC"/>
                  </a:solidFill>
                  <a:latin typeface="微软雅黑" pitchFamily="34" charset="-122"/>
                  <a:ea typeface="微软雅黑" pitchFamily="34" charset="-122"/>
                </a:rPr>
                <a:t>点击添加文字内容    点击添加文字内容</a:t>
              </a:r>
            </a:p>
          </p:txBody>
        </p:sp>
      </p:grpSp>
      <p:pic>
        <p:nvPicPr>
          <p:cNvPr id="16392" name="Picture 139" descr="手握手团结人物"/>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95738" y="1472805"/>
            <a:ext cx="3600450" cy="341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3" name="Group 9"/>
          <p:cNvGrpSpPr>
            <a:grpSpLocks/>
          </p:cNvGrpSpPr>
          <p:nvPr/>
        </p:nvGrpSpPr>
        <p:grpSpPr bwMode="auto">
          <a:xfrm>
            <a:off x="5081588" y="2609851"/>
            <a:ext cx="1485900" cy="1473994"/>
            <a:chOff x="0" y="0"/>
            <a:chExt cx="3063119" cy="3038744"/>
          </a:xfrm>
        </p:grpSpPr>
        <p:pic>
          <p:nvPicPr>
            <p:cNvPr id="12295" name="Billede 38" descr="e1.png"/>
            <p:cNvPicPr>
              <a:picLocks noChangeAspect="1" noChangeArrowheads="1"/>
            </p:cNvPicPr>
            <p:nvPr/>
          </p:nvPicPr>
          <p:blipFill>
            <a:blip r:embed="rId8" cstate="print">
              <a:extLst>
                <a:ext uri="{28A0092B-C50C-407E-A947-70E740481C1C}">
                  <a14:useLocalDpi xmlns:a14="http://schemas.microsoft.com/office/drawing/2010/main" val="0"/>
                </a:ext>
              </a:extLst>
            </a:blip>
            <a:srcRect l="13483" t="5675" r="20357" b="12283"/>
            <a:stretch>
              <a:fillRect/>
            </a:stretch>
          </p:blipFill>
          <p:spPr bwMode="auto">
            <a:xfrm>
              <a:off x="0" y="0"/>
              <a:ext cx="3063119" cy="3038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6" name="Group 11"/>
            <p:cNvGrpSpPr>
              <a:grpSpLocks/>
            </p:cNvGrpSpPr>
            <p:nvPr/>
          </p:nvGrpSpPr>
          <p:grpSpPr bwMode="auto">
            <a:xfrm>
              <a:off x="80505" y="76975"/>
              <a:ext cx="2912319" cy="2912481"/>
              <a:chOff x="0" y="0"/>
              <a:chExt cx="1883664" cy="1883664"/>
            </a:xfrm>
          </p:grpSpPr>
          <p:pic>
            <p:nvPicPr>
              <p:cNvPr id="12298" name="Ellipse 3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883664" cy="1883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Text Box 13"/>
              <p:cNvSpPr txBox="1">
                <a:spLocks noChangeArrowheads="1"/>
              </p:cNvSpPr>
              <p:nvPr/>
            </p:nvSpPr>
            <p:spPr bwMode="auto">
              <a:xfrm>
                <a:off x="273301" y="275568"/>
                <a:ext cx="1331876" cy="133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zh-CN" sz="1013">
                  <a:solidFill>
                    <a:srgbClr val="FFFFFF"/>
                  </a:solidFill>
                  <a:latin typeface="Calibri" pitchFamily="34" charset="0"/>
                  <a:ea typeface="MS PGothic" pitchFamily="34" charset="-128"/>
                </a:endParaRPr>
              </a:p>
            </p:txBody>
          </p:sp>
        </p:grpSp>
        <p:sp>
          <p:nvSpPr>
            <p:cNvPr id="12297" name="Ellipse 40"/>
            <p:cNvSpPr>
              <a:spLocks noChangeArrowheads="1"/>
            </p:cNvSpPr>
            <p:nvPr/>
          </p:nvSpPr>
          <p:spPr bwMode="auto">
            <a:xfrm>
              <a:off x="417252" y="83455"/>
              <a:ext cx="2186891" cy="1615100"/>
            </a:xfrm>
            <a:prstGeom prst="ellipse">
              <a:avLst/>
            </a:prstGeom>
            <a:gradFill rotWithShape="1">
              <a:gsLst>
                <a:gs pos="0">
                  <a:srgbClr val="FFFFFF">
                    <a:alpha val="0"/>
                  </a:srgbClr>
                </a:gs>
                <a:gs pos="100000">
                  <a:srgbClr val="FFFCF9">
                    <a:alpha val="76999"/>
                  </a:srgbClr>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en-US" altLang="zh-CN" sz="1013">
                <a:solidFill>
                  <a:srgbClr val="FFFFFF"/>
                </a:solidFill>
                <a:latin typeface="Calibri" pitchFamily="34" charset="0"/>
                <a:ea typeface="MS PGothic" pitchFamily="34" charset="-128"/>
              </a:endParaRPr>
            </a:p>
          </p:txBody>
        </p:sp>
      </p:grpSp>
    </p:spTree>
    <p:custDataLst>
      <p:tags r:id="rId1"/>
    </p:custDataLst>
    <p:extLst>
      <p:ext uri="{BB962C8B-B14F-4D97-AF65-F5344CB8AC3E}">
        <p14:creationId xmlns:p14="http://schemas.microsoft.com/office/powerpoint/2010/main" val="253157072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200"/>
                                  </p:stCondLst>
                                  <p:childTnLst>
                                    <p:set>
                                      <p:cBhvr>
                                        <p:cTn id="6" dur="1" fill="hold">
                                          <p:stCondLst>
                                            <p:cond delay="0"/>
                                          </p:stCondLst>
                                        </p:cTn>
                                        <p:tgtEl>
                                          <p:spTgt spid="16393"/>
                                        </p:tgtEl>
                                        <p:attrNameLst>
                                          <p:attrName>style.visibility</p:attrName>
                                        </p:attrNameLst>
                                      </p:cBhvr>
                                      <p:to>
                                        <p:strVal val="visible"/>
                                      </p:to>
                                    </p:set>
                                    <p:anim calcmode="lin" valueType="num">
                                      <p:cBhvr>
                                        <p:cTn id="7" dur="1000" fill="hold"/>
                                        <p:tgtEl>
                                          <p:spTgt spid="16393"/>
                                        </p:tgtEl>
                                        <p:attrNameLst>
                                          <p:attrName>ppt_w</p:attrName>
                                        </p:attrNameLst>
                                      </p:cBhvr>
                                      <p:tavLst>
                                        <p:tav tm="0">
                                          <p:val>
                                            <p:fltVal val="0"/>
                                          </p:val>
                                        </p:tav>
                                        <p:tav tm="100000">
                                          <p:val>
                                            <p:strVal val="#ppt_w"/>
                                          </p:val>
                                        </p:tav>
                                      </p:tavLst>
                                    </p:anim>
                                    <p:anim calcmode="lin" valueType="num">
                                      <p:cBhvr>
                                        <p:cTn id="8" dur="1000" fill="hold"/>
                                        <p:tgtEl>
                                          <p:spTgt spid="16393"/>
                                        </p:tgtEl>
                                        <p:attrNameLst>
                                          <p:attrName>ppt_h</p:attrName>
                                        </p:attrNameLst>
                                      </p:cBhvr>
                                      <p:tavLst>
                                        <p:tav tm="0">
                                          <p:val>
                                            <p:fltVal val="0"/>
                                          </p:val>
                                        </p:tav>
                                        <p:tav tm="100000">
                                          <p:val>
                                            <p:strVal val="#ppt_h"/>
                                          </p:val>
                                        </p:tav>
                                      </p:tavLst>
                                    </p:anim>
                                    <p:anim calcmode="lin" valueType="num">
                                      <p:cBhvr>
                                        <p:cTn id="9" dur="1000" fill="hold"/>
                                        <p:tgtEl>
                                          <p:spTgt spid="16393"/>
                                        </p:tgtEl>
                                        <p:attrNameLst>
                                          <p:attrName>style.rotation</p:attrName>
                                        </p:attrNameLst>
                                      </p:cBhvr>
                                      <p:tavLst>
                                        <p:tav tm="0">
                                          <p:val>
                                            <p:fltVal val="360"/>
                                          </p:val>
                                        </p:tav>
                                        <p:tav tm="100000">
                                          <p:val>
                                            <p:fltVal val="0"/>
                                          </p:val>
                                        </p:tav>
                                      </p:tavLst>
                                    </p:anim>
                                    <p:animEffect transition="in" filter="fade">
                                      <p:cBhvr>
                                        <p:cTn id="10" dur="1000"/>
                                        <p:tgtEl>
                                          <p:spTgt spid="16393"/>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16392"/>
                                        </p:tgtEl>
                                        <p:attrNameLst>
                                          <p:attrName>style.visibility</p:attrName>
                                        </p:attrNameLst>
                                      </p:cBhvr>
                                      <p:to>
                                        <p:strVal val="visible"/>
                                      </p:to>
                                    </p:set>
                                    <p:anim calcmode="lin" valueType="num">
                                      <p:cBhvr>
                                        <p:cTn id="13" dur="1000" fill="hold"/>
                                        <p:tgtEl>
                                          <p:spTgt spid="16392"/>
                                        </p:tgtEl>
                                        <p:attrNameLst>
                                          <p:attrName>ppt_w</p:attrName>
                                        </p:attrNameLst>
                                      </p:cBhvr>
                                      <p:tavLst>
                                        <p:tav tm="0">
                                          <p:val>
                                            <p:fltVal val="0"/>
                                          </p:val>
                                        </p:tav>
                                        <p:tav tm="100000">
                                          <p:val>
                                            <p:strVal val="#ppt_w"/>
                                          </p:val>
                                        </p:tav>
                                      </p:tavLst>
                                    </p:anim>
                                    <p:anim calcmode="lin" valueType="num">
                                      <p:cBhvr>
                                        <p:cTn id="14" dur="1000" fill="hold"/>
                                        <p:tgtEl>
                                          <p:spTgt spid="16392"/>
                                        </p:tgtEl>
                                        <p:attrNameLst>
                                          <p:attrName>ppt_h</p:attrName>
                                        </p:attrNameLst>
                                      </p:cBhvr>
                                      <p:tavLst>
                                        <p:tav tm="0">
                                          <p:val>
                                            <p:fltVal val="0"/>
                                          </p:val>
                                        </p:tav>
                                        <p:tav tm="100000">
                                          <p:val>
                                            <p:strVal val="#ppt_h"/>
                                          </p:val>
                                        </p:tav>
                                      </p:tavLst>
                                    </p:anim>
                                    <p:anim calcmode="lin" valueType="num">
                                      <p:cBhvr>
                                        <p:cTn id="15" dur="1000" fill="hold"/>
                                        <p:tgtEl>
                                          <p:spTgt spid="16392"/>
                                        </p:tgtEl>
                                        <p:attrNameLst>
                                          <p:attrName>style.rotation</p:attrName>
                                        </p:attrNameLst>
                                      </p:cBhvr>
                                      <p:tavLst>
                                        <p:tav tm="0">
                                          <p:val>
                                            <p:fltVal val="360"/>
                                          </p:val>
                                        </p:tav>
                                        <p:tav tm="100000">
                                          <p:val>
                                            <p:fltVal val="0"/>
                                          </p:val>
                                        </p:tav>
                                      </p:tavLst>
                                    </p:anim>
                                    <p:animEffect transition="in" filter="fade">
                                      <p:cBhvr>
                                        <p:cTn id="16" dur="1000"/>
                                        <p:tgtEl>
                                          <p:spTgt spid="16392"/>
                                        </p:tgtEl>
                                      </p:cBhvr>
                                    </p:animEffect>
                                  </p:childTnLst>
                                </p:cTn>
                              </p:par>
                              <p:par>
                                <p:cTn id="17" presetID="55" presetClass="entr" presetSubtype="0" fill="hold" nodeType="withEffect">
                                  <p:stCondLst>
                                    <p:cond delay="1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strVal val="#ppt_w*0.70"/>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Effect transition="in" filter="fade">
                                      <p:cBhvr>
                                        <p:cTn id="21" dur="1000"/>
                                        <p:tgtEl>
                                          <p:spTgt spid="4"/>
                                        </p:tgtEl>
                                      </p:cBhvr>
                                    </p:animEffect>
                                  </p:childTnLst>
                                </p:cTn>
                              </p:par>
                              <p:par>
                                <p:cTn id="22" presetID="37" presetClass="entr" presetSubtype="0" fill="hold" nodeType="withEffect">
                                  <p:stCondLst>
                                    <p:cond delay="26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900" decel="100000" fill="hold"/>
                                        <p:tgtEl>
                                          <p:spTgt spid="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29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900" decel="100000" fill="hold"/>
                                        <p:tgtEl>
                                          <p:spTgt spid="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3284" y="900754"/>
            <a:ext cx="5887028" cy="4031955"/>
          </a:xfrm>
          <a:prstGeom prst="rect">
            <a:avLst/>
          </a:prstGeom>
        </p:spPr>
      </p:pic>
      <p:sp>
        <p:nvSpPr>
          <p:cNvPr id="3" name="TextBox 2"/>
          <p:cNvSpPr txBox="1"/>
          <p:nvPr/>
        </p:nvSpPr>
        <p:spPr>
          <a:xfrm>
            <a:off x="4067945" y="900755"/>
            <a:ext cx="1440160" cy="954107"/>
          </a:xfrm>
          <a:prstGeom prst="rect">
            <a:avLst/>
          </a:prstGeom>
          <a:noFill/>
        </p:spPr>
        <p:txBody>
          <a:bodyPr wrap="square" rtlCol="0">
            <a:spAutoFit/>
          </a:bodyPr>
          <a:lstStyle/>
          <a:p>
            <a:pPr defTabSz="914378">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914378">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p>
        </p:txBody>
      </p:sp>
      <p:sp>
        <p:nvSpPr>
          <p:cNvPr id="4" name="TextBox 3"/>
          <p:cNvSpPr txBox="1"/>
          <p:nvPr/>
        </p:nvSpPr>
        <p:spPr>
          <a:xfrm>
            <a:off x="2699793" y="3899015"/>
            <a:ext cx="1368152" cy="954107"/>
          </a:xfrm>
          <a:prstGeom prst="rect">
            <a:avLst/>
          </a:prstGeom>
          <a:noFill/>
        </p:spPr>
        <p:txBody>
          <a:bodyPr wrap="square" rtlCol="0">
            <a:spAutoFit/>
          </a:bodyPr>
          <a:lstStyle/>
          <a:p>
            <a:pPr defTabSz="914378">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a:p>
            <a:pPr defTabSz="914378">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endParaRPr lang="en-US" altLang="zh-CN" sz="1400" kern="0" dirty="0">
              <a:solidFill>
                <a:prstClr val="black">
                  <a:lumMod val="50000"/>
                  <a:lumOff val="50000"/>
                </a:prstClr>
              </a:solidFill>
              <a:latin typeface="微软雅黑" panose="020B0503020204020204" pitchFamily="34" charset="-122"/>
              <a:ea typeface="微软雅黑" panose="020B0503020204020204" pitchFamily="34" charset="-122"/>
            </a:endParaRPr>
          </a:p>
          <a:p>
            <a:pPr lvl="0">
              <a:defRPr/>
            </a:pPr>
            <a:r>
              <a:rPr lang="zh-CN" altLang="en-US" sz="1400" kern="0" dirty="0">
                <a:solidFill>
                  <a:prstClr val="black">
                    <a:lumMod val="50000"/>
                    <a:lumOff val="50000"/>
                  </a:prstClr>
                </a:solidFill>
                <a:latin typeface="微软雅黑" panose="020B0503020204020204" pitchFamily="34" charset="-122"/>
                <a:ea typeface="微软雅黑" panose="020B0503020204020204" pitchFamily="34" charset="-122"/>
              </a:rPr>
              <a:t>单击添加文本</a:t>
            </a: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0256" y="4391168"/>
            <a:ext cx="468394" cy="468394"/>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6097" y="1265825"/>
            <a:ext cx="452103" cy="452103"/>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6056" y="2409222"/>
            <a:ext cx="2734278" cy="2734278"/>
          </a:xfrm>
          <a:prstGeom prst="rect">
            <a:avLst/>
          </a:prstGeom>
        </p:spPr>
      </p:pic>
    </p:spTree>
    <p:extLst>
      <p:ext uri="{BB962C8B-B14F-4D97-AF65-F5344CB8AC3E}">
        <p14:creationId xmlns:p14="http://schemas.microsoft.com/office/powerpoint/2010/main" val="99668476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childTnLst>
                          </p:cTn>
                        </p:par>
                        <p:par>
                          <p:cTn id="17" fill="hold">
                            <p:stCondLst>
                              <p:cond delay="20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4"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7"/>
          <p:cNvSpPr>
            <a:spLocks noChangeArrowheads="1"/>
          </p:cNvSpPr>
          <p:nvPr/>
        </p:nvSpPr>
        <p:spPr bwMode="auto">
          <a:xfrm>
            <a:off x="3428995" y="1000115"/>
            <a:ext cx="5011935" cy="3898537"/>
          </a:xfrm>
          <a:prstGeom prst="roundRect">
            <a:avLst>
              <a:gd name="adj" fmla="val 2269"/>
            </a:avLst>
          </a:prstGeom>
          <a:noFill/>
          <a:ln w="25400" cmpd="sng">
            <a:solidFill>
              <a:srgbClr val="7F7F7F"/>
            </a:solidFill>
            <a:prstDash val="sysDash"/>
            <a:round/>
            <a:headEnd/>
            <a:tailEnd/>
          </a:ln>
        </p:spPr>
        <p:txBody>
          <a:bodyPr anchor="ctr"/>
          <a:lstStyle/>
          <a:p>
            <a:pPr marL="0" lvl="2" algn="ctr" defTabSz="914378" eaLnBrk="0" fontAlgn="ctr" hangingPunct="0">
              <a:buClr>
                <a:srgbClr val="FF0000"/>
              </a:buClr>
              <a:buSzPct val="70000"/>
              <a:tabLst>
                <a:tab pos="136522" algn="l"/>
              </a:tabLst>
              <a:defRPr/>
            </a:pPr>
            <a:endParaRPr lang="zh-CN" altLang="en-US" sz="1600" b="1" kern="0">
              <a:solidFill>
                <a:srgbClr val="FFFFFF"/>
              </a:solidFill>
              <a:latin typeface="微软雅黑" pitchFamily="34" charset="-122"/>
              <a:ea typeface="微软雅黑" pitchFamily="34" charset="-122"/>
            </a:endParaRPr>
          </a:p>
        </p:txBody>
      </p:sp>
      <p:pic>
        <p:nvPicPr>
          <p:cNvPr id="3" name="Rectangle 17"/>
          <p:cNvPicPr>
            <a:picLocks noChangeArrowheads="1"/>
          </p:cNvPicPr>
          <p:nvPr/>
        </p:nvPicPr>
        <p:blipFill>
          <a:blip r:embed="rId3" cstate="print"/>
          <a:srcRect/>
          <a:stretch>
            <a:fillRect/>
          </a:stretch>
        </p:blipFill>
        <p:spPr bwMode="auto">
          <a:xfrm>
            <a:off x="1928797" y="919598"/>
            <a:ext cx="2430213" cy="4126493"/>
          </a:xfrm>
          <a:prstGeom prst="rect">
            <a:avLst/>
          </a:prstGeom>
          <a:noFill/>
          <a:ln w="9525" cmpd="sng">
            <a:noFill/>
            <a:miter lim="800000"/>
            <a:headEnd/>
            <a:tailEnd/>
          </a:ln>
        </p:spPr>
      </p:pic>
      <p:pic>
        <p:nvPicPr>
          <p:cNvPr id="4" name="六边形 4"/>
          <p:cNvPicPr>
            <a:picLocks noChangeArrowheads="1"/>
          </p:cNvPicPr>
          <p:nvPr/>
        </p:nvPicPr>
        <p:blipFill>
          <a:blip r:embed="rId4" cstate="print"/>
          <a:srcRect/>
          <a:stretch>
            <a:fillRect/>
          </a:stretch>
        </p:blipFill>
        <p:spPr bwMode="auto">
          <a:xfrm>
            <a:off x="6468440" y="1467110"/>
            <a:ext cx="1914612" cy="1689561"/>
          </a:xfrm>
          <a:prstGeom prst="rect">
            <a:avLst/>
          </a:prstGeom>
          <a:noFill/>
          <a:ln w="9525" cmpd="sng">
            <a:noFill/>
            <a:miter lim="800000"/>
            <a:headEnd/>
            <a:tailEnd/>
          </a:ln>
        </p:spPr>
      </p:pic>
      <p:sp>
        <p:nvSpPr>
          <p:cNvPr id="5" name="TextBox 96"/>
          <p:cNvSpPr txBox="1">
            <a:spLocks noChangeArrowheads="1"/>
          </p:cNvSpPr>
          <p:nvPr/>
        </p:nvSpPr>
        <p:spPr bwMode="auto">
          <a:xfrm>
            <a:off x="6977325" y="1991108"/>
            <a:ext cx="906922" cy="523220"/>
          </a:xfrm>
          <a:prstGeom prst="rect">
            <a:avLst/>
          </a:prstGeom>
          <a:noFill/>
          <a:ln w="9525">
            <a:noFill/>
            <a:miter lim="800000"/>
            <a:headEnd/>
            <a:tailEnd/>
          </a:ln>
        </p:spPr>
        <p:txBody>
          <a:bodyPr>
            <a:spAutoFit/>
          </a:bodyPr>
          <a:lstStyle/>
          <a:p>
            <a:pPr algn="ctr"/>
            <a:r>
              <a:rPr lang="zh-CN" altLang="en-US" sz="1400">
                <a:latin typeface="微软雅黑" pitchFamily="34" charset="-122"/>
                <a:ea typeface="微软雅黑" pitchFamily="34" charset="-122"/>
              </a:rPr>
              <a:t>点击添加文本</a:t>
            </a:r>
          </a:p>
        </p:txBody>
      </p:sp>
      <p:pic>
        <p:nvPicPr>
          <p:cNvPr id="6" name="六边形 6"/>
          <p:cNvPicPr>
            <a:picLocks noChangeArrowheads="1"/>
          </p:cNvPicPr>
          <p:nvPr/>
        </p:nvPicPr>
        <p:blipFill>
          <a:blip r:embed="rId5" cstate="print"/>
          <a:srcRect/>
          <a:stretch>
            <a:fillRect/>
          </a:stretch>
        </p:blipFill>
        <p:spPr bwMode="auto">
          <a:xfrm>
            <a:off x="6468440" y="2802300"/>
            <a:ext cx="1914612" cy="1696279"/>
          </a:xfrm>
          <a:prstGeom prst="rect">
            <a:avLst/>
          </a:prstGeom>
          <a:noFill/>
          <a:ln w="9525" cmpd="sng">
            <a:noFill/>
            <a:miter lim="800000"/>
            <a:headEnd/>
            <a:tailEnd/>
          </a:ln>
        </p:spPr>
      </p:pic>
      <p:sp>
        <p:nvSpPr>
          <p:cNvPr id="7" name="TextBox 97"/>
          <p:cNvSpPr txBox="1">
            <a:spLocks noChangeArrowheads="1"/>
          </p:cNvSpPr>
          <p:nvPr/>
        </p:nvSpPr>
        <p:spPr bwMode="auto">
          <a:xfrm>
            <a:off x="7017633" y="3329657"/>
            <a:ext cx="826306" cy="523220"/>
          </a:xfrm>
          <a:prstGeom prst="rect">
            <a:avLst/>
          </a:prstGeom>
          <a:noFill/>
          <a:ln w="9525">
            <a:noFill/>
            <a:miter lim="800000"/>
            <a:headEnd/>
            <a:tailEnd/>
          </a:ln>
        </p:spPr>
        <p:txBody>
          <a:bodyPr>
            <a:spAutoFit/>
          </a:bodyPr>
          <a:lstStyle/>
          <a:p>
            <a:pPr algn="ctr"/>
            <a:r>
              <a:rPr lang="zh-CN" altLang="en-US" sz="1400">
                <a:latin typeface="微软雅黑" pitchFamily="34" charset="-122"/>
                <a:ea typeface="微软雅黑" pitchFamily="34" charset="-122"/>
              </a:rPr>
              <a:t>点击添加文本</a:t>
            </a:r>
          </a:p>
        </p:txBody>
      </p:sp>
      <p:pic>
        <p:nvPicPr>
          <p:cNvPr id="8" name="六边形 8"/>
          <p:cNvPicPr>
            <a:picLocks noChangeArrowheads="1"/>
          </p:cNvPicPr>
          <p:nvPr/>
        </p:nvPicPr>
        <p:blipFill>
          <a:blip r:embed="rId6" cstate="print"/>
          <a:srcRect/>
          <a:stretch>
            <a:fillRect/>
          </a:stretch>
        </p:blipFill>
        <p:spPr bwMode="auto">
          <a:xfrm>
            <a:off x="5249134" y="822189"/>
            <a:ext cx="1916292" cy="1696279"/>
          </a:xfrm>
          <a:prstGeom prst="rect">
            <a:avLst/>
          </a:prstGeom>
          <a:noFill/>
          <a:ln w="9525" cmpd="sng">
            <a:noFill/>
            <a:miter lim="800000"/>
            <a:headEnd/>
            <a:tailEnd/>
          </a:ln>
        </p:spPr>
      </p:pic>
      <p:sp>
        <p:nvSpPr>
          <p:cNvPr id="9" name="TextBox 98"/>
          <p:cNvSpPr txBox="1">
            <a:spLocks noChangeArrowheads="1"/>
          </p:cNvSpPr>
          <p:nvPr/>
        </p:nvSpPr>
        <p:spPr bwMode="auto">
          <a:xfrm>
            <a:off x="5766418" y="1329781"/>
            <a:ext cx="890127" cy="523220"/>
          </a:xfrm>
          <a:prstGeom prst="rect">
            <a:avLst/>
          </a:prstGeom>
          <a:noFill/>
          <a:ln w="9525">
            <a:noFill/>
            <a:miter lim="800000"/>
            <a:headEnd/>
            <a:tailEnd/>
          </a:ln>
        </p:spPr>
        <p:txBody>
          <a:bodyPr anchor="ctr">
            <a:spAutoFit/>
          </a:bodyPr>
          <a:lstStyle/>
          <a:p>
            <a:pPr algn="ctr"/>
            <a:r>
              <a:rPr lang="zh-CN" altLang="en-US" sz="1400">
                <a:latin typeface="微软雅黑" pitchFamily="34" charset="-122"/>
                <a:ea typeface="微软雅黑" pitchFamily="34" charset="-122"/>
              </a:rPr>
              <a:t>点击添加文本</a:t>
            </a:r>
          </a:p>
        </p:txBody>
      </p:sp>
      <p:pic>
        <p:nvPicPr>
          <p:cNvPr id="10" name="六边形 10"/>
          <p:cNvPicPr>
            <a:picLocks noChangeArrowheads="1"/>
          </p:cNvPicPr>
          <p:nvPr/>
        </p:nvPicPr>
        <p:blipFill>
          <a:blip r:embed="rId7" cstate="print"/>
          <a:srcRect/>
          <a:stretch>
            <a:fillRect/>
          </a:stretch>
        </p:blipFill>
        <p:spPr bwMode="auto">
          <a:xfrm>
            <a:off x="5249134" y="2137225"/>
            <a:ext cx="1916292" cy="1696279"/>
          </a:xfrm>
          <a:prstGeom prst="rect">
            <a:avLst/>
          </a:prstGeom>
          <a:noFill/>
          <a:ln w="9525" cmpd="sng">
            <a:noFill/>
            <a:miter lim="800000"/>
            <a:headEnd/>
            <a:tailEnd/>
          </a:ln>
        </p:spPr>
      </p:pic>
      <p:sp>
        <p:nvSpPr>
          <p:cNvPr id="11" name="TextBox 99"/>
          <p:cNvSpPr txBox="1">
            <a:spLocks noChangeArrowheads="1"/>
          </p:cNvSpPr>
          <p:nvPr/>
        </p:nvSpPr>
        <p:spPr bwMode="auto">
          <a:xfrm>
            <a:off x="5801685" y="2674658"/>
            <a:ext cx="817908" cy="523220"/>
          </a:xfrm>
          <a:prstGeom prst="rect">
            <a:avLst/>
          </a:prstGeom>
          <a:noFill/>
          <a:ln w="9525">
            <a:noFill/>
            <a:miter lim="800000"/>
            <a:headEnd/>
            <a:tailEnd/>
          </a:ln>
        </p:spPr>
        <p:txBody>
          <a:bodyPr>
            <a:spAutoFit/>
          </a:bodyPr>
          <a:lstStyle/>
          <a:p>
            <a:pPr algn="ctr"/>
            <a:r>
              <a:rPr lang="zh-CN" altLang="en-US" sz="1400">
                <a:latin typeface="微软雅黑" pitchFamily="34" charset="-122"/>
                <a:ea typeface="微软雅黑" pitchFamily="34" charset="-122"/>
              </a:rPr>
              <a:t>点击添加文本</a:t>
            </a:r>
          </a:p>
        </p:txBody>
      </p:sp>
      <p:pic>
        <p:nvPicPr>
          <p:cNvPr id="12" name="六边形 12"/>
          <p:cNvPicPr>
            <a:picLocks noChangeArrowheads="1"/>
          </p:cNvPicPr>
          <p:nvPr/>
        </p:nvPicPr>
        <p:blipFill>
          <a:blip r:embed="rId8" cstate="print"/>
          <a:srcRect/>
          <a:stretch>
            <a:fillRect/>
          </a:stretch>
        </p:blipFill>
        <p:spPr bwMode="auto">
          <a:xfrm>
            <a:off x="5249134" y="3447222"/>
            <a:ext cx="1916292" cy="1696279"/>
          </a:xfrm>
          <a:prstGeom prst="rect">
            <a:avLst/>
          </a:prstGeom>
          <a:noFill/>
          <a:ln w="9525" cmpd="sng">
            <a:noFill/>
            <a:miter lim="800000"/>
            <a:headEnd/>
            <a:tailEnd/>
          </a:ln>
        </p:spPr>
      </p:pic>
      <p:sp>
        <p:nvSpPr>
          <p:cNvPr id="13" name="TextBox 100"/>
          <p:cNvSpPr txBox="1">
            <a:spLocks noChangeArrowheads="1"/>
          </p:cNvSpPr>
          <p:nvPr/>
        </p:nvSpPr>
        <p:spPr bwMode="auto">
          <a:xfrm>
            <a:off x="5773134" y="3988015"/>
            <a:ext cx="875012" cy="523220"/>
          </a:xfrm>
          <a:prstGeom prst="rect">
            <a:avLst/>
          </a:prstGeom>
          <a:noFill/>
          <a:ln w="9525">
            <a:noFill/>
            <a:miter lim="800000"/>
            <a:headEnd/>
            <a:tailEnd/>
          </a:ln>
        </p:spPr>
        <p:txBody>
          <a:bodyPr>
            <a:spAutoFit/>
          </a:bodyPr>
          <a:lstStyle/>
          <a:p>
            <a:pPr algn="ctr"/>
            <a:r>
              <a:rPr lang="zh-CN" altLang="en-US" sz="1400">
                <a:latin typeface="微软雅黑" pitchFamily="34" charset="-122"/>
                <a:ea typeface="微软雅黑" pitchFamily="34" charset="-122"/>
              </a:rPr>
              <a:t>点击添加文本</a:t>
            </a:r>
          </a:p>
        </p:txBody>
      </p:sp>
      <p:pic>
        <p:nvPicPr>
          <p:cNvPr id="14" name="六边形 14"/>
          <p:cNvPicPr>
            <a:picLocks noChangeArrowheads="1"/>
          </p:cNvPicPr>
          <p:nvPr/>
        </p:nvPicPr>
        <p:blipFill>
          <a:blip r:embed="rId9" cstate="print"/>
          <a:srcRect/>
          <a:stretch>
            <a:fillRect/>
          </a:stretch>
        </p:blipFill>
        <p:spPr bwMode="auto">
          <a:xfrm>
            <a:off x="4024791" y="1467110"/>
            <a:ext cx="1914612" cy="1689561"/>
          </a:xfrm>
          <a:prstGeom prst="rect">
            <a:avLst/>
          </a:prstGeom>
          <a:noFill/>
          <a:ln w="9525" cmpd="sng">
            <a:noFill/>
            <a:miter lim="800000"/>
            <a:headEnd/>
            <a:tailEnd/>
          </a:ln>
        </p:spPr>
      </p:pic>
      <p:sp>
        <p:nvSpPr>
          <p:cNvPr id="15" name="TextBox 108"/>
          <p:cNvSpPr txBox="1">
            <a:spLocks noChangeArrowheads="1"/>
          </p:cNvSpPr>
          <p:nvPr/>
        </p:nvSpPr>
        <p:spPr bwMode="auto">
          <a:xfrm>
            <a:off x="4518559" y="1991108"/>
            <a:ext cx="928754" cy="523220"/>
          </a:xfrm>
          <a:prstGeom prst="rect">
            <a:avLst/>
          </a:prstGeom>
          <a:noFill/>
          <a:ln w="9525">
            <a:noFill/>
            <a:miter lim="800000"/>
            <a:headEnd/>
            <a:tailEnd/>
          </a:ln>
        </p:spPr>
        <p:txBody>
          <a:bodyPr>
            <a:spAutoFit/>
          </a:bodyPr>
          <a:lstStyle/>
          <a:p>
            <a:pPr algn="ctr"/>
            <a:r>
              <a:rPr lang="zh-CN" altLang="en-US" sz="1400">
                <a:latin typeface="微软雅黑" pitchFamily="34" charset="-122"/>
                <a:ea typeface="微软雅黑" pitchFamily="34" charset="-122"/>
              </a:rPr>
              <a:t>点击添加文本</a:t>
            </a:r>
          </a:p>
        </p:txBody>
      </p:sp>
      <p:pic>
        <p:nvPicPr>
          <p:cNvPr id="16" name="六边形 16"/>
          <p:cNvPicPr>
            <a:picLocks noChangeArrowheads="1"/>
          </p:cNvPicPr>
          <p:nvPr/>
        </p:nvPicPr>
        <p:blipFill>
          <a:blip r:embed="rId10" cstate="print"/>
          <a:srcRect/>
          <a:stretch>
            <a:fillRect/>
          </a:stretch>
        </p:blipFill>
        <p:spPr bwMode="auto">
          <a:xfrm>
            <a:off x="4024791" y="2802300"/>
            <a:ext cx="1914612" cy="1696279"/>
          </a:xfrm>
          <a:prstGeom prst="rect">
            <a:avLst/>
          </a:prstGeom>
          <a:noFill/>
          <a:ln w="9525" cmpd="sng">
            <a:noFill/>
            <a:miter lim="800000"/>
            <a:headEnd/>
            <a:tailEnd/>
          </a:ln>
        </p:spPr>
      </p:pic>
      <p:sp>
        <p:nvSpPr>
          <p:cNvPr id="17" name="TextBox 109"/>
          <p:cNvSpPr txBox="1">
            <a:spLocks noChangeArrowheads="1"/>
          </p:cNvSpPr>
          <p:nvPr/>
        </p:nvSpPr>
        <p:spPr bwMode="auto">
          <a:xfrm>
            <a:off x="4570626" y="3329657"/>
            <a:ext cx="824627" cy="523220"/>
          </a:xfrm>
          <a:prstGeom prst="rect">
            <a:avLst/>
          </a:prstGeom>
          <a:noFill/>
          <a:ln w="9525">
            <a:noFill/>
            <a:miter lim="800000"/>
            <a:headEnd/>
            <a:tailEnd/>
          </a:ln>
        </p:spPr>
        <p:txBody>
          <a:bodyPr>
            <a:spAutoFit/>
          </a:bodyPr>
          <a:lstStyle/>
          <a:p>
            <a:pPr algn="ctr"/>
            <a:r>
              <a:rPr lang="zh-CN" altLang="en-US" sz="1400">
                <a:latin typeface="微软雅黑" pitchFamily="34" charset="-122"/>
                <a:ea typeface="微软雅黑" pitchFamily="34" charset="-122"/>
              </a:rPr>
              <a:t>点击添加文本</a:t>
            </a:r>
          </a:p>
        </p:txBody>
      </p:sp>
      <p:grpSp>
        <p:nvGrpSpPr>
          <p:cNvPr id="18" name="Group 19"/>
          <p:cNvGrpSpPr>
            <a:grpSpLocks/>
          </p:cNvGrpSpPr>
          <p:nvPr/>
        </p:nvGrpSpPr>
        <p:grpSpPr bwMode="auto">
          <a:xfrm>
            <a:off x="892555" y="2600762"/>
            <a:ext cx="2094317" cy="609653"/>
            <a:chOff x="0" y="0"/>
            <a:chExt cx="1512000" cy="576000"/>
          </a:xfrm>
        </p:grpSpPr>
        <p:pic>
          <p:nvPicPr>
            <p:cNvPr id="19" name="双波形 19"/>
            <p:cNvPicPr>
              <a:picLocks noChangeArrowheads="1"/>
            </p:cNvPicPr>
            <p:nvPr/>
          </p:nvPicPr>
          <p:blipFill>
            <a:blip r:embed="rId11" cstate="print"/>
            <a:srcRect/>
            <a:stretch>
              <a:fillRect/>
            </a:stretch>
          </p:blipFill>
          <p:spPr bwMode="auto">
            <a:xfrm>
              <a:off x="-202150" y="-217959"/>
              <a:ext cx="1918287" cy="1084593"/>
            </a:xfrm>
            <a:prstGeom prst="rect">
              <a:avLst/>
            </a:prstGeom>
            <a:noFill/>
            <a:ln w="9525" cmpd="sng">
              <a:noFill/>
              <a:miter lim="800000"/>
              <a:headEnd/>
              <a:tailEnd/>
            </a:ln>
          </p:spPr>
        </p:pic>
        <p:pic>
          <p:nvPicPr>
            <p:cNvPr id="20" name="TextBox 22"/>
            <p:cNvPicPr>
              <a:picLocks noChangeArrowheads="1"/>
            </p:cNvPicPr>
            <p:nvPr/>
          </p:nvPicPr>
          <p:blipFill>
            <a:blip r:embed="rId12" cstate="print"/>
            <a:srcRect/>
            <a:stretch>
              <a:fillRect/>
            </a:stretch>
          </p:blipFill>
          <p:spPr bwMode="auto">
            <a:xfrm>
              <a:off x="35308" y="74515"/>
              <a:ext cx="1438716" cy="597135"/>
            </a:xfrm>
            <a:prstGeom prst="rect">
              <a:avLst/>
            </a:prstGeom>
            <a:noFill/>
            <a:ln w="9525" cmpd="sng">
              <a:noFill/>
              <a:miter lim="800000"/>
              <a:headEnd/>
              <a:tailEnd/>
            </a:ln>
          </p:spPr>
        </p:pic>
      </p:grpSp>
      <p:grpSp>
        <p:nvGrpSpPr>
          <p:cNvPr id="21" name="Group 22"/>
          <p:cNvGrpSpPr>
            <a:grpSpLocks/>
          </p:cNvGrpSpPr>
          <p:nvPr/>
        </p:nvGrpSpPr>
        <p:grpSpPr bwMode="auto">
          <a:xfrm>
            <a:off x="892555" y="3695786"/>
            <a:ext cx="2094317" cy="607973"/>
            <a:chOff x="0" y="0"/>
            <a:chExt cx="1512000" cy="576000"/>
          </a:xfrm>
        </p:grpSpPr>
        <p:pic>
          <p:nvPicPr>
            <p:cNvPr id="22" name="双波形 22"/>
            <p:cNvPicPr>
              <a:picLocks noChangeArrowheads="1"/>
            </p:cNvPicPr>
            <p:nvPr/>
          </p:nvPicPr>
          <p:blipFill>
            <a:blip r:embed="rId13" cstate="print"/>
            <a:srcRect/>
            <a:stretch>
              <a:fillRect/>
            </a:stretch>
          </p:blipFill>
          <p:spPr bwMode="auto">
            <a:xfrm>
              <a:off x="-202150" y="-217289"/>
              <a:ext cx="1918287" cy="1087590"/>
            </a:xfrm>
            <a:prstGeom prst="rect">
              <a:avLst/>
            </a:prstGeom>
            <a:noFill/>
            <a:ln w="9525" cmpd="sng">
              <a:noFill/>
              <a:miter lim="800000"/>
              <a:headEnd/>
              <a:tailEnd/>
            </a:ln>
          </p:spPr>
        </p:pic>
        <p:pic>
          <p:nvPicPr>
            <p:cNvPr id="23" name="TextBox 22"/>
            <p:cNvPicPr>
              <a:picLocks noChangeArrowheads="1"/>
            </p:cNvPicPr>
            <p:nvPr/>
          </p:nvPicPr>
          <p:blipFill>
            <a:blip r:embed="rId14" cstate="print"/>
            <a:srcRect/>
            <a:stretch>
              <a:fillRect/>
            </a:stretch>
          </p:blipFill>
          <p:spPr bwMode="auto">
            <a:xfrm>
              <a:off x="35308" y="94324"/>
              <a:ext cx="1438716" cy="592675"/>
            </a:xfrm>
            <a:prstGeom prst="rect">
              <a:avLst/>
            </a:prstGeom>
            <a:noFill/>
            <a:ln w="9525" cmpd="sng">
              <a:noFill/>
              <a:miter lim="800000"/>
              <a:headEnd/>
              <a:tailEnd/>
            </a:ln>
          </p:spPr>
        </p:pic>
      </p:grpSp>
      <p:grpSp>
        <p:nvGrpSpPr>
          <p:cNvPr id="24" name="Group 25"/>
          <p:cNvGrpSpPr>
            <a:grpSpLocks/>
          </p:cNvGrpSpPr>
          <p:nvPr/>
        </p:nvGrpSpPr>
        <p:grpSpPr bwMode="auto">
          <a:xfrm>
            <a:off x="892555" y="1505739"/>
            <a:ext cx="2094317" cy="609653"/>
            <a:chOff x="0" y="0"/>
            <a:chExt cx="1512000" cy="576000"/>
          </a:xfrm>
        </p:grpSpPr>
        <p:pic>
          <p:nvPicPr>
            <p:cNvPr id="25" name="双波形 25"/>
            <p:cNvPicPr>
              <a:picLocks noChangeArrowheads="1"/>
            </p:cNvPicPr>
            <p:nvPr/>
          </p:nvPicPr>
          <p:blipFill>
            <a:blip r:embed="rId15" cstate="print"/>
            <a:srcRect/>
            <a:stretch>
              <a:fillRect/>
            </a:stretch>
          </p:blipFill>
          <p:spPr bwMode="auto">
            <a:xfrm>
              <a:off x="-202150" y="-219229"/>
              <a:ext cx="1918287" cy="1090686"/>
            </a:xfrm>
            <a:prstGeom prst="rect">
              <a:avLst/>
            </a:prstGeom>
            <a:noFill/>
            <a:ln w="9525" cmpd="sng">
              <a:noFill/>
              <a:miter lim="800000"/>
              <a:headEnd/>
              <a:tailEnd/>
            </a:ln>
          </p:spPr>
        </p:pic>
        <p:pic>
          <p:nvPicPr>
            <p:cNvPr id="26" name="TextBox 22"/>
            <p:cNvPicPr>
              <a:picLocks noChangeArrowheads="1"/>
            </p:cNvPicPr>
            <p:nvPr/>
          </p:nvPicPr>
          <p:blipFill>
            <a:blip r:embed="rId16" cstate="print"/>
            <a:srcRect/>
            <a:stretch>
              <a:fillRect/>
            </a:stretch>
          </p:blipFill>
          <p:spPr bwMode="auto">
            <a:xfrm>
              <a:off x="35308" y="61059"/>
              <a:ext cx="1438716" cy="597135"/>
            </a:xfrm>
            <a:prstGeom prst="rect">
              <a:avLst/>
            </a:prstGeom>
            <a:noFill/>
            <a:ln w="9525" cmpd="sng">
              <a:noFill/>
              <a:miter lim="800000"/>
              <a:headEnd/>
              <a:tailEnd/>
            </a:ln>
          </p:spPr>
        </p:pic>
      </p:grpSp>
    </p:spTree>
    <p:extLst>
      <p:ext uri="{BB962C8B-B14F-4D97-AF65-F5344CB8AC3E}">
        <p14:creationId xmlns:p14="http://schemas.microsoft.com/office/powerpoint/2010/main" val="288949199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ppt_x</p:attrName>
                                        </p:attrNameLst>
                                      </p:cBhvr>
                                      <p:tavLst>
                                        <p:tav tm="0">
                                          <p:val>
                                            <p:strVal val="#ppt_x-.2"/>
                                          </p:val>
                                        </p:tav>
                                        <p:tav tm="100000">
                                          <p:val>
                                            <p:strVal val="#ppt_x"/>
                                          </p:val>
                                        </p:tav>
                                      </p:tavLst>
                                    </p:anim>
                                    <p:anim calcmode="lin" valueType="num">
                                      <p:cBhvr>
                                        <p:cTn id="8"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4"/>
                                        </p:tgtEl>
                                      </p:cBhvr>
                                    </p:animEffect>
                                  </p:childTnLst>
                                </p:cTn>
                              </p:par>
                              <p:par>
                                <p:cTn id="10" presetID="29"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ppt_x</p:attrName>
                                        </p:attrNameLst>
                                      </p:cBhvr>
                                      <p:tavLst>
                                        <p:tav tm="0">
                                          <p:val>
                                            <p:strVal val="#ppt_x-.2"/>
                                          </p:val>
                                        </p:tav>
                                        <p:tav tm="100000">
                                          <p:val>
                                            <p:strVal val="#ppt_x"/>
                                          </p:val>
                                        </p:tav>
                                      </p:tavLst>
                                    </p:anim>
                                    <p:anim calcmode="lin" valueType="num">
                                      <p:cBhvr>
                                        <p:cTn id="13"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8"/>
                                        </p:tgtEl>
                                      </p:cBhvr>
                                    </p:animEffect>
                                  </p:childTnLst>
                                </p:cTn>
                              </p:par>
                              <p:par>
                                <p:cTn id="15" presetID="29"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ppt_x</p:attrName>
                                        </p:attrNameLst>
                                      </p:cBhvr>
                                      <p:tavLst>
                                        <p:tav tm="0">
                                          <p:val>
                                            <p:strVal val="#ppt_x-.2"/>
                                          </p:val>
                                        </p:tav>
                                        <p:tav tm="100000">
                                          <p:val>
                                            <p:strVal val="#ppt_x"/>
                                          </p:val>
                                        </p:tav>
                                      </p:tavLst>
                                    </p:anim>
                                    <p:anim calcmode="lin" valueType="num">
                                      <p:cBhvr>
                                        <p:cTn id="18"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1"/>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500"/>
                            </p:stCondLst>
                            <p:childTnLst>
                              <p:par>
                                <p:cTn id="25" presetID="2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edge">
                                      <p:cBhvr>
                                        <p:cTn id="27" dur="2000"/>
                                        <p:tgtEl>
                                          <p:spTgt spid="2"/>
                                        </p:tgtEl>
                                      </p:cBhvr>
                                    </p:animEffect>
                                  </p:childTnLst>
                                </p:cTn>
                              </p:par>
                            </p:childTnLst>
                          </p:cTn>
                        </p:par>
                        <p:par>
                          <p:cTn id="28" fill="hold">
                            <p:stCondLst>
                              <p:cond delay="3500"/>
                            </p:stCondLst>
                            <p:childTnLst>
                              <p:par>
                                <p:cTn id="29" presetID="49" presetClass="entr" presetSubtype="0"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 calcmode="lin" valueType="num">
                                      <p:cBhvr>
                                        <p:cTn id="45" dur="500" fill="hold"/>
                                        <p:tgtEl>
                                          <p:spTgt spid="6"/>
                                        </p:tgtEl>
                                        <p:attrNameLst>
                                          <p:attrName>style.rotation</p:attrName>
                                        </p:attrNameLst>
                                      </p:cBhvr>
                                      <p:tavLst>
                                        <p:tav tm="0">
                                          <p:val>
                                            <p:fltVal val="360"/>
                                          </p:val>
                                        </p:tav>
                                        <p:tav tm="100000">
                                          <p:val>
                                            <p:fltVal val="0"/>
                                          </p:val>
                                        </p:tav>
                                      </p:tavLst>
                                    </p:anim>
                                    <p:animEffect transition="in" filter="fade">
                                      <p:cBhvr>
                                        <p:cTn id="46" dur="500"/>
                                        <p:tgtEl>
                                          <p:spTgt spid="6"/>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style.rotation</p:attrName>
                                        </p:attrNameLst>
                                      </p:cBhvr>
                                      <p:tavLst>
                                        <p:tav tm="0">
                                          <p:val>
                                            <p:fltVal val="360"/>
                                          </p:val>
                                        </p:tav>
                                        <p:tav tm="100000">
                                          <p:val>
                                            <p:fltVal val="0"/>
                                          </p:val>
                                        </p:tav>
                                      </p:tavLst>
                                    </p:anim>
                                    <p:animEffect transition="in" filter="fade">
                                      <p:cBhvr>
                                        <p:cTn id="52" dur="500"/>
                                        <p:tgtEl>
                                          <p:spTgt spid="7"/>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 calcmode="lin" valueType="num">
                                      <p:cBhvr>
                                        <p:cTn id="57" dur="500" fill="hold"/>
                                        <p:tgtEl>
                                          <p:spTgt spid="8"/>
                                        </p:tgtEl>
                                        <p:attrNameLst>
                                          <p:attrName>style.rotation</p:attrName>
                                        </p:attrNameLst>
                                      </p:cBhvr>
                                      <p:tavLst>
                                        <p:tav tm="0">
                                          <p:val>
                                            <p:fltVal val="360"/>
                                          </p:val>
                                        </p:tav>
                                        <p:tav tm="100000">
                                          <p:val>
                                            <p:fltVal val="0"/>
                                          </p:val>
                                        </p:tav>
                                      </p:tavLst>
                                    </p:anim>
                                    <p:animEffect transition="in" filter="fade">
                                      <p:cBhvr>
                                        <p:cTn id="58" dur="500"/>
                                        <p:tgtEl>
                                          <p:spTgt spid="8"/>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 calcmode="lin" valueType="num">
                                      <p:cBhvr>
                                        <p:cTn id="63" dur="500" fill="hold"/>
                                        <p:tgtEl>
                                          <p:spTgt spid="9"/>
                                        </p:tgtEl>
                                        <p:attrNameLst>
                                          <p:attrName>style.rotation</p:attrName>
                                        </p:attrNameLst>
                                      </p:cBhvr>
                                      <p:tavLst>
                                        <p:tav tm="0">
                                          <p:val>
                                            <p:fltVal val="360"/>
                                          </p:val>
                                        </p:tav>
                                        <p:tav tm="100000">
                                          <p:val>
                                            <p:fltVal val="0"/>
                                          </p:val>
                                        </p:tav>
                                      </p:tavLst>
                                    </p:anim>
                                    <p:animEffect transition="in" filter="fade">
                                      <p:cBhvr>
                                        <p:cTn id="64" dur="500"/>
                                        <p:tgtEl>
                                          <p:spTgt spid="9"/>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 calcmode="lin" valueType="num">
                                      <p:cBhvr>
                                        <p:cTn id="69" dur="500" fill="hold"/>
                                        <p:tgtEl>
                                          <p:spTgt spid="10"/>
                                        </p:tgtEl>
                                        <p:attrNameLst>
                                          <p:attrName>style.rotation</p:attrName>
                                        </p:attrNameLst>
                                      </p:cBhvr>
                                      <p:tavLst>
                                        <p:tav tm="0">
                                          <p:val>
                                            <p:fltVal val="360"/>
                                          </p:val>
                                        </p:tav>
                                        <p:tav tm="100000">
                                          <p:val>
                                            <p:fltVal val="0"/>
                                          </p:val>
                                        </p:tav>
                                      </p:tavLst>
                                    </p:anim>
                                    <p:animEffect transition="in" filter="fade">
                                      <p:cBhvr>
                                        <p:cTn id="70" dur="500"/>
                                        <p:tgtEl>
                                          <p:spTgt spid="10"/>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 calcmode="lin" valueType="num">
                                      <p:cBhvr>
                                        <p:cTn id="75" dur="500" fill="hold"/>
                                        <p:tgtEl>
                                          <p:spTgt spid="11"/>
                                        </p:tgtEl>
                                        <p:attrNameLst>
                                          <p:attrName>style.rotation</p:attrName>
                                        </p:attrNameLst>
                                      </p:cBhvr>
                                      <p:tavLst>
                                        <p:tav tm="0">
                                          <p:val>
                                            <p:fltVal val="360"/>
                                          </p:val>
                                        </p:tav>
                                        <p:tav tm="100000">
                                          <p:val>
                                            <p:fltVal val="0"/>
                                          </p:val>
                                        </p:tav>
                                      </p:tavLst>
                                    </p:anim>
                                    <p:animEffect transition="in" filter="fade">
                                      <p:cBhvr>
                                        <p:cTn id="76" dur="500"/>
                                        <p:tgtEl>
                                          <p:spTgt spid="1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fltVal val="0"/>
                                          </p:val>
                                        </p:tav>
                                        <p:tav tm="100000">
                                          <p:val>
                                            <p:strVal val="#ppt_w"/>
                                          </p:val>
                                        </p:tav>
                                      </p:tavLst>
                                    </p:anim>
                                    <p:anim calcmode="lin" valueType="num">
                                      <p:cBhvr>
                                        <p:cTn id="80" dur="500" fill="hold"/>
                                        <p:tgtEl>
                                          <p:spTgt spid="12"/>
                                        </p:tgtEl>
                                        <p:attrNameLst>
                                          <p:attrName>ppt_h</p:attrName>
                                        </p:attrNameLst>
                                      </p:cBhvr>
                                      <p:tavLst>
                                        <p:tav tm="0">
                                          <p:val>
                                            <p:fltVal val="0"/>
                                          </p:val>
                                        </p:tav>
                                        <p:tav tm="100000">
                                          <p:val>
                                            <p:strVal val="#ppt_h"/>
                                          </p:val>
                                        </p:tav>
                                      </p:tavLst>
                                    </p:anim>
                                    <p:anim calcmode="lin" valueType="num">
                                      <p:cBhvr>
                                        <p:cTn id="81" dur="500" fill="hold"/>
                                        <p:tgtEl>
                                          <p:spTgt spid="12"/>
                                        </p:tgtEl>
                                        <p:attrNameLst>
                                          <p:attrName>style.rotation</p:attrName>
                                        </p:attrNameLst>
                                      </p:cBhvr>
                                      <p:tavLst>
                                        <p:tav tm="0">
                                          <p:val>
                                            <p:fltVal val="360"/>
                                          </p:val>
                                        </p:tav>
                                        <p:tav tm="100000">
                                          <p:val>
                                            <p:fltVal val="0"/>
                                          </p:val>
                                        </p:tav>
                                      </p:tavLst>
                                    </p:anim>
                                    <p:animEffect transition="in" filter="fade">
                                      <p:cBhvr>
                                        <p:cTn id="82" dur="500"/>
                                        <p:tgtEl>
                                          <p:spTgt spid="12"/>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par>
                                <p:cTn id="89" presetID="49" presetClass="entr" presetSubtype="0" decel="100000" fill="hold" nodeType="with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 calcmode="lin" valueType="num">
                                      <p:cBhvr>
                                        <p:cTn id="93" dur="500" fill="hold"/>
                                        <p:tgtEl>
                                          <p:spTgt spid="14"/>
                                        </p:tgtEl>
                                        <p:attrNameLst>
                                          <p:attrName>style.rotation</p:attrName>
                                        </p:attrNameLst>
                                      </p:cBhvr>
                                      <p:tavLst>
                                        <p:tav tm="0">
                                          <p:val>
                                            <p:fltVal val="360"/>
                                          </p:val>
                                        </p:tav>
                                        <p:tav tm="100000">
                                          <p:val>
                                            <p:fltVal val="0"/>
                                          </p:val>
                                        </p:tav>
                                      </p:tavLst>
                                    </p:anim>
                                    <p:animEffect transition="in" filter="fade">
                                      <p:cBhvr>
                                        <p:cTn id="94" dur="500"/>
                                        <p:tgtEl>
                                          <p:spTgt spid="14"/>
                                        </p:tgtEl>
                                      </p:cBhvr>
                                    </p:animEffect>
                                  </p:childTnLst>
                                </p:cTn>
                              </p:par>
                              <p:par>
                                <p:cTn id="95" presetID="49" presetClass="entr" presetSubtype="0" decel="100000"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p:cTn id="97" dur="500" fill="hold"/>
                                        <p:tgtEl>
                                          <p:spTgt spid="15"/>
                                        </p:tgtEl>
                                        <p:attrNameLst>
                                          <p:attrName>ppt_w</p:attrName>
                                        </p:attrNameLst>
                                      </p:cBhvr>
                                      <p:tavLst>
                                        <p:tav tm="0">
                                          <p:val>
                                            <p:fltVal val="0"/>
                                          </p:val>
                                        </p:tav>
                                        <p:tav tm="100000">
                                          <p:val>
                                            <p:strVal val="#ppt_w"/>
                                          </p:val>
                                        </p:tav>
                                      </p:tavLst>
                                    </p:anim>
                                    <p:anim calcmode="lin" valueType="num">
                                      <p:cBhvr>
                                        <p:cTn id="98" dur="500" fill="hold"/>
                                        <p:tgtEl>
                                          <p:spTgt spid="15"/>
                                        </p:tgtEl>
                                        <p:attrNameLst>
                                          <p:attrName>ppt_h</p:attrName>
                                        </p:attrNameLst>
                                      </p:cBhvr>
                                      <p:tavLst>
                                        <p:tav tm="0">
                                          <p:val>
                                            <p:fltVal val="0"/>
                                          </p:val>
                                        </p:tav>
                                        <p:tav tm="100000">
                                          <p:val>
                                            <p:strVal val="#ppt_h"/>
                                          </p:val>
                                        </p:tav>
                                      </p:tavLst>
                                    </p:anim>
                                    <p:anim calcmode="lin" valueType="num">
                                      <p:cBhvr>
                                        <p:cTn id="99" dur="500" fill="hold"/>
                                        <p:tgtEl>
                                          <p:spTgt spid="15"/>
                                        </p:tgtEl>
                                        <p:attrNameLst>
                                          <p:attrName>style.rotation</p:attrName>
                                        </p:attrNameLst>
                                      </p:cBhvr>
                                      <p:tavLst>
                                        <p:tav tm="0">
                                          <p:val>
                                            <p:fltVal val="360"/>
                                          </p:val>
                                        </p:tav>
                                        <p:tav tm="100000">
                                          <p:val>
                                            <p:fltVal val="0"/>
                                          </p:val>
                                        </p:tav>
                                      </p:tavLst>
                                    </p:anim>
                                    <p:animEffect transition="in" filter="fade">
                                      <p:cBhvr>
                                        <p:cTn id="100" dur="500"/>
                                        <p:tgtEl>
                                          <p:spTgt spid="15"/>
                                        </p:tgtEl>
                                      </p:cBhvr>
                                    </p:animEffect>
                                  </p:childTnLst>
                                </p:cTn>
                              </p:par>
                              <p:par>
                                <p:cTn id="101" presetID="49" presetClass="entr" presetSubtype="0" decel="100000" fill="hold" nodeType="with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 calcmode="lin" valueType="num">
                                      <p:cBhvr>
                                        <p:cTn id="105" dur="500" fill="hold"/>
                                        <p:tgtEl>
                                          <p:spTgt spid="16"/>
                                        </p:tgtEl>
                                        <p:attrNameLst>
                                          <p:attrName>style.rotation</p:attrName>
                                        </p:attrNameLst>
                                      </p:cBhvr>
                                      <p:tavLst>
                                        <p:tav tm="0">
                                          <p:val>
                                            <p:fltVal val="360"/>
                                          </p:val>
                                        </p:tav>
                                        <p:tav tm="100000">
                                          <p:val>
                                            <p:fltVal val="0"/>
                                          </p:val>
                                        </p:tav>
                                      </p:tavLst>
                                    </p:anim>
                                    <p:animEffect transition="in" filter="fade">
                                      <p:cBhvr>
                                        <p:cTn id="106" dur="500"/>
                                        <p:tgtEl>
                                          <p:spTgt spid="16"/>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 calcmode="lin" valueType="num">
                                      <p:cBhvr>
                                        <p:cTn id="109" dur="500" fill="hold"/>
                                        <p:tgtEl>
                                          <p:spTgt spid="17"/>
                                        </p:tgtEl>
                                        <p:attrNameLst>
                                          <p:attrName>ppt_w</p:attrName>
                                        </p:attrNameLst>
                                      </p:cBhvr>
                                      <p:tavLst>
                                        <p:tav tm="0">
                                          <p:val>
                                            <p:fltVal val="0"/>
                                          </p:val>
                                        </p:tav>
                                        <p:tav tm="100000">
                                          <p:val>
                                            <p:strVal val="#ppt_w"/>
                                          </p:val>
                                        </p:tav>
                                      </p:tavLst>
                                    </p:anim>
                                    <p:anim calcmode="lin" valueType="num">
                                      <p:cBhvr>
                                        <p:cTn id="110" dur="500" fill="hold"/>
                                        <p:tgtEl>
                                          <p:spTgt spid="17"/>
                                        </p:tgtEl>
                                        <p:attrNameLst>
                                          <p:attrName>ppt_h</p:attrName>
                                        </p:attrNameLst>
                                      </p:cBhvr>
                                      <p:tavLst>
                                        <p:tav tm="0">
                                          <p:val>
                                            <p:fltVal val="0"/>
                                          </p:val>
                                        </p:tav>
                                        <p:tav tm="100000">
                                          <p:val>
                                            <p:strVal val="#ppt_h"/>
                                          </p:val>
                                        </p:tav>
                                      </p:tavLst>
                                    </p:anim>
                                    <p:anim calcmode="lin" valueType="num">
                                      <p:cBhvr>
                                        <p:cTn id="111" dur="500" fill="hold"/>
                                        <p:tgtEl>
                                          <p:spTgt spid="17"/>
                                        </p:tgtEl>
                                        <p:attrNameLst>
                                          <p:attrName>style.rotation</p:attrName>
                                        </p:attrNameLst>
                                      </p:cBhvr>
                                      <p:tavLst>
                                        <p:tav tm="0">
                                          <p:val>
                                            <p:fltVal val="360"/>
                                          </p:val>
                                        </p:tav>
                                        <p:tav tm="100000">
                                          <p:val>
                                            <p:fltVal val="0"/>
                                          </p:val>
                                        </p:tav>
                                      </p:tavLst>
                                    </p:anim>
                                    <p:animEffect transition="in" filter="fade">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p:bldP spid="9" grpId="0"/>
      <p:bldP spid="11" grpId="0"/>
      <p:bldP spid="13" grpId="0"/>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grpSp>
        <p:nvGrpSpPr>
          <p:cNvPr id="8" name="组合 7"/>
          <p:cNvGrpSpPr/>
          <p:nvPr/>
        </p:nvGrpSpPr>
        <p:grpSpPr>
          <a:xfrm>
            <a:off x="3615450" y="823238"/>
            <a:ext cx="1913098" cy="1147859"/>
            <a:chOff x="1973942" y="708840"/>
            <a:chExt cx="1016000" cy="609600"/>
          </a:xfrm>
        </p:grpSpPr>
        <p:sp>
          <p:nvSpPr>
            <p:cNvPr id="2" name="流程图: 决策 1"/>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 name="文本框 2"/>
            <p:cNvSpPr txBox="1"/>
            <p:nvPr/>
          </p:nvSpPr>
          <p:spPr>
            <a:xfrm>
              <a:off x="2204753" y="708840"/>
              <a:ext cx="554377" cy="588430"/>
            </a:xfrm>
            <a:prstGeom prst="rect">
              <a:avLst/>
            </a:prstGeom>
            <a:noFill/>
          </p:spPr>
          <p:txBody>
            <a:bodyPr wrap="none" rtlCol="0">
              <a:spAutoFit/>
            </a:bodyPr>
            <a:lstStyle/>
            <a:p>
              <a:r>
                <a:rPr lang="en-US" altLang="zh-CN" sz="6600" b="1" dirty="0" smtClean="0">
                  <a:solidFill>
                    <a:srgbClr val="6FB14B"/>
                  </a:solidFill>
                </a:rPr>
                <a:t>03</a:t>
              </a:r>
              <a:endParaRPr lang="zh-CN" altLang="en-US" sz="6600" b="1" dirty="0">
                <a:solidFill>
                  <a:srgbClr val="6FB14B"/>
                </a:solidFill>
              </a:endParaRPr>
            </a:p>
          </p:txBody>
        </p:sp>
      </p:grpSp>
      <p:sp>
        <p:nvSpPr>
          <p:cNvPr id="11" name="文本框 10"/>
          <p:cNvSpPr txBox="1"/>
          <p:nvPr/>
        </p:nvSpPr>
        <p:spPr>
          <a:xfrm>
            <a:off x="1607085" y="2061733"/>
            <a:ext cx="5929828" cy="584775"/>
          </a:xfrm>
          <a:prstGeom prst="rect">
            <a:avLst/>
          </a:prstGeom>
          <a:noFill/>
        </p:spPr>
        <p:txBody>
          <a:bodyPr wrap="none" rtlCol="0">
            <a:spAutoFit/>
          </a:bodyPr>
          <a:lstStyle/>
          <a:p>
            <a:r>
              <a:rPr lang="zh-CN" altLang="en-US" sz="3200" b="1" dirty="0" smtClean="0">
                <a:solidFill>
                  <a:schemeClr val="bg1"/>
                </a:solidFill>
              </a:rPr>
              <a:t>单击此处添加第三部分文字内容</a:t>
            </a:r>
            <a:endParaRPr lang="zh-CN" altLang="en-US" sz="3200" b="1" dirty="0">
              <a:solidFill>
                <a:schemeClr val="bg1"/>
              </a:solidFill>
            </a:endParaRPr>
          </a:p>
        </p:txBody>
      </p:sp>
      <p:sp>
        <p:nvSpPr>
          <p:cNvPr id="24" name="文本框 23"/>
          <p:cNvSpPr txBox="1"/>
          <p:nvPr/>
        </p:nvSpPr>
        <p:spPr>
          <a:xfrm>
            <a:off x="696685" y="493490"/>
            <a:ext cx="45719" cy="1754326"/>
          </a:xfrm>
          <a:prstGeom prst="rect">
            <a:avLst/>
          </a:prstGeom>
          <a:noFill/>
        </p:spPr>
        <p:txBody>
          <a:bodyPr wrap="square" rtlCol="0">
            <a:spAutoFit/>
          </a:bodyPr>
          <a:lstStyle/>
          <a:p>
            <a:r>
              <a:rPr lang="zh-CN" altLang="en-US" sz="3600" b="1" dirty="0" smtClean="0">
                <a:solidFill>
                  <a:schemeClr val="accent4">
                    <a:lumMod val="60000"/>
                    <a:lumOff val="40000"/>
                  </a:schemeClr>
                </a:solidFill>
              </a:rPr>
              <a:t>过渡页</a:t>
            </a:r>
            <a:endParaRPr lang="zh-CN" altLang="en-US" sz="3600" b="1" dirty="0">
              <a:solidFill>
                <a:schemeClr val="accent4">
                  <a:lumMod val="60000"/>
                  <a:lumOff val="40000"/>
                </a:schemeClr>
              </a:solidFill>
            </a:endParaRPr>
          </a:p>
        </p:txBody>
      </p:sp>
    </p:spTree>
    <p:extLst>
      <p:ext uri="{BB962C8B-B14F-4D97-AF65-F5344CB8AC3E}">
        <p14:creationId xmlns:p14="http://schemas.microsoft.com/office/powerpoint/2010/main" val="116291841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3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4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图片 3"/>
          <p:cNvPicPr>
            <a:picLocks noChangeAspect="1" noChangeArrowheads="1"/>
          </p:cNvPicPr>
          <p:nvPr/>
        </p:nvPicPr>
        <p:blipFill>
          <a:blip r:embed="rId4">
            <a:extLst>
              <a:ext uri="{28A0092B-C50C-407E-A947-70E740481C1C}">
                <a14:useLocalDpi xmlns:a14="http://schemas.microsoft.com/office/drawing/2010/main" val="0"/>
              </a:ext>
            </a:extLst>
          </a:blip>
          <a:srcRect l="10011" t="19807" r="12531" b="14664"/>
          <a:stretch>
            <a:fillRect/>
          </a:stretch>
        </p:blipFill>
        <p:spPr bwMode="auto">
          <a:xfrm>
            <a:off x="1397793" y="672066"/>
            <a:ext cx="5988844" cy="4285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378"/>
          <p:cNvSpPr>
            <a:spLocks noChangeArrowheads="1"/>
          </p:cNvSpPr>
          <p:nvPr/>
        </p:nvSpPr>
        <p:spPr bwMode="auto">
          <a:xfrm>
            <a:off x="1985962" y="2290869"/>
            <a:ext cx="4481893" cy="1754326"/>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en-US" altLang="zh-CN" sz="1200">
                <a:solidFill>
                  <a:srgbClr val="000000"/>
                </a:solidFill>
                <a:latin typeface="微软雅黑" pitchFamily="34" charset="-122"/>
                <a:ea typeface="微软雅黑" pitchFamily="34" charset="-122"/>
              </a:rPr>
              <a:t>1</a:t>
            </a:r>
            <a:r>
              <a:rPr lang="zh-CN" altLang="en-US" sz="12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200">
                <a:solidFill>
                  <a:srgbClr val="000000"/>
                </a:solidFill>
                <a:latin typeface="微软雅黑" pitchFamily="34" charset="-122"/>
                <a:ea typeface="微软雅黑" pitchFamily="34" charset="-122"/>
              </a:rPr>
              <a:t>2</a:t>
            </a:r>
            <a:r>
              <a:rPr lang="zh-CN" altLang="en-US" sz="12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200">
                <a:solidFill>
                  <a:srgbClr val="000000"/>
                </a:solidFill>
                <a:latin typeface="微软雅黑" pitchFamily="34" charset="-122"/>
                <a:ea typeface="微软雅黑" pitchFamily="34" charset="-122"/>
              </a:rPr>
              <a:t>3</a:t>
            </a:r>
            <a:r>
              <a:rPr lang="zh-CN" altLang="en-US" sz="12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200">
                <a:solidFill>
                  <a:srgbClr val="000000"/>
                </a:solidFill>
                <a:latin typeface="微软雅黑" pitchFamily="34" charset="-122"/>
                <a:ea typeface="微软雅黑" pitchFamily="34" charset="-122"/>
              </a:rPr>
              <a:t>4</a:t>
            </a:r>
            <a:r>
              <a:rPr lang="zh-CN" altLang="en-US" sz="12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200">
                <a:solidFill>
                  <a:srgbClr val="000000"/>
                </a:solidFill>
                <a:latin typeface="微软雅黑" pitchFamily="34" charset="-122"/>
                <a:ea typeface="微软雅黑" pitchFamily="34" charset="-122"/>
              </a:rPr>
              <a:t>5</a:t>
            </a:r>
            <a:r>
              <a:rPr lang="zh-CN" altLang="en-US" sz="1200">
                <a:solidFill>
                  <a:srgbClr val="000000"/>
                </a:solidFill>
                <a:latin typeface="微软雅黑" pitchFamily="34" charset="-122"/>
                <a:ea typeface="微软雅黑" pitchFamily="34" charset="-122"/>
              </a:rPr>
              <a:t>、请在此点击添加相关文字内容请在此点击添加相关文字内容</a:t>
            </a:r>
          </a:p>
          <a:p>
            <a:pPr>
              <a:lnSpc>
                <a:spcPct val="150000"/>
              </a:lnSpc>
            </a:pPr>
            <a:r>
              <a:rPr lang="en-US" altLang="zh-CN" sz="1200">
                <a:solidFill>
                  <a:srgbClr val="000000"/>
                </a:solidFill>
                <a:latin typeface="微软雅黑" pitchFamily="34" charset="-122"/>
                <a:ea typeface="微软雅黑" pitchFamily="34" charset="-122"/>
              </a:rPr>
              <a:t>6</a:t>
            </a:r>
            <a:r>
              <a:rPr lang="zh-CN" altLang="en-US" sz="1200">
                <a:solidFill>
                  <a:srgbClr val="000000"/>
                </a:solidFill>
                <a:latin typeface="微软雅黑" pitchFamily="34" charset="-122"/>
                <a:ea typeface="微软雅黑" pitchFamily="34" charset="-122"/>
              </a:rPr>
              <a:t>、请在此点击添加相关文字内容请在此点击添加相关文字内容</a:t>
            </a:r>
          </a:p>
        </p:txBody>
      </p:sp>
      <p:sp>
        <p:nvSpPr>
          <p:cNvPr id="5" name="Rectangle 378"/>
          <p:cNvSpPr>
            <a:spLocks noChangeArrowheads="1"/>
          </p:cNvSpPr>
          <p:nvPr/>
        </p:nvSpPr>
        <p:spPr bwMode="auto">
          <a:xfrm>
            <a:off x="2636043" y="1555006"/>
            <a:ext cx="3512344" cy="577081"/>
          </a:xfrm>
          <a:prstGeom prst="rect">
            <a:avLst/>
          </a:prstGeom>
          <a:noFill/>
          <a:ln>
            <a:noFill/>
          </a:ln>
          <a:effectLst/>
          <a:extLst>
            <a:ext uri="{909E8E84-426E-40DD-AFC4-6F175D3DCCD1}">
              <a14:hiddenFill xmlns:a14="http://schemas.microsoft.com/office/drawing/2010/main">
                <a:gradFill rotWithShape="1">
                  <a:gsLst>
                    <a:gs pos="0">
                      <a:srgbClr val="96AD23"/>
                    </a:gs>
                    <a:gs pos="50000">
                      <a:srgbClr val="99CCFF"/>
                    </a:gs>
                    <a:gs pos="100000">
                      <a:srgbClr val="96AD23"/>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defRPr/>
            </a:pPr>
            <a:r>
              <a:rPr lang="zh-CN" altLang="en-US" sz="2100" b="1" dirty="0">
                <a:solidFill>
                  <a:schemeClr val="accent2">
                    <a:lumMod val="75000"/>
                  </a:schemeClr>
                </a:solidFill>
                <a:latin typeface="微软雅黑" pitchFamily="34" charset="-122"/>
                <a:ea typeface="微软雅黑" pitchFamily="34" charset="-122"/>
              </a:rPr>
              <a:t>请在此处单击鼠标添加内容</a:t>
            </a:r>
          </a:p>
        </p:txBody>
      </p:sp>
    </p:spTree>
    <p:custDataLst>
      <p:tags r:id="rId1"/>
    </p:custDataLst>
    <p:extLst>
      <p:ext uri="{BB962C8B-B14F-4D97-AF65-F5344CB8AC3E}">
        <p14:creationId xmlns:p14="http://schemas.microsoft.com/office/powerpoint/2010/main" val="402464906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20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par>
                                <p:cTn id="11" presetID="30" presetClass="entr" presetSubtype="0" fill="hold" grpId="0" nodeType="withEffect">
                                  <p:stCondLst>
                                    <p:cond delay="12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800" decel="100000"/>
                                        <p:tgtEl>
                                          <p:spTgt spid="5"/>
                                        </p:tgtEl>
                                      </p:cBhvr>
                                    </p:animEffect>
                                    <p:anim calcmode="lin" valueType="num">
                                      <p:cBhvr>
                                        <p:cTn id="14" dur="800" decel="100000" fill="hold"/>
                                        <p:tgtEl>
                                          <p:spTgt spid="5"/>
                                        </p:tgtEl>
                                        <p:attrNameLst>
                                          <p:attrName>style.rotation</p:attrName>
                                        </p:attrNameLst>
                                      </p:cBhvr>
                                      <p:tavLst>
                                        <p:tav tm="0">
                                          <p:val>
                                            <p:fltVal val="-90"/>
                                          </p:val>
                                        </p:tav>
                                        <p:tav tm="100000">
                                          <p:val>
                                            <p:fltVal val="0"/>
                                          </p:val>
                                        </p:tav>
                                      </p:tavLst>
                                    </p:anim>
                                    <p:anim calcmode="lin" valueType="num">
                                      <p:cBhvr>
                                        <p:cTn id="15" dur="800" decel="100000" fill="hold"/>
                                        <p:tgtEl>
                                          <p:spTgt spid="5"/>
                                        </p:tgtEl>
                                        <p:attrNameLst>
                                          <p:attrName>ppt_x</p:attrName>
                                        </p:attrNameLst>
                                      </p:cBhvr>
                                      <p:tavLst>
                                        <p:tav tm="0">
                                          <p:val>
                                            <p:strVal val="#ppt_x+0.4"/>
                                          </p:val>
                                        </p:tav>
                                        <p:tav tm="100000">
                                          <p:val>
                                            <p:strVal val="#ppt_x-0.05"/>
                                          </p:val>
                                        </p:tav>
                                      </p:tavLst>
                                    </p:anim>
                                    <p:anim calcmode="lin" valueType="num">
                                      <p:cBhvr>
                                        <p:cTn id="16" dur="800" decel="100000" fill="hold"/>
                                        <p:tgtEl>
                                          <p:spTgt spid="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19" presetID="41" presetClass="entr" presetSubtype="0" fill="hold" grpId="0" nodeType="withEffect">
                                  <p:stCondLst>
                                    <p:cond delay="2200"/>
                                  </p:stCondLst>
                                  <p:iterate type="lt">
                                    <p:tmPct val="10000"/>
                                  </p:iterate>
                                  <p:childTnLst>
                                    <p:set>
                                      <p:cBhvr>
                                        <p:cTn id="20" dur="1" fill="hold">
                                          <p:stCondLst>
                                            <p:cond delay="0"/>
                                          </p:stCondLst>
                                        </p:cTn>
                                        <p:tgtEl>
                                          <p:spTgt spid="5124"/>
                                        </p:tgtEl>
                                        <p:attrNameLst>
                                          <p:attrName>style.visibility</p:attrName>
                                        </p:attrNameLst>
                                      </p:cBhvr>
                                      <p:to>
                                        <p:strVal val="visible"/>
                                      </p:to>
                                    </p:set>
                                    <p:anim calcmode="lin" valueType="num">
                                      <p:cBhvr>
                                        <p:cTn id="21" dur="500" fill="hold"/>
                                        <p:tgtEl>
                                          <p:spTgt spid="512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124"/>
                                        </p:tgtEl>
                                        <p:attrNameLst>
                                          <p:attrName>ppt_y</p:attrName>
                                        </p:attrNameLst>
                                      </p:cBhvr>
                                      <p:tavLst>
                                        <p:tav tm="0">
                                          <p:val>
                                            <p:strVal val="#ppt_y"/>
                                          </p:val>
                                        </p:tav>
                                        <p:tav tm="100000">
                                          <p:val>
                                            <p:strVal val="#ppt_y"/>
                                          </p:val>
                                        </p:tav>
                                      </p:tavLst>
                                    </p:anim>
                                    <p:anim calcmode="lin" valueType="num">
                                      <p:cBhvr>
                                        <p:cTn id="23" dur="500" fill="hold"/>
                                        <p:tgtEl>
                                          <p:spTgt spid="512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12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
          <p:cNvSpPr txBox="1"/>
          <p:nvPr/>
        </p:nvSpPr>
        <p:spPr>
          <a:xfrm>
            <a:off x="3820275" y="1916904"/>
            <a:ext cx="2139515" cy="461665"/>
          </a:xfrm>
          <a:prstGeom prst="rect">
            <a:avLst/>
          </a:prstGeom>
          <a:noFill/>
        </p:spPr>
        <p:txBody>
          <a:bodyPr wrap="square" rtlCol="0">
            <a:spAutoFit/>
          </a:bodyPr>
          <a:lstStyle/>
          <a:p>
            <a:pPr algn="ctr" defTabSz="914378">
              <a:defRPr/>
            </a:pPr>
            <a:r>
              <a:rPr lang="zh-CN" altLang="en-US" sz="2400" b="1" kern="0" dirty="0">
                <a:solidFill>
                  <a:schemeClr val="bg1"/>
                </a:solidFill>
                <a:latin typeface="微软雅黑" pitchFamily="34" charset="-122"/>
                <a:ea typeface="微软雅黑" pitchFamily="34" charset="-122"/>
              </a:rPr>
              <a:t>您的标题</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8061" y="1011183"/>
            <a:ext cx="5328592" cy="4008840"/>
          </a:xfrm>
          <a:prstGeom prst="rect">
            <a:avLst/>
          </a:prstGeom>
        </p:spPr>
      </p:pic>
      <p:sp>
        <p:nvSpPr>
          <p:cNvPr id="4" name="椭圆 3"/>
          <p:cNvSpPr/>
          <p:nvPr/>
        </p:nvSpPr>
        <p:spPr>
          <a:xfrm>
            <a:off x="7096360" y="1096463"/>
            <a:ext cx="750671" cy="715542"/>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914378">
              <a:defRPr/>
            </a:pPr>
            <a:endParaRPr lang="zh-CN" altLang="en-US" sz="1800" kern="0">
              <a:solidFill>
                <a:sysClr val="window" lastClr="FFFFFF"/>
              </a:solidFill>
              <a:latin typeface="Calibri"/>
              <a:ea typeface="宋体"/>
            </a:endParaRPr>
          </a:p>
        </p:txBody>
      </p:sp>
      <p:sp>
        <p:nvSpPr>
          <p:cNvPr id="5" name="矩形 4"/>
          <p:cNvSpPr/>
          <p:nvPr/>
        </p:nvSpPr>
        <p:spPr>
          <a:xfrm rot="5400000">
            <a:off x="6664962" y="1442126"/>
            <a:ext cx="858118" cy="30886"/>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sp>
        <p:nvSpPr>
          <p:cNvPr id="6" name="椭圆 3"/>
          <p:cNvSpPr/>
          <p:nvPr/>
        </p:nvSpPr>
        <p:spPr>
          <a:xfrm>
            <a:off x="7096360" y="1960661"/>
            <a:ext cx="750671" cy="715542"/>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914378">
              <a:defRPr/>
            </a:pPr>
            <a:endParaRPr lang="zh-CN" altLang="en-US" sz="1800" kern="0">
              <a:solidFill>
                <a:sysClr val="window" lastClr="FFFFFF"/>
              </a:solidFill>
              <a:latin typeface="Calibri"/>
              <a:ea typeface="宋体"/>
            </a:endParaRPr>
          </a:p>
        </p:txBody>
      </p:sp>
      <p:sp>
        <p:nvSpPr>
          <p:cNvPr id="7" name="矩形 6"/>
          <p:cNvSpPr/>
          <p:nvPr/>
        </p:nvSpPr>
        <p:spPr>
          <a:xfrm rot="5400000">
            <a:off x="6664962" y="2306324"/>
            <a:ext cx="858118" cy="30886"/>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sp>
        <p:nvSpPr>
          <p:cNvPr id="8" name="椭圆 3"/>
          <p:cNvSpPr/>
          <p:nvPr/>
        </p:nvSpPr>
        <p:spPr>
          <a:xfrm>
            <a:off x="7096360" y="2824859"/>
            <a:ext cx="750671" cy="715542"/>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algn="ctr" defTabSz="914378">
              <a:defRPr/>
            </a:pPr>
            <a:endParaRPr lang="zh-CN" altLang="en-US" sz="1800" kern="0">
              <a:solidFill>
                <a:sysClr val="window" lastClr="FFFFFF"/>
              </a:solidFill>
              <a:latin typeface="Calibri"/>
              <a:ea typeface="宋体"/>
            </a:endParaRPr>
          </a:p>
        </p:txBody>
      </p:sp>
      <p:sp>
        <p:nvSpPr>
          <p:cNvPr id="9" name="矩形 8"/>
          <p:cNvSpPr/>
          <p:nvPr/>
        </p:nvSpPr>
        <p:spPr>
          <a:xfrm rot="5400000">
            <a:off x="6664962" y="3170520"/>
            <a:ext cx="858118" cy="30886"/>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sp>
        <p:nvSpPr>
          <p:cNvPr id="10" name="TextBox 29"/>
          <p:cNvSpPr txBox="1"/>
          <p:nvPr/>
        </p:nvSpPr>
        <p:spPr>
          <a:xfrm>
            <a:off x="7037058" y="1237096"/>
            <a:ext cx="792041" cy="584775"/>
          </a:xfrm>
          <a:prstGeom prst="rect">
            <a:avLst/>
          </a:prstGeom>
          <a:noFill/>
        </p:spPr>
        <p:txBody>
          <a:bodyPr wrap="square" rtlCol="0">
            <a:spAutoFit/>
          </a:bodyPr>
          <a:lstStyle/>
          <a:p>
            <a:pPr algn="ctr" defTabSz="914378">
              <a:defRPr/>
            </a:pPr>
            <a:r>
              <a:rPr lang="zh-CN" altLang="en-US" sz="1600" b="1" kern="0" dirty="0">
                <a:solidFill>
                  <a:sysClr val="window" lastClr="FFFFFF"/>
                </a:solidFill>
                <a:latin typeface="微软雅黑" pitchFamily="34" charset="-122"/>
                <a:ea typeface="微软雅黑" pitchFamily="34" charset="-122"/>
              </a:rPr>
              <a:t>添加标题</a:t>
            </a:r>
          </a:p>
        </p:txBody>
      </p:sp>
      <p:sp>
        <p:nvSpPr>
          <p:cNvPr id="11" name="TextBox 30"/>
          <p:cNvSpPr txBox="1"/>
          <p:nvPr/>
        </p:nvSpPr>
        <p:spPr>
          <a:xfrm>
            <a:off x="6965109" y="1995687"/>
            <a:ext cx="991268" cy="646331"/>
          </a:xfrm>
          <a:prstGeom prst="rect">
            <a:avLst/>
          </a:prstGeom>
          <a:noFill/>
        </p:spPr>
        <p:txBody>
          <a:bodyPr wrap="square" rtlCol="0">
            <a:spAutoFit/>
          </a:bodyPr>
          <a:lstStyle/>
          <a:p>
            <a:pPr algn="ctr" defTabSz="914378">
              <a:defRPr/>
            </a:pPr>
            <a:r>
              <a:rPr lang="zh-CN" altLang="en-US" sz="1800" b="1" kern="0" dirty="0">
                <a:solidFill>
                  <a:sysClr val="window" lastClr="FFFFFF"/>
                </a:solidFill>
                <a:latin typeface="微软雅黑" pitchFamily="34" charset="-122"/>
                <a:ea typeface="微软雅黑" pitchFamily="34" charset="-122"/>
              </a:rPr>
              <a:t>添加</a:t>
            </a:r>
            <a:endParaRPr lang="en-US" altLang="zh-CN" sz="1800" b="1" kern="0" dirty="0">
              <a:solidFill>
                <a:sysClr val="window" lastClr="FFFFFF"/>
              </a:solidFill>
              <a:latin typeface="微软雅黑" pitchFamily="34" charset="-122"/>
              <a:ea typeface="微软雅黑" pitchFamily="34" charset="-122"/>
            </a:endParaRPr>
          </a:p>
          <a:p>
            <a:pPr algn="ctr" defTabSz="914378">
              <a:defRPr/>
            </a:pPr>
            <a:r>
              <a:rPr lang="zh-CN" altLang="en-US" sz="1800" b="1" kern="0" dirty="0">
                <a:solidFill>
                  <a:sysClr val="window" lastClr="FFFFFF"/>
                </a:solidFill>
                <a:latin typeface="微软雅黑" pitchFamily="34" charset="-122"/>
                <a:ea typeface="微软雅黑" pitchFamily="34" charset="-122"/>
              </a:rPr>
              <a:t>标题</a:t>
            </a:r>
          </a:p>
        </p:txBody>
      </p:sp>
      <p:sp>
        <p:nvSpPr>
          <p:cNvPr id="12" name="TextBox 31"/>
          <p:cNvSpPr txBox="1"/>
          <p:nvPr/>
        </p:nvSpPr>
        <p:spPr>
          <a:xfrm>
            <a:off x="7108959" y="2859783"/>
            <a:ext cx="665518" cy="584775"/>
          </a:xfrm>
          <a:prstGeom prst="rect">
            <a:avLst/>
          </a:prstGeom>
          <a:noFill/>
        </p:spPr>
        <p:txBody>
          <a:bodyPr wrap="square" rtlCol="0">
            <a:spAutoFit/>
          </a:bodyPr>
          <a:lstStyle/>
          <a:p>
            <a:pPr lvl="0" algn="ctr">
              <a:defRPr/>
            </a:pPr>
            <a:r>
              <a:rPr lang="zh-CN" altLang="en-US" sz="1600" b="1" kern="0" dirty="0">
                <a:solidFill>
                  <a:sysClr val="window" lastClr="FFFFFF"/>
                </a:solidFill>
                <a:latin typeface="微软雅黑" pitchFamily="34" charset="-122"/>
                <a:ea typeface="微软雅黑" pitchFamily="34" charset="-122"/>
              </a:rPr>
              <a:t>添加标题</a:t>
            </a:r>
          </a:p>
        </p:txBody>
      </p:sp>
      <p:sp>
        <p:nvSpPr>
          <p:cNvPr id="13" name="TextBox 32"/>
          <p:cNvSpPr txBox="1"/>
          <p:nvPr/>
        </p:nvSpPr>
        <p:spPr>
          <a:xfrm>
            <a:off x="3117618" y="1131590"/>
            <a:ext cx="3812502"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400" dirty="0">
                <a:solidFill>
                  <a:schemeClr val="bg1"/>
                </a:solidFill>
              </a:rPr>
              <a:t>单击添加文本单击添加文本单击添加文本单击添加文本单击添加文本单击添加文本</a:t>
            </a:r>
            <a:r>
              <a:rPr lang="zh-CN" altLang="en-US" sz="1400" dirty="0">
                <a:solidFill>
                  <a:sysClr val="window" lastClr="FFFFFF"/>
                </a:solidFill>
              </a:rPr>
              <a:t>。</a:t>
            </a:r>
            <a:endParaRPr lang="en-US" altLang="zh-CN" sz="1400" dirty="0">
              <a:solidFill>
                <a:sysClr val="window" lastClr="FFFFFF"/>
              </a:solidFill>
            </a:endParaRPr>
          </a:p>
        </p:txBody>
      </p:sp>
      <p:sp>
        <p:nvSpPr>
          <p:cNvPr id="14" name="TextBox 33"/>
          <p:cNvSpPr txBox="1"/>
          <p:nvPr/>
        </p:nvSpPr>
        <p:spPr>
          <a:xfrm>
            <a:off x="3117617" y="1995686"/>
            <a:ext cx="3812503"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400" dirty="0">
                <a:solidFill>
                  <a:schemeClr val="bg1"/>
                </a:solidFill>
              </a:rPr>
              <a:t>单击添加文本单击添加文本单击添加文本单击添加文本单击添加文本单击添加文本</a:t>
            </a:r>
            <a:r>
              <a:rPr lang="zh-CN" altLang="en-US" sz="1400" dirty="0">
                <a:solidFill>
                  <a:sysClr val="window" lastClr="FFFFFF"/>
                </a:solidFill>
              </a:rPr>
              <a:t>。</a:t>
            </a:r>
            <a:endParaRPr lang="en-US" altLang="zh-CN" sz="1400" dirty="0">
              <a:solidFill>
                <a:sysClr val="window" lastClr="FFFFFF"/>
              </a:solidFill>
            </a:endParaRPr>
          </a:p>
        </p:txBody>
      </p:sp>
      <p:sp>
        <p:nvSpPr>
          <p:cNvPr id="15" name="TextBox 34"/>
          <p:cNvSpPr txBox="1"/>
          <p:nvPr/>
        </p:nvSpPr>
        <p:spPr>
          <a:xfrm>
            <a:off x="3117616" y="2859782"/>
            <a:ext cx="3812503"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400" dirty="0">
                <a:solidFill>
                  <a:schemeClr val="bg1"/>
                </a:solidFill>
              </a:rPr>
              <a:t>单击添加文本单击添加文本单击添加文本单击添加文本单击添加文本单击添加文本</a:t>
            </a:r>
            <a:r>
              <a:rPr lang="zh-CN" altLang="en-US" sz="1400" dirty="0">
                <a:solidFill>
                  <a:sysClr val="window" lastClr="FFFFFF"/>
                </a:solidFill>
              </a:rPr>
              <a:t>。</a:t>
            </a:r>
            <a:endParaRPr lang="en-US" altLang="zh-CN" sz="1400" dirty="0">
              <a:solidFill>
                <a:sysClr val="window" lastClr="FFFFFF"/>
              </a:solidFill>
            </a:endParaRPr>
          </a:p>
        </p:txBody>
      </p:sp>
      <p:pic>
        <p:nvPicPr>
          <p:cNvPr id="16" name="图片 15" descr="未标题-2.png"/>
          <p:cNvPicPr>
            <a:picLocks noChangeAspect="1"/>
          </p:cNvPicPr>
          <p:nvPr/>
        </p:nvPicPr>
        <p:blipFill>
          <a:blip r:embed="rId4" cstate="print"/>
          <a:stretch>
            <a:fillRect/>
          </a:stretch>
        </p:blipFill>
        <p:spPr>
          <a:xfrm>
            <a:off x="611560" y="1283647"/>
            <a:ext cx="2657400" cy="3541951"/>
          </a:xfrm>
          <a:prstGeom prst="rect">
            <a:avLst/>
          </a:prstGeom>
        </p:spPr>
      </p:pic>
    </p:spTree>
    <p:extLst>
      <p:ext uri="{BB962C8B-B14F-4D97-AF65-F5344CB8AC3E}">
        <p14:creationId xmlns:p14="http://schemas.microsoft.com/office/powerpoint/2010/main" val="328728918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by="(-#ppt_w*2)" calcmode="lin" valueType="num">
                                      <p:cBhvr rctx="PPT">
                                        <p:cTn id="16" dur="500" autoRev="1" fill="hold">
                                          <p:stCondLst>
                                            <p:cond delay="0"/>
                                          </p:stCondLst>
                                        </p:cTn>
                                        <p:tgtEl>
                                          <p:spTgt spid="10"/>
                                        </p:tgtEl>
                                        <p:attrNameLst>
                                          <p:attrName>ppt_w</p:attrName>
                                        </p:attrNameLst>
                                      </p:cBhvr>
                                    </p:anim>
                                    <p:anim by="(#ppt_w*0.50)" calcmode="lin" valueType="num">
                                      <p:cBhvr>
                                        <p:cTn id="17" dur="500" decel="50000" autoRev="1" fill="hold">
                                          <p:stCondLst>
                                            <p:cond delay="0"/>
                                          </p:stCondLst>
                                        </p:cTn>
                                        <p:tgtEl>
                                          <p:spTgt spid="10"/>
                                        </p:tgtEl>
                                        <p:attrNameLst>
                                          <p:attrName>ppt_x</p:attrName>
                                        </p:attrNameLst>
                                      </p:cBhvr>
                                    </p:anim>
                                    <p:anim from="(-#ppt_h/2)" to="(#ppt_y)" calcmode="lin" valueType="num">
                                      <p:cBhvr>
                                        <p:cTn id="18" dur="1000" fill="hold">
                                          <p:stCondLst>
                                            <p:cond delay="0"/>
                                          </p:stCondLst>
                                        </p:cTn>
                                        <p:tgtEl>
                                          <p:spTgt spid="10"/>
                                        </p:tgtEl>
                                        <p:attrNameLst>
                                          <p:attrName>ppt_y</p:attrName>
                                        </p:attrNameLst>
                                      </p:cBhvr>
                                    </p:anim>
                                    <p:animRot by="21600000">
                                      <p:cBhvr>
                                        <p:cTn id="19" dur="1000" fill="hold">
                                          <p:stCondLst>
                                            <p:cond delay="0"/>
                                          </p:stCondLst>
                                        </p:cTn>
                                        <p:tgtEl>
                                          <p:spTgt spid="10"/>
                                        </p:tgtEl>
                                        <p:attrNameLst>
                                          <p:attrName>r</p:attrName>
                                        </p:attrNameLst>
                                      </p:cBhvr>
                                    </p:animRot>
                                  </p:childTnLst>
                                </p:cTn>
                              </p:par>
                            </p:childTnLst>
                          </p:cTn>
                        </p:par>
                        <p:par>
                          <p:cTn id="20" fill="hold">
                            <p:stCondLst>
                              <p:cond delay="23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28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33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 by="(-#ppt_w*2)" calcmode="lin" valueType="num">
                                      <p:cBhvr rctx="PPT">
                                        <p:cTn id="33" dur="500" autoRev="1" fill="hold">
                                          <p:stCondLst>
                                            <p:cond delay="0"/>
                                          </p:stCondLst>
                                        </p:cTn>
                                        <p:tgtEl>
                                          <p:spTgt spid="11"/>
                                        </p:tgtEl>
                                        <p:attrNameLst>
                                          <p:attrName>ppt_w</p:attrName>
                                        </p:attrNameLst>
                                      </p:cBhvr>
                                    </p:anim>
                                    <p:anim by="(#ppt_w*0.50)" calcmode="lin" valueType="num">
                                      <p:cBhvr>
                                        <p:cTn id="34" dur="500" decel="50000" autoRev="1" fill="hold">
                                          <p:stCondLst>
                                            <p:cond delay="0"/>
                                          </p:stCondLst>
                                        </p:cTn>
                                        <p:tgtEl>
                                          <p:spTgt spid="11"/>
                                        </p:tgtEl>
                                        <p:attrNameLst>
                                          <p:attrName>ppt_x</p:attrName>
                                        </p:attrNameLst>
                                      </p:cBhvr>
                                    </p:anim>
                                    <p:anim from="(-#ppt_h/2)" to="(#ppt_y)" calcmode="lin" valueType="num">
                                      <p:cBhvr>
                                        <p:cTn id="35" dur="1000" fill="hold">
                                          <p:stCondLst>
                                            <p:cond delay="0"/>
                                          </p:stCondLst>
                                        </p:cTn>
                                        <p:tgtEl>
                                          <p:spTgt spid="11"/>
                                        </p:tgtEl>
                                        <p:attrNameLst>
                                          <p:attrName>ppt_y</p:attrName>
                                        </p:attrNameLst>
                                      </p:cBhvr>
                                    </p:anim>
                                    <p:animRot by="21600000">
                                      <p:cBhvr>
                                        <p:cTn id="36" dur="1000" fill="hold">
                                          <p:stCondLst>
                                            <p:cond delay="0"/>
                                          </p:stCondLst>
                                        </p:cTn>
                                        <p:tgtEl>
                                          <p:spTgt spid="11"/>
                                        </p:tgtEl>
                                        <p:attrNameLst>
                                          <p:attrName>r</p:attrName>
                                        </p:attrNameLst>
                                      </p:cBhvr>
                                    </p:animRot>
                                  </p:childTnLst>
                                </p:cTn>
                              </p:par>
                            </p:childTnLst>
                          </p:cTn>
                        </p:par>
                        <p:par>
                          <p:cTn id="37" fill="hold">
                            <p:stCondLst>
                              <p:cond delay="4600"/>
                            </p:stCondLst>
                            <p:childTnLst>
                              <p:par>
                                <p:cTn id="38" presetID="2" presetClass="entr" presetSubtype="4"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par>
                          <p:cTn id="42" fill="hold">
                            <p:stCondLst>
                              <p:cond delay="5100"/>
                            </p:stCondLst>
                            <p:childTnLst>
                              <p:par>
                                <p:cTn id="43" presetID="2" presetClass="entr" presetSubtype="4"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par>
                          <p:cTn id="47" fill="hold">
                            <p:stCondLst>
                              <p:cond delay="560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12"/>
                                        </p:tgtEl>
                                        <p:attrNameLst>
                                          <p:attrName>style.visibility</p:attrName>
                                        </p:attrNameLst>
                                      </p:cBhvr>
                                      <p:to>
                                        <p:strVal val="visible"/>
                                      </p:to>
                                    </p:set>
                                    <p:anim by="(-#ppt_w*2)" calcmode="lin" valueType="num">
                                      <p:cBhvr rctx="PPT">
                                        <p:cTn id="50" dur="500" autoRev="1" fill="hold">
                                          <p:stCondLst>
                                            <p:cond delay="0"/>
                                          </p:stCondLst>
                                        </p:cTn>
                                        <p:tgtEl>
                                          <p:spTgt spid="12"/>
                                        </p:tgtEl>
                                        <p:attrNameLst>
                                          <p:attrName>ppt_w</p:attrName>
                                        </p:attrNameLst>
                                      </p:cBhvr>
                                    </p:anim>
                                    <p:anim by="(#ppt_w*0.50)" calcmode="lin" valueType="num">
                                      <p:cBhvr>
                                        <p:cTn id="51" dur="500" decel="50000" autoRev="1" fill="hold">
                                          <p:stCondLst>
                                            <p:cond delay="0"/>
                                          </p:stCondLst>
                                        </p:cTn>
                                        <p:tgtEl>
                                          <p:spTgt spid="12"/>
                                        </p:tgtEl>
                                        <p:attrNameLst>
                                          <p:attrName>ppt_x</p:attrName>
                                        </p:attrNameLst>
                                      </p:cBhvr>
                                    </p:anim>
                                    <p:anim from="(-#ppt_h/2)" to="(#ppt_y)" calcmode="lin" valueType="num">
                                      <p:cBhvr>
                                        <p:cTn id="52" dur="1000" fill="hold">
                                          <p:stCondLst>
                                            <p:cond delay="0"/>
                                          </p:stCondLst>
                                        </p:cTn>
                                        <p:tgtEl>
                                          <p:spTgt spid="12"/>
                                        </p:tgtEl>
                                        <p:attrNameLst>
                                          <p:attrName>ppt_y</p:attrName>
                                        </p:attrNameLst>
                                      </p:cBhvr>
                                    </p:anim>
                                    <p:animRot by="21600000">
                                      <p:cBhvr>
                                        <p:cTn id="53" dur="1000" fill="hold">
                                          <p:stCondLst>
                                            <p:cond delay="0"/>
                                          </p:stCondLst>
                                        </p:cTn>
                                        <p:tgtEl>
                                          <p:spTgt spid="12"/>
                                        </p:tgtEl>
                                        <p:attrNameLst>
                                          <p:attrName>r</p:attrName>
                                        </p:attrNameLst>
                                      </p:cBhvr>
                                    </p:animRot>
                                  </p:childTnLst>
                                </p:cTn>
                              </p:par>
                            </p:childTnLst>
                          </p:cTn>
                        </p:par>
                        <p:par>
                          <p:cTn id="54" fill="hold">
                            <p:stCondLst>
                              <p:cond delay="6900"/>
                            </p:stCondLst>
                            <p:childTnLst>
                              <p:par>
                                <p:cTn id="55" presetID="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par>
                          <p:cTn id="59" fill="hold">
                            <p:stCondLst>
                              <p:cond delay="7400"/>
                            </p:stCondLst>
                            <p:childTnLst>
                              <p:par>
                                <p:cTn id="60" presetID="26" presetClass="entr" presetSubtype="0"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down)">
                                      <p:cBhvr>
                                        <p:cTn id="62" dur="580">
                                          <p:stCondLst>
                                            <p:cond delay="0"/>
                                          </p:stCondLst>
                                        </p:cTn>
                                        <p:tgtEl>
                                          <p:spTgt spid="16"/>
                                        </p:tgtEl>
                                      </p:cBhvr>
                                    </p:animEffect>
                                    <p:anim calcmode="lin" valueType="num">
                                      <p:cBhvr>
                                        <p:cTn id="6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8" dur="26">
                                          <p:stCondLst>
                                            <p:cond delay="650"/>
                                          </p:stCondLst>
                                        </p:cTn>
                                        <p:tgtEl>
                                          <p:spTgt spid="16"/>
                                        </p:tgtEl>
                                      </p:cBhvr>
                                      <p:to x="100000" y="60000"/>
                                    </p:animScale>
                                    <p:animScale>
                                      <p:cBhvr>
                                        <p:cTn id="69" dur="166" decel="50000">
                                          <p:stCondLst>
                                            <p:cond delay="676"/>
                                          </p:stCondLst>
                                        </p:cTn>
                                        <p:tgtEl>
                                          <p:spTgt spid="16"/>
                                        </p:tgtEl>
                                      </p:cBhvr>
                                      <p:to x="100000" y="100000"/>
                                    </p:animScale>
                                    <p:animScale>
                                      <p:cBhvr>
                                        <p:cTn id="70" dur="26">
                                          <p:stCondLst>
                                            <p:cond delay="1312"/>
                                          </p:stCondLst>
                                        </p:cTn>
                                        <p:tgtEl>
                                          <p:spTgt spid="16"/>
                                        </p:tgtEl>
                                      </p:cBhvr>
                                      <p:to x="100000" y="80000"/>
                                    </p:animScale>
                                    <p:animScale>
                                      <p:cBhvr>
                                        <p:cTn id="71" dur="166" decel="50000">
                                          <p:stCondLst>
                                            <p:cond delay="1338"/>
                                          </p:stCondLst>
                                        </p:cTn>
                                        <p:tgtEl>
                                          <p:spTgt spid="16"/>
                                        </p:tgtEl>
                                      </p:cBhvr>
                                      <p:to x="100000" y="100000"/>
                                    </p:animScale>
                                    <p:animScale>
                                      <p:cBhvr>
                                        <p:cTn id="72" dur="26">
                                          <p:stCondLst>
                                            <p:cond delay="1642"/>
                                          </p:stCondLst>
                                        </p:cTn>
                                        <p:tgtEl>
                                          <p:spTgt spid="16"/>
                                        </p:tgtEl>
                                      </p:cBhvr>
                                      <p:to x="100000" y="90000"/>
                                    </p:animScale>
                                    <p:animScale>
                                      <p:cBhvr>
                                        <p:cTn id="73" dur="166" decel="50000">
                                          <p:stCondLst>
                                            <p:cond delay="1668"/>
                                          </p:stCondLst>
                                        </p:cTn>
                                        <p:tgtEl>
                                          <p:spTgt spid="16"/>
                                        </p:tgtEl>
                                      </p:cBhvr>
                                      <p:to x="100000" y="100000"/>
                                    </p:animScale>
                                    <p:animScale>
                                      <p:cBhvr>
                                        <p:cTn id="74" dur="26">
                                          <p:stCondLst>
                                            <p:cond delay="1808"/>
                                          </p:stCondLst>
                                        </p:cTn>
                                        <p:tgtEl>
                                          <p:spTgt spid="16"/>
                                        </p:tgtEl>
                                      </p:cBhvr>
                                      <p:to x="100000" y="95000"/>
                                    </p:animScale>
                                    <p:animScale>
                                      <p:cBhvr>
                                        <p:cTn id="75"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580" y="1128162"/>
            <a:ext cx="5508719" cy="3771894"/>
          </a:xfrm>
          <a:prstGeom prst="rect">
            <a:avLst/>
          </a:prstGeom>
        </p:spPr>
      </p:pic>
      <p:cxnSp>
        <p:nvCxnSpPr>
          <p:cNvPr id="3" name="直接连接符 2"/>
          <p:cNvCxnSpPr/>
          <p:nvPr/>
        </p:nvCxnSpPr>
        <p:spPr>
          <a:xfrm>
            <a:off x="2450681" y="1230936"/>
            <a:ext cx="0" cy="737266"/>
          </a:xfrm>
          <a:prstGeom prst="line">
            <a:avLst/>
          </a:prstGeom>
          <a:noFill/>
          <a:ln w="19050" cap="flat" cmpd="sng" algn="ctr">
            <a:solidFill>
              <a:srgbClr val="0075CC"/>
            </a:solidFill>
            <a:prstDash val="solid"/>
          </a:ln>
          <a:effectLst>
            <a:outerShdw dist="12700" sx="101000" sy="101000" algn="l" rotWithShape="0">
              <a:srgbClr val="43CEFF"/>
            </a:outerShdw>
          </a:effectLst>
        </p:spPr>
      </p:cxnSp>
      <p:cxnSp>
        <p:nvCxnSpPr>
          <p:cNvPr id="4" name="直接连接符 3"/>
          <p:cNvCxnSpPr/>
          <p:nvPr/>
        </p:nvCxnSpPr>
        <p:spPr>
          <a:xfrm>
            <a:off x="2450681" y="2645475"/>
            <a:ext cx="0" cy="737266"/>
          </a:xfrm>
          <a:prstGeom prst="line">
            <a:avLst/>
          </a:prstGeom>
          <a:noFill/>
          <a:ln w="19050" cap="flat" cmpd="sng" algn="ctr">
            <a:solidFill>
              <a:srgbClr val="F79646">
                <a:lumMod val="50000"/>
              </a:srgbClr>
            </a:solidFill>
            <a:prstDash val="solid"/>
          </a:ln>
          <a:effectLst>
            <a:outerShdw dist="12700" sx="101000" sy="101000" algn="l" rotWithShape="0">
              <a:srgbClr val="FFC819"/>
            </a:outerShdw>
          </a:effectLst>
        </p:spPr>
      </p:cxnSp>
      <p:cxnSp>
        <p:nvCxnSpPr>
          <p:cNvPr id="5" name="直接连接符 4"/>
          <p:cNvCxnSpPr/>
          <p:nvPr/>
        </p:nvCxnSpPr>
        <p:spPr>
          <a:xfrm>
            <a:off x="2450681" y="4073931"/>
            <a:ext cx="0" cy="737266"/>
          </a:xfrm>
          <a:prstGeom prst="line">
            <a:avLst/>
          </a:prstGeom>
          <a:noFill/>
          <a:ln w="19050" cap="flat" cmpd="sng" algn="ctr">
            <a:solidFill>
              <a:srgbClr val="3A8A1E"/>
            </a:solidFill>
            <a:prstDash val="solid"/>
          </a:ln>
          <a:effectLst>
            <a:outerShdw dist="12700" sx="101000" sy="101000" algn="l" rotWithShape="0">
              <a:srgbClr val="C7EF85"/>
            </a:outerShdw>
          </a:effectLst>
        </p:spPr>
      </p:cxnSp>
      <p:sp>
        <p:nvSpPr>
          <p:cNvPr id="6" name="TextBox 5"/>
          <p:cNvSpPr txBox="1"/>
          <p:nvPr/>
        </p:nvSpPr>
        <p:spPr>
          <a:xfrm>
            <a:off x="1810436" y="1123507"/>
            <a:ext cx="664871" cy="892552"/>
          </a:xfrm>
          <a:prstGeom prst="rect">
            <a:avLst/>
          </a:prstGeom>
          <a:noFill/>
        </p:spPr>
        <p:txBody>
          <a:bodyPr wrap="square" rtlCol="0">
            <a:spAutoFit/>
          </a:bodyPr>
          <a:lstStyle/>
          <a:p>
            <a:pPr algn="ctr" defTabSz="914378">
              <a:lnSpc>
                <a:spcPct val="130000"/>
              </a:lnSpc>
              <a:defRPr/>
            </a:pPr>
            <a:r>
              <a:rPr lang="zh-CN" altLang="en-US" sz="2000" b="1" kern="0" dirty="0">
                <a:solidFill>
                  <a:sysClr val="window" lastClr="FFFFFF"/>
                </a:solidFill>
                <a:latin typeface="微软雅黑" pitchFamily="34" charset="-122"/>
                <a:ea typeface="微软雅黑" pitchFamily="34" charset="-122"/>
              </a:rPr>
              <a:t>文本</a:t>
            </a:r>
          </a:p>
        </p:txBody>
      </p:sp>
      <p:sp>
        <p:nvSpPr>
          <p:cNvPr id="7" name="TextBox 6"/>
          <p:cNvSpPr txBox="1"/>
          <p:nvPr/>
        </p:nvSpPr>
        <p:spPr>
          <a:xfrm>
            <a:off x="1810436" y="2578865"/>
            <a:ext cx="664871" cy="892552"/>
          </a:xfrm>
          <a:prstGeom prst="rect">
            <a:avLst/>
          </a:prstGeom>
          <a:noFill/>
        </p:spPr>
        <p:txBody>
          <a:bodyPr wrap="square" rtlCol="0">
            <a:spAutoFit/>
          </a:bodyPr>
          <a:lstStyle/>
          <a:p>
            <a:pPr algn="ctr" defTabSz="914378">
              <a:lnSpc>
                <a:spcPct val="130000"/>
              </a:lnSpc>
              <a:defRPr/>
            </a:pPr>
            <a:r>
              <a:rPr lang="zh-CN" altLang="en-US" sz="2000" b="1" kern="0" dirty="0">
                <a:solidFill>
                  <a:sysClr val="window" lastClr="FFFFFF"/>
                </a:solidFill>
                <a:latin typeface="微软雅黑" pitchFamily="34" charset="-122"/>
                <a:ea typeface="微软雅黑" pitchFamily="34" charset="-122"/>
              </a:rPr>
              <a:t>文本</a:t>
            </a:r>
          </a:p>
        </p:txBody>
      </p:sp>
      <p:sp>
        <p:nvSpPr>
          <p:cNvPr id="8" name="TextBox 7"/>
          <p:cNvSpPr txBox="1"/>
          <p:nvPr/>
        </p:nvSpPr>
        <p:spPr>
          <a:xfrm>
            <a:off x="1810436" y="3956183"/>
            <a:ext cx="664871" cy="892552"/>
          </a:xfrm>
          <a:prstGeom prst="rect">
            <a:avLst/>
          </a:prstGeom>
          <a:noFill/>
        </p:spPr>
        <p:txBody>
          <a:bodyPr wrap="square" rtlCol="0">
            <a:spAutoFit/>
          </a:bodyPr>
          <a:lstStyle/>
          <a:p>
            <a:pPr algn="ctr" defTabSz="914378">
              <a:lnSpc>
                <a:spcPct val="130000"/>
              </a:lnSpc>
              <a:defRPr/>
            </a:pPr>
            <a:r>
              <a:rPr lang="zh-CN" altLang="en-US" sz="2000" b="1" kern="0" dirty="0">
                <a:solidFill>
                  <a:sysClr val="window" lastClr="FFFFFF"/>
                </a:solidFill>
                <a:latin typeface="微软雅黑" pitchFamily="34" charset="-122"/>
                <a:ea typeface="微软雅黑" pitchFamily="34" charset="-122"/>
              </a:rPr>
              <a:t>文本</a:t>
            </a:r>
          </a:p>
        </p:txBody>
      </p:sp>
      <p:sp>
        <p:nvSpPr>
          <p:cNvPr id="9" name="TextBox 8"/>
          <p:cNvSpPr txBox="1"/>
          <p:nvPr/>
        </p:nvSpPr>
        <p:spPr>
          <a:xfrm>
            <a:off x="2650743" y="1230935"/>
            <a:ext cx="2675260" cy="452432"/>
          </a:xfrm>
          <a:prstGeom prst="rect">
            <a:avLst/>
          </a:prstGeom>
          <a:noFill/>
        </p:spPr>
        <p:txBody>
          <a:bodyPr wrap="square" rtlCol="0">
            <a:spAutoFit/>
          </a:bodyPr>
          <a:lstStyle/>
          <a:p>
            <a:pPr algn="just" defTabSz="914378">
              <a:lnSpc>
                <a:spcPct val="130000"/>
              </a:lnSpc>
              <a:defRPr/>
            </a:pPr>
            <a:r>
              <a:rPr lang="zh-CN" altLang="en-US" sz="1800" kern="0" dirty="0">
                <a:solidFill>
                  <a:sysClr val="window" lastClr="FFFFFF"/>
                </a:solidFill>
                <a:latin typeface="微软雅黑" pitchFamily="34" charset="-122"/>
                <a:ea typeface="微软雅黑" pitchFamily="34" charset="-122"/>
              </a:rPr>
              <a:t>您的内容打在这里</a:t>
            </a:r>
            <a:endParaRPr lang="en-US" altLang="zh-CN" sz="1800" kern="0" dirty="0">
              <a:solidFill>
                <a:sysClr val="window" lastClr="FFFFFF"/>
              </a:solidFill>
              <a:latin typeface="微软雅黑" pitchFamily="34" charset="-122"/>
              <a:ea typeface="微软雅黑" pitchFamily="34" charset="-122"/>
            </a:endParaRPr>
          </a:p>
        </p:txBody>
      </p:sp>
      <p:sp>
        <p:nvSpPr>
          <p:cNvPr id="10" name="TextBox 9"/>
          <p:cNvSpPr txBox="1"/>
          <p:nvPr/>
        </p:nvSpPr>
        <p:spPr>
          <a:xfrm>
            <a:off x="2650743" y="2660168"/>
            <a:ext cx="2675260" cy="452432"/>
          </a:xfrm>
          <a:prstGeom prst="rect">
            <a:avLst/>
          </a:prstGeom>
          <a:noFill/>
        </p:spPr>
        <p:txBody>
          <a:bodyPr wrap="square" rtlCol="0">
            <a:spAutoFit/>
          </a:bodyPr>
          <a:lstStyle/>
          <a:p>
            <a:pPr algn="just" defTabSz="914378">
              <a:lnSpc>
                <a:spcPct val="130000"/>
              </a:lnSpc>
              <a:defRPr/>
            </a:pPr>
            <a:r>
              <a:rPr lang="zh-CN" altLang="en-US" sz="1800" kern="0" dirty="0">
                <a:solidFill>
                  <a:sysClr val="window" lastClr="FFFFFF"/>
                </a:solidFill>
                <a:latin typeface="微软雅黑" pitchFamily="34" charset="-122"/>
                <a:ea typeface="微软雅黑" pitchFamily="34" charset="-122"/>
              </a:rPr>
              <a:t>您的内容打在这里</a:t>
            </a:r>
            <a:endParaRPr lang="en-US" altLang="zh-CN" sz="1800" kern="0" dirty="0">
              <a:solidFill>
                <a:sysClr val="window" lastClr="FFFFFF"/>
              </a:solidFill>
              <a:latin typeface="微软雅黑" pitchFamily="34" charset="-122"/>
              <a:ea typeface="微软雅黑" pitchFamily="34" charset="-122"/>
            </a:endParaRPr>
          </a:p>
        </p:txBody>
      </p:sp>
      <p:sp>
        <p:nvSpPr>
          <p:cNvPr id="11" name="TextBox 10"/>
          <p:cNvSpPr txBox="1"/>
          <p:nvPr/>
        </p:nvSpPr>
        <p:spPr>
          <a:xfrm>
            <a:off x="2650743" y="4087868"/>
            <a:ext cx="2675260" cy="452432"/>
          </a:xfrm>
          <a:prstGeom prst="rect">
            <a:avLst/>
          </a:prstGeom>
          <a:noFill/>
        </p:spPr>
        <p:txBody>
          <a:bodyPr wrap="square" rtlCol="0">
            <a:spAutoFit/>
          </a:bodyPr>
          <a:lstStyle/>
          <a:p>
            <a:pPr algn="just" defTabSz="914378">
              <a:lnSpc>
                <a:spcPct val="130000"/>
              </a:lnSpc>
              <a:defRPr/>
            </a:pPr>
            <a:r>
              <a:rPr lang="zh-CN" altLang="en-US" sz="1800" kern="0" dirty="0">
                <a:solidFill>
                  <a:sysClr val="window" lastClr="FFFFFF"/>
                </a:solidFill>
                <a:latin typeface="微软雅黑" pitchFamily="34" charset="-122"/>
                <a:ea typeface="微软雅黑" pitchFamily="34" charset="-122"/>
              </a:rPr>
              <a:t>您的内容打在这里</a:t>
            </a:r>
            <a:endParaRPr lang="en-US" altLang="zh-CN" sz="1800" kern="0" dirty="0">
              <a:solidFill>
                <a:sysClr val="window" lastClr="FFFFFF"/>
              </a:solidFill>
              <a:latin typeface="微软雅黑" pitchFamily="34" charset="-122"/>
              <a:ea typeface="微软雅黑" pitchFamily="34" charset="-122"/>
            </a:endParaRPr>
          </a:p>
        </p:txBody>
      </p:sp>
      <p:sp>
        <p:nvSpPr>
          <p:cNvPr id="12" name="圆角矩形 13"/>
          <p:cNvSpPr/>
          <p:nvPr/>
        </p:nvSpPr>
        <p:spPr>
          <a:xfrm>
            <a:off x="6948264" y="1067955"/>
            <a:ext cx="974658" cy="3015964"/>
          </a:xfrm>
          <a:custGeom>
            <a:avLst/>
            <a:gdLst/>
            <a:ahLst/>
            <a:cxnLst/>
            <a:rect l="l" t="t" r="r" b="b"/>
            <a:pathLst>
              <a:path w="1080120" h="3342305">
                <a:moveTo>
                  <a:pt x="0" y="0"/>
                </a:moveTo>
                <a:lnTo>
                  <a:pt x="1080120" y="0"/>
                </a:lnTo>
                <a:lnTo>
                  <a:pt x="1080120" y="2811642"/>
                </a:lnTo>
                <a:cubicBezTo>
                  <a:pt x="1080120" y="3104719"/>
                  <a:pt x="842534" y="3342305"/>
                  <a:pt x="549457" y="3342305"/>
                </a:cubicBezTo>
                <a:lnTo>
                  <a:pt x="530663" y="3342305"/>
                </a:lnTo>
                <a:cubicBezTo>
                  <a:pt x="237586" y="3342305"/>
                  <a:pt x="0" y="3104719"/>
                  <a:pt x="0" y="2811642"/>
                </a:cubicBezTo>
                <a:close/>
              </a:path>
            </a:pathLst>
          </a:custGeom>
          <a:solidFill>
            <a:srgbClr val="0070C0"/>
          </a:solidFill>
          <a:ln w="25400" cap="flat" cmpd="sng" algn="ctr">
            <a:noFill/>
            <a:prstDash val="solid"/>
          </a:ln>
          <a:effectLst/>
        </p:spPr>
        <p:txBody>
          <a:bodyPr rtlCol="0" anchor="ctr"/>
          <a:lstStyle/>
          <a:p>
            <a:pPr algn="ctr" defTabSz="914378">
              <a:defRPr/>
            </a:pPr>
            <a:endParaRPr lang="zh-CN" altLang="en-US" sz="1800" kern="0" dirty="0">
              <a:solidFill>
                <a:sysClr val="window" lastClr="FFFFFF"/>
              </a:solidFill>
              <a:latin typeface="Calibri"/>
              <a:ea typeface="宋体"/>
            </a:endParaRPr>
          </a:p>
        </p:txBody>
      </p:sp>
      <p:sp>
        <p:nvSpPr>
          <p:cNvPr id="13" name="TextBox 12"/>
          <p:cNvSpPr txBox="1"/>
          <p:nvPr/>
        </p:nvSpPr>
        <p:spPr>
          <a:xfrm>
            <a:off x="7173993" y="1173199"/>
            <a:ext cx="553998" cy="2554545"/>
          </a:xfrm>
          <a:prstGeom prst="rect">
            <a:avLst/>
          </a:prstGeom>
          <a:noFill/>
        </p:spPr>
        <p:txBody>
          <a:bodyPr vert="eaVert" wrap="none" rtlCol="0">
            <a:spAutoFit/>
          </a:bodyPr>
          <a:lstStyle/>
          <a:p>
            <a:pPr defTabSz="914378">
              <a:defRPr/>
            </a:pPr>
            <a:r>
              <a:rPr lang="zh-CN" altLang="en-US" sz="2400" b="1" kern="0" dirty="0">
                <a:solidFill>
                  <a:sysClr val="window" lastClr="FFFFFF"/>
                </a:solidFill>
                <a:latin typeface="微软雅黑" pitchFamily="34" charset="-122"/>
                <a:ea typeface="微软雅黑" pitchFamily="34" charset="-122"/>
              </a:rPr>
              <a:t>您的标题写在这里</a:t>
            </a:r>
          </a:p>
        </p:txBody>
      </p:sp>
      <p:sp>
        <p:nvSpPr>
          <p:cNvPr id="14" name="TextBox 13"/>
          <p:cNvSpPr txBox="1"/>
          <p:nvPr/>
        </p:nvSpPr>
        <p:spPr>
          <a:xfrm>
            <a:off x="2650743" y="1600586"/>
            <a:ext cx="2675260" cy="452432"/>
          </a:xfrm>
          <a:prstGeom prst="rect">
            <a:avLst/>
          </a:prstGeom>
          <a:noFill/>
        </p:spPr>
        <p:txBody>
          <a:bodyPr wrap="square" rtlCol="0">
            <a:spAutoFit/>
          </a:bodyPr>
          <a:lstStyle/>
          <a:p>
            <a:pPr algn="just" defTabSz="914378">
              <a:lnSpc>
                <a:spcPct val="130000"/>
              </a:lnSpc>
              <a:defRPr/>
            </a:pPr>
            <a:r>
              <a:rPr lang="zh-CN" altLang="en-US" sz="1800" kern="0" dirty="0">
                <a:solidFill>
                  <a:sysClr val="window" lastClr="FFFFFF"/>
                </a:solidFill>
                <a:latin typeface="微软雅黑" pitchFamily="34" charset="-122"/>
                <a:ea typeface="微软雅黑" pitchFamily="34" charset="-122"/>
              </a:rPr>
              <a:t>您的内容打在这里</a:t>
            </a:r>
            <a:endParaRPr lang="en-US" altLang="zh-CN" sz="1800" kern="0" dirty="0">
              <a:solidFill>
                <a:sysClr val="window" lastClr="FFFFFF"/>
              </a:solidFill>
              <a:latin typeface="微软雅黑" pitchFamily="34" charset="-122"/>
              <a:ea typeface="微软雅黑" pitchFamily="34" charset="-122"/>
            </a:endParaRPr>
          </a:p>
        </p:txBody>
      </p:sp>
      <p:sp>
        <p:nvSpPr>
          <p:cNvPr id="15" name="TextBox 14"/>
          <p:cNvSpPr txBox="1"/>
          <p:nvPr/>
        </p:nvSpPr>
        <p:spPr>
          <a:xfrm>
            <a:off x="2650743" y="2963286"/>
            <a:ext cx="2675260" cy="452432"/>
          </a:xfrm>
          <a:prstGeom prst="rect">
            <a:avLst/>
          </a:prstGeom>
          <a:noFill/>
        </p:spPr>
        <p:txBody>
          <a:bodyPr wrap="square" rtlCol="0">
            <a:spAutoFit/>
          </a:bodyPr>
          <a:lstStyle/>
          <a:p>
            <a:pPr algn="just" defTabSz="914378">
              <a:lnSpc>
                <a:spcPct val="130000"/>
              </a:lnSpc>
              <a:defRPr/>
            </a:pPr>
            <a:r>
              <a:rPr lang="zh-CN" altLang="en-US" sz="1800" kern="0" dirty="0">
                <a:solidFill>
                  <a:sysClr val="window" lastClr="FFFFFF"/>
                </a:solidFill>
                <a:latin typeface="微软雅黑" pitchFamily="34" charset="-122"/>
                <a:ea typeface="微软雅黑" pitchFamily="34" charset="-122"/>
              </a:rPr>
              <a:t>您的内容打在这里</a:t>
            </a:r>
            <a:endParaRPr lang="en-US" altLang="zh-CN" sz="1800" kern="0" dirty="0">
              <a:solidFill>
                <a:sysClr val="window" lastClr="FFFFFF"/>
              </a:solidFill>
              <a:latin typeface="微软雅黑" pitchFamily="34" charset="-122"/>
              <a:ea typeface="微软雅黑" pitchFamily="34" charset="-122"/>
            </a:endParaRPr>
          </a:p>
        </p:txBody>
      </p:sp>
      <p:sp>
        <p:nvSpPr>
          <p:cNvPr id="16" name="TextBox 15"/>
          <p:cNvSpPr txBox="1"/>
          <p:nvPr/>
        </p:nvSpPr>
        <p:spPr>
          <a:xfrm>
            <a:off x="2650743" y="4367450"/>
            <a:ext cx="2675260" cy="452432"/>
          </a:xfrm>
          <a:prstGeom prst="rect">
            <a:avLst/>
          </a:prstGeom>
          <a:noFill/>
        </p:spPr>
        <p:txBody>
          <a:bodyPr wrap="square" rtlCol="0">
            <a:spAutoFit/>
          </a:bodyPr>
          <a:lstStyle/>
          <a:p>
            <a:pPr algn="just" defTabSz="914378">
              <a:lnSpc>
                <a:spcPct val="130000"/>
              </a:lnSpc>
              <a:defRPr/>
            </a:pPr>
            <a:r>
              <a:rPr lang="zh-CN" altLang="en-US" sz="1800" kern="0" dirty="0">
                <a:solidFill>
                  <a:sysClr val="window" lastClr="FFFFFF"/>
                </a:solidFill>
                <a:latin typeface="微软雅黑" pitchFamily="34" charset="-122"/>
                <a:ea typeface="微软雅黑" pitchFamily="34" charset="-122"/>
              </a:rPr>
              <a:t>您的内容打在这里</a:t>
            </a:r>
            <a:endParaRPr lang="en-US" altLang="zh-CN" sz="1800" kern="0" dirty="0">
              <a:solidFill>
                <a:sysClr val="window" lastClr="FFFFFF"/>
              </a:solidFill>
              <a:latin typeface="微软雅黑" pitchFamily="34" charset="-122"/>
              <a:ea typeface="微软雅黑" pitchFamily="34" charset="-122"/>
            </a:endParaRPr>
          </a:p>
        </p:txBody>
      </p:sp>
    </p:spTree>
    <p:extLst>
      <p:ext uri="{BB962C8B-B14F-4D97-AF65-F5344CB8AC3E}">
        <p14:creationId xmlns:p14="http://schemas.microsoft.com/office/powerpoint/2010/main" val="373277496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2" presetClass="entr" presetSubtype="4"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2" presetClass="entr" presetSubtype="4"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 presetClass="entr" presetSubtype="2"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1+#ppt_w/2"/>
                                          </p:val>
                                        </p:tav>
                                        <p:tav tm="100000">
                                          <p:val>
                                            <p:strVal val="#ppt_x"/>
                                          </p:val>
                                        </p:tav>
                                      </p:tavLst>
                                    </p:anim>
                                    <p:anim calcmode="lin" valueType="num">
                                      <p:cBhvr additive="base">
                                        <p:cTn id="53" dur="500" fill="hold"/>
                                        <p:tgtEl>
                                          <p:spTgt spid="1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1+#ppt_w/2"/>
                                          </p:val>
                                        </p:tav>
                                        <p:tav tm="100000">
                                          <p:val>
                                            <p:strVal val="#ppt_x"/>
                                          </p:val>
                                        </p:tav>
                                      </p:tavLst>
                                    </p:anim>
                                    <p:anim calcmode="lin" valueType="num">
                                      <p:cBhvr additive="base">
                                        <p:cTn id="57" dur="500" fill="hold"/>
                                        <p:tgtEl>
                                          <p:spTgt spid="16"/>
                                        </p:tgtEl>
                                        <p:attrNameLst>
                                          <p:attrName>ppt_y</p:attrName>
                                        </p:attrNameLst>
                                      </p:cBhvr>
                                      <p:tavLst>
                                        <p:tav tm="0">
                                          <p:val>
                                            <p:strVal val="#ppt_y"/>
                                          </p:val>
                                        </p:tav>
                                        <p:tav tm="100000">
                                          <p:val>
                                            <p:strVal val="#ppt_y"/>
                                          </p:val>
                                        </p:tav>
                                      </p:tavLst>
                                    </p:anim>
                                  </p:childTnLst>
                                </p:cTn>
                              </p:par>
                            </p:childTnLst>
                          </p:cTn>
                        </p:par>
                        <p:par>
                          <p:cTn id="58" fill="hold">
                            <p:stCondLst>
                              <p:cond delay="2000"/>
                            </p:stCondLst>
                            <p:childTnLst>
                              <p:par>
                                <p:cTn id="59" presetID="2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500"/>
                                        <p:tgtEl>
                                          <p:spTgt spid="12"/>
                                        </p:tgtEl>
                                      </p:cBhvr>
                                    </p:animEffect>
                                  </p:childTnLst>
                                </p:cTn>
                              </p:par>
                            </p:childTnLst>
                          </p:cTn>
                        </p:par>
                        <p:par>
                          <p:cTn id="62" fill="hold">
                            <p:stCondLst>
                              <p:cond delay="25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animBg="1"/>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79972" y="1220391"/>
            <a:ext cx="1323975" cy="1395413"/>
            <a:chOff x="715963" y="1627188"/>
            <a:chExt cx="1765300" cy="1860550"/>
          </a:xfrm>
        </p:grpSpPr>
        <p:pic>
          <p:nvPicPr>
            <p:cNvPr id="29698" name="图片 2"/>
            <p:cNvPicPr>
              <a:picLocks noChangeAspect="1" noChangeArrowheads="1"/>
            </p:cNvPicPr>
            <p:nvPr/>
          </p:nvPicPr>
          <p:blipFill>
            <a:blip r:embed="rId4" cstate="print">
              <a:extLst>
                <a:ext uri="{28A0092B-C50C-407E-A947-70E740481C1C}">
                  <a14:useLocalDpi xmlns:a14="http://schemas.microsoft.com/office/drawing/2010/main" val="0"/>
                </a:ext>
              </a:extLst>
            </a:blip>
            <a:srcRect l="34598" t="14464" r="38152" b="48572"/>
            <a:stretch>
              <a:fillRect/>
            </a:stretch>
          </p:blipFill>
          <p:spPr bwMode="auto">
            <a:xfrm>
              <a:off x="715963" y="1627188"/>
              <a:ext cx="176530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34"/>
            <p:cNvSpPr txBox="1">
              <a:spLocks noChangeArrowheads="1"/>
            </p:cNvSpPr>
            <p:nvPr/>
          </p:nvSpPr>
          <p:spPr bwMode="auto">
            <a:xfrm>
              <a:off x="1119188" y="2114550"/>
              <a:ext cx="96043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200" dirty="0">
                  <a:solidFill>
                    <a:srgbClr val="000000"/>
                  </a:solidFill>
                  <a:latin typeface="微软雅黑" pitchFamily="34" charset="-122"/>
                  <a:ea typeface="微软雅黑" pitchFamily="34" charset="-122"/>
                </a:rPr>
                <a:t>点击添加文本</a:t>
              </a:r>
            </a:p>
          </p:txBody>
        </p:sp>
      </p:grpSp>
      <p:grpSp>
        <p:nvGrpSpPr>
          <p:cNvPr id="3" name="组合 2"/>
          <p:cNvGrpSpPr/>
          <p:nvPr/>
        </p:nvGrpSpPr>
        <p:grpSpPr>
          <a:xfrm>
            <a:off x="2938463" y="1308498"/>
            <a:ext cx="1315641" cy="1434703"/>
            <a:chOff x="2393950" y="1744663"/>
            <a:chExt cx="1754188" cy="1912937"/>
          </a:xfrm>
        </p:grpSpPr>
        <p:pic>
          <p:nvPicPr>
            <p:cNvPr id="29699" name="图片 3"/>
            <p:cNvPicPr>
              <a:picLocks noChangeAspect="1" noChangeArrowheads="1"/>
            </p:cNvPicPr>
            <p:nvPr/>
          </p:nvPicPr>
          <p:blipFill>
            <a:blip r:embed="rId5" cstate="print">
              <a:extLst>
                <a:ext uri="{28A0092B-C50C-407E-A947-70E740481C1C}">
                  <a14:useLocalDpi xmlns:a14="http://schemas.microsoft.com/office/drawing/2010/main" val="0"/>
                </a:ext>
              </a:extLst>
            </a:blip>
            <a:srcRect l="60149" t="14191" r="12749" b="47813"/>
            <a:stretch>
              <a:fillRect/>
            </a:stretch>
          </p:blipFill>
          <p:spPr bwMode="auto">
            <a:xfrm>
              <a:off x="2393950" y="1744663"/>
              <a:ext cx="1754188"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Box 34"/>
            <p:cNvSpPr txBox="1">
              <a:spLocks noChangeArrowheads="1"/>
            </p:cNvSpPr>
            <p:nvPr/>
          </p:nvSpPr>
          <p:spPr bwMode="auto">
            <a:xfrm>
              <a:off x="2813050" y="2246314"/>
              <a:ext cx="96043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200">
                  <a:solidFill>
                    <a:schemeClr val="bg1"/>
                  </a:solidFill>
                  <a:latin typeface="微软雅黑" pitchFamily="34" charset="-122"/>
                  <a:ea typeface="微软雅黑" pitchFamily="34" charset="-122"/>
                </a:rPr>
                <a:t>点击添加文本</a:t>
              </a:r>
            </a:p>
          </p:txBody>
        </p:sp>
      </p:grpSp>
      <p:grpSp>
        <p:nvGrpSpPr>
          <p:cNvPr id="4" name="组合 3"/>
          <p:cNvGrpSpPr/>
          <p:nvPr/>
        </p:nvGrpSpPr>
        <p:grpSpPr>
          <a:xfrm>
            <a:off x="1679972" y="2574132"/>
            <a:ext cx="1295400" cy="1493044"/>
            <a:chOff x="715963" y="3432175"/>
            <a:chExt cx="1727200" cy="1990725"/>
          </a:xfrm>
        </p:grpSpPr>
        <p:pic>
          <p:nvPicPr>
            <p:cNvPr id="29700" name="图片 4"/>
            <p:cNvPicPr>
              <a:picLocks noChangeAspect="1" noChangeArrowheads="1"/>
            </p:cNvPicPr>
            <p:nvPr/>
          </p:nvPicPr>
          <p:blipFill>
            <a:blip r:embed="rId6" cstate="print">
              <a:extLst>
                <a:ext uri="{28A0092B-C50C-407E-A947-70E740481C1C}">
                  <a14:useLocalDpi xmlns:a14="http://schemas.microsoft.com/office/drawing/2010/main" val="0"/>
                </a:ext>
              </a:extLst>
            </a:blip>
            <a:srcRect l="29123" t="50000" r="44218" b="10466"/>
            <a:stretch>
              <a:fillRect/>
            </a:stretch>
          </p:blipFill>
          <p:spPr bwMode="auto">
            <a:xfrm>
              <a:off x="715963" y="3432175"/>
              <a:ext cx="17272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TextBox 34"/>
            <p:cNvSpPr txBox="1">
              <a:spLocks noChangeArrowheads="1"/>
            </p:cNvSpPr>
            <p:nvPr/>
          </p:nvSpPr>
          <p:spPr bwMode="auto">
            <a:xfrm>
              <a:off x="1100138" y="3962400"/>
              <a:ext cx="96043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200" dirty="0">
                  <a:solidFill>
                    <a:srgbClr val="000000"/>
                  </a:solidFill>
                  <a:latin typeface="微软雅黑" pitchFamily="34" charset="-122"/>
                  <a:ea typeface="微软雅黑" pitchFamily="34" charset="-122"/>
                </a:rPr>
                <a:t>点击添加文本</a:t>
              </a:r>
            </a:p>
          </p:txBody>
        </p:sp>
      </p:grpSp>
      <p:grpSp>
        <p:nvGrpSpPr>
          <p:cNvPr id="5" name="组合 4"/>
          <p:cNvGrpSpPr/>
          <p:nvPr/>
        </p:nvGrpSpPr>
        <p:grpSpPr>
          <a:xfrm>
            <a:off x="2949180" y="2671762"/>
            <a:ext cx="1258490" cy="1395413"/>
            <a:chOff x="2408238" y="3562350"/>
            <a:chExt cx="1677987" cy="1860550"/>
          </a:xfrm>
        </p:grpSpPr>
        <p:pic>
          <p:nvPicPr>
            <p:cNvPr id="29701" name="图片 5"/>
            <p:cNvPicPr>
              <a:picLocks noChangeAspect="1" noChangeArrowheads="1"/>
            </p:cNvPicPr>
            <p:nvPr/>
          </p:nvPicPr>
          <p:blipFill>
            <a:blip r:embed="rId7" cstate="print">
              <a:extLst>
                <a:ext uri="{28A0092B-C50C-407E-A947-70E740481C1C}">
                  <a14:useLocalDpi xmlns:a14="http://schemas.microsoft.com/office/drawing/2010/main" val="0"/>
                </a:ext>
              </a:extLst>
            </a:blip>
            <a:srcRect l="55264" t="50391" r="18817" b="12653"/>
            <a:stretch>
              <a:fillRect/>
            </a:stretch>
          </p:blipFill>
          <p:spPr bwMode="auto">
            <a:xfrm>
              <a:off x="2408238" y="3562350"/>
              <a:ext cx="1677987"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TextBox 34"/>
            <p:cNvSpPr txBox="1">
              <a:spLocks noChangeArrowheads="1"/>
            </p:cNvSpPr>
            <p:nvPr/>
          </p:nvSpPr>
          <p:spPr bwMode="auto">
            <a:xfrm>
              <a:off x="2767013" y="4135438"/>
              <a:ext cx="96043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zh-CN" altLang="en-US" sz="1200" dirty="0">
                  <a:solidFill>
                    <a:srgbClr val="000000"/>
                  </a:solidFill>
                  <a:latin typeface="微软雅黑" pitchFamily="34" charset="-122"/>
                  <a:ea typeface="微软雅黑" pitchFamily="34" charset="-122"/>
                </a:rPr>
                <a:t>点击添加文本</a:t>
              </a:r>
            </a:p>
          </p:txBody>
        </p:sp>
      </p:grpSp>
      <p:pic>
        <p:nvPicPr>
          <p:cNvPr id="29706" name="Picture 88" descr="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07670" y="671514"/>
            <a:ext cx="3336131" cy="414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7" name="圆角矩形 39"/>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11254" y="1028700"/>
            <a:ext cx="3589734" cy="98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矩形 26"/>
          <p:cNvSpPr>
            <a:spLocks noChangeArrowheads="1"/>
          </p:cNvSpPr>
          <p:nvPr/>
        </p:nvSpPr>
        <p:spPr bwMode="auto">
          <a:xfrm>
            <a:off x="4830367" y="1251348"/>
            <a:ext cx="2549128"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latin typeface="微软雅黑" pitchFamily="34" charset="-122"/>
                <a:ea typeface="微软雅黑" pitchFamily="34" charset="-122"/>
              </a:rPr>
              <a:t>点击添加文字点击添加文字点击添加文字点击添加文字点击添加文字点击添加文字点击添加文字点击添加</a:t>
            </a:r>
            <a:r>
              <a:rPr lang="zh-CN" altLang="en-US" sz="1050" dirty="0" smtClean="0">
                <a:latin typeface="微软雅黑" pitchFamily="34" charset="-122"/>
                <a:ea typeface="微软雅黑" pitchFamily="34" charset="-122"/>
              </a:rPr>
              <a:t>文字</a:t>
            </a:r>
            <a:endParaRPr lang="zh-CN" altLang="en-US" sz="1050" dirty="0">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30903337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29706"/>
                                        </p:tgtEl>
                                        <p:attrNameLst>
                                          <p:attrName>style.visibility</p:attrName>
                                        </p:attrNameLst>
                                      </p:cBhvr>
                                      <p:to>
                                        <p:strVal val="visible"/>
                                      </p:to>
                                    </p:set>
                                    <p:animEffect transition="in" filter="fade">
                                      <p:cBhvr>
                                        <p:cTn id="7" dur="1000"/>
                                        <p:tgtEl>
                                          <p:spTgt spid="29706"/>
                                        </p:tgtEl>
                                      </p:cBhvr>
                                    </p:animEffect>
                                    <p:anim calcmode="lin" valueType="num">
                                      <p:cBhvr>
                                        <p:cTn id="8" dur="1000" fill="hold"/>
                                        <p:tgtEl>
                                          <p:spTgt spid="29706"/>
                                        </p:tgtEl>
                                        <p:attrNameLst>
                                          <p:attrName>ppt_x</p:attrName>
                                        </p:attrNameLst>
                                      </p:cBhvr>
                                      <p:tavLst>
                                        <p:tav tm="0">
                                          <p:val>
                                            <p:strVal val="#ppt_x"/>
                                          </p:val>
                                        </p:tav>
                                        <p:tav tm="100000">
                                          <p:val>
                                            <p:strVal val="#ppt_x"/>
                                          </p:val>
                                        </p:tav>
                                      </p:tavLst>
                                    </p:anim>
                                    <p:anim calcmode="lin" valueType="num">
                                      <p:cBhvr>
                                        <p:cTn id="9" dur="1000" fill="hold"/>
                                        <p:tgtEl>
                                          <p:spTgt spid="29706"/>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14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anim calcmode="lin" valueType="num">
                                      <p:cBhvr>
                                        <p:cTn id="22" dur="500" fill="hold"/>
                                        <p:tgtEl>
                                          <p:spTgt spid="3"/>
                                        </p:tgtEl>
                                        <p:attrNameLst>
                                          <p:attrName>ppt_x</p:attrName>
                                        </p:attrNameLst>
                                      </p:cBhvr>
                                      <p:tavLst>
                                        <p:tav tm="0">
                                          <p:val>
                                            <p:fltVal val="0.5"/>
                                          </p:val>
                                        </p:tav>
                                        <p:tav tm="100000">
                                          <p:val>
                                            <p:strVal val="#ppt_x"/>
                                          </p:val>
                                        </p:tav>
                                      </p:tavLst>
                                    </p:anim>
                                    <p:anim calcmode="lin" valueType="num">
                                      <p:cBhvr>
                                        <p:cTn id="23" dur="500" fill="hold"/>
                                        <p:tgtEl>
                                          <p:spTgt spid="3"/>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160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anim calcmode="lin" valueType="num">
                                      <p:cBhvr>
                                        <p:cTn id="29" dur="500" fill="hold"/>
                                        <p:tgtEl>
                                          <p:spTgt spid="5"/>
                                        </p:tgtEl>
                                        <p:attrNameLst>
                                          <p:attrName>ppt_x</p:attrName>
                                        </p:attrNameLst>
                                      </p:cBhvr>
                                      <p:tavLst>
                                        <p:tav tm="0">
                                          <p:val>
                                            <p:fltVal val="0.5"/>
                                          </p:val>
                                        </p:tav>
                                        <p:tav tm="100000">
                                          <p:val>
                                            <p:strVal val="#ppt_x"/>
                                          </p:val>
                                        </p:tav>
                                      </p:tavLst>
                                    </p:anim>
                                    <p:anim calcmode="lin" valueType="num">
                                      <p:cBhvr>
                                        <p:cTn id="30" dur="500" fill="hold"/>
                                        <p:tgtEl>
                                          <p:spTgt spid="5"/>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180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anim calcmode="lin" valueType="num">
                                      <p:cBhvr>
                                        <p:cTn id="36" dur="500" fill="hold"/>
                                        <p:tgtEl>
                                          <p:spTgt spid="4"/>
                                        </p:tgtEl>
                                        <p:attrNameLst>
                                          <p:attrName>ppt_x</p:attrName>
                                        </p:attrNameLst>
                                      </p:cBhvr>
                                      <p:tavLst>
                                        <p:tav tm="0">
                                          <p:val>
                                            <p:fltVal val="0.5"/>
                                          </p:val>
                                        </p:tav>
                                        <p:tav tm="100000">
                                          <p:val>
                                            <p:strVal val="#ppt_x"/>
                                          </p:val>
                                        </p:tav>
                                      </p:tavLst>
                                    </p:anim>
                                    <p:anim calcmode="lin" valueType="num">
                                      <p:cBhvr>
                                        <p:cTn id="37" dur="500" fill="hold"/>
                                        <p:tgtEl>
                                          <p:spTgt spid="4"/>
                                        </p:tgtEl>
                                        <p:attrNameLst>
                                          <p:attrName>ppt_y</p:attrName>
                                        </p:attrNameLst>
                                      </p:cBhvr>
                                      <p:tavLst>
                                        <p:tav tm="0">
                                          <p:val>
                                            <p:fltVal val="0.5"/>
                                          </p:val>
                                        </p:tav>
                                        <p:tav tm="100000">
                                          <p:val>
                                            <p:strVal val="#ppt_y"/>
                                          </p:val>
                                        </p:tav>
                                      </p:tavLst>
                                    </p:anim>
                                  </p:childTnLst>
                                </p:cTn>
                              </p:par>
                            </p:childTnLst>
                          </p:cTn>
                        </p:par>
                        <p:par>
                          <p:cTn id="38" fill="hold">
                            <p:stCondLst>
                              <p:cond delay="2300"/>
                            </p:stCondLst>
                            <p:childTnLst>
                              <p:par>
                                <p:cTn id="39" presetID="15" presetClass="entr" presetSubtype="0" fill="hold" nodeType="afterEffect">
                                  <p:stCondLst>
                                    <p:cond delay="0"/>
                                  </p:stCondLst>
                                  <p:childTnLst>
                                    <p:set>
                                      <p:cBhvr>
                                        <p:cTn id="40" dur="1" fill="hold">
                                          <p:stCondLst>
                                            <p:cond delay="0"/>
                                          </p:stCondLst>
                                        </p:cTn>
                                        <p:tgtEl>
                                          <p:spTgt spid="29707"/>
                                        </p:tgtEl>
                                        <p:attrNameLst>
                                          <p:attrName>style.visibility</p:attrName>
                                        </p:attrNameLst>
                                      </p:cBhvr>
                                      <p:to>
                                        <p:strVal val="visible"/>
                                      </p:to>
                                    </p:set>
                                    <p:anim calcmode="lin" valueType="num">
                                      <p:cBhvr>
                                        <p:cTn id="41" dur="1000" fill="hold"/>
                                        <p:tgtEl>
                                          <p:spTgt spid="29707"/>
                                        </p:tgtEl>
                                        <p:attrNameLst>
                                          <p:attrName>ppt_w</p:attrName>
                                        </p:attrNameLst>
                                      </p:cBhvr>
                                      <p:tavLst>
                                        <p:tav tm="0">
                                          <p:val>
                                            <p:fltVal val="0"/>
                                          </p:val>
                                        </p:tav>
                                        <p:tav tm="100000">
                                          <p:val>
                                            <p:strVal val="#ppt_w"/>
                                          </p:val>
                                        </p:tav>
                                      </p:tavLst>
                                    </p:anim>
                                    <p:anim calcmode="lin" valueType="num">
                                      <p:cBhvr>
                                        <p:cTn id="42" dur="1000" fill="hold"/>
                                        <p:tgtEl>
                                          <p:spTgt spid="29707"/>
                                        </p:tgtEl>
                                        <p:attrNameLst>
                                          <p:attrName>ppt_h</p:attrName>
                                        </p:attrNameLst>
                                      </p:cBhvr>
                                      <p:tavLst>
                                        <p:tav tm="0">
                                          <p:val>
                                            <p:fltVal val="0"/>
                                          </p:val>
                                        </p:tav>
                                        <p:tav tm="100000">
                                          <p:val>
                                            <p:strVal val="#ppt_h"/>
                                          </p:val>
                                        </p:tav>
                                      </p:tavLst>
                                    </p:anim>
                                    <p:anim calcmode="lin" valueType="num">
                                      <p:cBhvr>
                                        <p:cTn id="43" dur="1000" fill="hold"/>
                                        <p:tgtEl>
                                          <p:spTgt spid="29707"/>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29707"/>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3300"/>
                            </p:stCondLst>
                            <p:childTnLst>
                              <p:par>
                                <p:cTn id="46" presetID="23" presetClass="entr" presetSubtype="36" fill="hold" grpId="0" nodeType="afterEffect">
                                  <p:stCondLst>
                                    <p:cond delay="0"/>
                                  </p:stCondLst>
                                  <p:iterate type="wd">
                                    <p:tmPct val="10000"/>
                                  </p:iterate>
                                  <p:childTnLst>
                                    <p:set>
                                      <p:cBhvr>
                                        <p:cTn id="47" dur="1" fill="hold">
                                          <p:stCondLst>
                                            <p:cond delay="0"/>
                                          </p:stCondLst>
                                        </p:cTn>
                                        <p:tgtEl>
                                          <p:spTgt spid="29708"/>
                                        </p:tgtEl>
                                        <p:attrNameLst>
                                          <p:attrName>style.visibility</p:attrName>
                                        </p:attrNameLst>
                                      </p:cBhvr>
                                      <p:to>
                                        <p:strVal val="visible"/>
                                      </p:to>
                                    </p:set>
                                    <p:anim calcmode="lin" valueType="num">
                                      <p:cBhvr>
                                        <p:cTn id="48" dur="500" fill="hold"/>
                                        <p:tgtEl>
                                          <p:spTgt spid="29708"/>
                                        </p:tgtEl>
                                        <p:attrNameLst>
                                          <p:attrName>ppt_w</p:attrName>
                                        </p:attrNameLst>
                                      </p:cBhvr>
                                      <p:tavLst>
                                        <p:tav tm="0">
                                          <p:val>
                                            <p:strVal val="(6*min(max(#ppt_w*#ppt_h,.3),1)-7.4)/-.7*#ppt_w"/>
                                          </p:val>
                                        </p:tav>
                                        <p:tav tm="100000">
                                          <p:val>
                                            <p:strVal val="#ppt_w"/>
                                          </p:val>
                                        </p:tav>
                                      </p:tavLst>
                                    </p:anim>
                                    <p:anim calcmode="lin" valueType="num">
                                      <p:cBhvr>
                                        <p:cTn id="49" dur="500" fill="hold"/>
                                        <p:tgtEl>
                                          <p:spTgt spid="29708"/>
                                        </p:tgtEl>
                                        <p:attrNameLst>
                                          <p:attrName>ppt_h</p:attrName>
                                        </p:attrNameLst>
                                      </p:cBhvr>
                                      <p:tavLst>
                                        <p:tav tm="0">
                                          <p:val>
                                            <p:strVal val="(6*min(max(#ppt_w*#ppt_h,.3),1)-7.4)/-.7*#ppt_h"/>
                                          </p:val>
                                        </p:tav>
                                        <p:tav tm="100000">
                                          <p:val>
                                            <p:strVal val="#ppt_h"/>
                                          </p:val>
                                        </p:tav>
                                      </p:tavLst>
                                    </p:anim>
                                    <p:anim calcmode="lin" valueType="num">
                                      <p:cBhvr>
                                        <p:cTn id="50" dur="500" fill="hold"/>
                                        <p:tgtEl>
                                          <p:spTgt spid="29708"/>
                                        </p:tgtEl>
                                        <p:attrNameLst>
                                          <p:attrName>ppt_x</p:attrName>
                                        </p:attrNameLst>
                                      </p:cBhvr>
                                      <p:tavLst>
                                        <p:tav tm="0">
                                          <p:val>
                                            <p:fltVal val="0.5"/>
                                          </p:val>
                                        </p:tav>
                                        <p:tav tm="100000">
                                          <p:val>
                                            <p:strVal val="#ppt_x"/>
                                          </p:val>
                                        </p:tav>
                                      </p:tavLst>
                                    </p:anim>
                                    <p:anim calcmode="lin" valueType="num">
                                      <p:cBhvr>
                                        <p:cTn id="51" dur="500" fill="hold"/>
                                        <p:tgtEl>
                                          <p:spTgt spid="2970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665" y="936105"/>
            <a:ext cx="1683218" cy="4011910"/>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8863" y="936105"/>
            <a:ext cx="1683218" cy="4011910"/>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2122" y="936105"/>
            <a:ext cx="1683219" cy="4011910"/>
          </a:xfrm>
          <a:prstGeom prst="rect">
            <a:avLst/>
          </a:prstGeom>
        </p:spPr>
      </p:pic>
      <p:pic>
        <p:nvPicPr>
          <p:cNvPr id="13" name="图片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69398" y="2096806"/>
            <a:ext cx="717805" cy="2880366"/>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405" y="2211711"/>
            <a:ext cx="689170" cy="2765461"/>
          </a:xfrm>
          <a:prstGeom prst="rect">
            <a:avLst/>
          </a:prstGeom>
        </p:spPr>
      </p:pic>
      <p:sp>
        <p:nvSpPr>
          <p:cNvPr id="15" name="Text Box 18"/>
          <p:cNvSpPr txBox="1">
            <a:spLocks noChangeArrowheads="1"/>
          </p:cNvSpPr>
          <p:nvPr/>
        </p:nvSpPr>
        <p:spPr bwMode="auto">
          <a:xfrm>
            <a:off x="1671710" y="2211711"/>
            <a:ext cx="1428760" cy="1772783"/>
          </a:xfrm>
          <a:prstGeom prst="rect">
            <a:avLst/>
          </a:prstGeom>
          <a:noFill/>
          <a:ln w="9525">
            <a:noFill/>
            <a:miter lim="800000"/>
            <a:headEnd/>
            <a:tailEnd/>
          </a:ln>
        </p:spPr>
        <p:txBody>
          <a:bodyPr wrap="square" lIns="91429" tIns="45715" rIns="91429" bIns="45715">
            <a:spAutoFit/>
          </a:bodyPr>
          <a:lstStyle/>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您的内容打在这里</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或者通过复制您的</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文本后在此框中选</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择粘贴您的内容打</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在这里或者通过复</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制您的文本后在此</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框中</a:t>
            </a:r>
            <a:endParaRPr lang="en-US" altLang="zh-CN" sz="1200" kern="0" dirty="0">
              <a:solidFill>
                <a:schemeClr val="tx1">
                  <a:lumMod val="75000"/>
                  <a:lumOff val="25000"/>
                </a:schemeClr>
              </a:solidFill>
              <a:latin typeface="微软雅黑" pitchFamily="34" charset="-122"/>
              <a:ea typeface="微软雅黑" pitchFamily="34" charset="-122"/>
            </a:endParaRPr>
          </a:p>
        </p:txBody>
      </p:sp>
      <p:sp>
        <p:nvSpPr>
          <p:cNvPr id="16" name="Text Box 18"/>
          <p:cNvSpPr txBox="1">
            <a:spLocks noChangeArrowheads="1"/>
          </p:cNvSpPr>
          <p:nvPr/>
        </p:nvSpPr>
        <p:spPr bwMode="auto">
          <a:xfrm>
            <a:off x="3741095" y="2211711"/>
            <a:ext cx="1428760" cy="1772783"/>
          </a:xfrm>
          <a:prstGeom prst="rect">
            <a:avLst/>
          </a:prstGeom>
          <a:noFill/>
          <a:ln w="9525">
            <a:noFill/>
            <a:miter lim="800000"/>
            <a:headEnd/>
            <a:tailEnd/>
          </a:ln>
        </p:spPr>
        <p:txBody>
          <a:bodyPr wrap="square" lIns="91429" tIns="45715" rIns="91429" bIns="45715">
            <a:spAutoFit/>
          </a:bodyPr>
          <a:lstStyle/>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您的内容打在这里</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或者通过复制您的</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文本后在此框中选</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择粘贴您的内容打</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在这里或者通过复</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制您的文本后在此</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框中</a:t>
            </a:r>
            <a:endParaRPr lang="en-US" altLang="zh-CN" sz="1200" kern="0" dirty="0">
              <a:solidFill>
                <a:schemeClr val="tx1">
                  <a:lumMod val="75000"/>
                  <a:lumOff val="25000"/>
                </a:schemeClr>
              </a:solidFill>
              <a:latin typeface="微软雅黑" pitchFamily="34" charset="-122"/>
              <a:ea typeface="微软雅黑" pitchFamily="34" charset="-122"/>
            </a:endParaRPr>
          </a:p>
        </p:txBody>
      </p:sp>
      <p:sp>
        <p:nvSpPr>
          <p:cNvPr id="17" name="Text Box 18"/>
          <p:cNvSpPr txBox="1">
            <a:spLocks noChangeArrowheads="1"/>
          </p:cNvSpPr>
          <p:nvPr/>
        </p:nvSpPr>
        <p:spPr bwMode="auto">
          <a:xfrm>
            <a:off x="5779350" y="2211711"/>
            <a:ext cx="1428760" cy="1772783"/>
          </a:xfrm>
          <a:prstGeom prst="rect">
            <a:avLst/>
          </a:prstGeom>
          <a:noFill/>
          <a:ln w="9525">
            <a:noFill/>
            <a:miter lim="800000"/>
            <a:headEnd/>
            <a:tailEnd/>
          </a:ln>
        </p:spPr>
        <p:txBody>
          <a:bodyPr wrap="square" lIns="91429" tIns="45715" rIns="91429" bIns="45715">
            <a:spAutoFit/>
          </a:bodyPr>
          <a:lstStyle/>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您的内容打在这里</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或者通过复制您的</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文本后在此框中选</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择粘贴您的内容打</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在这里或者通过复</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制您的文本后在此</a:t>
            </a:r>
            <a:endParaRPr lang="en-US" altLang="zh-CN" sz="1200" kern="0" dirty="0">
              <a:solidFill>
                <a:schemeClr val="tx1">
                  <a:lumMod val="75000"/>
                  <a:lumOff val="25000"/>
                </a:schemeClr>
              </a:solidFill>
              <a:latin typeface="微软雅黑" pitchFamily="34" charset="-122"/>
              <a:ea typeface="微软雅黑" pitchFamily="34" charset="-122"/>
            </a:endParaRPr>
          </a:p>
          <a:p>
            <a:pPr algn="just">
              <a:lnSpc>
                <a:spcPct val="130000"/>
              </a:lnSpc>
              <a:defRPr/>
            </a:pPr>
            <a:r>
              <a:rPr lang="zh-CN" altLang="en-US" sz="1200" kern="0" dirty="0">
                <a:solidFill>
                  <a:schemeClr val="tx1">
                    <a:lumMod val="75000"/>
                    <a:lumOff val="25000"/>
                  </a:schemeClr>
                </a:solidFill>
                <a:latin typeface="微软雅黑" pitchFamily="34" charset="-122"/>
                <a:ea typeface="微软雅黑" pitchFamily="34" charset="-122"/>
              </a:rPr>
              <a:t>框中</a:t>
            </a:r>
            <a:endParaRPr lang="en-US" altLang="zh-CN" sz="12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4946117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15"/>
                                        </p:tgtEl>
                                        <p:attrNameLst>
                                          <p:attrName>style.visibility</p:attrName>
                                        </p:attrNameLst>
                                      </p:cBhvr>
                                      <p:to>
                                        <p:strVal val="visible"/>
                                      </p:to>
                                    </p:set>
                                    <p:anim calcmode="discrete" valueType="clr">
                                      <p:cBhvr override="childStyle">
                                        <p:cTn id="14"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5"/>
                                        </p:tgtEl>
                                        <p:attrNameLst>
                                          <p:attrName>fillcolor</p:attrName>
                                        </p:attrNameLst>
                                      </p:cBhvr>
                                      <p:tavLst>
                                        <p:tav tm="0">
                                          <p:val>
                                            <p:clrVal>
                                              <a:schemeClr val="accent2"/>
                                            </p:clrVal>
                                          </p:val>
                                        </p:tav>
                                        <p:tav tm="50000">
                                          <p:val>
                                            <p:clrVal>
                                              <a:schemeClr val="hlink"/>
                                            </p:clrVal>
                                          </p:val>
                                        </p:tav>
                                      </p:tavLst>
                                    </p:anim>
                                    <p:set>
                                      <p:cBhvr>
                                        <p:cTn id="16" dur="80"/>
                                        <p:tgtEl>
                                          <p:spTgt spid="15"/>
                                        </p:tgtEl>
                                        <p:attrNameLst>
                                          <p:attrName>fill.type</p:attrName>
                                        </p:attrNameLst>
                                      </p:cBhvr>
                                      <p:to>
                                        <p:strVal val="solid"/>
                                      </p:to>
                                    </p:set>
                                  </p:childTnLst>
                                </p:cTn>
                              </p:par>
                            </p:childTnLst>
                          </p:cTn>
                        </p:par>
                        <p:par>
                          <p:cTn id="17" fill="hold">
                            <p:stCondLst>
                              <p:cond delay="3040"/>
                            </p:stCondLst>
                            <p:childTnLst>
                              <p:par>
                                <p:cTn id="18" presetID="1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4040"/>
                            </p:stCondLst>
                            <p:childTnLst>
                              <p:par>
                                <p:cTn id="25" presetID="27" presetClass="entr" presetSubtype="0" fill="hold" grpId="0" nodeType="afterEffect">
                                  <p:stCondLst>
                                    <p:cond delay="0"/>
                                  </p:stCondLst>
                                  <p:iterate type="lt">
                                    <p:tmPct val="50000"/>
                                  </p:iterate>
                                  <p:childTnLst>
                                    <p:set>
                                      <p:cBhvr>
                                        <p:cTn id="26" dur="1" fill="hold">
                                          <p:stCondLst>
                                            <p:cond delay="0"/>
                                          </p:stCondLst>
                                        </p:cTn>
                                        <p:tgtEl>
                                          <p:spTgt spid="16"/>
                                        </p:tgtEl>
                                        <p:attrNameLst>
                                          <p:attrName>style.visibility</p:attrName>
                                        </p:attrNameLst>
                                      </p:cBhvr>
                                      <p:to>
                                        <p:strVal val="visible"/>
                                      </p:to>
                                    </p:set>
                                    <p:anim calcmode="discrete" valueType="clr">
                                      <p:cBhvr override="childStyle">
                                        <p:cTn id="2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16"/>
                                        </p:tgtEl>
                                        <p:attrNameLst>
                                          <p:attrName>fillcolor</p:attrName>
                                        </p:attrNameLst>
                                      </p:cBhvr>
                                      <p:tavLst>
                                        <p:tav tm="0">
                                          <p:val>
                                            <p:clrVal>
                                              <a:schemeClr val="accent2"/>
                                            </p:clrVal>
                                          </p:val>
                                        </p:tav>
                                        <p:tav tm="50000">
                                          <p:val>
                                            <p:clrVal>
                                              <a:schemeClr val="hlink"/>
                                            </p:clrVal>
                                          </p:val>
                                        </p:tav>
                                      </p:tavLst>
                                    </p:anim>
                                    <p:set>
                                      <p:cBhvr>
                                        <p:cTn id="29" dur="80"/>
                                        <p:tgtEl>
                                          <p:spTgt spid="16"/>
                                        </p:tgtEl>
                                        <p:attrNameLst>
                                          <p:attrName>fill.type</p:attrName>
                                        </p:attrNameLst>
                                      </p:cBhvr>
                                      <p:to>
                                        <p:strVal val="solid"/>
                                      </p:to>
                                    </p:set>
                                  </p:childTnLst>
                                </p:cTn>
                              </p:par>
                            </p:childTnLst>
                          </p:cTn>
                        </p:par>
                        <p:par>
                          <p:cTn id="30" fill="hold">
                            <p:stCondLst>
                              <p:cond delay="6080"/>
                            </p:stCondLst>
                            <p:childTnLst>
                              <p:par>
                                <p:cTn id="31" presetID="15"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708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17"/>
                                        </p:tgtEl>
                                        <p:attrNameLst>
                                          <p:attrName>style.visibility</p:attrName>
                                        </p:attrNameLst>
                                      </p:cBhvr>
                                      <p:to>
                                        <p:strVal val="visible"/>
                                      </p:to>
                                    </p:set>
                                    <p:anim calcmode="discrete" valueType="clr">
                                      <p:cBhvr override="childStyle">
                                        <p:cTn id="40"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17"/>
                                        </p:tgtEl>
                                        <p:attrNameLst>
                                          <p:attrName>fillcolor</p:attrName>
                                        </p:attrNameLst>
                                      </p:cBhvr>
                                      <p:tavLst>
                                        <p:tav tm="0">
                                          <p:val>
                                            <p:clrVal>
                                              <a:schemeClr val="accent2"/>
                                            </p:clrVal>
                                          </p:val>
                                        </p:tav>
                                        <p:tav tm="50000">
                                          <p:val>
                                            <p:clrVal>
                                              <a:schemeClr val="hlink"/>
                                            </p:clrVal>
                                          </p:val>
                                        </p:tav>
                                      </p:tavLst>
                                    </p:anim>
                                    <p:set>
                                      <p:cBhvr>
                                        <p:cTn id="42" dur="80"/>
                                        <p:tgtEl>
                                          <p:spTgt spid="17"/>
                                        </p:tgtEl>
                                        <p:attrNameLst>
                                          <p:attrName>fill.type</p:attrName>
                                        </p:attrNameLst>
                                      </p:cBhvr>
                                      <p:to>
                                        <p:strVal val="solid"/>
                                      </p:to>
                                    </p:set>
                                  </p:childTnLst>
                                </p:cTn>
                              </p:par>
                            </p:childTnLst>
                          </p:cTn>
                        </p:par>
                        <p:par>
                          <p:cTn id="43" fill="hold">
                            <p:stCondLst>
                              <p:cond delay="9120"/>
                            </p:stCondLst>
                            <p:childTnLst>
                              <p:par>
                                <p:cTn id="44" presetID="42" presetClass="entr" presetSubtype="0"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grpSp>
        <p:nvGrpSpPr>
          <p:cNvPr id="8" name="组合 7"/>
          <p:cNvGrpSpPr/>
          <p:nvPr/>
        </p:nvGrpSpPr>
        <p:grpSpPr>
          <a:xfrm>
            <a:off x="3615450" y="823238"/>
            <a:ext cx="1913098" cy="1147859"/>
            <a:chOff x="1973942" y="708840"/>
            <a:chExt cx="1016000" cy="609600"/>
          </a:xfrm>
        </p:grpSpPr>
        <p:sp>
          <p:nvSpPr>
            <p:cNvPr id="2" name="流程图: 决策 1"/>
            <p:cNvSpPr/>
            <p:nvPr/>
          </p:nvSpPr>
          <p:spPr>
            <a:xfrm>
              <a:off x="1973942" y="708840"/>
              <a:ext cx="1016000" cy="609600"/>
            </a:xfrm>
            <a:prstGeom prst="flowChartDecision">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 name="文本框 2"/>
            <p:cNvSpPr txBox="1"/>
            <p:nvPr/>
          </p:nvSpPr>
          <p:spPr>
            <a:xfrm>
              <a:off x="2204753" y="708840"/>
              <a:ext cx="554377" cy="588430"/>
            </a:xfrm>
            <a:prstGeom prst="rect">
              <a:avLst/>
            </a:prstGeom>
            <a:noFill/>
          </p:spPr>
          <p:txBody>
            <a:bodyPr wrap="none" rtlCol="0">
              <a:spAutoFit/>
            </a:bodyPr>
            <a:lstStyle/>
            <a:p>
              <a:r>
                <a:rPr lang="en-US" altLang="zh-CN" sz="6600" b="1" dirty="0" smtClean="0">
                  <a:solidFill>
                    <a:srgbClr val="6FB14B"/>
                  </a:solidFill>
                </a:rPr>
                <a:t>04</a:t>
              </a:r>
              <a:endParaRPr lang="zh-CN" altLang="en-US" sz="6600" b="1" dirty="0">
                <a:solidFill>
                  <a:srgbClr val="6FB14B"/>
                </a:solidFill>
              </a:endParaRPr>
            </a:p>
          </p:txBody>
        </p:sp>
      </p:grpSp>
      <p:sp>
        <p:nvSpPr>
          <p:cNvPr id="11" name="文本框 10"/>
          <p:cNvSpPr txBox="1"/>
          <p:nvPr/>
        </p:nvSpPr>
        <p:spPr>
          <a:xfrm>
            <a:off x="1607085" y="2061733"/>
            <a:ext cx="5929828" cy="584775"/>
          </a:xfrm>
          <a:prstGeom prst="rect">
            <a:avLst/>
          </a:prstGeom>
          <a:noFill/>
        </p:spPr>
        <p:txBody>
          <a:bodyPr wrap="none" rtlCol="0">
            <a:spAutoFit/>
          </a:bodyPr>
          <a:lstStyle/>
          <a:p>
            <a:r>
              <a:rPr lang="zh-CN" altLang="en-US" sz="3200" b="1" dirty="0" smtClean="0">
                <a:solidFill>
                  <a:schemeClr val="bg1"/>
                </a:solidFill>
              </a:rPr>
              <a:t>单击此处添加第四部分文字内容</a:t>
            </a:r>
            <a:endParaRPr lang="zh-CN" altLang="en-US" sz="3200" b="1" dirty="0">
              <a:solidFill>
                <a:schemeClr val="bg1"/>
              </a:solidFill>
            </a:endParaRPr>
          </a:p>
        </p:txBody>
      </p:sp>
      <p:sp>
        <p:nvSpPr>
          <p:cNvPr id="24" name="文本框 23"/>
          <p:cNvSpPr txBox="1"/>
          <p:nvPr/>
        </p:nvSpPr>
        <p:spPr>
          <a:xfrm>
            <a:off x="696685" y="493490"/>
            <a:ext cx="45719" cy="1754326"/>
          </a:xfrm>
          <a:prstGeom prst="rect">
            <a:avLst/>
          </a:prstGeom>
          <a:noFill/>
        </p:spPr>
        <p:txBody>
          <a:bodyPr wrap="square" rtlCol="0">
            <a:spAutoFit/>
          </a:bodyPr>
          <a:lstStyle/>
          <a:p>
            <a:r>
              <a:rPr lang="zh-CN" altLang="en-US" sz="3600" b="1" dirty="0" smtClean="0">
                <a:solidFill>
                  <a:schemeClr val="accent4">
                    <a:lumMod val="60000"/>
                    <a:lumOff val="40000"/>
                  </a:schemeClr>
                </a:solidFill>
              </a:rPr>
              <a:t>过渡页</a:t>
            </a:r>
            <a:endParaRPr lang="zh-CN" altLang="en-US" sz="3600" b="1" dirty="0">
              <a:solidFill>
                <a:schemeClr val="accent4">
                  <a:lumMod val="60000"/>
                  <a:lumOff val="40000"/>
                </a:schemeClr>
              </a:solidFill>
            </a:endParaRPr>
          </a:p>
        </p:txBody>
      </p:sp>
    </p:spTree>
    <p:extLst>
      <p:ext uri="{BB962C8B-B14F-4D97-AF65-F5344CB8AC3E}">
        <p14:creationId xmlns:p14="http://schemas.microsoft.com/office/powerpoint/2010/main" val="378849235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3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4000"/>
                                  </p:iterate>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
          <p:cNvGrpSpPr>
            <a:grpSpLocks/>
          </p:cNvGrpSpPr>
          <p:nvPr/>
        </p:nvGrpSpPr>
        <p:grpSpPr bwMode="auto">
          <a:xfrm>
            <a:off x="3097404" y="1059220"/>
            <a:ext cx="5354732" cy="3755520"/>
            <a:chOff x="2055" y="1589"/>
            <a:chExt cx="3566" cy="2501"/>
          </a:xfrm>
        </p:grpSpPr>
        <p:grpSp>
          <p:nvGrpSpPr>
            <p:cNvPr id="3" name="Group 7"/>
            <p:cNvGrpSpPr>
              <a:grpSpLocks/>
            </p:cNvGrpSpPr>
            <p:nvPr/>
          </p:nvGrpSpPr>
          <p:grpSpPr bwMode="auto">
            <a:xfrm>
              <a:off x="2157" y="1589"/>
              <a:ext cx="3464" cy="2501"/>
              <a:chOff x="550" y="887"/>
              <a:chExt cx="4642" cy="3342"/>
            </a:xfrm>
          </p:grpSpPr>
          <p:pic>
            <p:nvPicPr>
              <p:cNvPr id="9" name="Picture 8" descr="035"/>
              <p:cNvPicPr>
                <a:picLocks noChangeAspect="1" noChangeArrowheads="1"/>
              </p:cNvPicPr>
              <p:nvPr/>
            </p:nvPicPr>
            <p:blipFill>
              <a:blip r:embed="rId3" cstate="print">
                <a:lum contrast="18000"/>
                <a:extLst>
                  <a:ext uri="{28A0092B-C50C-407E-A947-70E740481C1C}">
                    <a14:useLocalDpi xmlns:a14="http://schemas.microsoft.com/office/drawing/2010/main" val="0"/>
                  </a:ext>
                </a:extLst>
              </a:blip>
              <a:srcRect/>
              <a:stretch>
                <a:fillRect/>
              </a:stretch>
            </p:blipFill>
            <p:spPr bwMode="auto">
              <a:xfrm>
                <a:off x="550" y="887"/>
                <a:ext cx="4642" cy="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9"/>
              <p:cNvSpPr>
                <a:spLocks noChangeShapeType="1"/>
              </p:cNvSpPr>
              <p:nvPr/>
            </p:nvSpPr>
            <p:spPr bwMode="auto">
              <a:xfrm flipV="1">
                <a:off x="811" y="1561"/>
                <a:ext cx="4058" cy="272"/>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11" name="Line 10"/>
              <p:cNvSpPr>
                <a:spLocks noChangeShapeType="1"/>
              </p:cNvSpPr>
              <p:nvPr/>
            </p:nvSpPr>
            <p:spPr bwMode="auto">
              <a:xfrm flipV="1">
                <a:off x="811" y="2027"/>
                <a:ext cx="4038" cy="184"/>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12" name="Line 11"/>
              <p:cNvSpPr>
                <a:spLocks noChangeShapeType="1"/>
              </p:cNvSpPr>
              <p:nvPr/>
            </p:nvSpPr>
            <p:spPr bwMode="auto">
              <a:xfrm flipV="1">
                <a:off x="811" y="2519"/>
                <a:ext cx="4034" cy="79"/>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13" name="Line 12"/>
              <p:cNvSpPr>
                <a:spLocks noChangeShapeType="1"/>
              </p:cNvSpPr>
              <p:nvPr/>
            </p:nvSpPr>
            <p:spPr bwMode="auto">
              <a:xfrm>
                <a:off x="811" y="2967"/>
                <a:ext cx="4060" cy="118"/>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grpSp>
        <p:grpSp>
          <p:nvGrpSpPr>
            <p:cNvPr id="4" name="Group 47"/>
            <p:cNvGrpSpPr>
              <a:grpSpLocks/>
            </p:cNvGrpSpPr>
            <p:nvPr/>
          </p:nvGrpSpPr>
          <p:grpSpPr bwMode="auto">
            <a:xfrm>
              <a:off x="2055" y="2231"/>
              <a:ext cx="270" cy="984"/>
              <a:chOff x="2055" y="2231"/>
              <a:chExt cx="270" cy="984"/>
            </a:xfrm>
          </p:grpSpPr>
          <p:sp>
            <p:nvSpPr>
              <p:cNvPr id="5" name="AutoShape 28"/>
              <p:cNvSpPr>
                <a:spLocks noChangeArrowheads="1"/>
              </p:cNvSpPr>
              <p:nvPr/>
            </p:nvSpPr>
            <p:spPr bwMode="auto">
              <a:xfrm>
                <a:off x="2055" y="3090"/>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a:t>100</a:t>
                </a:r>
              </a:p>
            </p:txBody>
          </p:sp>
          <p:sp>
            <p:nvSpPr>
              <p:cNvPr id="6" name="AutoShape 29"/>
              <p:cNvSpPr>
                <a:spLocks noChangeArrowheads="1"/>
              </p:cNvSpPr>
              <p:nvPr/>
            </p:nvSpPr>
            <p:spPr bwMode="auto">
              <a:xfrm>
                <a:off x="2055" y="281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a:t>200</a:t>
                </a:r>
              </a:p>
            </p:txBody>
          </p:sp>
          <p:sp>
            <p:nvSpPr>
              <p:cNvPr id="7" name="AutoShape 30"/>
              <p:cNvSpPr>
                <a:spLocks noChangeArrowheads="1"/>
              </p:cNvSpPr>
              <p:nvPr/>
            </p:nvSpPr>
            <p:spPr bwMode="auto">
              <a:xfrm>
                <a:off x="2055" y="252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a:t>300</a:t>
                </a:r>
              </a:p>
            </p:txBody>
          </p:sp>
          <p:sp>
            <p:nvSpPr>
              <p:cNvPr id="8" name="AutoShape 31"/>
              <p:cNvSpPr>
                <a:spLocks noChangeArrowheads="1"/>
              </p:cNvSpPr>
              <p:nvPr/>
            </p:nvSpPr>
            <p:spPr bwMode="auto">
              <a:xfrm>
                <a:off x="2057" y="2231"/>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a:t>400</a:t>
                </a:r>
              </a:p>
            </p:txBody>
          </p:sp>
        </p:grpSp>
      </p:grpSp>
      <p:grpSp>
        <p:nvGrpSpPr>
          <p:cNvPr id="14" name="Group 50"/>
          <p:cNvGrpSpPr>
            <a:grpSpLocks/>
          </p:cNvGrpSpPr>
          <p:nvPr/>
        </p:nvGrpSpPr>
        <p:grpSpPr bwMode="auto">
          <a:xfrm>
            <a:off x="5380275" y="1755963"/>
            <a:ext cx="788988" cy="2667000"/>
            <a:chOff x="3568" y="2255"/>
            <a:chExt cx="497" cy="1680"/>
          </a:xfrm>
        </p:grpSpPr>
        <p:sp>
          <p:nvSpPr>
            <p:cNvPr id="15" name="Text Box 17"/>
            <p:cNvSpPr txBox="1">
              <a:spLocks noChangeArrowheads="1"/>
            </p:cNvSpPr>
            <p:nvPr/>
          </p:nvSpPr>
          <p:spPr bwMode="auto">
            <a:xfrm>
              <a:off x="3576" y="2255"/>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317</a:t>
              </a:r>
            </a:p>
          </p:txBody>
        </p:sp>
        <p:pic>
          <p:nvPicPr>
            <p:cNvPr id="16" name="Picture 13" descr="blue"/>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8" y="2463"/>
              <a:ext cx="497"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34"/>
            <p:cNvSpPr>
              <a:spLocks noChangeArrowheads="1"/>
            </p:cNvSpPr>
            <p:nvPr/>
          </p:nvSpPr>
          <p:spPr bwMode="auto">
            <a:xfrm>
              <a:off x="3607" y="3810"/>
              <a:ext cx="270"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grpSp>
        <p:nvGrpSpPr>
          <p:cNvPr id="18" name="Group 57"/>
          <p:cNvGrpSpPr>
            <a:grpSpLocks/>
          </p:cNvGrpSpPr>
          <p:nvPr/>
        </p:nvGrpSpPr>
        <p:grpSpPr bwMode="auto">
          <a:xfrm>
            <a:off x="6026388" y="1108265"/>
            <a:ext cx="831850" cy="3413125"/>
            <a:chOff x="3975" y="1847"/>
            <a:chExt cx="524" cy="2150"/>
          </a:xfrm>
        </p:grpSpPr>
        <p:sp>
          <p:nvSpPr>
            <p:cNvPr id="19" name="Text Box 18"/>
            <p:cNvSpPr txBox="1">
              <a:spLocks noChangeArrowheads="1"/>
            </p:cNvSpPr>
            <p:nvPr/>
          </p:nvSpPr>
          <p:spPr bwMode="auto">
            <a:xfrm>
              <a:off x="3993" y="1847"/>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448</a:t>
              </a:r>
            </a:p>
          </p:txBody>
        </p:sp>
        <p:grpSp>
          <p:nvGrpSpPr>
            <p:cNvPr id="20" name="Group 55"/>
            <p:cNvGrpSpPr>
              <a:grpSpLocks/>
            </p:cNvGrpSpPr>
            <p:nvPr/>
          </p:nvGrpSpPr>
          <p:grpSpPr bwMode="auto">
            <a:xfrm>
              <a:off x="3975" y="2008"/>
              <a:ext cx="524" cy="1989"/>
              <a:chOff x="3975" y="2008"/>
              <a:chExt cx="524" cy="1989"/>
            </a:xfrm>
          </p:grpSpPr>
          <p:pic>
            <p:nvPicPr>
              <p:cNvPr id="21" name="Picture 24"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5" y="2008"/>
                <a:ext cx="524" cy="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AutoShape 35"/>
              <p:cNvSpPr>
                <a:spLocks noChangeArrowheads="1"/>
              </p:cNvSpPr>
              <p:nvPr/>
            </p:nvSpPr>
            <p:spPr bwMode="auto">
              <a:xfrm>
                <a:off x="4038" y="387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grpSp>
      <p:grpSp>
        <p:nvGrpSpPr>
          <p:cNvPr id="23" name="Group 52"/>
          <p:cNvGrpSpPr>
            <a:grpSpLocks/>
          </p:cNvGrpSpPr>
          <p:nvPr/>
        </p:nvGrpSpPr>
        <p:grpSpPr bwMode="auto">
          <a:xfrm>
            <a:off x="7417041" y="1643250"/>
            <a:ext cx="879475" cy="3022600"/>
            <a:chOff x="4851" y="2184"/>
            <a:chExt cx="554" cy="1904"/>
          </a:xfrm>
        </p:grpSpPr>
        <p:sp>
          <p:nvSpPr>
            <p:cNvPr id="24" name="Text Box 20"/>
            <p:cNvSpPr txBox="1">
              <a:spLocks noChangeArrowheads="1"/>
            </p:cNvSpPr>
            <p:nvPr/>
          </p:nvSpPr>
          <p:spPr bwMode="auto">
            <a:xfrm>
              <a:off x="4877" y="2184"/>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312</a:t>
              </a:r>
            </a:p>
          </p:txBody>
        </p:sp>
        <p:pic>
          <p:nvPicPr>
            <p:cNvPr id="25" name="Picture 26"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1" y="2367"/>
              <a:ext cx="554"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AutoShape 36"/>
            <p:cNvSpPr>
              <a:spLocks noChangeArrowheads="1"/>
            </p:cNvSpPr>
            <p:nvPr/>
          </p:nvSpPr>
          <p:spPr bwMode="auto">
            <a:xfrm>
              <a:off x="4920" y="396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grpSp>
        <p:nvGrpSpPr>
          <p:cNvPr id="27" name="Group 51"/>
          <p:cNvGrpSpPr>
            <a:grpSpLocks/>
          </p:cNvGrpSpPr>
          <p:nvPr/>
        </p:nvGrpSpPr>
        <p:grpSpPr bwMode="auto">
          <a:xfrm>
            <a:off x="6712190" y="1205102"/>
            <a:ext cx="839787" cy="3402013"/>
            <a:chOff x="4407" y="1908"/>
            <a:chExt cx="529" cy="2143"/>
          </a:xfrm>
        </p:grpSpPr>
        <p:sp>
          <p:nvSpPr>
            <p:cNvPr id="28" name="Text Box 19"/>
            <p:cNvSpPr txBox="1">
              <a:spLocks noChangeArrowheads="1"/>
            </p:cNvSpPr>
            <p:nvPr/>
          </p:nvSpPr>
          <p:spPr bwMode="auto">
            <a:xfrm>
              <a:off x="4428" y="1908"/>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404</a:t>
              </a:r>
            </a:p>
          </p:txBody>
        </p:sp>
        <p:pic>
          <p:nvPicPr>
            <p:cNvPr id="29" name="Picture 25"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7" y="2071"/>
              <a:ext cx="529" cy="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AutoShape 37"/>
            <p:cNvSpPr>
              <a:spLocks noChangeArrowheads="1"/>
            </p:cNvSpPr>
            <p:nvPr/>
          </p:nvSpPr>
          <p:spPr bwMode="auto">
            <a:xfrm>
              <a:off x="4470" y="3926"/>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grpSp>
        <p:nvGrpSpPr>
          <p:cNvPr id="31" name="Group 56"/>
          <p:cNvGrpSpPr>
            <a:grpSpLocks/>
          </p:cNvGrpSpPr>
          <p:nvPr/>
        </p:nvGrpSpPr>
        <p:grpSpPr bwMode="auto">
          <a:xfrm>
            <a:off x="4743691" y="2381439"/>
            <a:ext cx="739775" cy="1960562"/>
            <a:chOff x="3167" y="2649"/>
            <a:chExt cx="466" cy="1235"/>
          </a:xfrm>
        </p:grpSpPr>
        <p:sp>
          <p:nvSpPr>
            <p:cNvPr id="32" name="Text Box 16"/>
            <p:cNvSpPr txBox="1">
              <a:spLocks noChangeArrowheads="1"/>
            </p:cNvSpPr>
            <p:nvPr/>
          </p:nvSpPr>
          <p:spPr bwMode="auto">
            <a:xfrm>
              <a:off x="3167" y="2649"/>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185</a:t>
              </a:r>
            </a:p>
          </p:txBody>
        </p:sp>
        <p:grpSp>
          <p:nvGrpSpPr>
            <p:cNvPr id="33" name="Group 54"/>
            <p:cNvGrpSpPr>
              <a:grpSpLocks/>
            </p:cNvGrpSpPr>
            <p:nvPr/>
          </p:nvGrpSpPr>
          <p:grpSpPr bwMode="auto">
            <a:xfrm>
              <a:off x="3181" y="2835"/>
              <a:ext cx="452" cy="1049"/>
              <a:chOff x="3181" y="2835"/>
              <a:chExt cx="452" cy="1049"/>
            </a:xfrm>
          </p:grpSpPr>
          <p:pic>
            <p:nvPicPr>
              <p:cNvPr id="34" name="Picture 23" descr="그림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81" y="2835"/>
                <a:ext cx="45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AutoShape 38"/>
              <p:cNvSpPr>
                <a:spLocks noChangeArrowheads="1"/>
              </p:cNvSpPr>
              <p:nvPr/>
            </p:nvSpPr>
            <p:spPr bwMode="auto">
              <a:xfrm>
                <a:off x="3185" y="3758"/>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grpSp>
      <p:grpSp>
        <p:nvGrpSpPr>
          <p:cNvPr id="36" name="Group 49"/>
          <p:cNvGrpSpPr>
            <a:grpSpLocks/>
          </p:cNvGrpSpPr>
          <p:nvPr/>
        </p:nvGrpSpPr>
        <p:grpSpPr bwMode="auto">
          <a:xfrm>
            <a:off x="4102341" y="2314764"/>
            <a:ext cx="758825" cy="1955800"/>
            <a:chOff x="2763" y="2607"/>
            <a:chExt cx="478" cy="1232"/>
          </a:xfrm>
        </p:grpSpPr>
        <p:sp>
          <p:nvSpPr>
            <p:cNvPr id="37" name="Text Box 15"/>
            <p:cNvSpPr txBox="1">
              <a:spLocks noChangeArrowheads="1"/>
            </p:cNvSpPr>
            <p:nvPr/>
          </p:nvSpPr>
          <p:spPr bwMode="auto">
            <a:xfrm>
              <a:off x="2763" y="2607"/>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189</a:t>
              </a:r>
            </a:p>
          </p:txBody>
        </p:sp>
        <p:pic>
          <p:nvPicPr>
            <p:cNvPr id="38" name="Picture 22" descr="그림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80" y="2807"/>
              <a:ext cx="461"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AutoShape 39"/>
            <p:cNvSpPr>
              <a:spLocks noChangeArrowheads="1"/>
            </p:cNvSpPr>
            <p:nvPr/>
          </p:nvSpPr>
          <p:spPr bwMode="auto">
            <a:xfrm>
              <a:off x="2772" y="371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grpSp>
        <p:nvGrpSpPr>
          <p:cNvPr id="40" name="Group 48"/>
          <p:cNvGrpSpPr>
            <a:grpSpLocks/>
          </p:cNvGrpSpPr>
          <p:nvPr/>
        </p:nvGrpSpPr>
        <p:grpSpPr bwMode="auto">
          <a:xfrm>
            <a:off x="3503851" y="2689414"/>
            <a:ext cx="639763" cy="1497012"/>
            <a:chOff x="2386" y="2843"/>
            <a:chExt cx="403" cy="943"/>
          </a:xfrm>
        </p:grpSpPr>
        <p:sp>
          <p:nvSpPr>
            <p:cNvPr id="41" name="Text Box 14"/>
            <p:cNvSpPr txBox="1">
              <a:spLocks noChangeArrowheads="1"/>
            </p:cNvSpPr>
            <p:nvPr/>
          </p:nvSpPr>
          <p:spPr bwMode="auto">
            <a:xfrm>
              <a:off x="2399" y="2843"/>
              <a:ext cx="35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eaLnBrk="1" latinLnBrk="1" hangingPunct="1"/>
              <a:r>
                <a:rPr kumimoji="1" lang="en-US" altLang="ko-KR" sz="1800" b="1">
                  <a:solidFill>
                    <a:srgbClr val="000066"/>
                  </a:solidFill>
                </a:rPr>
                <a:t>119</a:t>
              </a:r>
            </a:p>
          </p:txBody>
        </p:sp>
        <p:pic>
          <p:nvPicPr>
            <p:cNvPr id="42" name="Picture 21" descr="그림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0" y="3035"/>
              <a:ext cx="399"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AutoShape 40"/>
            <p:cNvSpPr>
              <a:spLocks noChangeArrowheads="1"/>
            </p:cNvSpPr>
            <p:nvPr/>
          </p:nvSpPr>
          <p:spPr bwMode="auto">
            <a:xfrm>
              <a:off x="2386" y="3660"/>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latinLnBrk="1" hangingPunct="1"/>
              <a:r>
                <a:rPr kumimoji="1" lang="en-US" altLang="ko-KR" sz="1600" b="1" i="1" dirty="0" smtClean="0"/>
                <a:t>20XX</a:t>
              </a:r>
              <a:endParaRPr kumimoji="1" lang="en-US" altLang="ko-KR" sz="1600" b="1" i="1" dirty="0"/>
            </a:p>
          </p:txBody>
        </p:sp>
      </p:grpSp>
      <p:pic>
        <p:nvPicPr>
          <p:cNvPr id="44" name="图片 43" descr="未标题-3.png"/>
          <p:cNvPicPr>
            <a:picLocks noChangeAspect="1"/>
          </p:cNvPicPr>
          <p:nvPr/>
        </p:nvPicPr>
        <p:blipFill>
          <a:blip r:embed="rId8" cstate="print"/>
          <a:stretch>
            <a:fillRect/>
          </a:stretch>
        </p:blipFill>
        <p:spPr>
          <a:xfrm>
            <a:off x="917687" y="1643251"/>
            <a:ext cx="2182720" cy="3398196"/>
          </a:xfrm>
          <a:prstGeom prst="rect">
            <a:avLst/>
          </a:prstGeom>
        </p:spPr>
      </p:pic>
    </p:spTree>
    <p:extLst>
      <p:ext uri="{BB962C8B-B14F-4D97-AF65-F5344CB8AC3E}">
        <p14:creationId xmlns:p14="http://schemas.microsoft.com/office/powerpoint/2010/main" val="254521777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0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anim calcmode="lin" valueType="num">
                                      <p:cBhvr>
                                        <p:cTn id="13" dur="500" fill="hold"/>
                                        <p:tgtEl>
                                          <p:spTgt spid="40"/>
                                        </p:tgtEl>
                                        <p:attrNameLst>
                                          <p:attrName>ppt_x</p:attrName>
                                        </p:attrNameLst>
                                      </p:cBhvr>
                                      <p:tavLst>
                                        <p:tav tm="0">
                                          <p:val>
                                            <p:strVal val="#ppt_x"/>
                                          </p:val>
                                        </p:tav>
                                        <p:tav tm="100000">
                                          <p:val>
                                            <p:strVal val="#ppt_x"/>
                                          </p:val>
                                        </p:tav>
                                      </p:tavLst>
                                    </p:anim>
                                    <p:anim calcmode="lin" valueType="num">
                                      <p:cBhvr>
                                        <p:cTn id="14" dur="5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9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1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3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anim calcmode="lin" valueType="num">
                                      <p:cBhvr>
                                        <p:cTn id="28" dur="500" fill="hold"/>
                                        <p:tgtEl>
                                          <p:spTgt spid="14"/>
                                        </p:tgtEl>
                                        <p:attrNameLst>
                                          <p:attrName>ppt_x</p:attrName>
                                        </p:attrNameLst>
                                      </p:cBhvr>
                                      <p:tavLst>
                                        <p:tav tm="0">
                                          <p:val>
                                            <p:strVal val="#ppt_x"/>
                                          </p:val>
                                        </p:tav>
                                        <p:tav tm="100000">
                                          <p:val>
                                            <p:strVal val="#ppt_x"/>
                                          </p:val>
                                        </p:tav>
                                      </p:tavLst>
                                    </p:anim>
                                    <p:anim calcmode="lin" valueType="num">
                                      <p:cBhvr>
                                        <p:cTn id="29" dur="5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7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9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400"/>
                            </p:stCondLst>
                            <p:childTnLst>
                              <p:par>
                                <p:cTn id="46" presetID="47" presetClass="entr" presetSubtype="0"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1000"/>
                                        <p:tgtEl>
                                          <p:spTgt spid="44"/>
                                        </p:tgtEl>
                                      </p:cBhvr>
                                    </p:animEffect>
                                    <p:anim calcmode="lin" valueType="num">
                                      <p:cBhvr>
                                        <p:cTn id="49" dur="1000" fill="hold"/>
                                        <p:tgtEl>
                                          <p:spTgt spid="44"/>
                                        </p:tgtEl>
                                        <p:attrNameLst>
                                          <p:attrName>ppt_x</p:attrName>
                                        </p:attrNameLst>
                                      </p:cBhvr>
                                      <p:tavLst>
                                        <p:tav tm="0">
                                          <p:val>
                                            <p:strVal val="#ppt_x"/>
                                          </p:val>
                                        </p:tav>
                                        <p:tav tm="100000">
                                          <p:val>
                                            <p:strVal val="#ppt_x"/>
                                          </p:val>
                                        </p:tav>
                                      </p:tavLst>
                                    </p:anim>
                                    <p:anim calcmode="lin" valueType="num">
                                      <p:cBhvr>
                                        <p:cTn id="5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989145" y="2081414"/>
            <a:ext cx="1207148" cy="178538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8792" y="3031088"/>
            <a:ext cx="1207149" cy="1785381"/>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6008792" y="1161491"/>
            <a:ext cx="1207149" cy="1785381"/>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7016167" y="2081412"/>
            <a:ext cx="1207148" cy="1785382"/>
          </a:xfrm>
          <a:prstGeom prst="rect">
            <a:avLst/>
          </a:prstGeom>
        </p:spPr>
      </p:pic>
      <p:sp>
        <p:nvSpPr>
          <p:cNvPr id="6" name="矩形 5"/>
          <p:cNvSpPr/>
          <p:nvPr/>
        </p:nvSpPr>
        <p:spPr>
          <a:xfrm>
            <a:off x="1513532" y="1437216"/>
            <a:ext cx="3307316" cy="461665"/>
          </a:xfrm>
          <a:prstGeom prst="rect">
            <a:avLst/>
          </a:prstGeom>
        </p:spPr>
        <p:txBody>
          <a:bodyPr wrap="none">
            <a:spAutoFit/>
          </a:bodyPr>
          <a:lstStyle/>
          <a:p>
            <a:r>
              <a:rPr kumimoji="1" lang="zh-CN" altLang="en-US" sz="1200" dirty="0">
                <a:latin typeface="微软雅黑" pitchFamily="34" charset="-122"/>
                <a:ea typeface="微软雅黑" pitchFamily="34" charset="-122"/>
              </a:rPr>
              <a:t>单击此处添加文字内容单击此处添加文字内容</a:t>
            </a:r>
            <a:endParaRPr kumimoji="1" lang="en-US" altLang="zh-CN" sz="1200" dirty="0">
              <a:latin typeface="微软雅黑" pitchFamily="34" charset="-122"/>
              <a:ea typeface="微软雅黑" pitchFamily="34" charset="-122"/>
            </a:endParaRPr>
          </a:p>
          <a:p>
            <a:r>
              <a:rPr kumimoji="1" lang="zh-CN" altLang="en-US" sz="1200" dirty="0">
                <a:latin typeface="微软雅黑" pitchFamily="34" charset="-122"/>
                <a:ea typeface="微软雅黑" pitchFamily="34" charset="-122"/>
              </a:rPr>
              <a:t>单击此处添加文字内容单击此处添加文字内容 </a:t>
            </a:r>
            <a:endParaRPr lang="zh-CN" altLang="en-US" sz="1200" dirty="0"/>
          </a:p>
        </p:txBody>
      </p:sp>
      <p:pic>
        <p:nvPicPr>
          <p:cNvPr id="7" name="Picture 32" descr="06_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2446" y="1460142"/>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8355" y="2354573"/>
            <a:ext cx="3746893" cy="2305217"/>
          </a:xfrm>
          <a:prstGeom prst="rect">
            <a:avLst/>
          </a:prstGeom>
        </p:spPr>
      </p:pic>
      <p:sp>
        <p:nvSpPr>
          <p:cNvPr id="9" name="TextBox 8"/>
          <p:cNvSpPr txBox="1"/>
          <p:nvPr/>
        </p:nvSpPr>
        <p:spPr>
          <a:xfrm>
            <a:off x="6288982" y="3795886"/>
            <a:ext cx="646769" cy="646331"/>
          </a:xfrm>
          <a:prstGeom prst="rect">
            <a:avLst/>
          </a:prstGeom>
          <a:noFill/>
        </p:spPr>
        <p:txBody>
          <a:bodyPr wrap="square" rtlCol="0">
            <a:spAutoFit/>
          </a:bodyPr>
          <a:lstStyle/>
          <a:p>
            <a:r>
              <a:rPr lang="zh-CN" altLang="en-US" sz="1800" dirty="0"/>
              <a:t>文字内容</a:t>
            </a:r>
          </a:p>
        </p:txBody>
      </p:sp>
      <p:sp>
        <p:nvSpPr>
          <p:cNvPr id="10" name="TextBox 9"/>
          <p:cNvSpPr txBox="1"/>
          <p:nvPr/>
        </p:nvSpPr>
        <p:spPr>
          <a:xfrm>
            <a:off x="6288982" y="1589398"/>
            <a:ext cx="646769" cy="646331"/>
          </a:xfrm>
          <a:prstGeom prst="rect">
            <a:avLst/>
          </a:prstGeom>
          <a:noFill/>
        </p:spPr>
        <p:txBody>
          <a:bodyPr wrap="square" rtlCol="0">
            <a:spAutoFit/>
          </a:bodyPr>
          <a:lstStyle/>
          <a:p>
            <a:r>
              <a:rPr lang="zh-CN" altLang="en-US" sz="1800" dirty="0"/>
              <a:t>文字内容</a:t>
            </a:r>
          </a:p>
        </p:txBody>
      </p:sp>
      <p:sp>
        <p:nvSpPr>
          <p:cNvPr id="11" name="TextBox 10"/>
          <p:cNvSpPr txBox="1"/>
          <p:nvPr/>
        </p:nvSpPr>
        <p:spPr>
          <a:xfrm>
            <a:off x="4981855" y="2650939"/>
            <a:ext cx="646769" cy="646331"/>
          </a:xfrm>
          <a:prstGeom prst="rect">
            <a:avLst/>
          </a:prstGeom>
          <a:noFill/>
        </p:spPr>
        <p:txBody>
          <a:bodyPr wrap="square" rtlCol="0">
            <a:spAutoFit/>
          </a:bodyPr>
          <a:lstStyle/>
          <a:p>
            <a:r>
              <a:rPr lang="zh-CN" altLang="en-US" sz="1800" dirty="0"/>
              <a:t>文字内容</a:t>
            </a:r>
          </a:p>
        </p:txBody>
      </p:sp>
      <p:sp>
        <p:nvSpPr>
          <p:cNvPr id="12" name="TextBox 11"/>
          <p:cNvSpPr txBox="1"/>
          <p:nvPr/>
        </p:nvSpPr>
        <p:spPr>
          <a:xfrm>
            <a:off x="7524331" y="2650936"/>
            <a:ext cx="646769" cy="646331"/>
          </a:xfrm>
          <a:prstGeom prst="rect">
            <a:avLst/>
          </a:prstGeom>
          <a:noFill/>
        </p:spPr>
        <p:txBody>
          <a:bodyPr wrap="square" rtlCol="0">
            <a:spAutoFit/>
          </a:bodyPr>
          <a:lstStyle/>
          <a:p>
            <a:r>
              <a:rPr lang="zh-CN" altLang="en-US" sz="1800" dirty="0"/>
              <a:t>文字内容</a:t>
            </a:r>
          </a:p>
        </p:txBody>
      </p:sp>
    </p:spTree>
    <p:extLst>
      <p:ext uri="{BB962C8B-B14F-4D97-AF65-F5344CB8AC3E}">
        <p14:creationId xmlns:p14="http://schemas.microsoft.com/office/powerpoint/2010/main" val="196562301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
                                        </p:tgtEl>
                                        <p:attrNameLst>
                                          <p:attrName>style.visibility</p:attrName>
                                        </p:attrNameLst>
                                      </p:cBhvr>
                                      <p:to>
                                        <p:strVal val="visible"/>
                                      </p:to>
                                    </p:set>
                                    <p:anim calcmode="discrete" valueType="clr">
                                      <p:cBhvr override="childStyle">
                                        <p:cTn id="13"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gtEl>
                                        <p:attrNameLst>
                                          <p:attrName>fillcolor</p:attrName>
                                        </p:attrNameLst>
                                      </p:cBhvr>
                                      <p:tavLst>
                                        <p:tav tm="0">
                                          <p:val>
                                            <p:clrVal>
                                              <a:schemeClr val="accent2"/>
                                            </p:clrVal>
                                          </p:val>
                                        </p:tav>
                                        <p:tav tm="50000">
                                          <p:val>
                                            <p:clrVal>
                                              <a:schemeClr val="hlink"/>
                                            </p:clrVal>
                                          </p:val>
                                        </p:tav>
                                      </p:tavLst>
                                    </p:anim>
                                    <p:set>
                                      <p:cBhvr>
                                        <p:cTn id="15" dur="80"/>
                                        <p:tgtEl>
                                          <p:spTgt spid="6"/>
                                        </p:tgtEl>
                                        <p:attrNameLst>
                                          <p:attrName>fill.type</p:attrName>
                                        </p:attrNameLst>
                                      </p:cBhvr>
                                      <p:to>
                                        <p:strVal val="solid"/>
                                      </p:to>
                                    </p:set>
                                  </p:childTnLst>
                                </p:cTn>
                              </p:par>
                            </p:childTnLst>
                          </p:cTn>
                        </p:par>
                        <p:par>
                          <p:cTn id="16" fill="hold">
                            <p:stCondLst>
                              <p:cond delay="2140"/>
                            </p:stCondLst>
                            <p:childTnLst>
                              <p:par>
                                <p:cTn id="17" presetID="26"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par>
                          <p:cTn id="33" fill="hold">
                            <p:stCondLst>
                              <p:cond delay="4140"/>
                            </p:stCondLst>
                            <p:childTnLst>
                              <p:par>
                                <p:cTn id="34" presetID="47"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000"/>
                                        <p:tgtEl>
                                          <p:spTgt spid="4"/>
                                        </p:tgtEl>
                                      </p:cBhvr>
                                    </p:animEffect>
                                    <p:anim calcmode="lin" valueType="num">
                                      <p:cBhvr>
                                        <p:cTn id="37" dur="1000" fill="hold"/>
                                        <p:tgtEl>
                                          <p:spTgt spid="4"/>
                                        </p:tgtEl>
                                        <p:attrNameLst>
                                          <p:attrName>ppt_x</p:attrName>
                                        </p:attrNameLst>
                                      </p:cBhvr>
                                      <p:tavLst>
                                        <p:tav tm="0">
                                          <p:val>
                                            <p:strVal val="#ppt_x"/>
                                          </p:val>
                                        </p:tav>
                                        <p:tav tm="100000">
                                          <p:val>
                                            <p:strVal val="#ppt_x"/>
                                          </p:val>
                                        </p:tav>
                                      </p:tavLst>
                                    </p:anim>
                                    <p:anim calcmode="lin" valueType="num">
                                      <p:cBhvr>
                                        <p:cTn id="38" dur="100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5140"/>
                            </p:stCondLst>
                            <p:childTnLst>
                              <p:par>
                                <p:cTn id="40" presetID="53" presetClass="entr" presetSubtype="16"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640"/>
                            </p:stCondLst>
                            <p:childTnLst>
                              <p:par>
                                <p:cTn id="46" presetID="42" presetClass="entr" presetSubtype="0"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childTnLst>
                          </p:cTn>
                        </p:par>
                        <p:par>
                          <p:cTn id="51" fill="hold">
                            <p:stCondLst>
                              <p:cond delay="6640"/>
                            </p:stCondLst>
                            <p:childTnLst>
                              <p:par>
                                <p:cTn id="52" presetID="53" presetClass="entr" presetSubtype="16"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childTnLst>
                          </p:cTn>
                        </p:par>
                        <p:par>
                          <p:cTn id="57" fill="hold">
                            <p:stCondLst>
                              <p:cond delay="7140"/>
                            </p:stCondLst>
                            <p:childTnLst>
                              <p:par>
                                <p:cTn id="58" presetID="42" presetClass="entr" presetSubtype="0"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1000"/>
                                        <p:tgtEl>
                                          <p:spTgt spid="2"/>
                                        </p:tgtEl>
                                      </p:cBhvr>
                                    </p:animEffect>
                                    <p:anim calcmode="lin" valueType="num">
                                      <p:cBhvr>
                                        <p:cTn id="61" dur="1000" fill="hold"/>
                                        <p:tgtEl>
                                          <p:spTgt spid="2"/>
                                        </p:tgtEl>
                                        <p:attrNameLst>
                                          <p:attrName>ppt_x</p:attrName>
                                        </p:attrNameLst>
                                      </p:cBhvr>
                                      <p:tavLst>
                                        <p:tav tm="0">
                                          <p:val>
                                            <p:strVal val="#ppt_x"/>
                                          </p:val>
                                        </p:tav>
                                        <p:tav tm="100000">
                                          <p:val>
                                            <p:strVal val="#ppt_x"/>
                                          </p:val>
                                        </p:tav>
                                      </p:tavLst>
                                    </p:anim>
                                    <p:anim calcmode="lin" valueType="num">
                                      <p:cBhvr>
                                        <p:cTn id="62" dur="1000" fill="hold"/>
                                        <p:tgtEl>
                                          <p:spTgt spid="2"/>
                                        </p:tgtEl>
                                        <p:attrNameLst>
                                          <p:attrName>ppt_y</p:attrName>
                                        </p:attrNameLst>
                                      </p:cBhvr>
                                      <p:tavLst>
                                        <p:tav tm="0">
                                          <p:val>
                                            <p:strVal val="#ppt_y+.1"/>
                                          </p:val>
                                        </p:tav>
                                        <p:tav tm="100000">
                                          <p:val>
                                            <p:strVal val="#ppt_y"/>
                                          </p:val>
                                        </p:tav>
                                      </p:tavLst>
                                    </p:anim>
                                  </p:childTnLst>
                                </p:cTn>
                              </p:par>
                            </p:childTnLst>
                          </p:cTn>
                        </p:par>
                        <p:par>
                          <p:cTn id="63" fill="hold">
                            <p:stCondLst>
                              <p:cond delay="8140"/>
                            </p:stCondLst>
                            <p:childTnLst>
                              <p:par>
                                <p:cTn id="64" presetID="53" presetClass="entr" presetSubtype="16"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childTnLst>
                          </p:cTn>
                        </p:par>
                        <p:par>
                          <p:cTn id="69" fill="hold">
                            <p:stCondLst>
                              <p:cond delay="8640"/>
                            </p:stCondLst>
                            <p:childTnLst>
                              <p:par>
                                <p:cTn id="70" presetID="47" presetClass="entr" presetSubtype="0"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fade">
                                      <p:cBhvr>
                                        <p:cTn id="72" dur="1000"/>
                                        <p:tgtEl>
                                          <p:spTgt spid="5"/>
                                        </p:tgtEl>
                                      </p:cBhvr>
                                    </p:animEffect>
                                    <p:anim calcmode="lin" valueType="num">
                                      <p:cBhvr>
                                        <p:cTn id="73" dur="1000" fill="hold"/>
                                        <p:tgtEl>
                                          <p:spTgt spid="5"/>
                                        </p:tgtEl>
                                        <p:attrNameLst>
                                          <p:attrName>ppt_x</p:attrName>
                                        </p:attrNameLst>
                                      </p:cBhvr>
                                      <p:tavLst>
                                        <p:tav tm="0">
                                          <p:val>
                                            <p:strVal val="#ppt_x"/>
                                          </p:val>
                                        </p:tav>
                                        <p:tav tm="100000">
                                          <p:val>
                                            <p:strVal val="#ppt_x"/>
                                          </p:val>
                                        </p:tav>
                                      </p:tavLst>
                                    </p:anim>
                                    <p:anim calcmode="lin" valueType="num">
                                      <p:cBhvr>
                                        <p:cTn id="74" dur="1000" fill="hold"/>
                                        <p:tgtEl>
                                          <p:spTgt spid="5"/>
                                        </p:tgtEl>
                                        <p:attrNameLst>
                                          <p:attrName>ppt_y</p:attrName>
                                        </p:attrNameLst>
                                      </p:cBhvr>
                                      <p:tavLst>
                                        <p:tav tm="0">
                                          <p:val>
                                            <p:strVal val="#ppt_y-.1"/>
                                          </p:val>
                                        </p:tav>
                                        <p:tav tm="100000">
                                          <p:val>
                                            <p:strVal val="#ppt_y"/>
                                          </p:val>
                                        </p:tav>
                                      </p:tavLst>
                                    </p:anim>
                                  </p:childTnLst>
                                </p:cTn>
                              </p:par>
                            </p:childTnLst>
                          </p:cTn>
                        </p:par>
                        <p:par>
                          <p:cTn id="75" fill="hold">
                            <p:stCondLst>
                              <p:cond delay="9640"/>
                            </p:stCondLst>
                            <p:childTnLst>
                              <p:par>
                                <p:cTn id="76" presetID="53" presetClass="entr" presetSubtype="16"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2040731" y="1100139"/>
            <a:ext cx="1776413" cy="1797844"/>
            <a:chOff x="1196975" y="1466850"/>
            <a:chExt cx="2368550" cy="2397125"/>
          </a:xfrm>
        </p:grpSpPr>
        <p:pic>
          <p:nvPicPr>
            <p:cNvPr id="18443" name="图片 2"/>
            <p:cNvPicPr>
              <a:picLocks noChangeAspect="1" noChangeArrowheads="1"/>
            </p:cNvPicPr>
            <p:nvPr/>
          </p:nvPicPr>
          <p:blipFill>
            <a:blip r:embed="rId4" cstate="print">
              <a:extLst>
                <a:ext uri="{28A0092B-C50C-407E-A947-70E740481C1C}">
                  <a14:useLocalDpi xmlns:a14="http://schemas.microsoft.com/office/drawing/2010/main" val="0"/>
                </a:ext>
              </a:extLst>
            </a:blip>
            <a:srcRect l="3096" t="3426" r="56813" b="44382"/>
            <a:stretch>
              <a:fillRect/>
            </a:stretch>
          </p:blipFill>
          <p:spPr bwMode="auto">
            <a:xfrm>
              <a:off x="1196975" y="1466850"/>
              <a:ext cx="2368550"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4" name="Text Box 182"/>
            <p:cNvSpPr txBox="1">
              <a:spLocks noChangeArrowheads="1"/>
            </p:cNvSpPr>
            <p:nvPr/>
          </p:nvSpPr>
          <p:spPr bwMode="auto">
            <a:xfrm>
              <a:off x="1997075" y="2314575"/>
              <a:ext cx="1143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500">
                  <a:solidFill>
                    <a:srgbClr val="000000"/>
                  </a:solidFill>
                  <a:ea typeface="宋体" pitchFamily="2" charset="-122"/>
                </a:rPr>
                <a:t>点击输入文字</a:t>
              </a:r>
            </a:p>
          </p:txBody>
        </p:sp>
      </p:grpSp>
      <p:grpSp>
        <p:nvGrpSpPr>
          <p:cNvPr id="4" name="组合 3"/>
          <p:cNvGrpSpPr>
            <a:grpSpLocks/>
          </p:cNvGrpSpPr>
          <p:nvPr/>
        </p:nvGrpSpPr>
        <p:grpSpPr bwMode="auto">
          <a:xfrm>
            <a:off x="3640932" y="1172767"/>
            <a:ext cx="1741885" cy="1725215"/>
            <a:chOff x="3330575" y="1563688"/>
            <a:chExt cx="2322513" cy="2300287"/>
          </a:xfrm>
        </p:grpSpPr>
        <p:pic>
          <p:nvPicPr>
            <p:cNvPr id="18441" name="图片 3"/>
            <p:cNvPicPr>
              <a:picLocks noChangeAspect="1" noChangeArrowheads="1"/>
            </p:cNvPicPr>
            <p:nvPr/>
          </p:nvPicPr>
          <p:blipFill>
            <a:blip r:embed="rId5" cstate="print">
              <a:extLst>
                <a:ext uri="{28A0092B-C50C-407E-A947-70E740481C1C}">
                  <a14:useLocalDpi xmlns:a14="http://schemas.microsoft.com/office/drawing/2010/main" val="0"/>
                </a:ext>
              </a:extLst>
            </a:blip>
            <a:srcRect l="56668" t="3365" r="4012" b="46568"/>
            <a:stretch>
              <a:fillRect/>
            </a:stretch>
          </p:blipFill>
          <p:spPr bwMode="auto">
            <a:xfrm>
              <a:off x="3330575" y="1563688"/>
              <a:ext cx="2322513" cy="230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 Box 182"/>
            <p:cNvSpPr txBox="1">
              <a:spLocks noChangeArrowheads="1"/>
            </p:cNvSpPr>
            <p:nvPr/>
          </p:nvSpPr>
          <p:spPr bwMode="auto">
            <a:xfrm>
              <a:off x="4038600" y="2314575"/>
              <a:ext cx="1143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500">
                  <a:solidFill>
                    <a:srgbClr val="000000"/>
                  </a:solidFill>
                  <a:ea typeface="宋体" pitchFamily="2" charset="-122"/>
                </a:rPr>
                <a:t>点击输入文字</a:t>
              </a:r>
            </a:p>
          </p:txBody>
        </p:sp>
      </p:grpSp>
      <p:grpSp>
        <p:nvGrpSpPr>
          <p:cNvPr id="3" name="组合 2"/>
          <p:cNvGrpSpPr>
            <a:grpSpLocks/>
          </p:cNvGrpSpPr>
          <p:nvPr/>
        </p:nvGrpSpPr>
        <p:grpSpPr bwMode="auto">
          <a:xfrm>
            <a:off x="5225653" y="1100139"/>
            <a:ext cx="1803797" cy="1940719"/>
            <a:chOff x="5443538" y="1466850"/>
            <a:chExt cx="2405062" cy="2587625"/>
          </a:xfrm>
        </p:grpSpPr>
        <p:pic>
          <p:nvPicPr>
            <p:cNvPr id="18439" name="图片 4"/>
            <p:cNvPicPr>
              <a:picLocks noChangeAspect="1" noChangeArrowheads="1"/>
            </p:cNvPicPr>
            <p:nvPr/>
          </p:nvPicPr>
          <p:blipFill>
            <a:blip r:embed="rId6" cstate="print">
              <a:extLst>
                <a:ext uri="{28A0092B-C50C-407E-A947-70E740481C1C}">
                  <a14:useLocalDpi xmlns:a14="http://schemas.microsoft.com/office/drawing/2010/main" val="0"/>
                </a:ext>
              </a:extLst>
            </a:blip>
            <a:srcRect l="34602" t="43625" r="24670"/>
            <a:stretch>
              <a:fillRect/>
            </a:stretch>
          </p:blipFill>
          <p:spPr bwMode="auto">
            <a:xfrm>
              <a:off x="5443538" y="1466850"/>
              <a:ext cx="2405062"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Text Box 182"/>
            <p:cNvSpPr txBox="1">
              <a:spLocks noChangeArrowheads="1"/>
            </p:cNvSpPr>
            <p:nvPr/>
          </p:nvSpPr>
          <p:spPr bwMode="auto">
            <a:xfrm>
              <a:off x="6172200" y="2289175"/>
              <a:ext cx="1143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500">
                  <a:solidFill>
                    <a:srgbClr val="000000"/>
                  </a:solidFill>
                  <a:ea typeface="宋体" pitchFamily="2" charset="-122"/>
                </a:rPr>
                <a:t>点击输入文字</a:t>
              </a:r>
            </a:p>
          </p:txBody>
        </p:sp>
      </p:grpSp>
      <p:pic>
        <p:nvPicPr>
          <p:cNvPr id="26632" name="图片 1" descr="一起欢呼"/>
          <p:cNvPicPr>
            <a:picLocks noGrp="1" noChangeAspect="1" noChangeArrowheads="1"/>
          </p:cNvPicPr>
          <p:nvPr/>
        </p:nvPicPr>
        <p:blipFill>
          <a:blip r:embed="rId7" cstate="print">
            <a:extLst>
              <a:ext uri="{28A0092B-C50C-407E-A947-70E740481C1C}">
                <a14:useLocalDpi xmlns:a14="http://schemas.microsoft.com/office/drawing/2010/main" val="0"/>
              </a:ext>
            </a:extLst>
          </a:blip>
          <a:srcRect t="9727" b="7510"/>
          <a:stretch>
            <a:fillRect/>
          </a:stretch>
        </p:blipFill>
        <p:spPr bwMode="auto">
          <a:xfrm>
            <a:off x="3943350" y="2897983"/>
            <a:ext cx="3314700" cy="1793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矩形 26"/>
          <p:cNvSpPr>
            <a:spLocks noChangeArrowheads="1"/>
          </p:cNvSpPr>
          <p:nvPr/>
        </p:nvSpPr>
        <p:spPr bwMode="auto">
          <a:xfrm>
            <a:off x="1978820" y="3227785"/>
            <a:ext cx="1588294"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a:latin typeface="微软雅黑" pitchFamily="34" charset="-122"/>
                <a:ea typeface="微软雅黑" pitchFamily="34" charset="-122"/>
              </a:rPr>
              <a:t>点击添加文字点击添加文字点击添加文字点击添加文字点击添加文字点击添加文字点击添加文字点击添加文字点击添加文字添加文字</a:t>
            </a:r>
          </a:p>
        </p:txBody>
      </p:sp>
    </p:spTree>
    <p:custDataLst>
      <p:tags r:id="rId1"/>
    </p:custDataLst>
    <p:extLst>
      <p:ext uri="{BB962C8B-B14F-4D97-AF65-F5344CB8AC3E}">
        <p14:creationId xmlns:p14="http://schemas.microsoft.com/office/powerpoint/2010/main" val="10380750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200"/>
                                  </p:stCondLst>
                                  <p:childTnLst>
                                    <p:set>
                                      <p:cBhvr>
                                        <p:cTn id="6" dur="1" fill="hold">
                                          <p:stCondLst>
                                            <p:cond delay="0"/>
                                          </p:stCondLst>
                                        </p:cTn>
                                        <p:tgtEl>
                                          <p:spTgt spid="26632"/>
                                        </p:tgtEl>
                                        <p:attrNameLst>
                                          <p:attrName>style.visibility</p:attrName>
                                        </p:attrNameLst>
                                      </p:cBhvr>
                                      <p:to>
                                        <p:strVal val="visible"/>
                                      </p:to>
                                    </p:set>
                                    <p:animEffect transition="in" filter="fade">
                                      <p:cBhvr>
                                        <p:cTn id="7" dur="1000"/>
                                        <p:tgtEl>
                                          <p:spTgt spid="26632"/>
                                        </p:tgtEl>
                                      </p:cBhvr>
                                    </p:animEffect>
                                    <p:anim calcmode="lin" valueType="num">
                                      <p:cBhvr>
                                        <p:cTn id="8" dur="1000" fill="hold"/>
                                        <p:tgtEl>
                                          <p:spTgt spid="26632"/>
                                        </p:tgtEl>
                                        <p:attrNameLst>
                                          <p:attrName>ppt_x</p:attrName>
                                        </p:attrNameLst>
                                      </p:cBhvr>
                                      <p:tavLst>
                                        <p:tav tm="0">
                                          <p:val>
                                            <p:strVal val="#ppt_x"/>
                                          </p:val>
                                        </p:tav>
                                        <p:tav tm="100000">
                                          <p:val>
                                            <p:strVal val="#ppt_x"/>
                                          </p:val>
                                        </p:tav>
                                      </p:tavLst>
                                    </p:anim>
                                    <p:anim calcmode="lin" valueType="num">
                                      <p:cBhvr>
                                        <p:cTn id="9" dur="1000" fill="hold"/>
                                        <p:tgtEl>
                                          <p:spTgt spid="26632"/>
                                        </p:tgtEl>
                                        <p:attrNameLst>
                                          <p:attrName>ppt_y</p:attrName>
                                        </p:attrNameLst>
                                      </p:cBhvr>
                                      <p:tavLst>
                                        <p:tav tm="0">
                                          <p:val>
                                            <p:strVal val="#ppt_y+.1"/>
                                          </p:val>
                                        </p:tav>
                                        <p:tav tm="100000">
                                          <p:val>
                                            <p:strVal val="#ppt_y"/>
                                          </p:val>
                                        </p:tav>
                                      </p:tavLst>
                                    </p:anim>
                                  </p:childTnLst>
                                </p:cTn>
                              </p:par>
                              <p:par>
                                <p:cTn id="10" presetID="19" presetClass="entr" presetSubtype="10" fill="hold" nodeType="withEffect">
                                  <p:stCondLst>
                                    <p:cond delay="1200"/>
                                  </p:stCondLst>
                                  <p:childTnLst>
                                    <p:set>
                                      <p:cBhvr>
                                        <p:cTn id="11" dur="1" fill="hold">
                                          <p:stCondLst>
                                            <p:cond delay="0"/>
                                          </p:stCondLst>
                                        </p:cTn>
                                        <p:tgtEl>
                                          <p:spTgt spid="2"/>
                                        </p:tgtEl>
                                        <p:attrNameLst>
                                          <p:attrName>style.visibility</p:attrName>
                                        </p:attrNameLst>
                                      </p:cBhvr>
                                      <p:to>
                                        <p:strVal val="visible"/>
                                      </p:to>
                                    </p:set>
                                    <p:anim calcmode="lin" valueType="num">
                                      <p:cBhvr>
                                        <p:cTn id="12" dur="1500" fill="hold"/>
                                        <p:tgtEl>
                                          <p:spTgt spid="2"/>
                                        </p:tgtEl>
                                        <p:attrNameLst>
                                          <p:attrName>ppt_w</p:attrName>
                                        </p:attrNameLst>
                                      </p:cBhvr>
                                      <p:tavLst>
                                        <p:tav tm="0" fmla="#ppt_w*sin(2.5*pi*$)">
                                          <p:val>
                                            <p:fltVal val="0"/>
                                          </p:val>
                                        </p:tav>
                                        <p:tav tm="100000">
                                          <p:val>
                                            <p:fltVal val="1"/>
                                          </p:val>
                                        </p:tav>
                                      </p:tavLst>
                                    </p:anim>
                                    <p:anim calcmode="lin" valueType="num">
                                      <p:cBhvr>
                                        <p:cTn id="13" dur="1500" fill="hold"/>
                                        <p:tgtEl>
                                          <p:spTgt spid="2"/>
                                        </p:tgtEl>
                                        <p:attrNameLst>
                                          <p:attrName>ppt_h</p:attrName>
                                        </p:attrNameLst>
                                      </p:cBhvr>
                                      <p:tavLst>
                                        <p:tav tm="0">
                                          <p:val>
                                            <p:strVal val="#ppt_h"/>
                                          </p:val>
                                        </p:tav>
                                        <p:tav tm="100000">
                                          <p:val>
                                            <p:strVal val="#ppt_h"/>
                                          </p:val>
                                        </p:tav>
                                      </p:tavLst>
                                    </p:anim>
                                  </p:childTnLst>
                                </p:cTn>
                              </p:par>
                              <p:par>
                                <p:cTn id="14" presetID="19" presetClass="entr" presetSubtype="5" fill="hold" nodeType="withEffect">
                                  <p:stCondLst>
                                    <p:cond delay="1200"/>
                                  </p:stCondLst>
                                  <p:childTnLst>
                                    <p:set>
                                      <p:cBhvr>
                                        <p:cTn id="15" dur="1" fill="hold">
                                          <p:stCondLst>
                                            <p:cond delay="0"/>
                                          </p:stCondLst>
                                        </p:cTn>
                                        <p:tgtEl>
                                          <p:spTgt spid="4"/>
                                        </p:tgtEl>
                                        <p:attrNameLst>
                                          <p:attrName>style.visibility</p:attrName>
                                        </p:attrNameLst>
                                      </p:cBhvr>
                                      <p:to>
                                        <p:strVal val="visible"/>
                                      </p:to>
                                    </p:set>
                                    <p:anim calcmode="lin" valueType="num">
                                      <p:cBhvr>
                                        <p:cTn id="16" dur="1500" fill="hold"/>
                                        <p:tgtEl>
                                          <p:spTgt spid="4"/>
                                        </p:tgtEl>
                                        <p:attrNameLst>
                                          <p:attrName>ppt_w</p:attrName>
                                        </p:attrNameLst>
                                      </p:cBhvr>
                                      <p:tavLst>
                                        <p:tav tm="0">
                                          <p:val>
                                            <p:strVal val="#ppt_w"/>
                                          </p:val>
                                        </p:tav>
                                        <p:tav tm="100000">
                                          <p:val>
                                            <p:strVal val="#ppt_w"/>
                                          </p:val>
                                        </p:tav>
                                      </p:tavLst>
                                    </p:anim>
                                    <p:anim calcmode="lin" valueType="num">
                                      <p:cBhvr>
                                        <p:cTn id="17" dur="1500" fill="hold"/>
                                        <p:tgtEl>
                                          <p:spTgt spid="4"/>
                                        </p:tgtEl>
                                        <p:attrNameLst>
                                          <p:attrName>ppt_h</p:attrName>
                                        </p:attrNameLst>
                                      </p:cBhvr>
                                      <p:tavLst>
                                        <p:tav tm="0" fmla="#ppt_h*sin(2.5*pi*$)">
                                          <p:val>
                                            <p:fltVal val="0"/>
                                          </p:val>
                                        </p:tav>
                                        <p:tav tm="100000">
                                          <p:val>
                                            <p:fltVal val="1"/>
                                          </p:val>
                                        </p:tav>
                                      </p:tavLst>
                                    </p:anim>
                                  </p:childTnLst>
                                </p:cTn>
                              </p:par>
                              <p:par>
                                <p:cTn id="18" presetID="19" presetClass="entr" presetSubtype="10" fill="hold" nodeType="withEffect">
                                  <p:stCondLst>
                                    <p:cond delay="1200"/>
                                  </p:stCondLst>
                                  <p:childTnLst>
                                    <p:set>
                                      <p:cBhvr>
                                        <p:cTn id="19" dur="1" fill="hold">
                                          <p:stCondLst>
                                            <p:cond delay="0"/>
                                          </p:stCondLst>
                                        </p:cTn>
                                        <p:tgtEl>
                                          <p:spTgt spid="3"/>
                                        </p:tgtEl>
                                        <p:attrNameLst>
                                          <p:attrName>style.visibility</p:attrName>
                                        </p:attrNameLst>
                                      </p:cBhvr>
                                      <p:to>
                                        <p:strVal val="visible"/>
                                      </p:to>
                                    </p:set>
                                    <p:anim calcmode="lin" valueType="num">
                                      <p:cBhvr>
                                        <p:cTn id="20" dur="1500" fill="hold"/>
                                        <p:tgtEl>
                                          <p:spTgt spid="3"/>
                                        </p:tgtEl>
                                        <p:attrNameLst>
                                          <p:attrName>ppt_w</p:attrName>
                                        </p:attrNameLst>
                                      </p:cBhvr>
                                      <p:tavLst>
                                        <p:tav tm="0" fmla="#ppt_w*sin(2.5*pi*$)">
                                          <p:val>
                                            <p:fltVal val="0"/>
                                          </p:val>
                                        </p:tav>
                                        <p:tav tm="100000">
                                          <p:val>
                                            <p:fltVal val="1"/>
                                          </p:val>
                                        </p:tav>
                                      </p:tavLst>
                                    </p:anim>
                                    <p:anim calcmode="lin" valueType="num">
                                      <p:cBhvr>
                                        <p:cTn id="21" dur="1500" fill="hold"/>
                                        <p:tgtEl>
                                          <p:spTgt spid="3"/>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2700"/>
                            </p:stCondLst>
                            <p:childTnLst>
                              <p:par>
                                <p:cTn id="23" presetID="41" presetClass="entr" presetSubtype="0" fill="hold" grpId="0" nodeType="afterEffect">
                                  <p:stCondLst>
                                    <p:cond delay="0"/>
                                  </p:stCondLst>
                                  <p:iterate type="wd">
                                    <p:tmPct val="10000"/>
                                  </p:iterate>
                                  <p:childTnLst>
                                    <p:set>
                                      <p:cBhvr>
                                        <p:cTn id="24" dur="1" fill="hold">
                                          <p:stCondLst>
                                            <p:cond delay="0"/>
                                          </p:stCondLst>
                                        </p:cTn>
                                        <p:tgtEl>
                                          <p:spTgt spid="26633"/>
                                        </p:tgtEl>
                                        <p:attrNameLst>
                                          <p:attrName>style.visibility</p:attrName>
                                        </p:attrNameLst>
                                      </p:cBhvr>
                                      <p:to>
                                        <p:strVal val="visible"/>
                                      </p:to>
                                    </p:set>
                                    <p:anim calcmode="lin" valueType="num">
                                      <p:cBhvr>
                                        <p:cTn id="25" dur="500" fill="hold"/>
                                        <p:tgtEl>
                                          <p:spTgt spid="2663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6633"/>
                                        </p:tgtEl>
                                        <p:attrNameLst>
                                          <p:attrName>ppt_y</p:attrName>
                                        </p:attrNameLst>
                                      </p:cBhvr>
                                      <p:tavLst>
                                        <p:tav tm="0">
                                          <p:val>
                                            <p:strVal val="#ppt_y"/>
                                          </p:val>
                                        </p:tav>
                                        <p:tav tm="100000">
                                          <p:val>
                                            <p:strVal val="#ppt_y"/>
                                          </p:val>
                                        </p:tav>
                                      </p:tavLst>
                                    </p:anim>
                                    <p:anim calcmode="lin" valueType="num">
                                      <p:cBhvr>
                                        <p:cTn id="27" dur="500" fill="hold"/>
                                        <p:tgtEl>
                                          <p:spTgt spid="2663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663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6633"/>
                                        </p:tgtEl>
                                      </p:cBhvr>
                                    </p:animEffect>
                                  </p:childTnLst>
                                  <p:subTnLst>
                                    <p:animClr clrSpc="rgb" dir="cw">
                                      <p:cBhvr override="childStyle">
                                        <p:cTn dur="1" fill="hold" display="0" masterRel="nextClick" afterEffect="1"/>
                                        <p:tgtEl>
                                          <p:spTgt spid="26633"/>
                                        </p:tgtEl>
                                        <p:attrNameLst>
                                          <p:attrName>ppt_c</p:attrName>
                                        </p:attrNameLst>
                                      </p:cBhvr>
                                      <p:to>
                                        <a:srgbClr val="FF00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2"/>
          <p:cNvGrpSpPr>
            <a:grpSpLocks/>
          </p:cNvGrpSpPr>
          <p:nvPr/>
        </p:nvGrpSpPr>
        <p:grpSpPr bwMode="auto">
          <a:xfrm>
            <a:off x="1885950" y="1339454"/>
            <a:ext cx="5029200" cy="3257550"/>
            <a:chOff x="0" y="0"/>
            <a:chExt cx="4224" cy="2736"/>
          </a:xfrm>
        </p:grpSpPr>
        <p:grpSp>
          <p:nvGrpSpPr>
            <p:cNvPr id="38936" name="Group 3"/>
            <p:cNvGrpSpPr>
              <a:grpSpLocks/>
            </p:cNvGrpSpPr>
            <p:nvPr/>
          </p:nvGrpSpPr>
          <p:grpSpPr bwMode="auto">
            <a:xfrm>
              <a:off x="-13" y="1832"/>
              <a:ext cx="4262" cy="895"/>
              <a:chOff x="0" y="0"/>
              <a:chExt cx="6766560" cy="1420368"/>
            </a:xfrm>
          </p:grpSpPr>
          <p:pic>
            <p:nvPicPr>
              <p:cNvPr id="38938" name="椭圆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66560" cy="1420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939" name="Text Box 5"/>
              <p:cNvSpPr txBox="1">
                <a:spLocks noChangeArrowheads="1"/>
              </p:cNvSpPr>
              <p:nvPr/>
            </p:nvSpPr>
            <p:spPr bwMode="auto">
              <a:xfrm>
                <a:off x="1072434" y="286337"/>
                <a:ext cx="4546255" cy="76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69056" tIns="34529" rIns="69056" bIns="345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1013">
                  <a:solidFill>
                    <a:srgbClr val="000000"/>
                  </a:solidFill>
                  <a:ea typeface="宋体" pitchFamily="2" charset="-122"/>
                </a:endParaRPr>
              </a:p>
            </p:txBody>
          </p:sp>
        </p:grpSp>
        <p:pic>
          <p:nvPicPr>
            <p:cNvPr id="38937" name="Picture 305" descr="17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 y="0"/>
              <a:ext cx="2242" cy="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47111" name="TextBox 11"/>
          <p:cNvSpPr txBox="1">
            <a:spLocks noChangeArrowheads="1"/>
          </p:cNvSpPr>
          <p:nvPr/>
        </p:nvSpPr>
        <p:spPr bwMode="auto">
          <a:xfrm flipH="1">
            <a:off x="3714751" y="1168005"/>
            <a:ext cx="1550194" cy="323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500" b="1">
                <a:solidFill>
                  <a:srgbClr val="008080"/>
                </a:solidFill>
                <a:latin typeface="宋体" pitchFamily="2" charset="-122"/>
                <a:ea typeface="宋体" pitchFamily="2" charset="-122"/>
              </a:rPr>
              <a:t>点击添加标题    </a:t>
            </a:r>
          </a:p>
        </p:txBody>
      </p:sp>
      <p:sp>
        <p:nvSpPr>
          <p:cNvPr id="38934" name="TextBox 11"/>
          <p:cNvSpPr txBox="1">
            <a:spLocks noChangeArrowheads="1"/>
          </p:cNvSpPr>
          <p:nvPr/>
        </p:nvSpPr>
        <p:spPr bwMode="auto">
          <a:xfrm flipH="1">
            <a:off x="1890118" y="1978523"/>
            <a:ext cx="859631"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dirty="0">
                <a:solidFill>
                  <a:srgbClr val="262626"/>
                </a:solidFill>
                <a:latin typeface="微软雅黑" pitchFamily="34" charset="-122"/>
                <a:ea typeface="微软雅黑" pitchFamily="34" charset="-122"/>
              </a:rPr>
              <a:t>点击添加文本    </a:t>
            </a:r>
          </a:p>
          <a:p>
            <a:pPr eaLnBrk="1" hangingPunct="1"/>
            <a:r>
              <a:rPr lang="zh-CN" altLang="en-US" sz="900" dirty="0">
                <a:solidFill>
                  <a:srgbClr val="262626"/>
                </a:solidFill>
                <a:latin typeface="微软雅黑" pitchFamily="34" charset="-122"/>
                <a:ea typeface="微软雅黑" pitchFamily="34" charset="-122"/>
              </a:rPr>
              <a:t>点击添加文本</a:t>
            </a:r>
          </a:p>
        </p:txBody>
      </p:sp>
      <p:sp>
        <p:nvSpPr>
          <p:cNvPr id="47115" name="TextBox 11"/>
          <p:cNvSpPr txBox="1">
            <a:spLocks noChangeArrowheads="1"/>
          </p:cNvSpPr>
          <p:nvPr/>
        </p:nvSpPr>
        <p:spPr bwMode="auto">
          <a:xfrm flipH="1">
            <a:off x="1899048" y="1625204"/>
            <a:ext cx="1092994"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b="1">
                <a:solidFill>
                  <a:srgbClr val="000000"/>
                </a:solidFill>
                <a:latin typeface="宋体" pitchFamily="2" charset="-122"/>
                <a:ea typeface="宋体" pitchFamily="2" charset="-122"/>
              </a:rPr>
              <a:t>点击添加文本    </a:t>
            </a:r>
          </a:p>
        </p:txBody>
      </p:sp>
      <p:grpSp>
        <p:nvGrpSpPr>
          <p:cNvPr id="47116" name="Group 12"/>
          <p:cNvGrpSpPr>
            <a:grpSpLocks/>
          </p:cNvGrpSpPr>
          <p:nvPr/>
        </p:nvGrpSpPr>
        <p:grpSpPr bwMode="auto">
          <a:xfrm flipH="1">
            <a:off x="6443664" y="1906191"/>
            <a:ext cx="859631" cy="646331"/>
            <a:chOff x="0" y="0"/>
            <a:chExt cx="1145710" cy="861775"/>
          </a:xfrm>
        </p:grpSpPr>
        <p:sp>
          <p:nvSpPr>
            <p:cNvPr id="38932" name="TextBox 11"/>
            <p:cNvSpPr txBox="1">
              <a:spLocks noChangeArrowheads="1"/>
            </p:cNvSpPr>
            <p:nvPr/>
          </p:nvSpPr>
          <p:spPr bwMode="auto">
            <a:xfrm>
              <a:off x="0" y="0"/>
              <a:ext cx="1145710" cy="86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a:solidFill>
                    <a:srgbClr val="262626"/>
                  </a:solidFill>
                  <a:latin typeface="微软雅黑" pitchFamily="34" charset="-122"/>
                  <a:ea typeface="微软雅黑" pitchFamily="34" charset="-122"/>
                </a:rPr>
                <a:t>点击添加文本    </a:t>
              </a:r>
            </a:p>
            <a:p>
              <a:pPr eaLnBrk="1" hangingPunct="1"/>
              <a:r>
                <a:rPr lang="zh-CN" altLang="en-US" sz="900">
                  <a:solidFill>
                    <a:srgbClr val="262626"/>
                  </a:solidFill>
                  <a:latin typeface="微软雅黑" pitchFamily="34" charset="-122"/>
                  <a:ea typeface="微软雅黑" pitchFamily="34" charset="-122"/>
                </a:rPr>
                <a:t>点击添加文本</a:t>
              </a:r>
            </a:p>
          </p:txBody>
        </p:sp>
        <p:sp>
          <p:nvSpPr>
            <p:cNvPr id="38933" name="TextBox 11"/>
            <p:cNvSpPr txBox="1">
              <a:spLocks noChangeArrowheads="1"/>
            </p:cNvSpPr>
            <p:nvPr/>
          </p:nvSpPr>
          <p:spPr bwMode="auto">
            <a:xfrm>
              <a:off x="0" y="0"/>
              <a:ext cx="1145710" cy="86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a:solidFill>
                    <a:srgbClr val="262626"/>
                  </a:solidFill>
                  <a:latin typeface="微软雅黑" pitchFamily="34" charset="-122"/>
                  <a:ea typeface="微软雅黑" pitchFamily="34" charset="-122"/>
                </a:rPr>
                <a:t>点击添加文本    </a:t>
              </a:r>
            </a:p>
            <a:p>
              <a:pPr eaLnBrk="1" hangingPunct="1"/>
              <a:r>
                <a:rPr lang="zh-CN" altLang="en-US" sz="900">
                  <a:solidFill>
                    <a:srgbClr val="262626"/>
                  </a:solidFill>
                  <a:latin typeface="微软雅黑" pitchFamily="34" charset="-122"/>
                  <a:ea typeface="微软雅黑" pitchFamily="34" charset="-122"/>
                </a:rPr>
                <a:t>点击添加文本</a:t>
              </a:r>
            </a:p>
          </p:txBody>
        </p:sp>
      </p:grpSp>
      <p:sp>
        <p:nvSpPr>
          <p:cNvPr id="47119" name="TextBox 11"/>
          <p:cNvSpPr txBox="1">
            <a:spLocks noChangeArrowheads="1"/>
          </p:cNvSpPr>
          <p:nvPr/>
        </p:nvSpPr>
        <p:spPr bwMode="auto">
          <a:xfrm flipH="1">
            <a:off x="5681662" y="1594249"/>
            <a:ext cx="1091804"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b="1">
                <a:solidFill>
                  <a:srgbClr val="000000"/>
                </a:solidFill>
                <a:latin typeface="宋体" pitchFamily="2" charset="-122"/>
                <a:ea typeface="宋体" pitchFamily="2" charset="-122"/>
              </a:rPr>
              <a:t>点击添加文本    </a:t>
            </a:r>
          </a:p>
        </p:txBody>
      </p:sp>
      <p:grpSp>
        <p:nvGrpSpPr>
          <p:cNvPr id="47120" name="Group 16"/>
          <p:cNvGrpSpPr>
            <a:grpSpLocks/>
          </p:cNvGrpSpPr>
          <p:nvPr/>
        </p:nvGrpSpPr>
        <p:grpSpPr bwMode="auto">
          <a:xfrm flipH="1">
            <a:off x="6441283" y="2851547"/>
            <a:ext cx="859631" cy="646331"/>
            <a:chOff x="0" y="0"/>
            <a:chExt cx="1145710" cy="861775"/>
          </a:xfrm>
        </p:grpSpPr>
        <p:sp>
          <p:nvSpPr>
            <p:cNvPr id="38930" name="TextBox 11"/>
            <p:cNvSpPr txBox="1">
              <a:spLocks noChangeArrowheads="1"/>
            </p:cNvSpPr>
            <p:nvPr/>
          </p:nvSpPr>
          <p:spPr bwMode="auto">
            <a:xfrm>
              <a:off x="0" y="0"/>
              <a:ext cx="1145710" cy="86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a:solidFill>
                    <a:srgbClr val="262626"/>
                  </a:solidFill>
                  <a:latin typeface="微软雅黑" pitchFamily="34" charset="-122"/>
                  <a:ea typeface="微软雅黑" pitchFamily="34" charset="-122"/>
                </a:rPr>
                <a:t>点击添加文本    </a:t>
              </a:r>
            </a:p>
            <a:p>
              <a:pPr eaLnBrk="1" hangingPunct="1"/>
              <a:r>
                <a:rPr lang="zh-CN" altLang="en-US" sz="900">
                  <a:solidFill>
                    <a:srgbClr val="262626"/>
                  </a:solidFill>
                  <a:latin typeface="微软雅黑" pitchFamily="34" charset="-122"/>
                  <a:ea typeface="微软雅黑" pitchFamily="34" charset="-122"/>
                </a:rPr>
                <a:t>点击添加文本</a:t>
              </a:r>
            </a:p>
          </p:txBody>
        </p:sp>
        <p:sp>
          <p:nvSpPr>
            <p:cNvPr id="38931" name="TextBox 11"/>
            <p:cNvSpPr txBox="1">
              <a:spLocks noChangeArrowheads="1"/>
            </p:cNvSpPr>
            <p:nvPr/>
          </p:nvSpPr>
          <p:spPr bwMode="auto">
            <a:xfrm>
              <a:off x="0" y="0"/>
              <a:ext cx="1145710" cy="86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a:solidFill>
                    <a:srgbClr val="262626"/>
                  </a:solidFill>
                  <a:latin typeface="微软雅黑" pitchFamily="34" charset="-122"/>
                  <a:ea typeface="微软雅黑" pitchFamily="34" charset="-122"/>
                </a:rPr>
                <a:t>点击添加文本    </a:t>
              </a:r>
            </a:p>
            <a:p>
              <a:pPr eaLnBrk="1" hangingPunct="1"/>
              <a:r>
                <a:rPr lang="zh-CN" altLang="en-US" sz="900">
                  <a:solidFill>
                    <a:srgbClr val="262626"/>
                  </a:solidFill>
                  <a:latin typeface="微软雅黑" pitchFamily="34" charset="-122"/>
                  <a:ea typeface="微软雅黑" pitchFamily="34" charset="-122"/>
                </a:rPr>
                <a:t>点击添加文本</a:t>
              </a:r>
            </a:p>
          </p:txBody>
        </p:sp>
      </p:grpSp>
      <p:sp>
        <p:nvSpPr>
          <p:cNvPr id="47123" name="TextBox 11"/>
          <p:cNvSpPr txBox="1">
            <a:spLocks noChangeArrowheads="1"/>
          </p:cNvSpPr>
          <p:nvPr/>
        </p:nvSpPr>
        <p:spPr bwMode="auto">
          <a:xfrm flipH="1">
            <a:off x="5680473" y="2539605"/>
            <a:ext cx="1091803"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b="1">
                <a:solidFill>
                  <a:srgbClr val="000000"/>
                </a:solidFill>
                <a:latin typeface="宋体" pitchFamily="2" charset="-122"/>
                <a:ea typeface="宋体" pitchFamily="2" charset="-122"/>
              </a:rPr>
              <a:t>点击添加文本    </a:t>
            </a:r>
          </a:p>
        </p:txBody>
      </p:sp>
      <p:grpSp>
        <p:nvGrpSpPr>
          <p:cNvPr id="47124" name="Group 20"/>
          <p:cNvGrpSpPr>
            <a:grpSpLocks/>
          </p:cNvGrpSpPr>
          <p:nvPr/>
        </p:nvGrpSpPr>
        <p:grpSpPr bwMode="auto">
          <a:xfrm flipH="1">
            <a:off x="1874640" y="2967038"/>
            <a:ext cx="859631" cy="646331"/>
            <a:chOff x="0" y="0"/>
            <a:chExt cx="1145710" cy="861775"/>
          </a:xfrm>
        </p:grpSpPr>
        <p:sp>
          <p:nvSpPr>
            <p:cNvPr id="38928" name="TextBox 11"/>
            <p:cNvSpPr txBox="1">
              <a:spLocks noChangeArrowheads="1"/>
            </p:cNvSpPr>
            <p:nvPr/>
          </p:nvSpPr>
          <p:spPr bwMode="auto">
            <a:xfrm>
              <a:off x="0" y="0"/>
              <a:ext cx="1145710" cy="86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a:solidFill>
                    <a:srgbClr val="262626"/>
                  </a:solidFill>
                  <a:latin typeface="微软雅黑" pitchFamily="34" charset="-122"/>
                  <a:ea typeface="微软雅黑" pitchFamily="34" charset="-122"/>
                </a:rPr>
                <a:t>点击添加文本    </a:t>
              </a:r>
            </a:p>
            <a:p>
              <a:pPr eaLnBrk="1" hangingPunct="1"/>
              <a:r>
                <a:rPr lang="zh-CN" altLang="en-US" sz="900">
                  <a:solidFill>
                    <a:srgbClr val="262626"/>
                  </a:solidFill>
                  <a:latin typeface="微软雅黑" pitchFamily="34" charset="-122"/>
                  <a:ea typeface="微软雅黑" pitchFamily="34" charset="-122"/>
                </a:rPr>
                <a:t>点击添加文本</a:t>
              </a:r>
            </a:p>
          </p:txBody>
        </p:sp>
        <p:sp>
          <p:nvSpPr>
            <p:cNvPr id="38929" name="TextBox 11"/>
            <p:cNvSpPr txBox="1">
              <a:spLocks noChangeArrowheads="1"/>
            </p:cNvSpPr>
            <p:nvPr/>
          </p:nvSpPr>
          <p:spPr bwMode="auto">
            <a:xfrm>
              <a:off x="0" y="0"/>
              <a:ext cx="1145710" cy="861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900" dirty="0">
                  <a:solidFill>
                    <a:srgbClr val="262626"/>
                  </a:solidFill>
                  <a:latin typeface="微软雅黑" pitchFamily="34" charset="-122"/>
                  <a:ea typeface="微软雅黑" pitchFamily="34" charset="-122"/>
                </a:rPr>
                <a:t>点击添加文本    </a:t>
              </a:r>
            </a:p>
            <a:p>
              <a:pPr eaLnBrk="1" hangingPunct="1"/>
              <a:r>
                <a:rPr lang="zh-CN" altLang="en-US" sz="900" dirty="0">
                  <a:solidFill>
                    <a:srgbClr val="262626"/>
                  </a:solidFill>
                  <a:latin typeface="微软雅黑" pitchFamily="34" charset="-122"/>
                  <a:ea typeface="微软雅黑" pitchFamily="34" charset="-122"/>
                </a:rPr>
                <a:t>点击添加文本</a:t>
              </a:r>
            </a:p>
          </p:txBody>
        </p:sp>
      </p:grpSp>
      <p:sp>
        <p:nvSpPr>
          <p:cNvPr id="47127" name="TextBox 11"/>
          <p:cNvSpPr txBox="1">
            <a:spLocks noChangeArrowheads="1"/>
          </p:cNvSpPr>
          <p:nvPr/>
        </p:nvSpPr>
        <p:spPr bwMode="auto">
          <a:xfrm flipH="1">
            <a:off x="1828800" y="2653905"/>
            <a:ext cx="1091804"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b="1">
                <a:solidFill>
                  <a:srgbClr val="000000"/>
                </a:solidFill>
                <a:latin typeface="宋体" pitchFamily="2" charset="-122"/>
                <a:ea typeface="宋体" pitchFamily="2" charset="-122"/>
              </a:rPr>
              <a:t>点击添加文本    </a:t>
            </a:r>
          </a:p>
        </p:txBody>
      </p:sp>
      <p:cxnSp>
        <p:nvCxnSpPr>
          <p:cNvPr id="47128" name="直接连接符 26"/>
          <p:cNvCxnSpPr>
            <a:cxnSpLocks noChangeShapeType="1"/>
          </p:cNvCxnSpPr>
          <p:nvPr/>
        </p:nvCxnSpPr>
        <p:spPr bwMode="auto">
          <a:xfrm flipH="1">
            <a:off x="1899048" y="2286000"/>
            <a:ext cx="1701403" cy="0"/>
          </a:xfrm>
          <a:prstGeom prst="line">
            <a:avLst/>
          </a:prstGeom>
          <a:noFill/>
          <a:ln w="12700">
            <a:solidFill>
              <a:srgbClr val="005DDF"/>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29" name="直接连接符 27"/>
          <p:cNvCxnSpPr>
            <a:cxnSpLocks noChangeShapeType="1"/>
          </p:cNvCxnSpPr>
          <p:nvPr/>
        </p:nvCxnSpPr>
        <p:spPr bwMode="auto">
          <a:xfrm flipH="1">
            <a:off x="1846661" y="3314700"/>
            <a:ext cx="1810940" cy="0"/>
          </a:xfrm>
          <a:prstGeom prst="line">
            <a:avLst/>
          </a:prstGeom>
          <a:noFill/>
          <a:ln w="12700">
            <a:solidFill>
              <a:srgbClr val="11970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30" name="直接连接符 28"/>
          <p:cNvCxnSpPr>
            <a:cxnSpLocks noChangeShapeType="1"/>
          </p:cNvCxnSpPr>
          <p:nvPr/>
        </p:nvCxnSpPr>
        <p:spPr bwMode="auto">
          <a:xfrm flipH="1">
            <a:off x="5241132" y="2253854"/>
            <a:ext cx="2131219" cy="0"/>
          </a:xfrm>
          <a:prstGeom prst="line">
            <a:avLst/>
          </a:prstGeom>
          <a:noFill/>
          <a:ln w="12700">
            <a:solidFill>
              <a:srgbClr val="BE124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7131" name="直接连接符 29"/>
          <p:cNvCxnSpPr>
            <a:cxnSpLocks noChangeShapeType="1"/>
          </p:cNvCxnSpPr>
          <p:nvPr/>
        </p:nvCxnSpPr>
        <p:spPr bwMode="auto">
          <a:xfrm flipH="1">
            <a:off x="5425680" y="3205163"/>
            <a:ext cx="1845469" cy="0"/>
          </a:xfrm>
          <a:prstGeom prst="line">
            <a:avLst/>
          </a:prstGeom>
          <a:noFill/>
          <a:ln w="12700">
            <a:solidFill>
              <a:srgbClr val="C73E0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ustDataLst>
      <p:tags r:id="rId1"/>
    </p:custDataLst>
    <p:extLst>
      <p:ext uri="{BB962C8B-B14F-4D97-AF65-F5344CB8AC3E}">
        <p14:creationId xmlns:p14="http://schemas.microsoft.com/office/powerpoint/2010/main" val="296275906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fade">
                                      <p:cBhvr>
                                        <p:cTn id="7" dur="1000"/>
                                        <p:tgtEl>
                                          <p:spTgt spid="47106"/>
                                        </p:tgtEl>
                                      </p:cBhvr>
                                    </p:animEffect>
                                    <p:anim calcmode="lin" valueType="num">
                                      <p:cBhvr>
                                        <p:cTn id="8" dur="1000" fill="hold"/>
                                        <p:tgtEl>
                                          <p:spTgt spid="47106"/>
                                        </p:tgtEl>
                                        <p:attrNameLst>
                                          <p:attrName>ppt_x</p:attrName>
                                        </p:attrNameLst>
                                      </p:cBhvr>
                                      <p:tavLst>
                                        <p:tav tm="0">
                                          <p:val>
                                            <p:strVal val="#ppt_x"/>
                                          </p:val>
                                        </p:tav>
                                        <p:tav tm="100000">
                                          <p:val>
                                            <p:strVal val="#ppt_x"/>
                                          </p:val>
                                        </p:tav>
                                      </p:tavLst>
                                    </p:anim>
                                    <p:anim calcmode="lin" valueType="num">
                                      <p:cBhvr>
                                        <p:cTn id="9" dur="1000" fill="hold"/>
                                        <p:tgtEl>
                                          <p:spTgt spid="4710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9" presetClass="entr" presetSubtype="0" decel="100000" fill="hold" grpId="1" nodeType="afterEffect">
                                  <p:stCondLst>
                                    <p:cond delay="0"/>
                                  </p:stCondLst>
                                  <p:iterate type="lt">
                                    <p:tmAbs val="0"/>
                                  </p:iterate>
                                  <p:childTnLst>
                                    <p:set>
                                      <p:cBhvr>
                                        <p:cTn id="12" dur="1" fill="hold">
                                          <p:stCondLst>
                                            <p:cond delay="0"/>
                                          </p:stCondLst>
                                        </p:cTn>
                                        <p:tgtEl>
                                          <p:spTgt spid="47111"/>
                                        </p:tgtEl>
                                        <p:attrNameLst>
                                          <p:attrName>style.visibility</p:attrName>
                                        </p:attrNameLst>
                                      </p:cBhvr>
                                      <p:to>
                                        <p:strVal val="visible"/>
                                      </p:to>
                                    </p:set>
                                    <p:anim calcmode="lin" valueType="num">
                                      <p:cBhvr>
                                        <p:cTn id="13" dur="500" fill="hold"/>
                                        <p:tgtEl>
                                          <p:spTgt spid="47111"/>
                                        </p:tgtEl>
                                        <p:attrNameLst>
                                          <p:attrName>ppt_w</p:attrName>
                                        </p:attrNameLst>
                                      </p:cBhvr>
                                      <p:tavLst>
                                        <p:tav tm="0">
                                          <p:val>
                                            <p:fltVal val="0"/>
                                          </p:val>
                                        </p:tav>
                                        <p:tav tm="100000">
                                          <p:val>
                                            <p:strVal val="#ppt_w"/>
                                          </p:val>
                                        </p:tav>
                                      </p:tavLst>
                                    </p:anim>
                                    <p:anim calcmode="lin" valueType="num">
                                      <p:cBhvr>
                                        <p:cTn id="14" dur="500" fill="hold"/>
                                        <p:tgtEl>
                                          <p:spTgt spid="47111"/>
                                        </p:tgtEl>
                                        <p:attrNameLst>
                                          <p:attrName>ppt_h</p:attrName>
                                        </p:attrNameLst>
                                      </p:cBhvr>
                                      <p:tavLst>
                                        <p:tav tm="0">
                                          <p:val>
                                            <p:fltVal val="0"/>
                                          </p:val>
                                        </p:tav>
                                        <p:tav tm="100000">
                                          <p:val>
                                            <p:strVal val="#ppt_h"/>
                                          </p:val>
                                        </p:tav>
                                      </p:tavLst>
                                    </p:anim>
                                    <p:anim calcmode="lin" valueType="num">
                                      <p:cBhvr>
                                        <p:cTn id="15" dur="500" fill="hold"/>
                                        <p:tgtEl>
                                          <p:spTgt spid="47111"/>
                                        </p:tgtEl>
                                        <p:attrNameLst>
                                          <p:attrName>style.rotation</p:attrName>
                                        </p:attrNameLst>
                                      </p:cBhvr>
                                      <p:tavLst>
                                        <p:tav tm="0">
                                          <p:val>
                                            <p:fltVal val="360"/>
                                          </p:val>
                                        </p:tav>
                                        <p:tav tm="100000">
                                          <p:val>
                                            <p:fltVal val="0"/>
                                          </p:val>
                                        </p:tav>
                                      </p:tavLst>
                                    </p:anim>
                                    <p:animEffect transition="in" filter="fade">
                                      <p:cBhvr>
                                        <p:cTn id="16" dur="500"/>
                                        <p:tgtEl>
                                          <p:spTgt spid="47111"/>
                                        </p:tgtEl>
                                      </p:cBhvr>
                                    </p:animEffect>
                                  </p:childTnLst>
                                </p:cTn>
                              </p:par>
                            </p:childTnLst>
                          </p:cTn>
                        </p:par>
                        <p:par>
                          <p:cTn id="17" fill="hold" nodeType="afterGroup">
                            <p:stCondLst>
                              <p:cond delay="150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47111"/>
                                        </p:tgtEl>
                                        <p:attrNameLst>
                                          <p:attrName>style.visibility</p:attrName>
                                        </p:attrNameLst>
                                      </p:cBhvr>
                                      <p:to>
                                        <p:strVal val="visible"/>
                                      </p:to>
                                    </p:set>
                                    <p:anim calcmode="discrete" valueType="clr">
                                      <p:cBhvr override="childStyle">
                                        <p:cTn id="20" dur="80"/>
                                        <p:tgtEl>
                                          <p:spTgt spid="47111"/>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47111"/>
                                        </p:tgtEl>
                                        <p:attrNameLst>
                                          <p:attrName>fillcolor</p:attrName>
                                        </p:attrNameLst>
                                      </p:cBhvr>
                                      <p:tavLst>
                                        <p:tav tm="0">
                                          <p:val>
                                            <p:clrVal>
                                              <a:schemeClr val="accent2"/>
                                            </p:clrVal>
                                          </p:val>
                                        </p:tav>
                                        <p:tav tm="50000">
                                          <p:val>
                                            <p:clrVal>
                                              <a:schemeClr val="hlink"/>
                                            </p:clrVal>
                                          </p:val>
                                        </p:tav>
                                      </p:tavLst>
                                    </p:anim>
                                    <p:set>
                                      <p:cBhvr>
                                        <p:cTn id="22" dur="80"/>
                                        <p:tgtEl>
                                          <p:spTgt spid="47111"/>
                                        </p:tgtEl>
                                        <p:attrNameLst>
                                          <p:attrName>fill.type</p:attrName>
                                        </p:attrNameLst>
                                      </p:cBhvr>
                                      <p:to>
                                        <p:strVal val="solid"/>
                                      </p:to>
                                    </p:set>
                                  </p:childTnLst>
                                </p:cTn>
                              </p:par>
                            </p:childTnLst>
                          </p:cTn>
                        </p:par>
                        <p:par>
                          <p:cTn id="23" fill="hold" nodeType="afterGroup">
                            <p:stCondLst>
                              <p:cond delay="1940"/>
                            </p:stCondLst>
                            <p:childTnLst>
                              <p:par>
                                <p:cTn id="24" presetID="22" presetClass="entr" presetSubtype="8" fill="hold" nodeType="afterEffect">
                                  <p:stCondLst>
                                    <p:cond delay="0"/>
                                  </p:stCondLst>
                                  <p:childTnLst>
                                    <p:set>
                                      <p:cBhvr>
                                        <p:cTn id="25" dur="1" fill="hold">
                                          <p:stCondLst>
                                            <p:cond delay="0"/>
                                          </p:stCondLst>
                                        </p:cTn>
                                        <p:tgtEl>
                                          <p:spTgt spid="47130"/>
                                        </p:tgtEl>
                                        <p:attrNameLst>
                                          <p:attrName>style.visibility</p:attrName>
                                        </p:attrNameLst>
                                      </p:cBhvr>
                                      <p:to>
                                        <p:strVal val="visible"/>
                                      </p:to>
                                    </p:set>
                                    <p:animEffect transition="in" filter="wipe(left)">
                                      <p:cBhvr>
                                        <p:cTn id="26" dur="500"/>
                                        <p:tgtEl>
                                          <p:spTgt spid="47130"/>
                                        </p:tgtEl>
                                      </p:cBhvr>
                                    </p:animEffect>
                                  </p:childTnLst>
                                </p:cTn>
                              </p:par>
                            </p:childTnLst>
                          </p:cTn>
                        </p:par>
                        <p:par>
                          <p:cTn id="27" fill="hold" nodeType="afterGroup">
                            <p:stCondLst>
                              <p:cond delay="244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47119"/>
                                        </p:tgtEl>
                                        <p:attrNameLst>
                                          <p:attrName>style.visibility</p:attrName>
                                        </p:attrNameLst>
                                      </p:cBhvr>
                                      <p:to>
                                        <p:strVal val="visible"/>
                                      </p:to>
                                    </p:set>
                                    <p:anim by="(-#ppt_w*2)" calcmode="lin" valueType="num">
                                      <p:cBhvr rctx="PPT">
                                        <p:cTn id="30" dur="500" autoRev="1" fill="hold">
                                          <p:stCondLst>
                                            <p:cond delay="0"/>
                                          </p:stCondLst>
                                        </p:cTn>
                                        <p:tgtEl>
                                          <p:spTgt spid="47119"/>
                                        </p:tgtEl>
                                        <p:attrNameLst>
                                          <p:attrName>ppt_w</p:attrName>
                                        </p:attrNameLst>
                                      </p:cBhvr>
                                    </p:anim>
                                    <p:anim by="(#ppt_w*0.50)" calcmode="lin" valueType="num">
                                      <p:cBhvr>
                                        <p:cTn id="31" dur="500" decel="50000" autoRev="1" fill="hold">
                                          <p:stCondLst>
                                            <p:cond delay="0"/>
                                          </p:stCondLst>
                                        </p:cTn>
                                        <p:tgtEl>
                                          <p:spTgt spid="47119"/>
                                        </p:tgtEl>
                                        <p:attrNameLst>
                                          <p:attrName>ppt_x</p:attrName>
                                        </p:attrNameLst>
                                      </p:cBhvr>
                                    </p:anim>
                                    <p:anim from="(-#ppt_h/2)" to="(#ppt_y)" calcmode="lin" valueType="num">
                                      <p:cBhvr>
                                        <p:cTn id="32" dur="1000" fill="hold">
                                          <p:stCondLst>
                                            <p:cond delay="0"/>
                                          </p:stCondLst>
                                        </p:cTn>
                                        <p:tgtEl>
                                          <p:spTgt spid="47119"/>
                                        </p:tgtEl>
                                        <p:attrNameLst>
                                          <p:attrName>ppt_y</p:attrName>
                                        </p:attrNameLst>
                                      </p:cBhvr>
                                    </p:anim>
                                    <p:animRot by="21600000">
                                      <p:cBhvr>
                                        <p:cTn id="33" dur="1000" fill="hold">
                                          <p:stCondLst>
                                            <p:cond delay="0"/>
                                          </p:stCondLst>
                                        </p:cTn>
                                        <p:tgtEl>
                                          <p:spTgt spid="47119"/>
                                        </p:tgtEl>
                                        <p:attrNameLst>
                                          <p:attrName>r</p:attrName>
                                        </p:attrNameLst>
                                      </p:cBhvr>
                                    </p:animRot>
                                  </p:childTnLst>
                                </p:cTn>
                              </p:par>
                            </p:childTnLst>
                          </p:cTn>
                        </p:par>
                        <p:par>
                          <p:cTn id="34" fill="hold" nodeType="afterGroup">
                            <p:stCondLst>
                              <p:cond delay="4340"/>
                            </p:stCondLst>
                            <p:childTnLst>
                              <p:par>
                                <p:cTn id="35" presetID="23" presetClass="entr" presetSubtype="16" fill="hold" nodeType="afterEffect">
                                  <p:stCondLst>
                                    <p:cond delay="0"/>
                                  </p:stCondLst>
                                  <p:childTnLst>
                                    <p:set>
                                      <p:cBhvr>
                                        <p:cTn id="36" dur="1" fill="hold">
                                          <p:stCondLst>
                                            <p:cond delay="0"/>
                                          </p:stCondLst>
                                        </p:cTn>
                                        <p:tgtEl>
                                          <p:spTgt spid="47116"/>
                                        </p:tgtEl>
                                        <p:attrNameLst>
                                          <p:attrName>style.visibility</p:attrName>
                                        </p:attrNameLst>
                                      </p:cBhvr>
                                      <p:to>
                                        <p:strVal val="visible"/>
                                      </p:to>
                                    </p:set>
                                    <p:anim calcmode="lin" valueType="num">
                                      <p:cBhvr>
                                        <p:cTn id="37" dur="500" fill="hold"/>
                                        <p:tgtEl>
                                          <p:spTgt spid="47116"/>
                                        </p:tgtEl>
                                        <p:attrNameLst>
                                          <p:attrName>ppt_w</p:attrName>
                                        </p:attrNameLst>
                                      </p:cBhvr>
                                      <p:tavLst>
                                        <p:tav tm="0">
                                          <p:val>
                                            <p:fltVal val="0"/>
                                          </p:val>
                                        </p:tav>
                                        <p:tav tm="100000">
                                          <p:val>
                                            <p:strVal val="#ppt_w"/>
                                          </p:val>
                                        </p:tav>
                                      </p:tavLst>
                                    </p:anim>
                                    <p:anim calcmode="lin" valueType="num">
                                      <p:cBhvr>
                                        <p:cTn id="38" dur="500" fill="hold"/>
                                        <p:tgtEl>
                                          <p:spTgt spid="47116"/>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840"/>
                            </p:stCondLst>
                            <p:childTnLst>
                              <p:par>
                                <p:cTn id="40" presetID="22" presetClass="entr" presetSubtype="8" fill="hold" nodeType="afterEffect">
                                  <p:stCondLst>
                                    <p:cond delay="0"/>
                                  </p:stCondLst>
                                  <p:childTnLst>
                                    <p:set>
                                      <p:cBhvr>
                                        <p:cTn id="41" dur="1" fill="hold">
                                          <p:stCondLst>
                                            <p:cond delay="0"/>
                                          </p:stCondLst>
                                        </p:cTn>
                                        <p:tgtEl>
                                          <p:spTgt spid="47131"/>
                                        </p:tgtEl>
                                        <p:attrNameLst>
                                          <p:attrName>style.visibility</p:attrName>
                                        </p:attrNameLst>
                                      </p:cBhvr>
                                      <p:to>
                                        <p:strVal val="visible"/>
                                      </p:to>
                                    </p:set>
                                    <p:animEffect transition="in" filter="wipe(left)">
                                      <p:cBhvr>
                                        <p:cTn id="42" dur="500"/>
                                        <p:tgtEl>
                                          <p:spTgt spid="47131"/>
                                        </p:tgtEl>
                                      </p:cBhvr>
                                    </p:animEffect>
                                  </p:childTnLst>
                                </p:cTn>
                              </p:par>
                            </p:childTnLst>
                          </p:cTn>
                        </p:par>
                        <p:par>
                          <p:cTn id="43" fill="hold" nodeType="afterGroup">
                            <p:stCondLst>
                              <p:cond delay="534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47123"/>
                                        </p:tgtEl>
                                        <p:attrNameLst>
                                          <p:attrName>style.visibility</p:attrName>
                                        </p:attrNameLst>
                                      </p:cBhvr>
                                      <p:to>
                                        <p:strVal val="visible"/>
                                      </p:to>
                                    </p:set>
                                    <p:anim by="(-#ppt_w*2)" calcmode="lin" valueType="num">
                                      <p:cBhvr rctx="PPT">
                                        <p:cTn id="46" dur="500" autoRev="1" fill="hold">
                                          <p:stCondLst>
                                            <p:cond delay="0"/>
                                          </p:stCondLst>
                                        </p:cTn>
                                        <p:tgtEl>
                                          <p:spTgt spid="47123"/>
                                        </p:tgtEl>
                                        <p:attrNameLst>
                                          <p:attrName>ppt_w</p:attrName>
                                        </p:attrNameLst>
                                      </p:cBhvr>
                                    </p:anim>
                                    <p:anim by="(#ppt_w*0.50)" calcmode="lin" valueType="num">
                                      <p:cBhvr>
                                        <p:cTn id="47" dur="500" decel="50000" autoRev="1" fill="hold">
                                          <p:stCondLst>
                                            <p:cond delay="0"/>
                                          </p:stCondLst>
                                        </p:cTn>
                                        <p:tgtEl>
                                          <p:spTgt spid="47123"/>
                                        </p:tgtEl>
                                        <p:attrNameLst>
                                          <p:attrName>ppt_x</p:attrName>
                                        </p:attrNameLst>
                                      </p:cBhvr>
                                    </p:anim>
                                    <p:anim from="(-#ppt_h/2)" to="(#ppt_y)" calcmode="lin" valueType="num">
                                      <p:cBhvr>
                                        <p:cTn id="48" dur="1000" fill="hold">
                                          <p:stCondLst>
                                            <p:cond delay="0"/>
                                          </p:stCondLst>
                                        </p:cTn>
                                        <p:tgtEl>
                                          <p:spTgt spid="47123"/>
                                        </p:tgtEl>
                                        <p:attrNameLst>
                                          <p:attrName>ppt_y</p:attrName>
                                        </p:attrNameLst>
                                      </p:cBhvr>
                                    </p:anim>
                                    <p:animRot by="21600000">
                                      <p:cBhvr>
                                        <p:cTn id="49" dur="1000" fill="hold">
                                          <p:stCondLst>
                                            <p:cond delay="0"/>
                                          </p:stCondLst>
                                        </p:cTn>
                                        <p:tgtEl>
                                          <p:spTgt spid="47123"/>
                                        </p:tgtEl>
                                        <p:attrNameLst>
                                          <p:attrName>r</p:attrName>
                                        </p:attrNameLst>
                                      </p:cBhvr>
                                    </p:animRot>
                                  </p:childTnLst>
                                </p:cTn>
                              </p:par>
                            </p:childTnLst>
                          </p:cTn>
                        </p:par>
                        <p:par>
                          <p:cTn id="50" fill="hold" nodeType="afterGroup">
                            <p:stCondLst>
                              <p:cond delay="7240"/>
                            </p:stCondLst>
                            <p:childTnLst>
                              <p:par>
                                <p:cTn id="51" presetID="23" presetClass="entr" presetSubtype="16" fill="hold" nodeType="afterEffect">
                                  <p:stCondLst>
                                    <p:cond delay="0"/>
                                  </p:stCondLst>
                                  <p:childTnLst>
                                    <p:set>
                                      <p:cBhvr>
                                        <p:cTn id="52" dur="1" fill="hold">
                                          <p:stCondLst>
                                            <p:cond delay="0"/>
                                          </p:stCondLst>
                                        </p:cTn>
                                        <p:tgtEl>
                                          <p:spTgt spid="47120"/>
                                        </p:tgtEl>
                                        <p:attrNameLst>
                                          <p:attrName>style.visibility</p:attrName>
                                        </p:attrNameLst>
                                      </p:cBhvr>
                                      <p:to>
                                        <p:strVal val="visible"/>
                                      </p:to>
                                    </p:set>
                                    <p:anim calcmode="lin" valueType="num">
                                      <p:cBhvr>
                                        <p:cTn id="53" dur="500" fill="hold"/>
                                        <p:tgtEl>
                                          <p:spTgt spid="47120"/>
                                        </p:tgtEl>
                                        <p:attrNameLst>
                                          <p:attrName>ppt_w</p:attrName>
                                        </p:attrNameLst>
                                      </p:cBhvr>
                                      <p:tavLst>
                                        <p:tav tm="0">
                                          <p:val>
                                            <p:fltVal val="0"/>
                                          </p:val>
                                        </p:tav>
                                        <p:tav tm="100000">
                                          <p:val>
                                            <p:strVal val="#ppt_w"/>
                                          </p:val>
                                        </p:tav>
                                      </p:tavLst>
                                    </p:anim>
                                    <p:anim calcmode="lin" valueType="num">
                                      <p:cBhvr>
                                        <p:cTn id="54" dur="500" fill="hold"/>
                                        <p:tgtEl>
                                          <p:spTgt spid="47120"/>
                                        </p:tgtEl>
                                        <p:attrNameLst>
                                          <p:attrName>ppt_h</p:attrName>
                                        </p:attrNameLst>
                                      </p:cBhvr>
                                      <p:tavLst>
                                        <p:tav tm="0">
                                          <p:val>
                                            <p:fltVal val="0"/>
                                          </p:val>
                                        </p:tav>
                                        <p:tav tm="100000">
                                          <p:val>
                                            <p:strVal val="#ppt_h"/>
                                          </p:val>
                                        </p:tav>
                                      </p:tavLst>
                                    </p:anim>
                                  </p:childTnLst>
                                </p:cTn>
                              </p:par>
                            </p:childTnLst>
                          </p:cTn>
                        </p:par>
                        <p:par>
                          <p:cTn id="55" fill="hold" nodeType="afterGroup">
                            <p:stCondLst>
                              <p:cond delay="7740"/>
                            </p:stCondLst>
                            <p:childTnLst>
                              <p:par>
                                <p:cTn id="56" presetID="22" presetClass="entr" presetSubtype="2" fill="hold" nodeType="afterEffect">
                                  <p:stCondLst>
                                    <p:cond delay="0"/>
                                  </p:stCondLst>
                                  <p:childTnLst>
                                    <p:set>
                                      <p:cBhvr>
                                        <p:cTn id="57" dur="1" fill="hold">
                                          <p:stCondLst>
                                            <p:cond delay="0"/>
                                          </p:stCondLst>
                                        </p:cTn>
                                        <p:tgtEl>
                                          <p:spTgt spid="47129"/>
                                        </p:tgtEl>
                                        <p:attrNameLst>
                                          <p:attrName>style.visibility</p:attrName>
                                        </p:attrNameLst>
                                      </p:cBhvr>
                                      <p:to>
                                        <p:strVal val="visible"/>
                                      </p:to>
                                    </p:set>
                                    <p:animEffect transition="in" filter="wipe(right)">
                                      <p:cBhvr>
                                        <p:cTn id="58" dur="500"/>
                                        <p:tgtEl>
                                          <p:spTgt spid="47129"/>
                                        </p:tgtEl>
                                      </p:cBhvr>
                                    </p:animEffect>
                                  </p:childTnLst>
                                </p:cTn>
                              </p:par>
                            </p:childTnLst>
                          </p:cTn>
                        </p:par>
                        <p:par>
                          <p:cTn id="59" fill="hold" nodeType="afterGroup">
                            <p:stCondLst>
                              <p:cond delay="8240"/>
                            </p:stCondLst>
                            <p:childTnLst>
                              <p:par>
                                <p:cTn id="60" presetID="56" presetClass="entr" presetSubtype="0" fill="hold" grpId="0" nodeType="afterEffect">
                                  <p:stCondLst>
                                    <p:cond delay="0"/>
                                  </p:stCondLst>
                                  <p:iterate type="lt">
                                    <p:tmPct val="10000"/>
                                  </p:iterate>
                                  <p:childTnLst>
                                    <p:set>
                                      <p:cBhvr>
                                        <p:cTn id="61" dur="1" fill="hold">
                                          <p:stCondLst>
                                            <p:cond delay="0"/>
                                          </p:stCondLst>
                                        </p:cTn>
                                        <p:tgtEl>
                                          <p:spTgt spid="47127"/>
                                        </p:tgtEl>
                                        <p:attrNameLst>
                                          <p:attrName>style.visibility</p:attrName>
                                        </p:attrNameLst>
                                      </p:cBhvr>
                                      <p:to>
                                        <p:strVal val="visible"/>
                                      </p:to>
                                    </p:set>
                                    <p:anim by="(-#ppt_w*2)" calcmode="lin" valueType="num">
                                      <p:cBhvr rctx="PPT">
                                        <p:cTn id="62" dur="500" autoRev="1" fill="hold">
                                          <p:stCondLst>
                                            <p:cond delay="0"/>
                                          </p:stCondLst>
                                        </p:cTn>
                                        <p:tgtEl>
                                          <p:spTgt spid="47127"/>
                                        </p:tgtEl>
                                        <p:attrNameLst>
                                          <p:attrName>ppt_w</p:attrName>
                                        </p:attrNameLst>
                                      </p:cBhvr>
                                    </p:anim>
                                    <p:anim by="(#ppt_w*0.50)" calcmode="lin" valueType="num">
                                      <p:cBhvr>
                                        <p:cTn id="63" dur="500" decel="50000" autoRev="1" fill="hold">
                                          <p:stCondLst>
                                            <p:cond delay="0"/>
                                          </p:stCondLst>
                                        </p:cTn>
                                        <p:tgtEl>
                                          <p:spTgt spid="47127"/>
                                        </p:tgtEl>
                                        <p:attrNameLst>
                                          <p:attrName>ppt_x</p:attrName>
                                        </p:attrNameLst>
                                      </p:cBhvr>
                                    </p:anim>
                                    <p:anim from="(-#ppt_h/2)" to="(#ppt_y)" calcmode="lin" valueType="num">
                                      <p:cBhvr>
                                        <p:cTn id="64" dur="1000" fill="hold">
                                          <p:stCondLst>
                                            <p:cond delay="0"/>
                                          </p:stCondLst>
                                        </p:cTn>
                                        <p:tgtEl>
                                          <p:spTgt spid="47127"/>
                                        </p:tgtEl>
                                        <p:attrNameLst>
                                          <p:attrName>ppt_y</p:attrName>
                                        </p:attrNameLst>
                                      </p:cBhvr>
                                    </p:anim>
                                    <p:animRot by="21600000">
                                      <p:cBhvr>
                                        <p:cTn id="65" dur="1000" fill="hold">
                                          <p:stCondLst>
                                            <p:cond delay="0"/>
                                          </p:stCondLst>
                                        </p:cTn>
                                        <p:tgtEl>
                                          <p:spTgt spid="47127"/>
                                        </p:tgtEl>
                                        <p:attrNameLst>
                                          <p:attrName>r</p:attrName>
                                        </p:attrNameLst>
                                      </p:cBhvr>
                                    </p:animRot>
                                  </p:childTnLst>
                                </p:cTn>
                              </p:par>
                            </p:childTnLst>
                          </p:cTn>
                        </p:par>
                        <p:par>
                          <p:cTn id="66" fill="hold" nodeType="afterGroup">
                            <p:stCondLst>
                              <p:cond delay="10140"/>
                            </p:stCondLst>
                            <p:childTnLst>
                              <p:par>
                                <p:cTn id="67" presetID="23" presetClass="entr" presetSubtype="16" fill="hold" nodeType="afterEffect">
                                  <p:stCondLst>
                                    <p:cond delay="0"/>
                                  </p:stCondLst>
                                  <p:childTnLst>
                                    <p:set>
                                      <p:cBhvr>
                                        <p:cTn id="68" dur="1" fill="hold">
                                          <p:stCondLst>
                                            <p:cond delay="0"/>
                                          </p:stCondLst>
                                        </p:cTn>
                                        <p:tgtEl>
                                          <p:spTgt spid="47124"/>
                                        </p:tgtEl>
                                        <p:attrNameLst>
                                          <p:attrName>style.visibility</p:attrName>
                                        </p:attrNameLst>
                                      </p:cBhvr>
                                      <p:to>
                                        <p:strVal val="visible"/>
                                      </p:to>
                                    </p:set>
                                    <p:anim calcmode="lin" valueType="num">
                                      <p:cBhvr>
                                        <p:cTn id="69" dur="500" fill="hold"/>
                                        <p:tgtEl>
                                          <p:spTgt spid="47124"/>
                                        </p:tgtEl>
                                        <p:attrNameLst>
                                          <p:attrName>ppt_w</p:attrName>
                                        </p:attrNameLst>
                                      </p:cBhvr>
                                      <p:tavLst>
                                        <p:tav tm="0">
                                          <p:val>
                                            <p:fltVal val="0"/>
                                          </p:val>
                                        </p:tav>
                                        <p:tav tm="100000">
                                          <p:val>
                                            <p:strVal val="#ppt_w"/>
                                          </p:val>
                                        </p:tav>
                                      </p:tavLst>
                                    </p:anim>
                                    <p:anim calcmode="lin" valueType="num">
                                      <p:cBhvr>
                                        <p:cTn id="70" dur="500" fill="hold"/>
                                        <p:tgtEl>
                                          <p:spTgt spid="47124"/>
                                        </p:tgtEl>
                                        <p:attrNameLst>
                                          <p:attrName>ppt_h</p:attrName>
                                        </p:attrNameLst>
                                      </p:cBhvr>
                                      <p:tavLst>
                                        <p:tav tm="0">
                                          <p:val>
                                            <p:fltVal val="0"/>
                                          </p:val>
                                        </p:tav>
                                        <p:tav tm="100000">
                                          <p:val>
                                            <p:strVal val="#ppt_h"/>
                                          </p:val>
                                        </p:tav>
                                      </p:tavLst>
                                    </p:anim>
                                  </p:childTnLst>
                                </p:cTn>
                              </p:par>
                            </p:childTnLst>
                          </p:cTn>
                        </p:par>
                        <p:par>
                          <p:cTn id="71" fill="hold" nodeType="afterGroup">
                            <p:stCondLst>
                              <p:cond delay="10640"/>
                            </p:stCondLst>
                            <p:childTnLst>
                              <p:par>
                                <p:cTn id="72" presetID="22" presetClass="entr" presetSubtype="2" fill="hold" nodeType="afterEffect">
                                  <p:stCondLst>
                                    <p:cond delay="0"/>
                                  </p:stCondLst>
                                  <p:childTnLst>
                                    <p:set>
                                      <p:cBhvr>
                                        <p:cTn id="73" dur="1" fill="hold">
                                          <p:stCondLst>
                                            <p:cond delay="0"/>
                                          </p:stCondLst>
                                        </p:cTn>
                                        <p:tgtEl>
                                          <p:spTgt spid="47128"/>
                                        </p:tgtEl>
                                        <p:attrNameLst>
                                          <p:attrName>style.visibility</p:attrName>
                                        </p:attrNameLst>
                                      </p:cBhvr>
                                      <p:to>
                                        <p:strVal val="visible"/>
                                      </p:to>
                                    </p:set>
                                    <p:animEffect transition="in" filter="wipe(right)">
                                      <p:cBhvr>
                                        <p:cTn id="74" dur="500"/>
                                        <p:tgtEl>
                                          <p:spTgt spid="47128"/>
                                        </p:tgtEl>
                                      </p:cBhvr>
                                    </p:animEffect>
                                  </p:childTnLst>
                                </p:cTn>
                              </p:par>
                            </p:childTnLst>
                          </p:cTn>
                        </p:par>
                        <p:par>
                          <p:cTn id="75" fill="hold" nodeType="afterGroup">
                            <p:stCondLst>
                              <p:cond delay="11140"/>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47115"/>
                                        </p:tgtEl>
                                        <p:attrNameLst>
                                          <p:attrName>style.visibility</p:attrName>
                                        </p:attrNameLst>
                                      </p:cBhvr>
                                      <p:to>
                                        <p:strVal val="visible"/>
                                      </p:to>
                                    </p:set>
                                    <p:anim by="(-#ppt_w*2)" calcmode="lin" valueType="num">
                                      <p:cBhvr rctx="PPT">
                                        <p:cTn id="78" dur="500" autoRev="1" fill="hold">
                                          <p:stCondLst>
                                            <p:cond delay="0"/>
                                          </p:stCondLst>
                                        </p:cTn>
                                        <p:tgtEl>
                                          <p:spTgt spid="47115"/>
                                        </p:tgtEl>
                                        <p:attrNameLst>
                                          <p:attrName>ppt_w</p:attrName>
                                        </p:attrNameLst>
                                      </p:cBhvr>
                                    </p:anim>
                                    <p:anim by="(#ppt_w*0.50)" calcmode="lin" valueType="num">
                                      <p:cBhvr>
                                        <p:cTn id="79" dur="500" decel="50000" autoRev="1" fill="hold">
                                          <p:stCondLst>
                                            <p:cond delay="0"/>
                                          </p:stCondLst>
                                        </p:cTn>
                                        <p:tgtEl>
                                          <p:spTgt spid="47115"/>
                                        </p:tgtEl>
                                        <p:attrNameLst>
                                          <p:attrName>ppt_x</p:attrName>
                                        </p:attrNameLst>
                                      </p:cBhvr>
                                    </p:anim>
                                    <p:anim from="(-#ppt_h/2)" to="(#ppt_y)" calcmode="lin" valueType="num">
                                      <p:cBhvr>
                                        <p:cTn id="80" dur="1000" fill="hold">
                                          <p:stCondLst>
                                            <p:cond delay="0"/>
                                          </p:stCondLst>
                                        </p:cTn>
                                        <p:tgtEl>
                                          <p:spTgt spid="47115"/>
                                        </p:tgtEl>
                                        <p:attrNameLst>
                                          <p:attrName>ppt_y</p:attrName>
                                        </p:attrNameLst>
                                      </p:cBhvr>
                                    </p:anim>
                                    <p:animRot by="21600000">
                                      <p:cBhvr>
                                        <p:cTn id="81" dur="1000" fill="hold">
                                          <p:stCondLst>
                                            <p:cond delay="0"/>
                                          </p:stCondLst>
                                        </p:cTn>
                                        <p:tgtEl>
                                          <p:spTgt spid="471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utoUpdateAnimBg="0"/>
      <p:bldP spid="47111" grpId="1" autoUpdateAnimBg="0"/>
      <p:bldP spid="47115" grpId="0" autoUpdateAnimBg="0"/>
      <p:bldP spid="47119" grpId="0" autoUpdateAnimBg="0"/>
      <p:bldP spid="47123" grpId="0" autoUpdateAnimBg="0"/>
      <p:bldP spid="4712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46479"/>
            <a:ext cx="9144000" cy="189702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272" y="3003981"/>
            <a:ext cx="7369455" cy="2139519"/>
          </a:xfrm>
          <a:prstGeom prst="rect">
            <a:avLst/>
          </a:prstGeom>
        </p:spPr>
      </p:pic>
      <p:sp>
        <p:nvSpPr>
          <p:cNvPr id="9" name="云形 8"/>
          <p:cNvSpPr/>
          <p:nvPr/>
        </p:nvSpPr>
        <p:spPr>
          <a:xfrm>
            <a:off x="2327808" y="693642"/>
            <a:ext cx="4194629" cy="2189090"/>
          </a:xfrm>
          <a:prstGeom prst="cloud">
            <a:avLst/>
          </a:prstGeom>
          <a:solidFill>
            <a:srgbClr val="E5EA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793905" y="1137064"/>
            <a:ext cx="3262432" cy="1015663"/>
          </a:xfrm>
          <a:prstGeom prst="rect">
            <a:avLst/>
          </a:prstGeom>
          <a:noFill/>
        </p:spPr>
        <p:txBody>
          <a:bodyPr wrap="none" rtlCol="0">
            <a:spAutoFit/>
          </a:bodyPr>
          <a:lstStyle/>
          <a:p>
            <a:r>
              <a:rPr lang="zh-CN" altLang="en-US" sz="6000" b="1" dirty="0" smtClean="0">
                <a:solidFill>
                  <a:srgbClr val="20904B"/>
                </a:solidFill>
              </a:rPr>
              <a:t>感谢观看</a:t>
            </a:r>
            <a:endParaRPr lang="zh-CN" altLang="en-US" sz="6000" b="1" dirty="0">
              <a:solidFill>
                <a:srgbClr val="20904B"/>
              </a:solidFill>
            </a:endParaRPr>
          </a:p>
        </p:txBody>
      </p:sp>
      <p:sp>
        <p:nvSpPr>
          <p:cNvPr id="10" name="文本框 9"/>
          <p:cNvSpPr txBox="1"/>
          <p:nvPr/>
        </p:nvSpPr>
        <p:spPr>
          <a:xfrm>
            <a:off x="3050386" y="2152727"/>
            <a:ext cx="2768707" cy="400110"/>
          </a:xfrm>
          <a:prstGeom prst="rect">
            <a:avLst/>
          </a:prstGeom>
          <a:noFill/>
        </p:spPr>
        <p:txBody>
          <a:bodyPr wrap="none" rtlCol="0">
            <a:spAutoFit/>
          </a:bodyPr>
          <a:lstStyle/>
          <a:p>
            <a:r>
              <a:rPr lang="en-US" altLang="zh-CN" sz="2000" dirty="0" smtClean="0">
                <a:solidFill>
                  <a:srgbClr val="6FB14B"/>
                </a:solidFill>
              </a:rPr>
              <a:t>XXXX</a:t>
            </a:r>
            <a:r>
              <a:rPr lang="zh-CN" altLang="en-US" sz="2000" dirty="0" smtClean="0">
                <a:solidFill>
                  <a:srgbClr val="6FB14B"/>
                </a:solidFill>
              </a:rPr>
              <a:t>省机关某某幼儿园</a:t>
            </a:r>
            <a:endParaRPr lang="zh-CN" altLang="en-US" sz="2000" dirty="0">
              <a:solidFill>
                <a:srgbClr val="6FB14B"/>
              </a:solidFill>
            </a:endParaRPr>
          </a:p>
        </p:txBody>
      </p:sp>
    </p:spTree>
    <p:extLst>
      <p:ext uri="{BB962C8B-B14F-4D97-AF65-F5344CB8AC3E}">
        <p14:creationId xmlns:p14="http://schemas.microsoft.com/office/powerpoint/2010/main" val="87177721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6"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strVal val="#ppt_w+.3"/>
                                          </p:val>
                                        </p:tav>
                                        <p:tav tm="100000">
                                          <p:val>
                                            <p:strVal val="#ppt_w"/>
                                          </p:val>
                                        </p:tav>
                                      </p:tavLst>
                                    </p:anim>
                                    <p:anim calcmode="lin" valueType="num">
                                      <p:cBhvr>
                                        <p:cTn id="35" dur="1000" fill="hold"/>
                                        <p:tgtEl>
                                          <p:spTgt spid="9"/>
                                        </p:tgtEl>
                                        <p:attrNameLst>
                                          <p:attrName>ppt_h</p:attrName>
                                        </p:attrNameLst>
                                      </p:cBhvr>
                                      <p:tavLst>
                                        <p:tav tm="0">
                                          <p:val>
                                            <p:strVal val="#ppt_h"/>
                                          </p:val>
                                        </p:tav>
                                        <p:tav tm="100000">
                                          <p:val>
                                            <p:strVal val="#ppt_h"/>
                                          </p:val>
                                        </p:tav>
                                      </p:tavLst>
                                    </p:anim>
                                    <p:animEffect transition="in" filter="fade">
                                      <p:cBhvr>
                                        <p:cTn id="36" dur="1000"/>
                                        <p:tgtEl>
                                          <p:spTgt spid="9"/>
                                        </p:tgtEl>
                                      </p:cBhvr>
                                    </p:animEffect>
                                  </p:childTnLst>
                                </p:cTn>
                              </p:par>
                            </p:childTnLst>
                          </p:cTn>
                        </p:par>
                        <p:par>
                          <p:cTn id="37" fill="hold">
                            <p:stCondLst>
                              <p:cond delay="5000"/>
                            </p:stCondLst>
                            <p:childTnLst>
                              <p:par>
                                <p:cTn id="38" presetID="53" presetClass="entr" presetSubtype="16"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2000" fill="hold"/>
                                        <p:tgtEl>
                                          <p:spTgt spid="7"/>
                                        </p:tgtEl>
                                        <p:attrNameLst>
                                          <p:attrName>ppt_w</p:attrName>
                                        </p:attrNameLst>
                                      </p:cBhvr>
                                      <p:tavLst>
                                        <p:tav tm="0">
                                          <p:val>
                                            <p:fltVal val="0"/>
                                          </p:val>
                                        </p:tav>
                                        <p:tav tm="100000">
                                          <p:val>
                                            <p:strVal val="#ppt_w"/>
                                          </p:val>
                                        </p:tav>
                                      </p:tavLst>
                                    </p:anim>
                                    <p:anim calcmode="lin" valueType="num">
                                      <p:cBhvr>
                                        <p:cTn id="41" dur="2000" fill="hold"/>
                                        <p:tgtEl>
                                          <p:spTgt spid="7"/>
                                        </p:tgtEl>
                                        <p:attrNameLst>
                                          <p:attrName>ppt_h</p:attrName>
                                        </p:attrNameLst>
                                      </p:cBhvr>
                                      <p:tavLst>
                                        <p:tav tm="0">
                                          <p:val>
                                            <p:fltVal val="0"/>
                                          </p:val>
                                        </p:tav>
                                        <p:tav tm="100000">
                                          <p:val>
                                            <p:strVal val="#ppt_h"/>
                                          </p:val>
                                        </p:tav>
                                      </p:tavLst>
                                    </p:anim>
                                    <p:animEffect transition="in" filter="fade">
                                      <p:cBhvr>
                                        <p:cTn id="42" dur="2000"/>
                                        <p:tgtEl>
                                          <p:spTgt spid="7"/>
                                        </p:tgtEl>
                                      </p:cBhvr>
                                    </p:animEffect>
                                  </p:childTnLst>
                                </p:cTn>
                              </p:par>
                            </p:childTnLst>
                          </p:cTn>
                        </p:par>
                        <p:par>
                          <p:cTn id="43" fill="hold">
                            <p:stCondLst>
                              <p:cond delay="700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卡通幼儿园小学生新学期家长会PPT模板"/>
</p:tagLst>
</file>

<file path=ppt/tags/tag2.xml><?xml version="1.0" encoding="utf-8"?>
<p:tagLst xmlns:a="http://schemas.openxmlformats.org/drawingml/2006/main" xmlns:r="http://schemas.openxmlformats.org/officeDocument/2006/relationships" xmlns:p="http://schemas.openxmlformats.org/presentationml/2006/main">
  <p:tag name="TIMING" val="|0.6"/>
</p:tagLst>
</file>

<file path=ppt/tags/tag3.xml><?xml version="1.0" encoding="utf-8"?>
<p:tagLst xmlns:a="http://schemas.openxmlformats.org/drawingml/2006/main" xmlns:r="http://schemas.openxmlformats.org/officeDocument/2006/relationships" xmlns:p="http://schemas.openxmlformats.org/presentationml/2006/main">
  <p:tag name="TIMING" val="|0.4"/>
</p:tagLst>
</file>

<file path=ppt/tags/tag4.xml><?xml version="1.0" encoding="utf-8"?>
<p:tagLst xmlns:a="http://schemas.openxmlformats.org/drawingml/2006/main" xmlns:r="http://schemas.openxmlformats.org/officeDocument/2006/relationships" xmlns:p="http://schemas.openxmlformats.org/presentationml/2006/main">
  <p:tag name="TIMING" val="|0.6"/>
</p:tagLst>
</file>

<file path=ppt/tags/tag5.xml><?xml version="1.0" encoding="utf-8"?>
<p:tagLst xmlns:a="http://schemas.openxmlformats.org/drawingml/2006/main" xmlns:r="http://schemas.openxmlformats.org/officeDocument/2006/relationships" xmlns:p="http://schemas.openxmlformats.org/presentationml/2006/main">
  <p:tag name="TIMING" val="|0.4"/>
</p:tagLst>
</file>

<file path=ppt/tags/tag6.xml><?xml version="1.0" encoding="utf-8"?>
<p:tagLst xmlns:a="http://schemas.openxmlformats.org/drawingml/2006/main" xmlns:r="http://schemas.openxmlformats.org/officeDocument/2006/relationships" xmlns:p="http://schemas.openxmlformats.org/presentationml/2006/main">
  <p:tag name="TIMING" val="|0.4"/>
</p:tagLst>
</file>

<file path=ppt/tags/tag7.xml><?xml version="1.0" encoding="utf-8"?>
<p:tagLst xmlns:a="http://schemas.openxmlformats.org/drawingml/2006/main" xmlns:r="http://schemas.openxmlformats.org/officeDocument/2006/relationships" xmlns:p="http://schemas.openxmlformats.org/presentationml/2006/main">
  <p:tag name="TIMING" val="|5.3"/>
</p:tagLst>
</file>

<file path=ppt/tags/tag8.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TotalTime>
  <Words>1058</Words>
  <Application>Microsoft Office PowerPoint</Application>
  <PresentationFormat>全屏显示(16:9)</PresentationFormat>
  <Paragraphs>256</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HY견고딕</vt:lpstr>
      <vt:lpstr>MS PGothic</vt:lpstr>
      <vt:lpstr>等线</vt:lpstr>
      <vt:lpstr>宋体</vt:lpstr>
      <vt:lpstr>微软雅黑</vt:lpstr>
      <vt:lpstr>Arial</vt:lpstr>
      <vt:lpstr>Arial Black</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创意卡通幼儿园小学生新学期家长会PPT模板</dc:title>
  <dc:creator>User</dc:creator>
  <cp:lastModifiedBy>LSJ-TM</cp:lastModifiedBy>
  <cp:revision>7</cp:revision>
  <dcterms:created xsi:type="dcterms:W3CDTF">2016-12-25T02:08:32Z</dcterms:created>
  <dcterms:modified xsi:type="dcterms:W3CDTF">2017-11-02T02:13:23Z</dcterms:modified>
</cp:coreProperties>
</file>