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notesMasterIdLst>
    <p:notesMasterId r:id="rId4"/>
  </p:notesMasterIdLst>
  <p:sldIdLst>
    <p:sldId id="375" r:id="rId3"/>
    <p:sldId id="377" r:id="rId5"/>
    <p:sldId id="373" r:id="rId6"/>
  </p:sldIdLst>
  <p:sldSz cx="9144000" cy="5144770"/>
  <p:notesSz cx="6858000" cy="9144000"/>
  <p:embeddedFontLst>
    <p:embeddedFont>
      <p:font typeface="微软雅黑" panose="020B0503020204020204" pitchFamily="34" charset="-122"/>
      <p:regular r:id="rId10"/>
    </p:embeddedFont>
    <p:embeddedFont>
      <p:font typeface="Verdana" panose="020B0604030504040204" pitchFamily="34" charset="0"/>
      <p:regular r:id="rId11"/>
      <p:bold r:id="rId12"/>
      <p:italic r:id="rId13"/>
      <p:boldItalic r:id="rId14"/>
    </p:embeddedFont>
    <p:embeddedFont>
      <p:font typeface="方正正中黑简体" panose="02000000000000000000" pitchFamily="2" charset="-122"/>
      <p:regular r:id="rId15"/>
    </p:embeddedFont>
    <p:embeddedFont>
      <p:font typeface="方正硬笔楷书简体" panose="03000509000000000000" pitchFamily="65" charset="-122"/>
      <p:regular r:id="rId16"/>
    </p:embeddedFont>
    <p:embeddedFont>
      <p:font typeface="方正楷体简体" panose="03000509000000000000" pitchFamily="65" charset="-122"/>
      <p:regular r:id="rId17"/>
    </p:embeddedFont>
    <p:embeddedFont>
      <p:font typeface="李旭科书法" panose="02000603000000000000" charset="-122"/>
      <p:regular r:id="rId18"/>
    </p:embeddedFont>
  </p:embeddedFontLst>
  <p:defaultTextStyle>
    <a:defPPr>
      <a:defRPr lang="en-US"/>
    </a:defPPr>
    <a:lvl1pPr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ctr" rtl="0" eaLnBrk="0" fontAlgn="ctr" hangingPunct="0">
      <a:spcBef>
        <a:spcPct val="0"/>
      </a:spcBef>
      <a:spcAft>
        <a:spcPct val="0"/>
      </a:spcAft>
      <a:buClr>
        <a:srgbClr val="FF0000"/>
      </a:buClr>
      <a:buSzPct val="70000"/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00"/>
    <a:srgbClr val="700000"/>
    <a:srgbClr val="CC99FF"/>
    <a:srgbClr val="CC00FF"/>
    <a:srgbClr val="0000FF"/>
    <a:srgbClr val="000000"/>
    <a:srgbClr val="2180C1"/>
    <a:srgbClr val="0846AC"/>
    <a:srgbClr val="5F5F5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8" autoAdjust="0"/>
    <p:restoredTop sz="86963" autoAdjust="0"/>
  </p:normalViewPr>
  <p:slideViewPr>
    <p:cSldViewPr>
      <p:cViewPr varScale="1">
        <p:scale>
          <a:sx n="118" d="100"/>
          <a:sy n="118" d="100"/>
        </p:scale>
        <p:origin x="84" y="84"/>
      </p:cViewPr>
      <p:guideLst>
        <p:guide orient="horz" pos="1620"/>
        <p:guide pos="286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font" Target="fonts/font9.fntdata"/><Relationship Id="rId17" Type="http://schemas.openxmlformats.org/officeDocument/2006/relationships/font" Target="fonts/font8.fntdata"/><Relationship Id="rId16" Type="http://schemas.openxmlformats.org/officeDocument/2006/relationships/font" Target="fonts/font7.fntdata"/><Relationship Id="rId15" Type="http://schemas.openxmlformats.org/officeDocument/2006/relationships/font" Target="fonts/font6.fntdata"/><Relationship Id="rId14" Type="http://schemas.openxmlformats.org/officeDocument/2006/relationships/font" Target="fonts/font5.fntdata"/><Relationship Id="rId13" Type="http://schemas.openxmlformats.org/officeDocument/2006/relationships/font" Target="fonts/font4.fntdata"/><Relationship Id="rId12" Type="http://schemas.openxmlformats.org/officeDocument/2006/relationships/font" Target="fonts/font3.fntdata"/><Relationship Id="rId11" Type="http://schemas.openxmlformats.org/officeDocument/2006/relationships/font" Target="fonts/font2.fntdata"/><Relationship Id="rId10" Type="http://schemas.openxmlformats.org/officeDocument/2006/relationships/font" Target="fonts/font1.fntdata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fontAlgn="base" hangingPunct="1">
              <a:buClrTx/>
              <a:buSzTx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fontAlgn="base" hangingPunct="1">
              <a:buClrTx/>
              <a:buSzTx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80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fontAlgn="base" hangingPunct="1">
              <a:buClrTx/>
              <a:buSzTx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endParaRPr lang="en-US" altLang="zh-CN"/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 eaLnBrk="1" fontAlgn="base" hangingPunct="1">
              <a:buClrTx/>
              <a:buSzTx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2142127A-1772-4B6F-9354-60F0D0262B63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A1D80446-4A84-417A-AF9D-91E197A8088F}" type="slidenum">
              <a:rPr lang="zh-CN" altLang="en-US"/>
            </a:fld>
            <a:endParaRPr lang="en-US" altLang="zh-CN"/>
          </a:p>
        </p:txBody>
      </p:sp>
      <p:sp>
        <p:nvSpPr>
          <p:cNvPr id="43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8F137-EAE7-496A-9164-C070C25B24BD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1E31976-5F1D-4692-87C4-34F454522AD1}" type="slidenum">
              <a:rPr lang="zh-CN" altLang="en-US"/>
            </a:fld>
            <a:endParaRPr lang="en-US" altLang="zh-CN"/>
          </a:p>
        </p:txBody>
      </p:sp>
      <p:sp>
        <p:nvSpPr>
          <p:cNvPr id="43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56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763"/>
            <a:ext cx="7772400" cy="102076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1225"/>
            <a:ext cx="7772400" cy="1125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56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386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9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9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2038"/>
            <a:ext cx="5486400" cy="425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7488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56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94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94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699">
        <p:fade/>
      </p:transition>
    </mc:Choice>
    <mc:Fallback>
      <p:transition spd="med">
        <p:fade/>
      </p:transition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FFFFFF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>
          <a:solidFill>
            <a:schemeClr val="tx1"/>
          </a:solidFill>
          <a:latin typeface="Arial" panose="020B060402020202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panose="020B060402020202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4.xml"/><Relationship Id="rId70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69" Type="http://schemas.openxmlformats.org/officeDocument/2006/relationships/slideLayout" Target="../slideLayouts/slideLayout2.xml"/><Relationship Id="rId68" Type="http://schemas.openxmlformats.org/officeDocument/2006/relationships/tags" Target="../tags/tag35.xml"/><Relationship Id="rId67" Type="http://schemas.openxmlformats.org/officeDocument/2006/relationships/tags" Target="../tags/tag34.xml"/><Relationship Id="rId66" Type="http://schemas.openxmlformats.org/officeDocument/2006/relationships/image" Target="../media/image29.png"/><Relationship Id="rId65" Type="http://schemas.openxmlformats.org/officeDocument/2006/relationships/tags" Target="../tags/tag33.xml"/><Relationship Id="rId64" Type="http://schemas.openxmlformats.org/officeDocument/2006/relationships/image" Target="../media/image28.png"/><Relationship Id="rId63" Type="http://schemas.openxmlformats.org/officeDocument/2006/relationships/tags" Target="../tags/tag32.xml"/><Relationship Id="rId62" Type="http://schemas.openxmlformats.org/officeDocument/2006/relationships/image" Target="../media/image27.png"/><Relationship Id="rId61" Type="http://schemas.openxmlformats.org/officeDocument/2006/relationships/tags" Target="../tags/tag31.xml"/><Relationship Id="rId60" Type="http://schemas.openxmlformats.org/officeDocument/2006/relationships/tags" Target="../tags/tag30.xml"/><Relationship Id="rId6" Type="http://schemas.openxmlformats.org/officeDocument/2006/relationships/tags" Target="../tags/tag3.xml"/><Relationship Id="rId59" Type="http://schemas.openxmlformats.org/officeDocument/2006/relationships/image" Target="../media/image26.png"/><Relationship Id="rId58" Type="http://schemas.openxmlformats.org/officeDocument/2006/relationships/tags" Target="../tags/tag29.xml"/><Relationship Id="rId57" Type="http://schemas.microsoft.com/office/2007/relationships/media" Target="../media/audio1.wav"/><Relationship Id="rId56" Type="http://schemas.openxmlformats.org/officeDocument/2006/relationships/audio" Target="../media/audio1.wav"/><Relationship Id="rId55" Type="http://schemas.openxmlformats.org/officeDocument/2006/relationships/image" Target="../media/image25.png"/><Relationship Id="rId54" Type="http://schemas.openxmlformats.org/officeDocument/2006/relationships/tags" Target="../tags/tag28.xml"/><Relationship Id="rId53" Type="http://schemas.openxmlformats.org/officeDocument/2006/relationships/tags" Target="../tags/tag27.xml"/><Relationship Id="rId52" Type="http://schemas.openxmlformats.org/officeDocument/2006/relationships/image" Target="../media/image24.png"/><Relationship Id="rId51" Type="http://schemas.openxmlformats.org/officeDocument/2006/relationships/tags" Target="../tags/tag26.xml"/><Relationship Id="rId50" Type="http://schemas.openxmlformats.org/officeDocument/2006/relationships/image" Target="../media/image23.png"/><Relationship Id="rId5" Type="http://schemas.openxmlformats.org/officeDocument/2006/relationships/image" Target="../media/image3.png"/><Relationship Id="rId49" Type="http://schemas.openxmlformats.org/officeDocument/2006/relationships/tags" Target="../tags/tag25.xml"/><Relationship Id="rId48" Type="http://schemas.openxmlformats.org/officeDocument/2006/relationships/image" Target="../media/image22.png"/><Relationship Id="rId47" Type="http://schemas.openxmlformats.org/officeDocument/2006/relationships/tags" Target="../tags/tag24.xml"/><Relationship Id="rId46" Type="http://schemas.openxmlformats.org/officeDocument/2006/relationships/image" Target="../media/image21.png"/><Relationship Id="rId45" Type="http://schemas.openxmlformats.org/officeDocument/2006/relationships/tags" Target="../tags/tag23.xml"/><Relationship Id="rId44" Type="http://schemas.openxmlformats.org/officeDocument/2006/relationships/image" Target="../media/image20.png"/><Relationship Id="rId43" Type="http://schemas.openxmlformats.org/officeDocument/2006/relationships/tags" Target="../tags/tag22.xml"/><Relationship Id="rId42" Type="http://schemas.openxmlformats.org/officeDocument/2006/relationships/image" Target="../media/image19.png"/><Relationship Id="rId41" Type="http://schemas.openxmlformats.org/officeDocument/2006/relationships/tags" Target="../tags/tag21.xml"/><Relationship Id="rId40" Type="http://schemas.openxmlformats.org/officeDocument/2006/relationships/image" Target="../media/image18.png"/><Relationship Id="rId4" Type="http://schemas.openxmlformats.org/officeDocument/2006/relationships/tags" Target="../tags/tag2.xml"/><Relationship Id="rId39" Type="http://schemas.openxmlformats.org/officeDocument/2006/relationships/tags" Target="../tags/tag20.xml"/><Relationship Id="rId38" Type="http://schemas.openxmlformats.org/officeDocument/2006/relationships/image" Target="../media/image17.png"/><Relationship Id="rId37" Type="http://schemas.openxmlformats.org/officeDocument/2006/relationships/tags" Target="../tags/tag19.xml"/><Relationship Id="rId36" Type="http://schemas.openxmlformats.org/officeDocument/2006/relationships/image" Target="../media/image16.png"/><Relationship Id="rId35" Type="http://schemas.openxmlformats.org/officeDocument/2006/relationships/tags" Target="../tags/tag18.xml"/><Relationship Id="rId34" Type="http://schemas.openxmlformats.org/officeDocument/2006/relationships/image" Target="../media/image15.png"/><Relationship Id="rId33" Type="http://schemas.openxmlformats.org/officeDocument/2006/relationships/tags" Target="../tags/tag17.xml"/><Relationship Id="rId32" Type="http://schemas.openxmlformats.org/officeDocument/2006/relationships/image" Target="../media/image14.png"/><Relationship Id="rId31" Type="http://schemas.openxmlformats.org/officeDocument/2006/relationships/tags" Target="../tags/tag16.xml"/><Relationship Id="rId30" Type="http://schemas.microsoft.com/office/2007/relationships/hdphoto" Target="../media/hdphoto2.wdp"/><Relationship Id="rId3" Type="http://schemas.openxmlformats.org/officeDocument/2006/relationships/image" Target="../media/image2.png"/><Relationship Id="rId29" Type="http://schemas.openxmlformats.org/officeDocument/2006/relationships/image" Target="../media/image13.png"/><Relationship Id="rId28" Type="http://schemas.openxmlformats.org/officeDocument/2006/relationships/tags" Target="../tags/tag15.xml"/><Relationship Id="rId27" Type="http://schemas.microsoft.com/office/2007/relationships/hdphoto" Target="../media/hdphoto1.wdp"/><Relationship Id="rId26" Type="http://schemas.openxmlformats.org/officeDocument/2006/relationships/image" Target="../media/image12.png"/><Relationship Id="rId25" Type="http://schemas.openxmlformats.org/officeDocument/2006/relationships/tags" Target="../tags/tag14.xml"/><Relationship Id="rId24" Type="http://schemas.openxmlformats.org/officeDocument/2006/relationships/image" Target="../media/image11.png"/><Relationship Id="rId23" Type="http://schemas.openxmlformats.org/officeDocument/2006/relationships/tags" Target="../tags/tag13.xml"/><Relationship Id="rId22" Type="http://schemas.openxmlformats.org/officeDocument/2006/relationships/tags" Target="../tags/tag12.xml"/><Relationship Id="rId21" Type="http://schemas.openxmlformats.org/officeDocument/2006/relationships/tags" Target="../tags/tag11.xml"/><Relationship Id="rId20" Type="http://schemas.openxmlformats.org/officeDocument/2006/relationships/image" Target="../media/image10.png"/><Relationship Id="rId2" Type="http://schemas.openxmlformats.org/officeDocument/2006/relationships/tags" Target="../tags/tag1.xml"/><Relationship Id="rId19" Type="http://schemas.openxmlformats.org/officeDocument/2006/relationships/tags" Target="../tags/tag10.xml"/><Relationship Id="rId18" Type="http://schemas.openxmlformats.org/officeDocument/2006/relationships/image" Target="../media/image9.png"/><Relationship Id="rId17" Type="http://schemas.openxmlformats.org/officeDocument/2006/relationships/tags" Target="../tags/tag9.xml"/><Relationship Id="rId16" Type="http://schemas.openxmlformats.org/officeDocument/2006/relationships/image" Target="../media/image8.png"/><Relationship Id="rId15" Type="http://schemas.openxmlformats.org/officeDocument/2006/relationships/tags" Target="../tags/tag8.xml"/><Relationship Id="rId14" Type="http://schemas.openxmlformats.org/officeDocument/2006/relationships/image" Target="../media/image7.png"/><Relationship Id="rId13" Type="http://schemas.openxmlformats.org/officeDocument/2006/relationships/tags" Target="../tags/tag7.xml"/><Relationship Id="rId12" Type="http://schemas.openxmlformats.org/officeDocument/2006/relationships/tags" Target="../tags/tag6.xml"/><Relationship Id="rId11" Type="http://schemas.openxmlformats.org/officeDocument/2006/relationships/image" Target="../media/image6.png"/><Relationship Id="rId10" Type="http://schemas.openxmlformats.org/officeDocument/2006/relationships/tags" Target="../tags/tag5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5.png"/><Relationship Id="rId7" Type="http://schemas.openxmlformats.org/officeDocument/2006/relationships/image" Target="../media/image34.jpeg"/><Relationship Id="rId6" Type="http://schemas.openxmlformats.org/officeDocument/2006/relationships/image" Target="../media/image33.png"/><Relationship Id="rId5" Type="http://schemas.microsoft.com/office/2007/relationships/hdphoto" Target="../media/hdphoto3.wdp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0" Type="http://schemas.openxmlformats.org/officeDocument/2006/relationships/notesSlide" Target="../notesSlides/notesSlide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2.png"/><Relationship Id="rId7" Type="http://schemas.openxmlformats.org/officeDocument/2006/relationships/image" Target="../media/image38.png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microsoft.com/office/2007/relationships/hdphoto" Target="../media/hdphoto3.wdp"/><Relationship Id="rId3" Type="http://schemas.openxmlformats.org/officeDocument/2006/relationships/image" Target="../media/image32.png"/><Relationship Id="rId2" Type="http://schemas.openxmlformats.org/officeDocument/2006/relationships/image" Target="../media/image30.pn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5.png"/><Relationship Id="rId10" Type="http://schemas.openxmlformats.org/officeDocument/2006/relationships/image" Target="../media/image3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077" name="PA_淘宝网chenying0907出品 21" descr="白云飘飘02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2648744"/>
            <a:ext cx="2057400" cy="178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A_淘宝网chenying0907出品 22" descr="白云飘飘02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733145" y="1733841"/>
            <a:ext cx="1494474" cy="1295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9078" name="PA_淘宝网chenying0907出品 22" descr="白云飘飘0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658191" y="2039144"/>
            <a:ext cx="2485809" cy="2155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85874" y="5544344"/>
            <a:ext cx="742667" cy="74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1600200" y="5468144"/>
            <a:ext cx="371333" cy="37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1" cstate="email"/>
          <a:srcRect/>
          <a:stretch>
            <a:fillRect/>
          </a:stretch>
        </p:blipFill>
        <p:spPr bwMode="auto">
          <a:xfrm>
            <a:off x="4051259" y="5468144"/>
            <a:ext cx="371333" cy="371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4495800" y="5757059"/>
            <a:ext cx="529952" cy="52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15"/>
            </p:custDataLst>
          </p:nvPr>
        </p:nvPicPr>
        <p:blipFill>
          <a:blip r:embed="rId16" cstate="email"/>
          <a:srcRect/>
          <a:stretch>
            <a:fillRect/>
          </a:stretch>
        </p:blipFill>
        <p:spPr bwMode="auto">
          <a:xfrm>
            <a:off x="6096000" y="5468144"/>
            <a:ext cx="251699" cy="251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7391400" y="5388834"/>
            <a:ext cx="450643" cy="45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5817747" y="6193768"/>
            <a:ext cx="352175" cy="35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>
          <a:blip r:embed="rId18" cstate="email"/>
          <a:srcRect/>
          <a:stretch>
            <a:fillRect/>
          </a:stretch>
        </p:blipFill>
        <p:spPr bwMode="auto">
          <a:xfrm>
            <a:off x="2769959" y="5388833"/>
            <a:ext cx="450643" cy="45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0" cstate="email"/>
          <a:srcRect/>
          <a:stretch>
            <a:fillRect/>
          </a:stretch>
        </p:blipFill>
        <p:spPr bwMode="auto">
          <a:xfrm>
            <a:off x="7690089" y="6193768"/>
            <a:ext cx="352175" cy="35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A_淘宝网chenying0907出品 6"/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4468" y="-117489"/>
            <a:ext cx="4635064" cy="397224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A_淘宝网chenying0907出品 8"/>
          <p:cNvPicPr>
            <a:picLocks noChangeAspect="1" noChangeArrowheads="1"/>
          </p:cNvPicPr>
          <p:nvPr>
            <p:custDataLst>
              <p:tags r:id="rId25"/>
            </p:custDataLst>
          </p:nvPr>
        </p:nvPicPr>
        <p:blipFill>
          <a:blip r:embed="rId26" cstate="email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3200400" y="2496344"/>
            <a:ext cx="3075470" cy="3075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A_淘宝网chenying0907出品 19"/>
          <p:cNvPicPr>
            <a:picLocks noChangeAspect="1" noChangeArrowheads="1"/>
          </p:cNvPicPr>
          <p:nvPr>
            <p:custDataLst>
              <p:tags r:id="rId28"/>
            </p:custDataLst>
          </p:nvPr>
        </p:nvPicPr>
        <p:blipFill>
          <a:blip r:embed="rId29" cstate="email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3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6549271" y="3387034"/>
            <a:ext cx="2474112" cy="218340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31"/>
            </p:custDataLst>
          </p:nvPr>
        </p:nvPicPr>
        <p:blipFill>
          <a:blip r:embed="rId32" cstate="email"/>
          <a:srcRect/>
          <a:stretch>
            <a:fillRect/>
          </a:stretch>
        </p:blipFill>
        <p:spPr bwMode="auto">
          <a:xfrm rot="19800000">
            <a:off x="10090025" y="4950672"/>
            <a:ext cx="345600" cy="334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A_淘宝网chenying0907出品 4" descr="C:\Documents and Settings\Administrator\桌面\花副本4.png"/>
          <p:cNvPicPr>
            <a:picLocks noChangeAspect="1" noChangeArrowheads="1"/>
          </p:cNvPicPr>
          <p:nvPr>
            <p:custDataLst>
              <p:tags r:id="rId33"/>
            </p:custDataLst>
          </p:nvPr>
        </p:nvPicPr>
        <p:blipFill>
          <a:blip r:embed="rId34" cstate="email"/>
          <a:srcRect/>
          <a:stretch>
            <a:fillRect/>
          </a:stretch>
        </p:blipFill>
        <p:spPr bwMode="auto">
          <a:xfrm>
            <a:off x="11730800" y="5702151"/>
            <a:ext cx="337664" cy="32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A_淘宝网chenying0907出品 6" descr="C:\Documents and Settings\Administrator\桌面\花副本6.png"/>
          <p:cNvPicPr>
            <a:picLocks noChangeAspect="1" noChangeArrowheads="1"/>
          </p:cNvPicPr>
          <p:nvPr>
            <p:custDataLst>
              <p:tags r:id="rId35"/>
            </p:custDataLst>
          </p:nvPr>
        </p:nvPicPr>
        <p:blipFill>
          <a:blip r:embed="rId36" cstate="email"/>
          <a:srcRect/>
          <a:stretch>
            <a:fillRect/>
          </a:stretch>
        </p:blipFill>
        <p:spPr bwMode="auto">
          <a:xfrm rot="10800000">
            <a:off x="9643990" y="5277220"/>
            <a:ext cx="425649" cy="45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A_淘宝网chenying0907出品 7" descr="C:\Documents and Settings\Administrator\桌面\花副本.png"/>
          <p:cNvPicPr>
            <a:picLocks noChangeAspect="1" noChangeArrowheads="1"/>
          </p:cNvPicPr>
          <p:nvPr>
            <p:custDataLst>
              <p:tags r:id="rId37"/>
            </p:custDataLst>
          </p:nvPr>
        </p:nvPicPr>
        <p:blipFill>
          <a:blip r:embed="rId38" cstate="email"/>
          <a:srcRect/>
          <a:stretch>
            <a:fillRect/>
          </a:stretch>
        </p:blipFill>
        <p:spPr bwMode="auto">
          <a:xfrm>
            <a:off x="10489250" y="5317525"/>
            <a:ext cx="452279" cy="367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A_淘宝网chenying0907出品 6" descr="C:\Documents and Settings\Administrator\桌面\花副本6.png"/>
          <p:cNvPicPr>
            <a:picLocks noChangeAspect="1" noChangeArrowheads="1"/>
          </p:cNvPicPr>
          <p:nvPr>
            <p:custDataLst>
              <p:tags r:id="rId39"/>
            </p:custDataLst>
          </p:nvPr>
        </p:nvPicPr>
        <p:blipFill>
          <a:blip r:embed="rId40" cstate="email"/>
          <a:srcRect/>
          <a:stretch>
            <a:fillRect/>
          </a:stretch>
        </p:blipFill>
        <p:spPr bwMode="auto">
          <a:xfrm rot="13500000">
            <a:off x="11798563" y="4624580"/>
            <a:ext cx="395592" cy="424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A_淘宝网chenying0907出品 6" descr="C:\Documents and Settings\Administrator\桌面\花副本6.png"/>
          <p:cNvPicPr>
            <a:picLocks noChangeAspect="1" noChangeArrowheads="1"/>
          </p:cNvPicPr>
          <p:nvPr>
            <p:custDataLst>
              <p:tags r:id="rId41"/>
            </p:custDataLst>
          </p:nvPr>
        </p:nvPicPr>
        <p:blipFill>
          <a:blip r:embed="rId42" cstate="email"/>
          <a:srcRect/>
          <a:stretch>
            <a:fillRect/>
          </a:stretch>
        </p:blipFill>
        <p:spPr bwMode="auto">
          <a:xfrm rot="13500000">
            <a:off x="9996722" y="4683260"/>
            <a:ext cx="408827" cy="43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43"/>
            </p:custDataLst>
          </p:nvPr>
        </p:nvPicPr>
        <p:blipFill>
          <a:blip r:embed="rId44" cstate="email"/>
          <a:srcRect/>
          <a:stretch>
            <a:fillRect/>
          </a:stretch>
        </p:blipFill>
        <p:spPr bwMode="auto">
          <a:xfrm rot="16200000">
            <a:off x="8888258" y="5597053"/>
            <a:ext cx="332156" cy="32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45"/>
            </p:custDataLst>
          </p:nvPr>
        </p:nvPicPr>
        <p:blipFill>
          <a:blip r:embed="rId46" cstate="email"/>
          <a:srcRect/>
          <a:stretch>
            <a:fillRect/>
          </a:stretch>
        </p:blipFill>
        <p:spPr bwMode="auto">
          <a:xfrm rot="16200000">
            <a:off x="10044780" y="4130677"/>
            <a:ext cx="251127" cy="24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A_淘宝网chenying0907出品 4" descr="C:\Documents and Settings\Administrator\桌面\花副本4.png"/>
          <p:cNvPicPr>
            <a:picLocks noChangeAspect="1" noChangeArrowheads="1"/>
          </p:cNvPicPr>
          <p:nvPr>
            <p:custDataLst>
              <p:tags r:id="rId47"/>
            </p:custDataLst>
          </p:nvPr>
        </p:nvPicPr>
        <p:blipFill>
          <a:blip r:embed="rId48" cstate="email"/>
          <a:srcRect/>
          <a:stretch>
            <a:fillRect/>
          </a:stretch>
        </p:blipFill>
        <p:spPr bwMode="auto">
          <a:xfrm>
            <a:off x="10335495" y="4695582"/>
            <a:ext cx="461892" cy="448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A_淘宝网chenying0907出品 6" descr="C:\Documents and Settings\Administrator\桌面\花副本6.png"/>
          <p:cNvPicPr>
            <a:picLocks noChangeAspect="1" noChangeArrowheads="1"/>
          </p:cNvPicPr>
          <p:nvPr>
            <p:custDataLst>
              <p:tags r:id="rId49"/>
            </p:custDataLst>
          </p:nvPr>
        </p:nvPicPr>
        <p:blipFill>
          <a:blip r:embed="rId50" cstate="email"/>
          <a:srcRect/>
          <a:stretch>
            <a:fillRect/>
          </a:stretch>
        </p:blipFill>
        <p:spPr bwMode="auto">
          <a:xfrm rot="10800000">
            <a:off x="10766088" y="5278136"/>
            <a:ext cx="429982" cy="461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51"/>
            </p:custDataLst>
          </p:nvPr>
        </p:nvPicPr>
        <p:blipFill>
          <a:blip r:embed="rId52" cstate="email"/>
          <a:srcRect/>
          <a:stretch>
            <a:fillRect/>
          </a:stretch>
        </p:blipFill>
        <p:spPr bwMode="auto">
          <a:xfrm rot="19800000">
            <a:off x="10309672" y="4548842"/>
            <a:ext cx="274626" cy="26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A_淘宝网chenying0907出品 3" descr="C:\Documents and Settings\Administrator\桌面\花副本3.png"/>
          <p:cNvPicPr>
            <a:picLocks noChangeAspect="1" noChangeArrowheads="1"/>
          </p:cNvPicPr>
          <p:nvPr>
            <p:custDataLst>
              <p:tags r:id="rId53"/>
            </p:custDataLst>
          </p:nvPr>
        </p:nvPicPr>
        <p:blipFill>
          <a:blip r:embed="rId44" cstate="email"/>
          <a:srcRect/>
          <a:stretch>
            <a:fillRect/>
          </a:stretch>
        </p:blipFill>
        <p:spPr bwMode="auto">
          <a:xfrm rot="16200000">
            <a:off x="10396136" y="5901689"/>
            <a:ext cx="332156" cy="32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A_淘宝网chenying0907出品 4" descr="C:\Documents and Settings\Administrator\桌面\花副本4.png"/>
          <p:cNvPicPr>
            <a:picLocks noChangeAspect="1" noChangeArrowheads="1"/>
          </p:cNvPicPr>
          <p:nvPr>
            <p:custDataLst>
              <p:tags r:id="rId54"/>
            </p:custDataLst>
          </p:nvPr>
        </p:nvPicPr>
        <p:blipFill>
          <a:blip r:embed="rId55" cstate="email"/>
          <a:srcRect/>
          <a:stretch>
            <a:fillRect/>
          </a:stretch>
        </p:blipFill>
        <p:spPr bwMode="auto">
          <a:xfrm>
            <a:off x="10672221" y="5738916"/>
            <a:ext cx="299768" cy="29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A_15民乐-喜洋洋分.wav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7"/>
              </p:ext>
            </p:extLst>
            <p:custDataLst>
              <p:tags r:id="rId58"/>
            </p:custDataLst>
          </p:nvPr>
        </p:nvPicPr>
        <p:blipFill>
          <a:blip r:embed="rId59"/>
          <a:stretch>
            <a:fillRect/>
          </a:stretch>
        </p:blipFill>
        <p:spPr>
          <a:xfrm>
            <a:off x="4236925" y="-1175884"/>
            <a:ext cx="609600" cy="609600"/>
          </a:xfrm>
          <a:prstGeom prst="rect">
            <a:avLst/>
          </a:prstGeom>
        </p:spPr>
      </p:pic>
      <p:pic>
        <p:nvPicPr>
          <p:cNvPr id="43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60"/>
            </p:custDataLst>
          </p:nvPr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2213248" y="5788694"/>
            <a:ext cx="529952" cy="52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61"/>
            </p:custDataLst>
          </p:nvPr>
        </p:nvPicPr>
        <p:blipFill>
          <a:blip r:embed="rId62" cstate="email"/>
          <a:srcRect/>
          <a:stretch>
            <a:fillRect/>
          </a:stretch>
        </p:blipFill>
        <p:spPr bwMode="auto">
          <a:xfrm>
            <a:off x="3048000" y="5544344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63"/>
            </p:custDataLst>
          </p:nvPr>
        </p:nvPicPr>
        <p:blipFill>
          <a:blip r:embed="rId64" cstate="email"/>
          <a:srcRect/>
          <a:stretch>
            <a:fillRect/>
          </a:stretch>
        </p:blipFill>
        <p:spPr bwMode="auto">
          <a:xfrm>
            <a:off x="5181600" y="5388834"/>
            <a:ext cx="664836" cy="66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65"/>
            </p:custDataLst>
          </p:nvPr>
        </p:nvPicPr>
        <p:blipFill>
          <a:blip r:embed="rId66" cstate="email"/>
          <a:srcRect/>
          <a:stretch>
            <a:fillRect/>
          </a:stretch>
        </p:blipFill>
        <p:spPr bwMode="auto">
          <a:xfrm>
            <a:off x="6510267" y="5653811"/>
            <a:ext cx="804933" cy="80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67"/>
            </p:custDataLst>
          </p:nvPr>
        </p:nvPicPr>
        <p:blipFill>
          <a:blip r:embed="rId64" cstate="email"/>
          <a:srcRect/>
          <a:stretch>
            <a:fillRect/>
          </a:stretch>
        </p:blipFill>
        <p:spPr bwMode="auto">
          <a:xfrm>
            <a:off x="8077200" y="5661579"/>
            <a:ext cx="664836" cy="66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A_淘宝网chenying0907出品 6" descr="C:\Users\Administrator\Desktop\福字45454.png"/>
          <p:cNvPicPr>
            <a:picLocks noChangeAspect="1" noChangeArrowheads="1"/>
          </p:cNvPicPr>
          <p:nvPr>
            <p:custDataLst>
              <p:tags r:id="rId68"/>
            </p:custDataLst>
          </p:nvPr>
        </p:nvPicPr>
        <p:blipFill>
          <a:blip r:embed="rId14" cstate="email"/>
          <a:srcRect/>
          <a:stretch>
            <a:fillRect/>
          </a:stretch>
        </p:blipFill>
        <p:spPr bwMode="auto">
          <a:xfrm>
            <a:off x="1070248" y="6280967"/>
            <a:ext cx="529952" cy="52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8000">
        <p:fade/>
      </p:transition>
    </mc:Choice>
    <mc:Fallback>
      <p:transition spd="med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12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43200000">
                                      <p:cBhvr>
                                        <p:cTn id="1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3200000">
                                      <p:cBhvr>
                                        <p:cTn id="24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Rot by="43200000">
                                      <p:cBhvr>
                                        <p:cTn id="3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43200000">
                                      <p:cBhvr>
                                        <p:cTn id="3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42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43200000">
                                      <p:cBhvr>
                                        <p:cTn id="48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43200000">
                                      <p:cBhvr>
                                        <p:cTn id="54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43200000">
                                      <p:cBhvr>
                                        <p:cTn id="60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43200000">
                                      <p:cBhvr>
                                        <p:cTn id="6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43200000">
                                      <p:cBhvr>
                                        <p:cTn id="72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43200000">
                                      <p:cBhvr>
                                        <p:cTn id="78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43200000">
                                      <p:cBhvr>
                                        <p:cTn id="84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43200000">
                                      <p:cBhvr>
                                        <p:cTn id="90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43200000">
                                      <p:cBhvr>
                                        <p:cTn id="96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3500" fill="hold"/>
                                        <p:tgtEl>
                                          <p:spTgt spid="429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3500" fill="hold"/>
                                        <p:tgtEl>
                                          <p:spTgt spid="429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2500" fill="hold"/>
                                        <p:tgtEl>
                                          <p:spTgt spid="429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2500" fill="hold"/>
                                        <p:tgtEl>
                                          <p:spTgt spid="429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2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2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7" presetClass="path" presetSubtype="0" repeatCount="200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14 -0.00044 C -0.00014 0.00023 -0.14736 -0.02342 -0.22167 -0.17135 C -0.29611 -0.31927 -0.28236 -0.41945 -0.36486 -0.54016 C -0.4475 -0.66131 -0.60084 -0.72088 -0.67195 -0.8398 C -0.74306 -0.9576 -0.75848 -1.09839 -0.79945 -1.19544 " pathEditMode="relative" rAng="0" ptsTypes="fsssf">
                                      <p:cBhvr>
                                        <p:cTn id="123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972" y="-59728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6" presetClass="emph" presetSubtype="0" repeatCount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25" dur="3000" fill="hold"/>
                                        <p:tgtEl>
                                          <p:spTgt spid="9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37" presetClass="path" presetSubtype="0" repeatCount="2000" accel="48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014 -0.00112 C -0.00014 0.00022 -0.18639 -0.28135 -0.29875 -0.33646 C -0.41167 -0.39135 -0.53653 -0.32687 -0.65903 -0.471 C -0.78153 -0.61513 -0.97153 -1.07921 -1.03389 -1.20014 " pathEditMode="relative" rAng="0" ptsTypes="fssf">
                                      <p:cBhvr>
                                        <p:cTn id="127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694" y="-59884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6" presetClass="emph" presetSubtype="0" repeatCount="2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Scale>
                                      <p:cBhvr>
                                        <p:cTn id="129" dur="3000" fill="hold"/>
                                        <p:tgtEl>
                                          <p:spTgt spid="9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37" presetClass="path" presetSubtype="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569 -0.00401 C -0.00569 -0.00312 -0.19694 -0.25067 -0.31236 -0.29924 C -0.42819 -0.34804 -0.55652 -0.29144 -0.68222 -0.418 C -0.80819 -0.54501 -1.00291 -0.95321 -1.06694 -1.05949 " pathEditMode="relative" rAng="0" ptsTypes="fssf">
                                      <p:cBhvr>
                                        <p:cTn id="131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056" y="-52741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6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33" dur="3000" fill="hold"/>
                                        <p:tgtEl>
                                          <p:spTgt spid="9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7" presetClass="path" presetSubtype="0" repeatCount="200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12847 -0.29746 C 0.12847 -0.29679 -0.05069 -0.31439 -0.14139 -0.42268 C -0.23222 -0.53119 -0.21556 -0.6045 -0.31653 -0.69318 C -0.41667 -0.78164 -0.60347 -0.82553 -0.69014 -0.91265 C -0.77667 -0.99933 -0.79542 -1.10227 -0.84569 -1.1729 " pathEditMode="relative" rAng="0" ptsTypes="fsssf">
                                      <p:cBhvr>
                                        <p:cTn id="138" dur="3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708" y="-4373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6" presetClass="emph" presetSubtype="0" repeatCount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40" dur="3000" fill="hold"/>
                                        <p:tgtEl>
                                          <p:spTgt spid="9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00018 -0.00092 C -0.00018 0.00031 -0.22483 -0.19956 -0.36077 -0.23849 C -0.49671 -0.27772 -0.6474 -0.23231 -0.79514 -0.33426 C -0.94323 -0.43651 -1.17205 -0.76521 -1.2474 -0.85109 " pathEditMode="relative" rAng="0" ptsTypes="fssf">
                                      <p:cBhvr>
                                        <p:cTn id="142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61" y="-42447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6" presetClass="emph" presetSubtype="0" repeatCount="2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Scale>
                                      <p:cBhvr>
                                        <p:cTn id="144" dur="3000" fill="hold"/>
                                        <p:tgtEl>
                                          <p:spTgt spid="90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37" presetClass="path" presetSubtype="0" repeatCount="200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0.07958 -0.08824 C 0.07958 -0.08779 -0.10292 -0.10606 -0.19542 -0.21926 C -0.28778 -0.33245 -0.2707 -0.40887 -0.37292 -0.50179 C -0.47514 -0.59403 -0.66542 -0.63971 -0.75375 -0.73084 C -0.84208 -0.82086 -0.86139 -0.92826 -0.91125 -1.00268 " pathEditMode="relative" rAng="0" ptsTypes="fsssf">
                                      <p:cBhvr>
                                        <p:cTn id="146" dur="3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542" y="-4570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37" presetClass="path" presetSubtype="0" repeatCount="2000" accel="48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28 -0.00067 C -0.00028 -1.42602E-7 -0.22639 -0.20209 -0.36319 -0.24176 C -0.49986 -0.28097 -0.65167 -0.23529 -0.80055 -0.33824 C -0.94944 -0.44184 -1.18028 -0.77451 -1.25569 -0.86185 " pathEditMode="relative" rAng="0" ptsTypes="fssf">
                                      <p:cBhvr>
                                        <p:cTn id="148" dur="3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764" y="-43026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6" presetClass="emph" presetSubtype="0" repeatCount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Scale>
                                      <p:cBhvr>
                                        <p:cTn id="150" dur="3000" fill="hold"/>
                                        <p:tgtEl>
                                          <p:spTgt spid="9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00014 -0.00067 C -0.00014 0.00022 -0.18014 -0.24877 -0.28903 -0.29741 C -0.39792 -0.34605 -0.51889 -0.28938 -0.6375 -0.41678 C -0.75584 -0.54418 -0.93986 -0.95359 -0.99986 -1.06136 " pathEditMode="relative" rAng="0" ptsTypes="fssf">
                                      <p:cBhvr>
                                        <p:cTn id="152" dur="27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986" y="-5299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6" presetClass="emph" presetSubtype="0" repeatCount="2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Scale>
                                      <p:cBhvr>
                                        <p:cTn id="154" dur="2750" fill="hold"/>
                                        <p:tgtEl>
                                          <p:spTgt spid="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10" presetClass="exit" presetSubtype="0" repeatCount="2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7" presetClass="path" presetSubtype="0" repeatCount="2000" accel="48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0.00014 0.00111 C -0.00014 0.00178 -0.16597 -0.01849 -0.24972 -0.14461 C -0.33347 -0.27072 -0.31819 -0.35562 -0.41111 -0.45856 C -0.5043 -0.56194 -0.6768 -0.61252 -0.75694 -0.7139 C -0.83708 -0.81395 -0.85444 -0.9336 -0.90055 -1.01671 " pathEditMode="relative" rAng="0" ptsTypes="fsssf">
                                      <p:cBhvr>
                                        <p:cTn id="159" dur="3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28" y="-50869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6" presetClass="emph" presetSubtype="0" repeatCount="2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Scale>
                                      <p:cBhvr>
                                        <p:cTn id="161" dur="3500" fill="hold"/>
                                        <p:tgtEl>
                                          <p:spTgt spid="98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37" presetClass="path" presetSubtype="0" accel="48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4 -0.00022 C -0.00014 0.00023 -0.23514 -0.24197 -0.3775 -0.28921 C -0.51972 -0.33667 -0.67764 -0.28141 -0.83236 -0.4053 C -0.98722 -0.52963 -1.22694 -0.92847 -1.30597 -1.03275 " pathEditMode="relative" rAng="0" ptsTypes="fssf">
                                      <p:cBhvr>
                                        <p:cTn id="163" dur="3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292" y="-51604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165" dur="3000" fill="hold"/>
                                        <p:tgtEl>
                                          <p:spTgt spid="9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00014 -0.00089 C -0.00014 0.00023 -0.22167 -0.23395 -0.35583 -0.27941 C -0.48986 -0.32598 -0.63833 -0.27206 -0.78417 -0.3926 C -0.93 -0.51203 -1.15597 -0.89839 -1.23042 -0.99866 " pathEditMode="relative" rAng="0" ptsTypes="fssf">
                                      <p:cBhvr>
                                        <p:cTn id="167" dur="3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514" y="-49844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4.44444E-6 -0.00066 C -4.44444E-6 0.00023 -0.15916 -0.02406 -0.24 -0.1758 C -0.32027 -0.32776 -0.30569 -0.42936 -0.39472 -0.55347 C -0.48416 -0.67736 -0.6493 -0.73863 -0.72694 -0.86007 C -0.80375 -0.98083 -0.82055 -1.12544 -0.8643 -1.22415 " pathEditMode="relative" rAng="0" ptsTypes="fsssf">
                                      <p:cBhvr>
                                        <p:cTn id="169" dur="3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22" y="-61141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37" presetClass="path" presetSubtype="0" repeatCount="2000" accel="48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00014 -0.00067 C -0.00014 0.00023 -0.15528 -0.02495 -0.23347 -0.18226 C -0.31195 -0.33935 -0.2975 -0.44563 -0.38431 -0.57397 C -0.47139 -0.70276 -0.63278 -0.76604 -0.70778 -0.89238 C -0.78264 -1.0176 -0.79889 -1.16689 -0.84195 -1.27005 " pathEditMode="relative" rAng="0" ptsTypes="fsssf">
                                      <p:cBhvr>
                                        <p:cTn id="171" dur="3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97" y="-634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7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 descr="C:\Users\Administrator\Desktop\福字圆圆福2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56114" y="264776"/>
            <a:ext cx="3831772" cy="383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743744"/>
            <a:ext cx="4774057" cy="2626995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2921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4" descr="2"/>
          <p:cNvSpPr>
            <a:spLocks noChangeArrowheads="1"/>
          </p:cNvSpPr>
          <p:nvPr/>
        </p:nvSpPr>
        <p:spPr bwMode="gray">
          <a:xfrm>
            <a:off x="1987967" y="3532018"/>
            <a:ext cx="5601277" cy="40005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rgbClr val="FFFF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83" tIns="45691" rIns="91383" bIns="45691">
            <a:spAutoFit/>
          </a:bodyPr>
          <a:lstStyle/>
          <a:p>
            <a:pPr algn="ctr"/>
            <a:r>
              <a:rPr lang="en-US" altLang="zh-CN" sz="2000" b="1" spc="50" dirty="0">
                <a:ln w="6350">
                  <a:solidFill>
                    <a:srgbClr val="FFFF00"/>
                  </a:solidFill>
                </a:ln>
                <a:solidFill>
                  <a:srgbClr val="FF000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CHENYING0907</a:t>
            </a:r>
            <a:r>
              <a:rPr lang="zh-CN" altLang="en-US" sz="2000" b="1" spc="50" dirty="0">
                <a:ln w="6350">
                  <a:solidFill>
                    <a:srgbClr val="FFFF00"/>
                  </a:solidFill>
                </a:ln>
                <a:solidFill>
                  <a:srgbClr val="FF0000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全体员工给您拜年啦！</a:t>
            </a:r>
            <a:endParaRPr lang="zh-CN" altLang="en-US" sz="2000" b="1" spc="50" dirty="0">
              <a:ln w="6350">
                <a:solidFill>
                  <a:srgbClr val="FFFF00"/>
                </a:solidFill>
              </a:ln>
              <a:solidFill>
                <a:srgbClr val="FF0000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</a:endParaRPr>
          </a:p>
        </p:txBody>
      </p:sp>
      <p:pic>
        <p:nvPicPr>
          <p:cNvPr id="2052" name="Picture 4" descr="\\Sy\e\我图PPT\00000.2016png\猴剪纸png\剪纸底边0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9000" contrast="40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518364" y="3877125"/>
            <a:ext cx="9936684" cy="133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7915" y="4355268"/>
            <a:ext cx="1672286" cy="71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66334" y="1019220"/>
            <a:ext cx="4982950" cy="2626995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2921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14134" y="1019220"/>
            <a:ext cx="4982950" cy="2626995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2921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058" y="3060339"/>
            <a:ext cx="1807604" cy="171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229299" y="3111240"/>
            <a:ext cx="1767556" cy="168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8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4187E-6 L -1.68663 -0.00617 " pathEditMode="relative" rAng="0" ptsTypes="AA">
                                      <p:cBhvr>
                                        <p:cTn id="4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323" y="-30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3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 tmFilter="0, 0; .2, .5; .8, .5; 1, 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1000" autoRev="1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 tmFilter="0, 0; .2, .5; .8, .5; 1, 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1000" autoRev="1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2.435278 -0.027401 " pathEditMode="relative" rAng="0" ptsTypes="">
                                      <p:cBhvr>
                                        <p:cTn id="5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" y="-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3403 -0.003456 L -0.968542 -0.012466 " pathEditMode="relative" rAng="0" ptsTypes="">
                                      <p:cBhvr>
                                        <p:cTn id="6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5" y="-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 tmFilter="0, 0; .2, .5; .8, .5; 1, 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1000" autoRev="1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000" tmFilter="0, 0; .2, .5; .8, .5; 1, 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1000" autoRev="1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3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4" grpId="1" bldLvl="0" animBg="1" build="allAtOnce"/>
      <p:bldP spid="14" grpId="2" bldLvl="0" animBg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1" name="Picture 13" descr="C:\Users\Administrator\Desktop\福字圆圆福22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656114" y="188576"/>
            <a:ext cx="3831772" cy="3831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\\Sy\e\我图PPT\00000.2016png\猴剪纸png\剪纸底边0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 contrast="400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354534" y="3800925"/>
            <a:ext cx="9936684" cy="1337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905000" y="1162725"/>
            <a:ext cx="210826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b="1" dirty="0">
                <a:solidFill>
                  <a:srgbClr val="000000"/>
                </a:solidFill>
                <a:latin typeface="方正硬笔楷书简体" panose="03000509000000000000" pitchFamily="65" charset="-122"/>
                <a:ea typeface="方正硬笔楷书简体" panose="03000509000000000000" pitchFamily="65" charset="-122"/>
              </a:rPr>
              <a:t>尊敬的朋友：</a:t>
            </a:r>
            <a:endParaRPr lang="zh-CN" altLang="en-US" sz="2500" b="1" dirty="0">
              <a:solidFill>
                <a:srgbClr val="000000"/>
              </a:solidFill>
              <a:latin typeface="方正硬笔楷书简体" panose="03000509000000000000" pitchFamily="65" charset="-122"/>
              <a:ea typeface="方正硬笔楷书简体" panose="03000509000000000000" pitchFamily="65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981201" y="1628615"/>
            <a:ext cx="5181598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2200"/>
              </a:lnSpc>
            </a:pPr>
            <a:r>
              <a:rPr lang="zh-CN" altLang="en-US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       衷心感谢您一年来的关心和支持，岁月的年轮即将转过</a:t>
            </a:r>
            <a:r>
              <a:rPr lang="en-US" altLang="zh-CN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2018</a:t>
            </a:r>
            <a:r>
              <a:rPr lang="zh-CN" altLang="en-US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，崭新的</a:t>
            </a:r>
            <a:r>
              <a:rPr lang="en-US" altLang="zh-CN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2019</a:t>
            </a:r>
            <a:r>
              <a:rPr lang="zh-CN" altLang="en-US" sz="1500" dirty="0">
                <a:solidFill>
                  <a:srgbClr val="000000"/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年正踏着春天的步伐，向我们走来。日月开新元，天地又一春。值些新春佳节来临之际，向您致以节日的问候，祝您</a:t>
            </a:r>
            <a:endParaRPr lang="en-US" altLang="zh-CN" sz="1500" dirty="0">
              <a:solidFill>
                <a:srgbClr val="000000"/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33600" y="2858770"/>
            <a:ext cx="4799965" cy="718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-500" dirty="0">
                <a:gradFill flip="none" rotWithShape="1">
                  <a:gsLst>
                    <a:gs pos="0">
                      <a:srgbClr val="FF0000">
                        <a:shade val="30000"/>
                        <a:satMod val="115000"/>
                      </a:srgbClr>
                    </a:gs>
                    <a:gs pos="50000">
                      <a:srgbClr val="FF0000">
                        <a:shade val="67500"/>
                        <a:satMod val="115000"/>
                      </a:srgbClr>
                    </a:gs>
                    <a:gs pos="100000">
                      <a:srgbClr val="FF0000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李旭科书法" panose="02000603000000000000" charset="-122"/>
                <a:ea typeface="李旭科书法" panose="02000603000000000000" charset="-122"/>
              </a:rPr>
              <a:t>猪年大吉   新春愉快</a:t>
            </a:r>
            <a:endParaRPr lang="zh-CN" altLang="en-US" sz="4000" spc="-500" dirty="0">
              <a:gradFill flip="none" rotWithShape="1">
                <a:gsLst>
                  <a:gs pos="0">
                    <a:srgbClr val="FF0000">
                      <a:shade val="30000"/>
                      <a:satMod val="115000"/>
                    </a:srgbClr>
                  </a:gs>
                  <a:gs pos="50000">
                    <a:srgbClr val="FF0000">
                      <a:shade val="67500"/>
                      <a:satMod val="115000"/>
                    </a:srgbClr>
                  </a:gs>
                  <a:gs pos="100000">
                    <a:srgbClr val="FF00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李旭科书法" panose="02000603000000000000" charset="-122"/>
              <a:ea typeface="李旭科书法" panose="02000603000000000000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57600" y="3544779"/>
            <a:ext cx="18106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dirty="0">
                <a:solidFill>
                  <a:srgbClr val="000000"/>
                </a:solidFill>
              </a:rPr>
              <a:t>敬贺</a:t>
            </a:r>
            <a:endParaRPr lang="en-US" altLang="zh-CN" sz="1500" dirty="0">
              <a:solidFill>
                <a:srgbClr val="000000"/>
              </a:solidFill>
            </a:endParaRPr>
          </a:p>
        </p:txBody>
      </p:sp>
      <p:pic>
        <p:nvPicPr>
          <p:cNvPr id="33" name="Picture 252" descr="白云飘飘02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991600" y="192088"/>
            <a:ext cx="2819400" cy="2444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51" descr="白云飘飘0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9048750" y="2648744"/>
            <a:ext cx="3429000" cy="297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49" descr="白云飘飘02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-2971800" y="2097088"/>
            <a:ext cx="2286000" cy="1982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50" descr="白云飘飘0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9220200" y="1836738"/>
            <a:ext cx="2057400" cy="178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istrator\Desktop\2017年贺卡\rete-02.pn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7694295" y="-1102836"/>
            <a:ext cx="182880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7915" y="4355268"/>
            <a:ext cx="1672286" cy="71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9058" y="3060339"/>
            <a:ext cx="1807604" cy="171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229299" y="3111240"/>
            <a:ext cx="1767556" cy="168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132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15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repeatCount="2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4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45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repeatCount="200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repeatCount="2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45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repeatCount="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52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9" grpId="0"/>
      <p:bldP spid="30" grpId="0"/>
      <p:bldP spid="31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PA" val="v3.0.1"/>
</p:tagLst>
</file>

<file path=ppt/tags/tag34.xml><?xml version="1.0" encoding="utf-8"?>
<p:tagLst xmlns:p="http://schemas.openxmlformats.org/presentationml/2006/main">
  <p:tag name="PA" val="v3.0.1"/>
</p:tagLst>
</file>

<file path=ppt/tags/tag35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sample">
  <a:themeElements>
    <a:clrScheme name="sample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0F6FC6"/>
            </a:gs>
            <a:gs pos="100000">
              <a:srgbClr val="009DD9">
                <a:alpha val="89998"/>
              </a:srgbClr>
            </a:gs>
          </a:gsLst>
          <a:lin ang="27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scene3d>
          <a:camera prst="legacyObliqueBottom"/>
          <a:lightRig rig="legacyFlat3" dir="b"/>
        </a:scene3d>
        <a:sp3d extrusionH="227000" prstMaterial="legacyMatte">
          <a:bevelT w="13500" h="13500" prst="angle"/>
          <a:bevelB w="13500" h="13500" prst="angle"/>
          <a:extrusionClr>
            <a:schemeClr val="accent2"/>
          </a:extrusionClr>
        </a:sp3d>
      </a:spPr>
      <a:bodyPr vert="horz" wrap="square" lIns="91440" tIns="45720" rIns="91440" bIns="45720" numCol="1" anchor="t" anchorCtr="0" compatLnSpc="1"/>
      <a:lstStyle>
        <a:defPPr marL="0" marR="0" indent="0" algn="ctr" defTabSz="914400" rtl="0" eaLnBrk="0" fontAlgn="ctr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0000"/>
          </a:buClr>
          <a:buSzPct val="70000"/>
          <a:buFontTx/>
          <a:buNone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0F6FC6"/>
            </a:gs>
            <a:gs pos="100000">
              <a:srgbClr val="009DD9">
                <a:alpha val="89998"/>
              </a:srgbClr>
            </a:gs>
          </a:gsLst>
          <a:lin ang="2700000" scaled="1"/>
        </a:gradFill>
        <a:ln w="9525" cap="flat" cmpd="sng" algn="ctr">
          <a:noFill/>
          <a:prstDash val="solid"/>
          <a:round/>
          <a:headEnd type="none" w="med" len="med"/>
          <a:tailEnd type="none" w="med" len="med"/>
        </a:ln>
        <a:scene3d>
          <a:camera prst="legacyObliqueBottom"/>
          <a:lightRig rig="legacyFlat3" dir="b"/>
        </a:scene3d>
        <a:sp3d extrusionH="227000" prstMaterial="legacyMatte">
          <a:bevelT w="13500" h="13500" prst="angle"/>
          <a:bevelB w="13500" h="13500" prst="angle"/>
          <a:extrusionClr>
            <a:schemeClr val="accent2"/>
          </a:extrusionClr>
        </a:sp3d>
      </a:spPr>
      <a:bodyPr vert="horz" wrap="square" lIns="91440" tIns="45720" rIns="91440" bIns="45720" numCol="1" anchor="t" anchorCtr="0" compatLnSpc="1"/>
      <a:lstStyle>
        <a:defPPr marL="0" marR="0" indent="0" algn="ctr" defTabSz="914400" rtl="0" eaLnBrk="0" fontAlgn="ctr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FF0000"/>
          </a:buClr>
          <a:buSzPct val="70000"/>
          <a:buFontTx/>
          <a:buNone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lnDef>
  </a:objectDefaults>
  <a:extraClrSchemeLst>
    <a:extraClrScheme>
      <a:clrScheme name="sample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135</Words>
  <Application>WPS 演示</Application>
  <PresentationFormat>自定义</PresentationFormat>
  <Paragraphs>10</Paragraphs>
  <Slides>3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Verdana</vt:lpstr>
      <vt:lpstr>方正正中黑简体</vt:lpstr>
      <vt:lpstr>方正硬笔楷书简体</vt:lpstr>
      <vt:lpstr>方正楷体简体</vt:lpstr>
      <vt:lpstr>李旭科书法</vt:lpstr>
      <vt:lpstr>Arial Unicode MS</vt:lpstr>
      <vt:lpstr>sample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拉普耶鲁</cp:lastModifiedBy>
  <cp:revision>767</cp:revision>
  <dcterms:created xsi:type="dcterms:W3CDTF">2004-08-26T06:30:00Z</dcterms:created>
  <dcterms:modified xsi:type="dcterms:W3CDTF">2018-11-23T05:45:42Z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