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67" r:id="rId15"/>
    <p:sldId id="270" r:id="rId16"/>
  </p:sldIdLst>
  <p:sldSz cx="12192000" cy="6858000"/>
  <p:notesSz cx="7104063" cy="10234613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华文细黑" pitchFamily="2" charset="-122"/>
      <p:regular r:id="rId22"/>
    </p:embeddedFont>
    <p:embeddedFont>
      <p:font typeface="方正小篆体" charset="-122"/>
      <p:regular r:id="rId23"/>
    </p:embeddedFont>
    <p:embeddedFont>
      <p:font typeface="新蒂文征明简繁" charset="-122"/>
      <p:regular r:id="rId24"/>
    </p:embeddedFont>
    <p:embeddedFont>
      <p:font typeface="Calibri Light" pitchFamily="34" charset="0"/>
      <p:regular r:id="rId25"/>
      <p:italic r:id="rId26"/>
    </p:embeddedFont>
    <p:embeddedFont>
      <p:font typeface="Agency FB" pitchFamily="34" charset="0"/>
      <p:regular r:id="rId27"/>
      <p:bold r:id="rId28"/>
    </p:embeddedFont>
    <p:embeddedFont>
      <p:font typeface="等线" charset="-122"/>
      <p:regular r:id="rId29"/>
      <p:bold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E2C33"/>
    <a:srgbClr val="385770"/>
    <a:srgbClr val="A4A3A4"/>
    <a:srgbClr val="BFBFBF"/>
    <a:srgbClr val="395872"/>
    <a:srgbClr val="F2F7FA"/>
    <a:srgbClr val="F3F7F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2388" autoAdjust="0"/>
    <p:restoredTop sz="94660"/>
  </p:normalViewPr>
  <p:slideViewPr>
    <p:cSldViewPr snapToGrid="0">
      <p:cViewPr>
        <p:scale>
          <a:sx n="50" d="100"/>
          <a:sy n="50" d="100"/>
        </p:scale>
        <p:origin x="-2664" y="-1470"/>
      </p:cViewPr>
      <p:guideLst>
        <p:guide orient="horz" pos="2115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8689"/>
            </a:solidFill>
            <a:ln>
              <a:noFill/>
            </a:ln>
          </c:spPr>
          <c:dPt>
            <c:idx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A8-4F81-A270-F19389470A2C}"/>
              </c:ext>
            </c:extLst>
          </c:dPt>
          <c:dPt>
            <c:idx val="1"/>
            <c:spPr>
              <a:solidFill>
                <a:srgbClr val="38577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A8-4F81-A270-F19389470A2C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0.72000000000000008</c:v>
                </c:pt>
                <c:pt idx="1">
                  <c:v>0.28000000000000008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A8-4F81-A270-F19389470A2C}"/>
            </c:ext>
          </c:extLst>
        </c:ser>
        <c:dLbls/>
        <c:firstSliceAng val="85"/>
        <c:holeSize val="50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 Light" panose="020B0502040204020203" pitchFamily="34" charset="-122"/>
          <a:cs typeface="+mn-ea"/>
          <a:sym typeface="Agency FB" panose="020B0503020202020204" pitchFamily="34" charset="0"/>
        </a:defRPr>
      </a:pPr>
      <a:endParaRPr lang="zh-CN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ysClr val="windowText" lastClr="000000"/>
            </a:solidFill>
            <a:ln>
              <a:noFill/>
            </a:ln>
          </c:spPr>
          <c:dPt>
            <c:idx val="0"/>
            <c:spPr>
              <a:solidFill>
                <a:srgbClr val="BFBFB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D5-426F-AF0A-B4F264E37941}"/>
              </c:ext>
            </c:extLst>
          </c:dPt>
          <c:dPt>
            <c:idx val="1"/>
            <c:spPr>
              <a:solidFill>
                <a:sysClr val="windowText" lastClr="0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4D5-426F-AF0A-B4F264E3794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0.64000000000000012</c:v>
                </c:pt>
                <c:pt idx="1">
                  <c:v>0.36000000000000004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4D5-426F-AF0A-B4F264E37941}"/>
            </c:ext>
          </c:extLst>
        </c:ser>
        <c:dLbls/>
        <c:firstSliceAng val="90"/>
        <c:holeSize val="50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 Light" panose="020B0502040204020203" pitchFamily="34" charset="-122"/>
          <a:cs typeface="+mn-ea"/>
          <a:sym typeface="Agency FB" panose="020B0503020202020204" pitchFamily="34" charset="0"/>
        </a:defRPr>
      </a:pPr>
      <a:endParaRPr lang="zh-CN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F3540"/>
            </a:solidFill>
            <a:ln>
              <a:noFill/>
            </a:ln>
          </c:spPr>
          <c:dPt>
            <c:idx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95-495D-9933-AD47CB7F9FE1}"/>
              </c:ext>
            </c:extLst>
          </c:dPt>
          <c:dPt>
            <c:idx val="1"/>
            <c:spPr>
              <a:solidFill>
                <a:srgbClr val="38577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95-495D-9933-AD47CB7F9FE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0.48000000000000004</c:v>
                </c:pt>
                <c:pt idx="1">
                  <c:v>0.52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95-495D-9933-AD47CB7F9FE1}"/>
            </c:ext>
          </c:extLst>
        </c:ser>
        <c:dLbls/>
        <c:firstSliceAng val="178"/>
        <c:holeSize val="50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 Light" panose="020B0502040204020203" pitchFamily="34" charset="-122"/>
          <a:cs typeface="+mn-ea"/>
          <a:sym typeface="Agency FB" panose="020B0503020202020204" pitchFamily="34" charset="0"/>
        </a:defRPr>
      </a:pPr>
      <a:endParaRPr lang="zh-CN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F3540"/>
            </a:solidFill>
            <a:ln>
              <a:noFill/>
            </a:ln>
          </c:spPr>
          <c:dPt>
            <c:idx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33-4B4B-8E0F-7629092CD979}"/>
              </c:ext>
            </c:extLst>
          </c:dPt>
          <c:dPt>
            <c:idx val="1"/>
            <c:spPr>
              <a:solidFill>
                <a:sysClr val="windowText" lastClr="0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33-4B4B-8E0F-7629092CD979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0.83000000000000007</c:v>
                </c:pt>
                <c:pt idx="1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033-4B4B-8E0F-7629092CD979}"/>
            </c:ext>
          </c:extLst>
        </c:ser>
        <c:dLbls/>
        <c:firstSliceAng val="60"/>
        <c:holeSize val="50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 Light" panose="020B0502040204020203" pitchFamily="34" charset="-122"/>
          <a:cs typeface="+mn-ea"/>
          <a:sym typeface="Agency FB" panose="020B0503020202020204" pitchFamily="34" charset="0"/>
        </a:defRPr>
      </a:pPr>
      <a:endParaRPr lang="zh-CN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4A16E-FFC6-4824-9BCE-A6318EDEDA88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D7478-39AF-487E-86C3-6BF52D1D38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24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3961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1856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50209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01545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5336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0645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3229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9948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6479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3149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1961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5679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761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4648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D7478-39AF-487E-86C3-6BF52D1D38E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5875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00364" y="6422234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moban/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jieri/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beijing/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kejian/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xiazai/zongjie/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xiazai/jihua/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moban/shangwu/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xiazai/jianli/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xiazai/dabian/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xiazai/huibao/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microsoft.com/office/2007/relationships/hdphoto" Target="../media/hdphoto2.wdp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1.jpeg"/><Relationship Id="rId5" Type="http://schemas.openxmlformats.org/officeDocument/2006/relationships/image" Target="../media/image18.png"/><Relationship Id="rId10" Type="http://schemas.openxmlformats.org/officeDocument/2006/relationships/image" Target="../media/image20.jpeg"/><Relationship Id="rId4" Type="http://schemas.microsoft.com/office/2007/relationships/hdphoto" Target="../media/hdphoto3.wdp"/><Relationship Id="rId9" Type="http://schemas.openxmlformats.org/officeDocument/2006/relationships/image" Target="../media/image19.png"/><Relationship Id="rId1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5.jpeg"/><Relationship Id="rId5" Type="http://schemas.openxmlformats.org/officeDocument/2006/relationships/image" Target="../media/image18.png"/><Relationship Id="rId10" Type="http://schemas.openxmlformats.org/officeDocument/2006/relationships/image" Target="../media/image24.jpeg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microsoft.com/office/2007/relationships/hdphoto" Target="../media/hdphoto2.wdp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0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8.jpeg"/><Relationship Id="rId5" Type="http://schemas.openxmlformats.org/officeDocument/2006/relationships/image" Target="../media/image18.png"/><Relationship Id="rId10" Type="http://schemas.openxmlformats.org/officeDocument/2006/relationships/image" Target="../media/image27.jpeg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4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32.jpeg"/><Relationship Id="rId5" Type="http://schemas.openxmlformats.org/officeDocument/2006/relationships/image" Target="../media/image18.png"/><Relationship Id="rId10" Type="http://schemas.openxmlformats.org/officeDocument/2006/relationships/image" Target="../media/image31.jpeg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hart" Target="../charts/chart4.xml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chart" Target="../charts/chart2.xml"/><Relationship Id="rId5" Type="http://schemas.openxmlformats.org/officeDocument/2006/relationships/image" Target="../media/image18.png"/><Relationship Id="rId10" Type="http://schemas.openxmlformats.org/officeDocument/2006/relationships/chart" Target="../charts/chart1.xml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microsoft.com/office/2007/relationships/hdphoto" Target="../media/hdphoto2.wdp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35.jpeg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17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8.png"/><Relationship Id="rId5" Type="http://schemas.openxmlformats.org/officeDocument/2006/relationships/image" Target="../media/image9.png"/><Relationship Id="rId10" Type="http://schemas.openxmlformats.org/officeDocument/2006/relationships/image" Target="../media/image37.png"/><Relationship Id="rId4" Type="http://schemas.microsoft.com/office/2007/relationships/hdphoto" Target="../media/hdphoto4.wdp"/><Relationship Id="rId9" Type="http://schemas.openxmlformats.org/officeDocument/2006/relationships/image" Target="../media/image7.png"/><Relationship Id="rId1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microsoft.com/office/2007/relationships/hdphoto" Target="../media/hdphoto2.wdp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834120" y="377825"/>
            <a:ext cx="3001645" cy="3183255"/>
            <a:chOff x="13912" y="595"/>
            <a:chExt cx="4727" cy="5013"/>
          </a:xfrm>
        </p:grpSpPr>
        <p:sp>
          <p:nvSpPr>
            <p:cNvPr id="4" name="椭圆 3"/>
            <p:cNvSpPr/>
            <p:nvPr/>
          </p:nvSpPr>
          <p:spPr>
            <a:xfrm>
              <a:off x="14086" y="845"/>
              <a:ext cx="4130" cy="4130"/>
            </a:xfrm>
            <a:prstGeom prst="ellipse">
              <a:avLst/>
            </a:prstGeom>
            <a:noFill/>
            <a:ln w="9525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912" y="595"/>
              <a:ext cx="1679" cy="2519"/>
            </a:xfrm>
            <a:prstGeom prst="rect">
              <a:avLst/>
            </a:prstGeom>
            <a:solidFill>
              <a:srgbClr val="F3F7FA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latin typeface="华文细黑" panose="02010600040101010101" charset="-122"/>
                  <a:ea typeface="华文细黑" panose="02010600040101010101" charset="-122"/>
                </a:rPr>
                <a:t>JIANG</a:t>
              </a:r>
            </a:p>
            <a:p>
              <a:pPr algn="ctr"/>
              <a:r>
                <a:rPr lang="zh-CN" altLang="en-US" sz="8000">
                  <a:latin typeface="方正小篆体" panose="02000000000000000000" charset="-122"/>
                  <a:ea typeface="方正小篆体" panose="02000000000000000000" charset="-122"/>
                </a:rPr>
                <a:t>江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5244" y="1782"/>
              <a:ext cx="1737" cy="1985"/>
            </a:xfrm>
            <a:prstGeom prst="rect">
              <a:avLst/>
            </a:prstGeom>
            <a:solidFill>
              <a:srgbClr val="F3F7FA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>
                  <a:latin typeface="华文细黑" panose="02010600040101010101" charset="-122"/>
                  <a:ea typeface="华文细黑" panose="02010600040101010101" charset="-122"/>
                  <a:sym typeface="+mn-ea"/>
                </a:rPr>
                <a:t>SHAN</a:t>
              </a:r>
            </a:p>
            <a:p>
              <a:pPr algn="ctr"/>
              <a:r>
                <a:rPr lang="zh-CN" altLang="en-US" sz="6000">
                  <a:latin typeface="方正小篆体" panose="02000000000000000000" charset="-122"/>
                  <a:ea typeface="方正小篆体" panose="02000000000000000000" charset="-122"/>
                </a:rPr>
                <a:t>山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317" y="3574"/>
              <a:ext cx="1737" cy="2034"/>
            </a:xfrm>
            <a:prstGeom prst="rect">
              <a:avLst/>
            </a:prstGeom>
            <a:solidFill>
              <a:srgbClr val="F3F7FA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latin typeface="华文细黑" panose="02010600040101010101" charset="-122"/>
                  <a:ea typeface="华文细黑" panose="02010600040101010101" charset="-122"/>
                  <a:sym typeface="+mn-ea"/>
                </a:rPr>
                <a:t>HUA</a:t>
              </a:r>
              <a:endParaRPr lang="zh-CN" altLang="en-US" sz="6000">
                <a:latin typeface="方正小篆体" panose="02000000000000000000" charset="-122"/>
                <a:ea typeface="方正小篆体" panose="02000000000000000000" charset="-122"/>
              </a:endParaRPr>
            </a:p>
            <a:p>
              <a:pPr algn="ctr"/>
              <a:r>
                <a:rPr lang="zh-CN" altLang="en-US" sz="6000">
                  <a:latin typeface="方正小篆体" panose="02000000000000000000" charset="-122"/>
                  <a:ea typeface="方正小篆体" panose="02000000000000000000" charset="-122"/>
                </a:rPr>
                <a:t>画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16981" y="2718"/>
              <a:ext cx="1659" cy="1659"/>
            </a:xfrm>
            <a:prstGeom prst="ellipse">
              <a:avLst/>
            </a:prstGeom>
            <a:solidFill>
              <a:srgbClr val="395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r>
                <a:rPr lang="zh-CN" altLang="en-US" sz="5400">
                  <a:latin typeface="方正小篆体" panose="02000000000000000000" charset="-122"/>
                  <a:ea typeface="方正小篆体" panose="02000000000000000000" charset="-122"/>
                </a:rPr>
                <a:t>如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14027" y="3016"/>
              <a:ext cx="135" cy="135"/>
            </a:xfrm>
            <a:prstGeom prst="ellipse">
              <a:avLst/>
            </a:prstGeom>
            <a:solidFill>
              <a:srgbClr val="395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5456" y="864"/>
              <a:ext cx="135" cy="135"/>
            </a:xfrm>
            <a:prstGeom prst="ellipse">
              <a:avLst/>
            </a:prstGeom>
            <a:solidFill>
              <a:srgbClr val="395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弧形 12"/>
          <p:cNvSpPr/>
          <p:nvPr/>
        </p:nvSpPr>
        <p:spPr>
          <a:xfrm>
            <a:off x="9128125" y="610235"/>
            <a:ext cx="2303780" cy="2144395"/>
          </a:xfrm>
          <a:prstGeom prst="arc">
            <a:avLst>
              <a:gd name="adj1" fmla="val 16745098"/>
              <a:gd name="adj2" fmla="val 20415576"/>
            </a:avLst>
          </a:prstGeom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3877ff8a370d0c2f35e86efb9002341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393430" y="1817370"/>
            <a:ext cx="1286510" cy="869950"/>
          </a:xfrm>
          <a:prstGeom prst="ellipse">
            <a:avLst/>
          </a:prstGeom>
        </p:spPr>
      </p:pic>
      <p:pic>
        <p:nvPicPr>
          <p:cNvPr id="15" name="图片 14" descr="3877ff8a370d0c2f35e86efb9002341d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664190" y="672465"/>
            <a:ext cx="1012825" cy="563880"/>
          </a:xfrm>
          <a:prstGeom prst="ellipse">
            <a:avLst/>
          </a:prstGeom>
        </p:spPr>
      </p:pic>
      <p:pic>
        <p:nvPicPr>
          <p:cNvPr id="16" name="图片 15" descr="3877ff8a370d0c2f35e86efb9002341d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243820" y="2625725"/>
            <a:ext cx="551180" cy="306705"/>
          </a:xfrm>
          <a:prstGeom prst="ellipse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506254" y="548640"/>
            <a:ext cx="1957705" cy="3376295"/>
            <a:chOff x="9883" y="1819"/>
            <a:chExt cx="3083" cy="5317"/>
          </a:xfrm>
        </p:grpSpPr>
        <p:sp>
          <p:nvSpPr>
            <p:cNvPr id="17" name="文本框 16"/>
            <p:cNvSpPr txBox="1"/>
            <p:nvPr/>
          </p:nvSpPr>
          <p:spPr>
            <a:xfrm>
              <a:off x="9883" y="1819"/>
              <a:ext cx="3083" cy="53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en-US" altLang="zh-CN">
                  <a:latin typeface="新蒂文征明简繁" panose="03000600000000000000" charset="-122"/>
                  <a:ea typeface="新蒂文征明简繁" panose="03000600000000000000" charset="-122"/>
                </a:rPr>
                <a:t>        </a:t>
              </a:r>
              <a:r>
                <a:rPr lang="zh-CN" altLang="en-US">
                  <a:latin typeface="新蒂文征明简繁" panose="03000600000000000000" charset="-122"/>
                  <a:ea typeface="新蒂文征明简繁" panose="03000600000000000000" charset="-122"/>
                </a:rPr>
                <a:t>天门中断楚江开，碧水东流至此回。两岸青山相对出，孤帆一片日边来。</a:t>
              </a:r>
              <a:r>
                <a:rPr lang="en-US" altLang="zh-CN">
                  <a:latin typeface="新蒂文征明简繁" panose="03000600000000000000" charset="-122"/>
                  <a:ea typeface="新蒂文征明简繁" panose="03000600000000000000" charset="-122"/>
                </a:rPr>
                <a:t>(</a:t>
              </a:r>
              <a:r>
                <a:rPr lang="zh-CN" altLang="en-US">
                  <a:latin typeface="新蒂文征明简繁" panose="03000600000000000000" charset="-122"/>
                  <a:ea typeface="新蒂文征明简繁" panose="03000600000000000000" charset="-122"/>
                </a:rPr>
                <a:t>唐 李白</a:t>
              </a:r>
              <a:r>
                <a:rPr lang="en-US" altLang="zh-CN">
                  <a:latin typeface="新蒂文征明简繁" panose="03000600000000000000" charset="-122"/>
                  <a:ea typeface="新蒂文征明简繁" panose="03000600000000000000" charset="-122"/>
                </a:rPr>
                <a:t>)</a:t>
              </a: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2291" y="2109"/>
              <a:ext cx="0" cy="830"/>
            </a:xfrm>
            <a:custGeom>
              <a:avLst/>
              <a:gdLst>
                <a:gd name="connisteX0" fmla="*/ 0 w 0"/>
                <a:gd name="connsiteY0" fmla="*/ 0 h 527050"/>
                <a:gd name="connisteX1" fmla="*/ 0 w 0"/>
                <a:gd name="connsiteY1" fmla="*/ 527050 h 52705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h="527050">
                  <a:moveTo>
                    <a:pt x="0" y="0"/>
                  </a:moveTo>
                  <a:lnTo>
                    <a:pt x="0" y="52705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图片 19" descr="同道堂 字体管家 北師大說文小篆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975" y="1915160"/>
            <a:ext cx="711835" cy="71183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05105" y="3945255"/>
            <a:ext cx="11736070" cy="29121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55512" y="2671817"/>
            <a:ext cx="11435256" cy="2869324"/>
          </a:xfrm>
          <a:prstGeom prst="rect">
            <a:avLst/>
          </a:prstGeom>
          <a:solidFill>
            <a:srgbClr val="395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75200" y="216820"/>
            <a:ext cx="2641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latin typeface="方正小篆体" panose="02000000000000000000" charset="-122"/>
                <a:ea typeface="方正小篆体" panose="02000000000000000000" charset="-122"/>
              </a:rPr>
              <a:t>目 录</a:t>
            </a:r>
            <a:endParaRPr lang="en-US" altLang="zh-CN" sz="4800">
              <a:latin typeface="方正小篆体" panose="02000000000000000000" charset="-122"/>
              <a:ea typeface="方正小篆体" panose="02000000000000000000" charset="-122"/>
            </a:endParaRPr>
          </a:p>
          <a:p>
            <a:pPr algn="ctr"/>
            <a:r>
              <a:rPr lang="en-US" altLang="zh-CN" sz="2000">
                <a:latin typeface="华文细黑" panose="02010600040101010101" charset="-122"/>
                <a:ea typeface="华文细黑" panose="02010600040101010101" charset="-122"/>
              </a:rPr>
              <a:t>CONTENTS</a:t>
            </a:r>
            <a:r>
              <a:rPr lang="zh-CN" altLang="en-US" sz="2000">
                <a:latin typeface="华文细黑" panose="02010600040101010101" charset="-122"/>
                <a:ea typeface="华文细黑" panose="02010600040101010101" charset="-122"/>
              </a:rPr>
              <a:t> </a:t>
            </a:r>
          </a:p>
        </p:txBody>
      </p:sp>
      <p:pic>
        <p:nvPicPr>
          <p:cNvPr id="5" name="图片 4" descr="3877ff8a370d0c2f35e86efb9002341d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4011930" y="216820"/>
            <a:ext cx="1286510" cy="869950"/>
          </a:xfrm>
          <a:prstGeom prst="ellipse">
            <a:avLst/>
          </a:prstGeom>
        </p:spPr>
      </p:pic>
      <p:pic>
        <p:nvPicPr>
          <p:cNvPr id="6" name="图片 5" descr="3877ff8a370d0c2f35e86efb9002341d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714490" y="369855"/>
            <a:ext cx="1012825" cy="563880"/>
          </a:xfrm>
          <a:prstGeom prst="ellipse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36213" y="148732"/>
            <a:ext cx="1657357" cy="115370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394200" y="1841500"/>
            <a:ext cx="3356434" cy="3937000"/>
            <a:chOff x="4394200" y="1841500"/>
            <a:chExt cx="3356434" cy="3937000"/>
          </a:xfrm>
          <a:blipFill>
            <a:blip r:embed="rId8"/>
            <a:stretch>
              <a:fillRect/>
            </a:stretch>
          </a:blipFill>
          <a:effectLst>
            <a:outerShdw blurRad="50800" sx="101000" sy="101000" algn="ctr" rotWithShape="0">
              <a:prstClr val="black">
                <a:alpha val="40000"/>
              </a:prstClr>
            </a:outerShdw>
            <a:reflection blurRad="6350" stA="50000" endA="300" endPos="10000" dist="50800" dir="5400000" sy="-100000" algn="bl" rotWithShape="0"/>
          </a:effectLst>
        </p:grpSpPr>
        <p:sp>
          <p:nvSpPr>
            <p:cNvPr id="8" name="矩形 7"/>
            <p:cNvSpPr/>
            <p:nvPr/>
          </p:nvSpPr>
          <p:spPr>
            <a:xfrm>
              <a:off x="4394200" y="1841500"/>
              <a:ext cx="1018540" cy="3937000"/>
            </a:xfrm>
            <a:prstGeom prst="rect">
              <a:avLst/>
            </a:prstGeom>
            <a:grpFill/>
            <a:ln w="25400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563147" y="1841500"/>
              <a:ext cx="1018540" cy="3937000"/>
            </a:xfrm>
            <a:prstGeom prst="rect">
              <a:avLst/>
            </a:prstGeom>
            <a:grpFill/>
            <a:ln w="25400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732094" y="1841500"/>
              <a:ext cx="1018540" cy="3937000"/>
            </a:xfrm>
            <a:prstGeom prst="rect">
              <a:avLst/>
            </a:prstGeom>
            <a:grpFill/>
            <a:ln w="25400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1105635" y="216820"/>
            <a:ext cx="835540" cy="8377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623518" y="1964271"/>
            <a:ext cx="662985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CN" altLang="en-US" sz="3200">
                <a:latin typeface="方正小篆体" panose="02000000000000000000" charset="-122"/>
                <a:ea typeface="方正小篆体" panose="02000000000000000000" charset="-122"/>
              </a:rPr>
              <a:t>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123762" y="1964271"/>
            <a:ext cx="662985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CN" altLang="en-US" sz="3200">
                <a:latin typeface="方正小篆体" panose="02000000000000000000" charset="-122"/>
                <a:ea typeface="方正小篆体" panose="02000000000000000000" charset="-122"/>
              </a:rPr>
              <a:t>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893956" y="1964271"/>
            <a:ext cx="662985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CN" altLang="en-US" sz="3200">
                <a:latin typeface="方正小篆体" panose="02000000000000000000" charset="-122"/>
                <a:ea typeface="方正小篆体" panose="02000000000000000000" charset="-122"/>
              </a:rPr>
              <a:t>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35558" y="1964270"/>
            <a:ext cx="662985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CN" altLang="en-US" sz="3200">
                <a:latin typeface="方正小篆体" panose="02000000000000000000" charset="-122"/>
                <a:ea typeface="方正小篆体" panose="02000000000000000000" charset="-122"/>
              </a:rPr>
              <a:t>壹</a:t>
            </a:r>
          </a:p>
        </p:txBody>
      </p:sp>
      <p:sp>
        <p:nvSpPr>
          <p:cNvPr id="17" name="文本框 30"/>
          <p:cNvSpPr txBox="1"/>
          <p:nvPr/>
        </p:nvSpPr>
        <p:spPr>
          <a:xfrm>
            <a:off x="1375763" y="2754942"/>
            <a:ext cx="972574" cy="29570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</a:t>
            </a:r>
            <a:r>
              <a:rPr lang="zh-CN" altLang="en-US" sz="2000">
                <a:solidFill>
                  <a:schemeClr val="bg1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新蒂文征明简繁" panose="03000600000000000000" charset="-122"/>
              <a:ea typeface="新蒂文征明简繁" panose="03000600000000000000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1200" spc="200" dirty="0">
                <a:solidFill>
                  <a:schemeClr val="bg1"/>
                </a:solidFill>
                <a:uFillTx/>
                <a:latin typeface="+mj-lt"/>
                <a:ea typeface="新蒂文征明简繁" panose="03000600000000000000" charset="-122"/>
              </a:rPr>
              <a:t>Click here to add the title text</a:t>
            </a:r>
          </a:p>
        </p:txBody>
      </p:sp>
      <p:sp>
        <p:nvSpPr>
          <p:cNvPr id="18" name="文本框 30"/>
          <p:cNvSpPr txBox="1"/>
          <p:nvPr/>
        </p:nvSpPr>
        <p:spPr>
          <a:xfrm>
            <a:off x="2860136" y="2754942"/>
            <a:ext cx="972574" cy="29570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</a:t>
            </a:r>
            <a:r>
              <a:rPr lang="zh-CN" altLang="en-US" sz="2000">
                <a:solidFill>
                  <a:schemeClr val="bg1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新蒂文征明简繁" panose="03000600000000000000" charset="-122"/>
              <a:ea typeface="新蒂文征明简繁" panose="03000600000000000000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1200" spc="200" dirty="0">
                <a:solidFill>
                  <a:schemeClr val="bg1"/>
                </a:solidFill>
                <a:uFillTx/>
                <a:latin typeface="+mj-lt"/>
                <a:ea typeface="新蒂文征明简繁" panose="03000600000000000000" charset="-122"/>
              </a:rPr>
              <a:t>Click here to add the title text</a:t>
            </a:r>
          </a:p>
        </p:txBody>
      </p:sp>
      <p:sp>
        <p:nvSpPr>
          <p:cNvPr id="19" name="文本框 30"/>
          <p:cNvSpPr txBox="1"/>
          <p:nvPr/>
        </p:nvSpPr>
        <p:spPr>
          <a:xfrm>
            <a:off x="8623518" y="2754942"/>
            <a:ext cx="972574" cy="29570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</a:t>
            </a:r>
            <a:r>
              <a:rPr lang="zh-CN" altLang="en-US" sz="2000">
                <a:solidFill>
                  <a:schemeClr val="bg1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新蒂文征明简繁" panose="03000600000000000000" charset="-122"/>
              <a:ea typeface="新蒂文征明简繁" panose="03000600000000000000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1200" spc="200" dirty="0">
                <a:solidFill>
                  <a:schemeClr val="bg1"/>
                </a:solidFill>
                <a:uFillTx/>
                <a:latin typeface="+mj-lt"/>
                <a:ea typeface="新蒂文征明简繁" panose="03000600000000000000" charset="-122"/>
              </a:rPr>
              <a:t>Click here to add the title text</a:t>
            </a:r>
          </a:p>
        </p:txBody>
      </p:sp>
      <p:sp>
        <p:nvSpPr>
          <p:cNvPr id="20" name="文本框 30"/>
          <p:cNvSpPr txBox="1"/>
          <p:nvPr/>
        </p:nvSpPr>
        <p:spPr>
          <a:xfrm>
            <a:off x="10123762" y="2754942"/>
            <a:ext cx="972574" cy="29570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6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</a:t>
            </a:r>
            <a:r>
              <a:rPr lang="zh-CN" altLang="en-US" sz="2000">
                <a:solidFill>
                  <a:schemeClr val="bg1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新蒂文征明简繁" panose="03000600000000000000" charset="-122"/>
              <a:ea typeface="新蒂文征明简繁" panose="03000600000000000000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1200" spc="200" dirty="0">
                <a:solidFill>
                  <a:schemeClr val="bg1"/>
                </a:solidFill>
                <a:uFillTx/>
                <a:latin typeface="+mj-lt"/>
                <a:ea typeface="新蒂文征明简繁" panose="03000600000000000000" charset="-122"/>
              </a:rPr>
              <a:t>Click here to add the title text</a:t>
            </a:r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0" y="800918"/>
            <a:ext cx="6911439" cy="1425039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800104" y="909407"/>
            <a:ext cx="4476995" cy="4370119"/>
            <a:chOff x="3800104" y="909407"/>
            <a:chExt cx="4476995" cy="4370119"/>
          </a:xfrm>
        </p:grpSpPr>
        <p:sp>
          <p:nvSpPr>
            <p:cNvPr id="6" name="椭圆 5"/>
            <p:cNvSpPr/>
            <p:nvPr/>
          </p:nvSpPr>
          <p:spPr>
            <a:xfrm>
              <a:off x="3906980" y="909407"/>
              <a:ext cx="4370119" cy="4370119"/>
            </a:xfrm>
            <a:prstGeom prst="ellipse">
              <a:avLst/>
            </a:prstGeom>
            <a:solidFill>
              <a:srgbClr val="395872"/>
            </a:solidFill>
            <a:ln w="6350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800104" y="3094466"/>
              <a:ext cx="4393870" cy="1350566"/>
            </a:xfrm>
            <a:prstGeom prst="rect">
              <a:avLst/>
            </a:prstGeom>
          </p:spPr>
        </p:pic>
      </p:grpSp>
      <p:pic>
        <p:nvPicPr>
          <p:cNvPr id="7" name="图片 6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80561" y="4757011"/>
            <a:ext cx="6911439" cy="142503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256923" y="1306286"/>
            <a:ext cx="1872127" cy="1096026"/>
            <a:chOff x="8393430" y="1817370"/>
            <a:chExt cx="1485966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66571" y="1822641"/>
              <a:ext cx="1012825" cy="563880"/>
            </a:xfrm>
            <a:prstGeom prst="ellipse">
              <a:avLst/>
            </a:prstGeom>
          </p:spPr>
        </p:pic>
      </p:grpSp>
      <p:pic>
        <p:nvPicPr>
          <p:cNvPr id="11" name="图片 10" descr="3877ff8a370d0c2f35e86efb9002341d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1781539" y="2447012"/>
            <a:ext cx="1163541" cy="647454"/>
          </a:xfrm>
          <a:prstGeom prst="ellipse">
            <a:avLst/>
          </a:prstGeom>
        </p:spPr>
      </p:pic>
      <p:pic>
        <p:nvPicPr>
          <p:cNvPr id="12" name="图片 11" descr="3877ff8a370d0c2f35e86efb9002341d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3081766" y="3096771"/>
            <a:ext cx="629152" cy="350093"/>
          </a:xfrm>
          <a:prstGeom prst="ellipse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0" y="3600623"/>
            <a:ext cx="4029383" cy="298562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597236" y="1347313"/>
            <a:ext cx="997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solidFill>
                  <a:schemeClr val="bg1"/>
                </a:solidFill>
                <a:latin typeface="方正小篆体" panose="02000000000000000000" charset="-122"/>
                <a:ea typeface="方正小篆体" panose="02000000000000000000" charset="-122"/>
              </a:rPr>
              <a:t>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356265" y="2037117"/>
            <a:ext cx="3479470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60000"/>
              </a:lnSpc>
            </a:pPr>
            <a:r>
              <a:rPr lang="zh-CN" altLang="en-US" sz="2400">
                <a:solidFill>
                  <a:prstClr val="white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点击此处添加章节标题</a:t>
            </a:r>
          </a:p>
          <a:p>
            <a:pPr lvl="0" algn="ctr">
              <a:lnSpc>
                <a:spcPct val="160000"/>
              </a:lnSpc>
            </a:pPr>
            <a:r>
              <a:rPr lang="zh-CN" altLang="en-US" sz="1400" spc="200">
                <a:solidFill>
                  <a:prstClr val="white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white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pPr lvl="0"/>
            <a:r>
              <a:rPr lang="zh-CN" altLang="en-US" sz="1400" spc="200"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latin typeface="Calibri Light" panose="020F0302020204030204"/>
              <a:ea typeface="新蒂文征明简繁" panose="030006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7986" y="1608083"/>
            <a:ext cx="3044304" cy="5249917"/>
          </a:xfrm>
          <a:prstGeom prst="rect">
            <a:avLst/>
          </a:prstGeom>
          <a:solidFill>
            <a:srgbClr val="395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20966" y="1608083"/>
            <a:ext cx="2427889" cy="1692165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096000" y="1608083"/>
            <a:ext cx="2427889" cy="1692165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71034" y="1608083"/>
            <a:ext cx="2427889" cy="1692165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0778" y="2328628"/>
            <a:ext cx="3280173" cy="1260595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组合 13"/>
          <p:cNvGrpSpPr/>
          <p:nvPr/>
        </p:nvGrpSpPr>
        <p:grpSpPr>
          <a:xfrm>
            <a:off x="8709040" y="3550564"/>
            <a:ext cx="2318631" cy="2510762"/>
            <a:chOff x="13409734" y="1988287"/>
            <a:chExt cx="2318631" cy="2931440"/>
          </a:xfrm>
        </p:grpSpPr>
        <p:sp>
          <p:nvSpPr>
            <p:cNvPr id="15" name="矩形 14"/>
            <p:cNvSpPr/>
            <p:nvPr/>
          </p:nvSpPr>
          <p:spPr>
            <a:xfrm>
              <a:off x="15330436" y="1988287"/>
              <a:ext cx="397929" cy="2879700"/>
            </a:xfrm>
            <a:prstGeom prst="rect">
              <a:avLst/>
            </a:prstGeom>
            <a:solidFill>
              <a:srgbClr val="395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16" name="文本框 30"/>
            <p:cNvSpPr txBox="1"/>
            <p:nvPr/>
          </p:nvSpPr>
          <p:spPr>
            <a:xfrm>
              <a:off x="13409734" y="2033423"/>
              <a:ext cx="2012859" cy="28863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</a:rPr>
                <a:t>. </a:t>
              </a:r>
              <a:r>
                <a:rPr lang="zh-CN" altLang="en-US" sz="1100">
                  <a:solidFill>
                    <a:prstClr val="black"/>
                  </a:solidFill>
                  <a:latin typeface="Arial" panose="020B0604020202020204" pitchFamily="34" charset="0"/>
                </a:rPr>
                <a:t>dolor；Lorem ipsum dolor sit amet, </a:t>
              </a:r>
              <a:endParaRPr lang="zh-CN" altLang="en-US" sz="11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90223" y="3550564"/>
            <a:ext cx="2318631" cy="2510762"/>
            <a:chOff x="13409734" y="1988287"/>
            <a:chExt cx="2318631" cy="2931440"/>
          </a:xfrm>
        </p:grpSpPr>
        <p:sp>
          <p:nvSpPr>
            <p:cNvPr id="18" name="矩形 17"/>
            <p:cNvSpPr/>
            <p:nvPr/>
          </p:nvSpPr>
          <p:spPr>
            <a:xfrm>
              <a:off x="15330436" y="1988287"/>
              <a:ext cx="397929" cy="28797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19" name="文本框 30"/>
            <p:cNvSpPr txBox="1"/>
            <p:nvPr/>
          </p:nvSpPr>
          <p:spPr>
            <a:xfrm>
              <a:off x="13409734" y="2033423"/>
              <a:ext cx="2012859" cy="28863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</a:rPr>
                <a:t>. </a:t>
              </a:r>
              <a:r>
                <a:rPr lang="zh-CN" altLang="en-US" sz="1100">
                  <a:solidFill>
                    <a:prstClr val="black"/>
                  </a:solidFill>
                  <a:latin typeface="Arial" panose="020B0604020202020204" pitchFamily="34" charset="0"/>
                </a:rPr>
                <a:t>dolor；Lorem ipsum dolor sit amet, </a:t>
              </a:r>
              <a:endParaRPr lang="zh-CN" altLang="en-US" sz="11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671407" y="3550564"/>
            <a:ext cx="2318631" cy="2510762"/>
            <a:chOff x="13409734" y="1988287"/>
            <a:chExt cx="2318631" cy="2931440"/>
          </a:xfrm>
        </p:grpSpPr>
        <p:sp>
          <p:nvSpPr>
            <p:cNvPr id="21" name="矩形 20"/>
            <p:cNvSpPr/>
            <p:nvPr/>
          </p:nvSpPr>
          <p:spPr>
            <a:xfrm>
              <a:off x="15330436" y="1988287"/>
              <a:ext cx="397929" cy="2879700"/>
            </a:xfrm>
            <a:prstGeom prst="rect">
              <a:avLst/>
            </a:prstGeom>
            <a:solidFill>
              <a:srgbClr val="395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22" name="文本框 30"/>
            <p:cNvSpPr txBox="1"/>
            <p:nvPr/>
          </p:nvSpPr>
          <p:spPr>
            <a:xfrm>
              <a:off x="13409734" y="2033423"/>
              <a:ext cx="2012859" cy="28863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</a:rPr>
                <a:t>. </a:t>
              </a:r>
              <a:r>
                <a:rPr lang="zh-CN" altLang="en-US" sz="1100">
                  <a:solidFill>
                    <a:prstClr val="black"/>
                  </a:solidFill>
                  <a:latin typeface="Arial" panose="020B0604020202020204" pitchFamily="34" charset="0"/>
                </a:rPr>
                <a:t>dolor；Lorem ipsum dolor sit amet, </a:t>
              </a:r>
              <a:endParaRPr lang="zh-CN" altLang="en-US" sz="11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22558" y="3732667"/>
            <a:ext cx="2988735" cy="27084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defRPr/>
            </a:pPr>
            <a:r>
              <a:rPr lang="zh-CN" altLang="en-US" sz="2000" kern="0" spc="50" dirty="0">
                <a:solidFill>
                  <a:schemeClr val="bg1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点击此处添加标题</a:t>
            </a:r>
          </a:p>
          <a:p>
            <a:pPr algn="ctr">
              <a:lnSpc>
                <a:spcPct val="170000"/>
              </a:lnSpc>
              <a:defRPr/>
            </a:pP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000" kern="0" spc="5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000" kern="0" spc="50">
                <a:solidFill>
                  <a:prstClr val="white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1000" kern="0" spc="50">
                <a:solidFill>
                  <a:prstClr val="white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endParaRPr lang="en-US" altLang="zh-CN" sz="1000" kern="0" spc="50" dirty="0">
              <a:solidFill>
                <a:schemeClr val="bg1"/>
              </a:solidFill>
              <a:uFillTx/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6093824" y="3550722"/>
            <a:ext cx="45719" cy="2481943"/>
          </a:xfrm>
          <a:custGeom>
            <a:avLst/>
            <a:gdLst>
              <a:gd name="connsiteX0" fmla="*/ 0 w 0"/>
              <a:gd name="connsiteY0" fmla="*/ 0 h 2838203"/>
              <a:gd name="connsiteX1" fmla="*/ 0 w 0"/>
              <a:gd name="connsiteY1" fmla="*/ 2838203 h 283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838203">
                <a:moveTo>
                  <a:pt x="0" y="0"/>
                </a:moveTo>
                <a:lnTo>
                  <a:pt x="0" y="2838203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8671033" y="3535068"/>
            <a:ext cx="45719" cy="2481943"/>
          </a:xfrm>
          <a:custGeom>
            <a:avLst/>
            <a:gdLst>
              <a:gd name="connsiteX0" fmla="*/ 0 w 0"/>
              <a:gd name="connsiteY0" fmla="*/ 0 h 2838203"/>
              <a:gd name="connsiteX1" fmla="*/ 0 w 0"/>
              <a:gd name="connsiteY1" fmla="*/ 2838203 h 283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838203">
                <a:moveTo>
                  <a:pt x="0" y="0"/>
                </a:moveTo>
                <a:lnTo>
                  <a:pt x="0" y="2838203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2000">
        <p14:reveal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prstClr val="black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r>
              <a:rPr lang="zh-CN" altLang="en-US" sz="1400" spc="200">
                <a:solidFill>
                  <a:prstClr val="black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black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  <p:grpSp>
        <p:nvGrpSpPr>
          <p:cNvPr id="11" name="0e5509ee-6438-4623-a4c3-c78d12411855"/>
          <p:cNvGrpSpPr>
            <a:grpSpLocks noChangeAspect="1"/>
          </p:cNvGrpSpPr>
          <p:nvPr/>
        </p:nvGrpSpPr>
        <p:grpSpPr>
          <a:xfrm>
            <a:off x="4019263" y="1359964"/>
            <a:ext cx="4153474" cy="4138073"/>
            <a:chOff x="3996714" y="1643290"/>
            <a:chExt cx="4153474" cy="4138073"/>
          </a:xfrm>
        </p:grpSpPr>
        <p:sp>
          <p:nvSpPr>
            <p:cNvPr id="12" name="is1ide-Block Arc 3"/>
            <p:cNvSpPr/>
            <p:nvPr/>
          </p:nvSpPr>
          <p:spPr>
            <a:xfrm rot="5878949">
              <a:off x="3996714" y="2853115"/>
              <a:ext cx="1703293" cy="1703293"/>
            </a:xfrm>
            <a:prstGeom prst="blockArc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is1ide-Block Arc 4"/>
            <p:cNvSpPr/>
            <p:nvPr/>
          </p:nvSpPr>
          <p:spPr>
            <a:xfrm rot="10421983">
              <a:off x="5229411" y="1643290"/>
              <a:ext cx="1703293" cy="1703293"/>
            </a:xfrm>
            <a:prstGeom prst="blockArc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is1ide-Block Arc 5"/>
            <p:cNvSpPr/>
            <p:nvPr/>
          </p:nvSpPr>
          <p:spPr>
            <a:xfrm rot="10377771" flipV="1">
              <a:off x="5201624" y="4078070"/>
              <a:ext cx="1703293" cy="1703293"/>
            </a:xfrm>
            <a:prstGeom prst="blockArc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is1ide-Block Arc 6"/>
            <p:cNvSpPr/>
            <p:nvPr/>
          </p:nvSpPr>
          <p:spPr>
            <a:xfrm rot="5834737" flipV="1">
              <a:off x="6446895" y="2881029"/>
              <a:ext cx="1703293" cy="1703293"/>
            </a:xfrm>
            <a:prstGeom prst="blockArc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is1ide-Chord 7"/>
            <p:cNvSpPr/>
            <p:nvPr/>
          </p:nvSpPr>
          <p:spPr>
            <a:xfrm rot="4171017">
              <a:off x="4522988" y="2141913"/>
              <a:ext cx="1253008" cy="1253008"/>
            </a:xfrm>
            <a:prstGeom prst="chord">
              <a:avLst>
                <a:gd name="adj1" fmla="val 2809006"/>
                <a:gd name="adj2" fmla="val 15876219"/>
              </a:avLst>
            </a:prstGeom>
            <a:solidFill>
              <a:srgbClr val="39587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7" name="is1ide-Chord 8"/>
            <p:cNvSpPr/>
            <p:nvPr/>
          </p:nvSpPr>
          <p:spPr>
            <a:xfrm rot="9573229">
              <a:off x="6379502" y="2149927"/>
              <a:ext cx="1253008" cy="1253008"/>
            </a:xfrm>
            <a:prstGeom prst="chord">
              <a:avLst>
                <a:gd name="adj1" fmla="val 2809006"/>
                <a:gd name="adj2" fmla="val 15876219"/>
              </a:avLst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is1ide-Chord 9"/>
            <p:cNvSpPr/>
            <p:nvPr/>
          </p:nvSpPr>
          <p:spPr>
            <a:xfrm rot="6632884" flipH="1">
              <a:off x="4463303" y="4047347"/>
              <a:ext cx="1253008" cy="1253008"/>
            </a:xfrm>
            <a:prstGeom prst="chord">
              <a:avLst>
                <a:gd name="adj1" fmla="val 2809006"/>
                <a:gd name="adj2" fmla="val 15876219"/>
              </a:avLst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is1ide-Chord 10"/>
            <p:cNvSpPr/>
            <p:nvPr/>
          </p:nvSpPr>
          <p:spPr>
            <a:xfrm rot="1271156" flipH="1">
              <a:off x="6308465" y="4006679"/>
              <a:ext cx="1253008" cy="1253008"/>
            </a:xfrm>
            <a:prstGeom prst="chord">
              <a:avLst>
                <a:gd name="adj1" fmla="val 2809006"/>
                <a:gd name="adj2" fmla="val 15876219"/>
              </a:avLst>
            </a:prstGeom>
            <a:solidFill>
              <a:srgbClr val="39587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is1ide-Freeform: Shape 11"/>
            <p:cNvSpPr/>
            <p:nvPr/>
          </p:nvSpPr>
          <p:spPr bwMode="auto">
            <a:xfrm rot="19850178">
              <a:off x="4688190" y="4602786"/>
              <a:ext cx="488379" cy="451832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is1ide-Freeform: Shape 12"/>
            <p:cNvSpPr/>
            <p:nvPr/>
          </p:nvSpPr>
          <p:spPr bwMode="auto">
            <a:xfrm>
              <a:off x="4825770" y="2432684"/>
              <a:ext cx="314688" cy="452584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is1ide-Freeform: Shape 13"/>
            <p:cNvSpPr/>
            <p:nvPr/>
          </p:nvSpPr>
          <p:spPr bwMode="auto">
            <a:xfrm rot="18907399">
              <a:off x="6958107" y="2492126"/>
              <a:ext cx="333701" cy="333701"/>
            </a:xfrm>
            <a:custGeom>
              <a:avLst/>
              <a:gdLst/>
              <a:ahLst/>
              <a:cxnLst>
                <a:cxn ang="0">
                  <a:pos x="49" y="49"/>
                </a:cxn>
                <a:cxn ang="0">
                  <a:pos x="48" y="50"/>
                </a:cxn>
                <a:cxn ang="0">
                  <a:pos x="43" y="50"/>
                </a:cxn>
                <a:cxn ang="0">
                  <a:pos x="40" y="48"/>
                </a:cxn>
                <a:cxn ang="0">
                  <a:pos x="2" y="10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35" y="15"/>
                </a:cxn>
                <a:cxn ang="0">
                  <a:pos x="50" y="48"/>
                </a:cxn>
                <a:cxn ang="0">
                  <a:pos x="49" y="49"/>
                </a:cxn>
                <a:cxn ang="0">
                  <a:pos x="31" y="49"/>
                </a:cxn>
                <a:cxn ang="0">
                  <a:pos x="29" y="50"/>
                </a:cxn>
                <a:cxn ang="0">
                  <a:pos x="25" y="50"/>
                </a:cxn>
                <a:cxn ang="0">
                  <a:pos x="22" y="48"/>
                </a:cxn>
                <a:cxn ang="0">
                  <a:pos x="2" y="28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1" y="19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22" y="28"/>
                </a:cxn>
                <a:cxn ang="0">
                  <a:pos x="32" y="48"/>
                </a:cxn>
                <a:cxn ang="0">
                  <a:pos x="31" y="49"/>
                </a:cxn>
                <a:cxn ang="0">
                  <a:pos x="7" y="50"/>
                </a:cxn>
                <a:cxn ang="0">
                  <a:pos x="0" y="43"/>
                </a:cxn>
                <a:cxn ang="0">
                  <a:pos x="7" y="36"/>
                </a:cxn>
                <a:cxn ang="0">
                  <a:pos x="13" y="43"/>
                </a:cxn>
                <a:cxn ang="0">
                  <a:pos x="7" y="50"/>
                </a:cxn>
              </a:cxnLst>
              <a:rect l="0" t="0" r="r" b="b"/>
              <a:pathLst>
                <a:path w="50" h="50">
                  <a:moveTo>
                    <a:pt x="49" y="49"/>
                  </a:moveTo>
                  <a:cubicBezTo>
                    <a:pt x="49" y="50"/>
                    <a:pt x="48" y="50"/>
                    <a:pt x="48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1" y="50"/>
                    <a:pt x="40" y="49"/>
                    <a:pt x="40" y="48"/>
                  </a:cubicBezTo>
                  <a:cubicBezTo>
                    <a:pt x="39" y="27"/>
                    <a:pt x="23" y="11"/>
                    <a:pt x="2" y="10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5" y="1"/>
                    <a:pt x="26" y="6"/>
                    <a:pt x="35" y="15"/>
                  </a:cubicBezTo>
                  <a:cubicBezTo>
                    <a:pt x="44" y="24"/>
                    <a:pt x="49" y="35"/>
                    <a:pt x="50" y="48"/>
                  </a:cubicBezTo>
                  <a:cubicBezTo>
                    <a:pt x="50" y="48"/>
                    <a:pt x="50" y="49"/>
                    <a:pt x="49" y="49"/>
                  </a:cubicBezTo>
                  <a:close/>
                  <a:moveTo>
                    <a:pt x="31" y="49"/>
                  </a:moveTo>
                  <a:cubicBezTo>
                    <a:pt x="31" y="50"/>
                    <a:pt x="30" y="50"/>
                    <a:pt x="29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3" y="50"/>
                    <a:pt x="23" y="49"/>
                    <a:pt x="22" y="48"/>
                  </a:cubicBezTo>
                  <a:cubicBezTo>
                    <a:pt x="21" y="37"/>
                    <a:pt x="13" y="29"/>
                    <a:pt x="2" y="28"/>
                  </a:cubicBezTo>
                  <a:cubicBezTo>
                    <a:pt x="1" y="27"/>
                    <a:pt x="0" y="26"/>
                    <a:pt x="0" y="2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19"/>
                    <a:pt x="1" y="19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0" y="19"/>
                    <a:pt x="17" y="22"/>
                    <a:pt x="22" y="28"/>
                  </a:cubicBezTo>
                  <a:cubicBezTo>
                    <a:pt x="28" y="33"/>
                    <a:pt x="31" y="40"/>
                    <a:pt x="32" y="48"/>
                  </a:cubicBezTo>
                  <a:cubicBezTo>
                    <a:pt x="32" y="48"/>
                    <a:pt x="32" y="49"/>
                    <a:pt x="31" y="49"/>
                  </a:cubicBezTo>
                  <a:close/>
                  <a:moveTo>
                    <a:pt x="7" y="50"/>
                  </a:moveTo>
                  <a:cubicBezTo>
                    <a:pt x="3" y="50"/>
                    <a:pt x="0" y="47"/>
                    <a:pt x="0" y="43"/>
                  </a:cubicBezTo>
                  <a:cubicBezTo>
                    <a:pt x="0" y="40"/>
                    <a:pt x="3" y="36"/>
                    <a:pt x="7" y="36"/>
                  </a:cubicBezTo>
                  <a:cubicBezTo>
                    <a:pt x="10" y="36"/>
                    <a:pt x="13" y="40"/>
                    <a:pt x="13" y="43"/>
                  </a:cubicBezTo>
                  <a:cubicBezTo>
                    <a:pt x="13" y="47"/>
                    <a:pt x="10" y="50"/>
                    <a:pt x="7" y="5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is1ide-Freeform: Shape 14"/>
            <p:cNvSpPr/>
            <p:nvPr/>
          </p:nvSpPr>
          <p:spPr bwMode="auto">
            <a:xfrm>
              <a:off x="6789909" y="4638974"/>
              <a:ext cx="431555" cy="374240"/>
            </a:xfrm>
            <a:custGeom>
              <a:avLst/>
              <a:gdLst/>
              <a:ahLst/>
              <a:cxnLst>
                <a:cxn ang="0">
                  <a:pos x="59" y="26"/>
                </a:cxn>
                <a:cxn ang="0">
                  <a:pos x="57" y="28"/>
                </a:cxn>
                <a:cxn ang="0">
                  <a:pos x="20" y="32"/>
                </a:cxn>
                <a:cxn ang="0">
                  <a:pos x="20" y="35"/>
                </a:cxn>
                <a:cxn ang="0">
                  <a:pos x="19" y="37"/>
                </a:cxn>
                <a:cxn ang="0">
                  <a:pos x="52" y="37"/>
                </a:cxn>
                <a:cxn ang="0">
                  <a:pos x="55" y="39"/>
                </a:cxn>
                <a:cxn ang="0">
                  <a:pos x="52" y="42"/>
                </a:cxn>
                <a:cxn ang="0">
                  <a:pos x="16" y="42"/>
                </a:cxn>
                <a:cxn ang="0">
                  <a:pos x="13" y="39"/>
                </a:cxn>
                <a:cxn ang="0">
                  <a:pos x="16" y="34"/>
                </a:cxn>
                <a:cxn ang="0">
                  <a:pos x="9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1" y="0"/>
                </a:cxn>
                <a:cxn ang="0">
                  <a:pos x="14" y="5"/>
                </a:cxn>
                <a:cxn ang="0">
                  <a:pos x="57" y="5"/>
                </a:cxn>
                <a:cxn ang="0">
                  <a:pos x="59" y="7"/>
                </a:cxn>
                <a:cxn ang="0">
                  <a:pos x="59" y="26"/>
                </a:cxn>
                <a:cxn ang="0">
                  <a:pos x="18" y="51"/>
                </a:cxn>
                <a:cxn ang="0">
                  <a:pos x="13" y="46"/>
                </a:cxn>
                <a:cxn ang="0">
                  <a:pos x="18" y="42"/>
                </a:cxn>
                <a:cxn ang="0">
                  <a:pos x="23" y="46"/>
                </a:cxn>
                <a:cxn ang="0">
                  <a:pos x="18" y="51"/>
                </a:cxn>
                <a:cxn ang="0">
                  <a:pos x="50" y="51"/>
                </a:cxn>
                <a:cxn ang="0">
                  <a:pos x="45" y="46"/>
                </a:cxn>
                <a:cxn ang="0">
                  <a:pos x="50" y="42"/>
                </a:cxn>
                <a:cxn ang="0">
                  <a:pos x="55" y="46"/>
                </a:cxn>
                <a:cxn ang="0">
                  <a:pos x="50" y="51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866806" y="1413848"/>
            <a:ext cx="3410257" cy="192360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defRPr/>
            </a:pPr>
            <a:r>
              <a:rPr lang="zh-CN" altLang="en-US" sz="2000" kern="0" spc="50" dirty="0">
                <a:solidFill>
                  <a:srgbClr val="395872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点击此处添加标题</a:t>
            </a:r>
          </a:p>
          <a:p>
            <a:pPr algn="l">
              <a:lnSpc>
                <a:spcPct val="17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, </a:t>
            </a:r>
          </a:p>
        </p:txBody>
      </p:sp>
      <p:sp>
        <p:nvSpPr>
          <p:cNvPr id="25" name="矩形 24"/>
          <p:cNvSpPr/>
          <p:nvPr/>
        </p:nvSpPr>
        <p:spPr>
          <a:xfrm>
            <a:off x="1178798" y="3647866"/>
            <a:ext cx="3410257" cy="192360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defRPr/>
            </a:pPr>
            <a:r>
              <a:rPr lang="zh-CN" altLang="en-US" sz="2000" kern="0" spc="50" dirty="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点击此处添加标题</a:t>
            </a:r>
          </a:p>
          <a:p>
            <a:pPr algn="l">
              <a:lnSpc>
                <a:spcPct val="17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, </a:t>
            </a:r>
          </a:p>
        </p:txBody>
      </p:sp>
      <p:sp>
        <p:nvSpPr>
          <p:cNvPr id="26" name="矩形 25"/>
          <p:cNvSpPr/>
          <p:nvPr/>
        </p:nvSpPr>
        <p:spPr>
          <a:xfrm>
            <a:off x="8078942" y="1497970"/>
            <a:ext cx="3410257" cy="192360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0000"/>
              </a:lnSpc>
              <a:defRPr/>
            </a:pPr>
            <a:r>
              <a:rPr lang="zh-CN" altLang="en-US" sz="2000" kern="0" spc="50" dirty="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点击此处添加标题</a:t>
            </a:r>
          </a:p>
          <a:p>
            <a:pPr algn="r">
              <a:lnSpc>
                <a:spcPct val="17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, </a:t>
            </a:r>
          </a:p>
        </p:txBody>
      </p:sp>
      <p:sp>
        <p:nvSpPr>
          <p:cNvPr id="27" name="矩形 26"/>
          <p:cNvSpPr/>
          <p:nvPr/>
        </p:nvSpPr>
        <p:spPr>
          <a:xfrm>
            <a:off x="7727837" y="3696821"/>
            <a:ext cx="3410257" cy="192360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70000"/>
              </a:lnSpc>
              <a:defRPr/>
            </a:pPr>
            <a:r>
              <a:rPr lang="zh-CN" altLang="en-US" sz="2000" kern="0" spc="50" dirty="0">
                <a:solidFill>
                  <a:srgbClr val="395872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点击此处添加标题</a:t>
            </a:r>
          </a:p>
          <a:p>
            <a:pPr algn="r">
              <a:lnSpc>
                <a:spcPct val="17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, </a:t>
            </a:r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3658758"/>
            <a:ext cx="12192000" cy="20487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prstClr val="black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r>
              <a:rPr lang="zh-CN" altLang="en-US" sz="1400" spc="200">
                <a:solidFill>
                  <a:prstClr val="black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black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07432" y="1562253"/>
            <a:ext cx="2684956" cy="4221030"/>
            <a:chOff x="1024302" y="1417293"/>
            <a:chExt cx="3013309" cy="4958996"/>
          </a:xfrm>
        </p:grpSpPr>
        <p:sp>
          <p:nvSpPr>
            <p:cNvPr id="2" name="矩形 1"/>
            <p:cNvSpPr/>
            <p:nvPr/>
          </p:nvSpPr>
          <p:spPr>
            <a:xfrm>
              <a:off x="1024302" y="1417293"/>
              <a:ext cx="3013309" cy="4958996"/>
            </a:xfrm>
            <a:prstGeom prst="rect">
              <a:avLst/>
            </a:prstGeom>
            <a:solidFill>
              <a:srgbClr val="F2F7FA"/>
            </a:solidFill>
            <a:ln w="9525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163782" y="1531917"/>
              <a:ext cx="2731324" cy="1845812"/>
            </a:xfrm>
            <a:prstGeom prst="rect">
              <a:avLst/>
            </a:pr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>
              <a:solidFill>
                <a:srgbClr val="395872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89346" y="1114623"/>
            <a:ext cx="3013309" cy="4668660"/>
            <a:chOff x="4589345" y="1417293"/>
            <a:chExt cx="3013309" cy="4887210"/>
          </a:xfrm>
        </p:grpSpPr>
        <p:sp>
          <p:nvSpPr>
            <p:cNvPr id="11" name="矩形 10"/>
            <p:cNvSpPr/>
            <p:nvPr/>
          </p:nvSpPr>
          <p:spPr>
            <a:xfrm>
              <a:off x="4589345" y="1417293"/>
              <a:ext cx="3013309" cy="4887210"/>
            </a:xfrm>
            <a:prstGeom prst="rect">
              <a:avLst/>
            </a:prstGeom>
            <a:solidFill>
              <a:srgbClr val="395872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730337" y="1531917"/>
              <a:ext cx="2731324" cy="1900971"/>
            </a:xfrm>
            <a:prstGeom prst="rect">
              <a:avLst/>
            </a:pr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>
              <a:solidFill>
                <a:srgbClr val="395872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399613" y="1579417"/>
            <a:ext cx="2684957" cy="4203866"/>
            <a:chOff x="8154388" y="1417293"/>
            <a:chExt cx="3013309" cy="4938829"/>
          </a:xfrm>
        </p:grpSpPr>
        <p:sp>
          <p:nvSpPr>
            <p:cNvPr id="12" name="矩形 11"/>
            <p:cNvSpPr/>
            <p:nvPr/>
          </p:nvSpPr>
          <p:spPr>
            <a:xfrm>
              <a:off x="8154388" y="1417293"/>
              <a:ext cx="3013309" cy="4938829"/>
            </a:xfrm>
            <a:prstGeom prst="rect">
              <a:avLst/>
            </a:prstGeom>
            <a:solidFill>
              <a:srgbClr val="F2F7FA"/>
            </a:solidFill>
            <a:ln w="9525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8295379" y="1531915"/>
              <a:ext cx="2731324" cy="1943586"/>
            </a:xfrm>
            <a:prstGeom prst="rect">
              <a:avLst/>
            </a:prstGeom>
            <a:blipFill>
              <a:blip r:embed="rId12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3175">
              <a:solidFill>
                <a:srgbClr val="395872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8633" y="3328515"/>
            <a:ext cx="2844903" cy="2378975"/>
            <a:chOff x="12883462" y="1988287"/>
            <a:chExt cx="2844903" cy="2931440"/>
          </a:xfrm>
        </p:grpSpPr>
        <p:sp>
          <p:nvSpPr>
            <p:cNvPr id="23" name="矩形 22"/>
            <p:cNvSpPr/>
            <p:nvPr/>
          </p:nvSpPr>
          <p:spPr>
            <a:xfrm>
              <a:off x="15364294" y="1988287"/>
              <a:ext cx="364071" cy="2879700"/>
            </a:xfrm>
            <a:prstGeom prst="rect">
              <a:avLst/>
            </a:prstGeom>
            <a:solidFill>
              <a:srgbClr val="395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24" name="文本框 30"/>
            <p:cNvSpPr txBox="1"/>
            <p:nvPr/>
          </p:nvSpPr>
          <p:spPr>
            <a:xfrm>
              <a:off x="12883462" y="2033424"/>
              <a:ext cx="2622256" cy="28863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</a:rPr>
                <a:t>. </a:t>
              </a:r>
              <a:r>
                <a:rPr lang="zh-CN" altLang="en-US" sz="1100">
                  <a:solidFill>
                    <a:prstClr val="black"/>
                  </a:solidFill>
                  <a:latin typeface="Arial" panose="020B0604020202020204" pitchFamily="34" charset="0"/>
                </a:rPr>
                <a:t>dolor；Lorem ipsum dolor sit amet, dolor；Lorem ipsum dolor sit amet, </a:t>
              </a:r>
            </a:p>
            <a:p>
              <a:pPr lvl="0" algn="ctr">
                <a:lnSpc>
                  <a:spcPct val="180000"/>
                </a:lnSpc>
              </a:pPr>
              <a:endParaRPr lang="zh-CN" altLang="en-US" sz="11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114037" y="3396861"/>
            <a:ext cx="2844903" cy="2378975"/>
            <a:chOff x="12883462" y="1988287"/>
            <a:chExt cx="2844903" cy="2931440"/>
          </a:xfrm>
        </p:grpSpPr>
        <p:sp>
          <p:nvSpPr>
            <p:cNvPr id="26" name="矩形 25"/>
            <p:cNvSpPr/>
            <p:nvPr/>
          </p:nvSpPr>
          <p:spPr>
            <a:xfrm>
              <a:off x="15364294" y="1988287"/>
              <a:ext cx="364071" cy="2879700"/>
            </a:xfrm>
            <a:prstGeom prst="rect">
              <a:avLst/>
            </a:prstGeom>
            <a:solidFill>
              <a:srgbClr val="395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27" name="文本框 30"/>
            <p:cNvSpPr txBox="1"/>
            <p:nvPr/>
          </p:nvSpPr>
          <p:spPr>
            <a:xfrm>
              <a:off x="12883462" y="2033424"/>
              <a:ext cx="2622256" cy="28863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</a:rPr>
                <a:t>. </a:t>
              </a:r>
              <a:r>
                <a:rPr lang="zh-CN" altLang="en-US" sz="1100">
                  <a:solidFill>
                    <a:prstClr val="black"/>
                  </a:solidFill>
                  <a:latin typeface="Arial" panose="020B0604020202020204" pitchFamily="34" charset="0"/>
                </a:rPr>
                <a:t>dolor；Lorem ipsum dolor sit amet, dolor；Lorem ipsum dolor sit amet, </a:t>
              </a:r>
            </a:p>
            <a:p>
              <a:pPr lvl="0" algn="ctr">
                <a:lnSpc>
                  <a:spcPct val="180000"/>
                </a:lnSpc>
              </a:pPr>
              <a:endParaRPr lang="zh-CN" altLang="en-US" sz="11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12048" y="3210352"/>
            <a:ext cx="3371176" cy="2378975"/>
            <a:chOff x="12357189" y="1988287"/>
            <a:chExt cx="3371176" cy="2931440"/>
          </a:xfrm>
        </p:grpSpPr>
        <p:sp>
          <p:nvSpPr>
            <p:cNvPr id="29" name="矩形 28"/>
            <p:cNvSpPr/>
            <p:nvPr/>
          </p:nvSpPr>
          <p:spPr>
            <a:xfrm>
              <a:off x="15364294" y="1988287"/>
              <a:ext cx="364071" cy="2879700"/>
            </a:xfrm>
            <a:prstGeom prst="rect">
              <a:avLst/>
            </a:prstGeom>
            <a:solidFill>
              <a:srgbClr val="3958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30" name="文本框 30"/>
            <p:cNvSpPr txBox="1"/>
            <p:nvPr/>
          </p:nvSpPr>
          <p:spPr>
            <a:xfrm>
              <a:off x="12357189" y="2033424"/>
              <a:ext cx="3231654" cy="28863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bg1"/>
                  </a:solidFill>
                  <a:latin typeface="Arial" panose="020B0604020202020204" pitchFamily="34" charset="0"/>
                </a:rPr>
                <a:t>. dolor；Lorem ipsum dolor sit amet, dolor；Lorem ipsum dolor sit amet, </a:t>
              </a:r>
              <a:r>
                <a:rPr lang="zh-CN" altLang="en-US" sz="1100">
                  <a:solidFill>
                    <a:prstClr val="white"/>
                  </a:solidFill>
                  <a:latin typeface="Arial" panose="020B0604020202020204" pitchFamily="34" charset="0"/>
                </a:rPr>
                <a:t>dolor；Lorem ipsum dolor sit amet, </a:t>
              </a:r>
            </a:p>
            <a:p>
              <a:pPr lvl="0" algn="ctr">
                <a:lnSpc>
                  <a:spcPct val="180000"/>
                </a:lnSpc>
              </a:pPr>
              <a:endParaRPr lang="zh-CN" altLang="en-US" sz="110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lvl="0" algn="ctr">
                <a:lnSpc>
                  <a:spcPct val="180000"/>
                </a:lnSpc>
              </a:pPr>
              <a:endParaRPr lang="zh-CN" altLang="en-US" sz="11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2000">
        <p:circle/>
      </p:transition>
    </mc:Choice>
    <mc:Fallback>
      <p:transition spd="slow" advClick="0" advTm="2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0" y="800918"/>
            <a:ext cx="6911439" cy="1425039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800104" y="909407"/>
            <a:ext cx="4476995" cy="4370119"/>
            <a:chOff x="3800104" y="909407"/>
            <a:chExt cx="4476995" cy="4370119"/>
          </a:xfrm>
        </p:grpSpPr>
        <p:sp>
          <p:nvSpPr>
            <p:cNvPr id="6" name="椭圆 5"/>
            <p:cNvSpPr/>
            <p:nvPr/>
          </p:nvSpPr>
          <p:spPr>
            <a:xfrm>
              <a:off x="3906980" y="909407"/>
              <a:ext cx="4370119" cy="4370119"/>
            </a:xfrm>
            <a:prstGeom prst="ellipse">
              <a:avLst/>
            </a:prstGeom>
            <a:solidFill>
              <a:srgbClr val="395872"/>
            </a:solidFill>
            <a:ln w="6350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800104" y="3094466"/>
              <a:ext cx="4393870" cy="1350566"/>
            </a:xfrm>
            <a:prstGeom prst="rect">
              <a:avLst/>
            </a:prstGeom>
          </p:spPr>
        </p:pic>
      </p:grpSp>
      <p:pic>
        <p:nvPicPr>
          <p:cNvPr id="7" name="图片 6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80561" y="4757011"/>
            <a:ext cx="6911439" cy="142503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256923" y="1306286"/>
            <a:ext cx="1872127" cy="1096026"/>
            <a:chOff x="8393430" y="1817370"/>
            <a:chExt cx="1485966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66571" y="1822641"/>
              <a:ext cx="1012825" cy="563880"/>
            </a:xfrm>
            <a:prstGeom prst="ellipse">
              <a:avLst/>
            </a:prstGeom>
          </p:spPr>
        </p:pic>
      </p:grpSp>
      <p:pic>
        <p:nvPicPr>
          <p:cNvPr id="11" name="图片 10" descr="3877ff8a370d0c2f35e86efb9002341d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1781539" y="2447012"/>
            <a:ext cx="1163541" cy="647454"/>
          </a:xfrm>
          <a:prstGeom prst="ellipse">
            <a:avLst/>
          </a:prstGeom>
        </p:spPr>
      </p:pic>
      <p:pic>
        <p:nvPicPr>
          <p:cNvPr id="12" name="图片 11" descr="3877ff8a370d0c2f35e86efb9002341d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3081766" y="3096771"/>
            <a:ext cx="629152" cy="350093"/>
          </a:xfrm>
          <a:prstGeom prst="ellipse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0" y="3600623"/>
            <a:ext cx="4029383" cy="298562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597236" y="1347313"/>
            <a:ext cx="997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solidFill>
                  <a:prstClr val="white"/>
                </a:solidFill>
                <a:latin typeface="方正小篆体" panose="02000000000000000000" charset="-122"/>
                <a:ea typeface="方正小篆体" panose="02000000000000000000" charset="-122"/>
              </a:rPr>
              <a:t>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356265" y="2037117"/>
            <a:ext cx="3479470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60000"/>
              </a:lnSpc>
            </a:pPr>
            <a:r>
              <a:rPr lang="zh-CN" altLang="en-US" sz="2400">
                <a:solidFill>
                  <a:prstClr val="white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点击此处添加章节标题</a:t>
            </a:r>
          </a:p>
          <a:p>
            <a:pPr algn="ctr">
              <a:lnSpc>
                <a:spcPct val="160000"/>
              </a:lnSpc>
            </a:pPr>
            <a:r>
              <a:rPr lang="zh-CN" altLang="en-US" sz="1400" spc="200">
                <a:solidFill>
                  <a:prstClr val="white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white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2280062"/>
            <a:ext cx="12192000" cy="2588821"/>
          </a:xfrm>
          <a:prstGeom prst="rect">
            <a:avLst/>
          </a:prstGeom>
          <a:solidFill>
            <a:srgbClr val="395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prstClr val="black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r>
              <a:rPr lang="zh-CN" altLang="en-US" sz="1400" spc="200">
                <a:solidFill>
                  <a:prstClr val="black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black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6259" y="1903847"/>
            <a:ext cx="2541320" cy="182880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212581" y="1903847"/>
            <a:ext cx="2541320" cy="182880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76259" y="3827650"/>
            <a:ext cx="5177642" cy="2291937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692739" y="486960"/>
            <a:ext cx="3479470" cy="353138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056417" y="2481865"/>
            <a:ext cx="5588566" cy="21852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defRPr/>
            </a:pPr>
            <a:r>
              <a:rPr lang="zh-CN" altLang="en-US" sz="2000" kern="0" spc="50" dirty="0">
                <a:solidFill>
                  <a:schemeClr val="bg1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点击此处添加标题</a:t>
            </a:r>
          </a:p>
          <a:p>
            <a:pPr>
              <a:lnSpc>
                <a:spcPct val="170000"/>
              </a:lnSpc>
              <a:defRPr/>
            </a:pP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000" kern="0" spc="50" dirty="0" err="1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bg1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consectetuer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000" kern="0" spc="50" dirty="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adipiscing</a:t>
            </a:r>
            <a:r>
              <a:rPr lang="en-US" altLang="zh-CN" sz="1000" kern="0" spc="5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000" kern="0" spc="50" err="1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elit</a:t>
            </a:r>
            <a:r>
              <a:rPr lang="en-US" altLang="zh-CN" sz="1000" kern="0" spc="5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.</a:t>
            </a:r>
            <a:r>
              <a:rPr lang="en-US" altLang="zh-CN" sz="1000" kern="0" spc="50">
                <a:solidFill>
                  <a:prstClr val="white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Lorem ipsum dolor sit amet, consectetuer adipiscing elit. Aenean commodo ligula eget dolor</a:t>
            </a:r>
            <a:r>
              <a:rPr lang="zh-CN" altLang="en-US" sz="1000" kern="0" spc="50">
                <a:solidFill>
                  <a:prstClr val="white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endParaRPr lang="en-US" altLang="zh-CN" sz="1000" kern="0" spc="50" dirty="0">
              <a:solidFill>
                <a:schemeClr val="bg1"/>
              </a:solidFill>
              <a:uFillTx/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 spd="slow" advClick="0" advTm="2000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prstClr val="black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r>
              <a:rPr lang="zh-CN" altLang="en-US" sz="1400" spc="200">
                <a:solidFill>
                  <a:prstClr val="black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black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59122" y="1670533"/>
            <a:ext cx="2648197" cy="2648197"/>
            <a:chOff x="855022" y="2033464"/>
            <a:chExt cx="2648197" cy="2648197"/>
          </a:xfrm>
        </p:grpSpPr>
        <p:sp>
          <p:nvSpPr>
            <p:cNvPr id="16" name="椭圆 15"/>
            <p:cNvSpPr/>
            <p:nvPr/>
          </p:nvSpPr>
          <p:spPr>
            <a:xfrm>
              <a:off x="855022" y="2033464"/>
              <a:ext cx="2648197" cy="2648197"/>
            </a:xfrm>
            <a:prstGeom prst="ellipse">
              <a:avLst/>
            </a:prstGeom>
            <a:solidFill>
              <a:srgbClr val="395872"/>
            </a:solidFill>
            <a:ln w="6350">
              <a:noFill/>
            </a:ln>
            <a:effectLst>
              <a:innerShdw blurRad="152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80654" y="2259095"/>
              <a:ext cx="2196935" cy="2196935"/>
            </a:xfrm>
            <a:prstGeom prst="ellipse">
              <a:avLst/>
            </a:prstGeom>
            <a:blipFill>
              <a:blip r:embed="rId10"/>
              <a:stretch>
                <a:fillRect/>
              </a:stretch>
            </a:blipFill>
            <a:ln w="6350">
              <a:noFill/>
            </a:ln>
            <a:effectLst>
              <a:outerShdw blurRad="101600" sx="103000" sy="103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13765" y="1235386"/>
            <a:ext cx="2648197" cy="2648197"/>
            <a:chOff x="4313765" y="1235386"/>
            <a:chExt cx="2648197" cy="2648197"/>
          </a:xfrm>
        </p:grpSpPr>
        <p:sp>
          <p:nvSpPr>
            <p:cNvPr id="17" name="椭圆 16"/>
            <p:cNvSpPr/>
            <p:nvPr/>
          </p:nvSpPr>
          <p:spPr>
            <a:xfrm>
              <a:off x="4313765" y="1235386"/>
              <a:ext cx="2648197" cy="2648197"/>
            </a:xfrm>
            <a:prstGeom prst="ellipse">
              <a:avLst/>
            </a:prstGeom>
            <a:solidFill>
              <a:srgbClr val="395872"/>
            </a:solidFill>
            <a:ln w="6350">
              <a:noFill/>
            </a:ln>
            <a:effectLst>
              <a:innerShdw blurRad="152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539397" y="1463448"/>
              <a:ext cx="2196935" cy="2196935"/>
            </a:xfrm>
            <a:prstGeom prst="ellipse">
              <a:avLst/>
            </a:prstGeom>
            <a:blipFill>
              <a:blip r:embed="rId11"/>
              <a:stretch>
                <a:fillRect/>
              </a:stretch>
            </a:blipFill>
            <a:ln w="6350">
              <a:noFill/>
            </a:ln>
            <a:effectLst>
              <a:outerShdw blurRad="101600" sx="103000" sy="103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63447" y="845212"/>
            <a:ext cx="2648197" cy="2648197"/>
            <a:chOff x="7963447" y="845212"/>
            <a:chExt cx="2648197" cy="2648197"/>
          </a:xfrm>
        </p:grpSpPr>
        <p:sp>
          <p:nvSpPr>
            <p:cNvPr id="18" name="椭圆 17"/>
            <p:cNvSpPr/>
            <p:nvPr/>
          </p:nvSpPr>
          <p:spPr>
            <a:xfrm>
              <a:off x="7963447" y="845212"/>
              <a:ext cx="2648197" cy="2648197"/>
            </a:xfrm>
            <a:prstGeom prst="ellipse">
              <a:avLst/>
            </a:prstGeom>
            <a:solidFill>
              <a:srgbClr val="395872"/>
            </a:solidFill>
            <a:ln w="6350">
              <a:noFill/>
            </a:ln>
            <a:effectLst>
              <a:innerShdw blurRad="152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8189079" y="1070844"/>
              <a:ext cx="2196935" cy="2196935"/>
            </a:xfrm>
            <a:prstGeom prst="ellipse">
              <a:avLst/>
            </a:prstGeom>
            <a:blipFill>
              <a:blip r:embed="rId12"/>
              <a:stretch>
                <a:fillRect/>
              </a:stretch>
            </a:blipFill>
            <a:ln w="6350">
              <a:noFill/>
            </a:ln>
            <a:effectLst>
              <a:outerShdw blurRad="101600" sx="103000" sy="103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787754" y="1100517"/>
            <a:ext cx="813538" cy="815810"/>
            <a:chOff x="2783654" y="1463448"/>
            <a:chExt cx="813538" cy="81581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783654" y="1463448"/>
              <a:ext cx="813538" cy="815810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2783654" y="1640520"/>
              <a:ext cx="8135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新蒂文征明简繁" panose="03000600000000000000" charset="-122"/>
                  <a:ea typeface="新蒂文征明简繁" panose="03000600000000000000" charset="-122"/>
                </a:rPr>
                <a:t>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54260" y="965266"/>
            <a:ext cx="813538" cy="815810"/>
            <a:chOff x="2783654" y="1463448"/>
            <a:chExt cx="813538" cy="81581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783654" y="1463448"/>
              <a:ext cx="813538" cy="815810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2783654" y="1640520"/>
              <a:ext cx="8135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新蒂文征明简繁" panose="03000600000000000000" charset="-122"/>
                  <a:ea typeface="新蒂文征明简繁" panose="03000600000000000000" charset="-122"/>
                </a:rPr>
                <a:t>贰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443422" y="914949"/>
            <a:ext cx="813538" cy="815810"/>
            <a:chOff x="2783654" y="1463448"/>
            <a:chExt cx="813538" cy="81581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783654" y="1463448"/>
              <a:ext cx="813538" cy="815810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2783654" y="1640520"/>
              <a:ext cx="8135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新蒂文征明简繁" panose="03000600000000000000" charset="-122"/>
                  <a:ea typeface="新蒂文征明简繁" panose="03000600000000000000" charset="-122"/>
                </a:rPr>
                <a:t>叁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41484" y="4326717"/>
            <a:ext cx="2540205" cy="2252214"/>
            <a:chOff x="13188160" y="1988287"/>
            <a:chExt cx="2540205" cy="2775241"/>
          </a:xfrm>
        </p:grpSpPr>
        <p:sp>
          <p:nvSpPr>
            <p:cNvPr id="33" name="矩形 32"/>
            <p:cNvSpPr/>
            <p:nvPr/>
          </p:nvSpPr>
          <p:spPr>
            <a:xfrm>
              <a:off x="15364294" y="1988287"/>
              <a:ext cx="364071" cy="2775240"/>
            </a:xfrm>
            <a:prstGeom prst="rect">
              <a:avLst/>
            </a:prstGeom>
            <a:solidFill>
              <a:srgbClr val="3857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34" name="文本框 30"/>
            <p:cNvSpPr txBox="1"/>
            <p:nvPr/>
          </p:nvSpPr>
          <p:spPr>
            <a:xfrm>
              <a:off x="13188160" y="2033424"/>
              <a:ext cx="2317558" cy="27301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</a:rPr>
                <a:t>. </a:t>
              </a:r>
              <a:r>
                <a:rPr lang="zh-CN" altLang="en-US" sz="1100">
                  <a:solidFill>
                    <a:prstClr val="black"/>
                  </a:solidFill>
                  <a:latin typeface="Arial" panose="020B0604020202020204" pitchFamily="34" charset="0"/>
                </a:rPr>
                <a:t>dolor；Lorem ipsum dolor sit amet, dolor；</a:t>
              </a:r>
              <a:endParaRPr lang="zh-CN" altLang="en-US" sz="11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420824" y="3921243"/>
            <a:ext cx="2540205" cy="2252214"/>
            <a:chOff x="13188160" y="1988287"/>
            <a:chExt cx="2540205" cy="2775241"/>
          </a:xfrm>
        </p:grpSpPr>
        <p:sp>
          <p:nvSpPr>
            <p:cNvPr id="36" name="矩形 35"/>
            <p:cNvSpPr/>
            <p:nvPr/>
          </p:nvSpPr>
          <p:spPr>
            <a:xfrm>
              <a:off x="15364294" y="1988287"/>
              <a:ext cx="364071" cy="2775240"/>
            </a:xfrm>
            <a:prstGeom prst="rect">
              <a:avLst/>
            </a:prstGeom>
            <a:solidFill>
              <a:srgbClr val="3857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37" name="文本框 30"/>
            <p:cNvSpPr txBox="1"/>
            <p:nvPr/>
          </p:nvSpPr>
          <p:spPr>
            <a:xfrm>
              <a:off x="13188160" y="2033424"/>
              <a:ext cx="2317558" cy="27301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</a:rPr>
                <a:t>. </a:t>
              </a:r>
              <a:r>
                <a:rPr lang="zh-CN" altLang="en-US" sz="1100">
                  <a:solidFill>
                    <a:prstClr val="black"/>
                  </a:solidFill>
                  <a:latin typeface="Arial" panose="020B0604020202020204" pitchFamily="34" charset="0"/>
                </a:rPr>
                <a:t>dolor；Lorem ipsum dolor sit amet, dolor；</a:t>
              </a:r>
              <a:endParaRPr lang="zh-CN" altLang="en-US" sz="11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162863" y="3570185"/>
            <a:ext cx="2540205" cy="2252214"/>
            <a:chOff x="13188160" y="1988287"/>
            <a:chExt cx="2540205" cy="2775241"/>
          </a:xfrm>
        </p:grpSpPr>
        <p:sp>
          <p:nvSpPr>
            <p:cNvPr id="39" name="矩形 38"/>
            <p:cNvSpPr/>
            <p:nvPr/>
          </p:nvSpPr>
          <p:spPr>
            <a:xfrm>
              <a:off x="15364294" y="1988287"/>
              <a:ext cx="364071" cy="2775240"/>
            </a:xfrm>
            <a:prstGeom prst="rect">
              <a:avLst/>
            </a:prstGeom>
            <a:solidFill>
              <a:srgbClr val="3857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latin typeface="新蒂文征明简繁" panose="03000600000000000000" charset="-122"/>
                  <a:ea typeface="新蒂文征明简繁" panose="03000600000000000000" charset="-122"/>
                </a:rPr>
                <a:t>点击此处添加标题</a:t>
              </a:r>
            </a:p>
          </p:txBody>
        </p:sp>
        <p:sp>
          <p:nvSpPr>
            <p:cNvPr id="40" name="文本框 30"/>
            <p:cNvSpPr txBox="1"/>
            <p:nvPr/>
          </p:nvSpPr>
          <p:spPr>
            <a:xfrm>
              <a:off x="13188160" y="2033424"/>
              <a:ext cx="2317558" cy="27301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8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Arial" panose="020B0604020202020204" pitchFamily="34" charset="0"/>
                </a:rPr>
                <a:t>Lorem ipsum dolor sit amet, consectetuer adipiscing elit. Aenean commodo ligula eget dolor；Lorem ipsum dolor sit amet, consectetuer adipiscing elit</a:t>
              </a: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</a:rPr>
                <a:t>. </a:t>
              </a:r>
              <a:r>
                <a:rPr lang="zh-CN" altLang="en-US" sz="1100">
                  <a:solidFill>
                    <a:prstClr val="black"/>
                  </a:solidFill>
                  <a:latin typeface="Arial" panose="020B0604020202020204" pitchFamily="34" charset="0"/>
                </a:rPr>
                <a:t>dolor；Lorem ipsum dolor sit amet, dolor；</a:t>
              </a:r>
              <a:endParaRPr lang="zh-CN" altLang="en-US" sz="11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3918857" y="2992582"/>
            <a:ext cx="0" cy="3040083"/>
          </a:xfrm>
          <a:custGeom>
            <a:avLst/>
            <a:gdLst>
              <a:gd name="connsiteX0" fmla="*/ 0 w 0"/>
              <a:gd name="connsiteY0" fmla="*/ 0 h 3040083"/>
              <a:gd name="connsiteX1" fmla="*/ 0 w 0"/>
              <a:gd name="connsiteY1" fmla="*/ 3040083 h 304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040083">
                <a:moveTo>
                  <a:pt x="0" y="0"/>
                </a:moveTo>
                <a:lnTo>
                  <a:pt x="0" y="3040083"/>
                </a:ln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540831" y="2559484"/>
            <a:ext cx="0" cy="3040083"/>
          </a:xfrm>
          <a:custGeom>
            <a:avLst/>
            <a:gdLst>
              <a:gd name="connsiteX0" fmla="*/ 0 w 0"/>
              <a:gd name="connsiteY0" fmla="*/ 0 h 3040083"/>
              <a:gd name="connsiteX1" fmla="*/ 0 w 0"/>
              <a:gd name="connsiteY1" fmla="*/ 3040083 h 304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3040083">
                <a:moveTo>
                  <a:pt x="0" y="0"/>
                </a:moveTo>
                <a:lnTo>
                  <a:pt x="0" y="3040083"/>
                </a:ln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:a14="http://schemas.microsoft.com/office/drawing/2010/main" xmlns="" Requires="p15">
      <p:transition xmlns:p14="http://schemas.microsoft.com/office/powerpoint/2010/main" spd="slow" p14:dur="2000" advClick="0" advTm="2000">
        <p15:prstTrans prst="fallOve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prstClr val="black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r>
              <a:rPr lang="zh-CN" altLang="en-US" sz="1400" spc="200">
                <a:solidFill>
                  <a:prstClr val="black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black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  <p:graphicFrame>
        <p:nvGraphicFramePr>
          <p:cNvPr id="28" name="图表 27"/>
          <p:cNvGraphicFramePr/>
          <p:nvPr/>
        </p:nvGraphicFramePr>
        <p:xfrm>
          <a:off x="0" y="1369106"/>
          <a:ext cx="3630108" cy="242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29" name="组合 28"/>
          <p:cNvGrpSpPr/>
          <p:nvPr/>
        </p:nvGrpSpPr>
        <p:grpSpPr>
          <a:xfrm>
            <a:off x="1416131" y="2193523"/>
            <a:ext cx="797837" cy="788150"/>
            <a:chOff x="1630363" y="3460750"/>
            <a:chExt cx="392112" cy="387351"/>
          </a:xfrm>
          <a:solidFill>
            <a:srgbClr val="385770"/>
          </a:solidFill>
        </p:grpSpPr>
        <p:sp>
          <p:nvSpPr>
            <p:cNvPr id="30" name="Freeform 9"/>
            <p:cNvSpPr/>
            <p:nvPr/>
          </p:nvSpPr>
          <p:spPr bwMode="auto">
            <a:xfrm>
              <a:off x="1700213" y="3662363"/>
              <a:ext cx="157163" cy="185738"/>
            </a:xfrm>
            <a:custGeom>
              <a:avLst/>
              <a:gdLst>
                <a:gd name="T0" fmla="*/ 33 w 41"/>
                <a:gd name="T1" fmla="*/ 0 h 48"/>
                <a:gd name="T2" fmla="*/ 0 w 41"/>
                <a:gd name="T3" fmla="*/ 36 h 48"/>
                <a:gd name="T4" fmla="*/ 30 w 41"/>
                <a:gd name="T5" fmla="*/ 48 h 48"/>
                <a:gd name="T6" fmla="*/ 32 w 41"/>
                <a:gd name="T7" fmla="*/ 35 h 48"/>
                <a:gd name="T8" fmla="*/ 41 w 41"/>
                <a:gd name="T9" fmla="*/ 7 h 48"/>
                <a:gd name="T10" fmla="*/ 33 w 41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8">
                  <a:moveTo>
                    <a:pt x="33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9" y="43"/>
                    <a:pt x="20" y="47"/>
                    <a:pt x="30" y="48"/>
                  </a:cubicBezTo>
                  <a:cubicBezTo>
                    <a:pt x="31" y="45"/>
                    <a:pt x="32" y="40"/>
                    <a:pt x="32" y="35"/>
                  </a:cubicBezTo>
                  <a:cubicBezTo>
                    <a:pt x="32" y="28"/>
                    <a:pt x="32" y="17"/>
                    <a:pt x="41" y="7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10"/>
            <p:cNvSpPr/>
            <p:nvPr/>
          </p:nvSpPr>
          <p:spPr bwMode="auto">
            <a:xfrm>
              <a:off x="1635125" y="3627438"/>
              <a:ext cx="180975" cy="166688"/>
            </a:xfrm>
            <a:custGeom>
              <a:avLst/>
              <a:gdLst>
                <a:gd name="T0" fmla="*/ 40 w 47"/>
                <a:gd name="T1" fmla="*/ 0 h 43"/>
                <a:gd name="T2" fmla="*/ 12 w 47"/>
                <a:gd name="T3" fmla="*/ 11 h 43"/>
                <a:gd name="T4" fmla="*/ 0 w 47"/>
                <a:gd name="T5" fmla="*/ 14 h 43"/>
                <a:gd name="T6" fmla="*/ 15 w 47"/>
                <a:gd name="T7" fmla="*/ 43 h 43"/>
                <a:gd name="T8" fmla="*/ 47 w 47"/>
                <a:gd name="T9" fmla="*/ 7 h 43"/>
                <a:gd name="T10" fmla="*/ 40 w 47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3">
                  <a:moveTo>
                    <a:pt x="40" y="0"/>
                  </a:moveTo>
                  <a:cubicBezTo>
                    <a:pt x="30" y="9"/>
                    <a:pt x="20" y="10"/>
                    <a:pt x="12" y="11"/>
                  </a:cubicBezTo>
                  <a:cubicBezTo>
                    <a:pt x="7" y="11"/>
                    <a:pt x="3" y="13"/>
                    <a:pt x="0" y="14"/>
                  </a:cubicBezTo>
                  <a:cubicBezTo>
                    <a:pt x="2" y="24"/>
                    <a:pt x="7" y="35"/>
                    <a:pt x="15" y="43"/>
                  </a:cubicBezTo>
                  <a:cubicBezTo>
                    <a:pt x="47" y="7"/>
                    <a:pt x="47" y="7"/>
                    <a:pt x="47" y="7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11"/>
            <p:cNvSpPr/>
            <p:nvPr/>
          </p:nvSpPr>
          <p:spPr bwMode="auto">
            <a:xfrm>
              <a:off x="1795463" y="3460750"/>
              <a:ext cx="153988" cy="185738"/>
            </a:xfrm>
            <a:custGeom>
              <a:avLst/>
              <a:gdLst>
                <a:gd name="T0" fmla="*/ 7 w 40"/>
                <a:gd name="T1" fmla="*/ 48 h 48"/>
                <a:gd name="T2" fmla="*/ 40 w 40"/>
                <a:gd name="T3" fmla="*/ 11 h 48"/>
                <a:gd name="T4" fmla="*/ 10 w 40"/>
                <a:gd name="T5" fmla="*/ 0 h 48"/>
                <a:gd name="T6" fmla="*/ 8 w 40"/>
                <a:gd name="T7" fmla="*/ 12 h 48"/>
                <a:gd name="T8" fmla="*/ 0 w 40"/>
                <a:gd name="T9" fmla="*/ 40 h 48"/>
                <a:gd name="T10" fmla="*/ 7 w 40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8">
                  <a:moveTo>
                    <a:pt x="7" y="48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2" y="4"/>
                    <a:pt x="21" y="0"/>
                    <a:pt x="10" y="0"/>
                  </a:cubicBezTo>
                  <a:cubicBezTo>
                    <a:pt x="9" y="2"/>
                    <a:pt x="8" y="7"/>
                    <a:pt x="8" y="12"/>
                  </a:cubicBezTo>
                  <a:cubicBezTo>
                    <a:pt x="8" y="20"/>
                    <a:pt x="8" y="30"/>
                    <a:pt x="0" y="40"/>
                  </a:cubicBezTo>
                  <a:lnTo>
                    <a:pt x="7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Freeform 12"/>
            <p:cNvSpPr/>
            <p:nvPr/>
          </p:nvSpPr>
          <p:spPr bwMode="auto">
            <a:xfrm>
              <a:off x="1835150" y="3511550"/>
              <a:ext cx="184150" cy="169863"/>
            </a:xfrm>
            <a:custGeom>
              <a:avLst/>
              <a:gdLst>
                <a:gd name="T0" fmla="*/ 8 w 48"/>
                <a:gd name="T1" fmla="*/ 44 h 44"/>
                <a:gd name="T2" fmla="*/ 35 w 48"/>
                <a:gd name="T3" fmla="*/ 33 h 44"/>
                <a:gd name="T4" fmla="*/ 48 w 48"/>
                <a:gd name="T5" fmla="*/ 30 h 44"/>
                <a:gd name="T6" fmla="*/ 33 w 48"/>
                <a:gd name="T7" fmla="*/ 0 h 44"/>
                <a:gd name="T8" fmla="*/ 0 w 48"/>
                <a:gd name="T9" fmla="*/ 37 h 44"/>
                <a:gd name="T10" fmla="*/ 8 w 48"/>
                <a:gd name="T1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4">
                  <a:moveTo>
                    <a:pt x="8" y="44"/>
                  </a:moveTo>
                  <a:cubicBezTo>
                    <a:pt x="17" y="34"/>
                    <a:pt x="28" y="33"/>
                    <a:pt x="35" y="33"/>
                  </a:cubicBezTo>
                  <a:cubicBezTo>
                    <a:pt x="40" y="32"/>
                    <a:pt x="45" y="30"/>
                    <a:pt x="48" y="30"/>
                  </a:cubicBezTo>
                  <a:cubicBezTo>
                    <a:pt x="46" y="19"/>
                    <a:pt x="41" y="8"/>
                    <a:pt x="33" y="0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8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Freeform 13"/>
            <p:cNvSpPr/>
            <p:nvPr/>
          </p:nvSpPr>
          <p:spPr bwMode="auto">
            <a:xfrm>
              <a:off x="1827213" y="3697288"/>
              <a:ext cx="138113" cy="150813"/>
            </a:xfrm>
            <a:custGeom>
              <a:avLst/>
              <a:gdLst>
                <a:gd name="T0" fmla="*/ 2 w 36"/>
                <a:gd name="T1" fmla="*/ 26 h 39"/>
                <a:gd name="T2" fmla="*/ 0 w 36"/>
                <a:gd name="T3" fmla="*/ 39 h 39"/>
                <a:gd name="T4" fmla="*/ 36 w 36"/>
                <a:gd name="T5" fmla="*/ 24 h 39"/>
                <a:gd name="T6" fmla="*/ 10 w 36"/>
                <a:gd name="T7" fmla="*/ 0 h 39"/>
                <a:gd name="T8" fmla="*/ 2 w 36"/>
                <a:gd name="T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2" y="26"/>
                  </a:moveTo>
                  <a:cubicBezTo>
                    <a:pt x="2" y="31"/>
                    <a:pt x="1" y="36"/>
                    <a:pt x="0" y="39"/>
                  </a:cubicBezTo>
                  <a:cubicBezTo>
                    <a:pt x="13" y="39"/>
                    <a:pt x="26" y="34"/>
                    <a:pt x="36" y="2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" y="9"/>
                    <a:pt x="2" y="19"/>
                    <a:pt x="2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Freeform 14"/>
            <p:cNvSpPr/>
            <p:nvPr/>
          </p:nvSpPr>
          <p:spPr bwMode="auto">
            <a:xfrm>
              <a:off x="1630363" y="3527425"/>
              <a:ext cx="146050" cy="138113"/>
            </a:xfrm>
            <a:custGeom>
              <a:avLst/>
              <a:gdLst>
                <a:gd name="T0" fmla="*/ 38 w 38"/>
                <a:gd name="T1" fmla="*/ 24 h 36"/>
                <a:gd name="T2" fmla="*/ 13 w 38"/>
                <a:gd name="T3" fmla="*/ 0 h 36"/>
                <a:gd name="T4" fmla="*/ 1 w 38"/>
                <a:gd name="T5" fmla="*/ 36 h 36"/>
                <a:gd name="T6" fmla="*/ 13 w 38"/>
                <a:gd name="T7" fmla="*/ 34 h 36"/>
                <a:gd name="T8" fmla="*/ 38 w 38"/>
                <a:gd name="T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8" y="2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1"/>
                    <a:pt x="0" y="24"/>
                    <a:pt x="1" y="36"/>
                  </a:cubicBezTo>
                  <a:cubicBezTo>
                    <a:pt x="4" y="35"/>
                    <a:pt x="8" y="34"/>
                    <a:pt x="13" y="34"/>
                  </a:cubicBezTo>
                  <a:cubicBezTo>
                    <a:pt x="20" y="33"/>
                    <a:pt x="30" y="32"/>
                    <a:pt x="38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Freeform 15"/>
            <p:cNvSpPr/>
            <p:nvPr/>
          </p:nvSpPr>
          <p:spPr bwMode="auto">
            <a:xfrm>
              <a:off x="1873250" y="3638550"/>
              <a:ext cx="149225" cy="139700"/>
            </a:xfrm>
            <a:custGeom>
              <a:avLst/>
              <a:gdLst>
                <a:gd name="T0" fmla="*/ 38 w 39"/>
                <a:gd name="T1" fmla="*/ 0 h 36"/>
                <a:gd name="T2" fmla="*/ 25 w 39"/>
                <a:gd name="T3" fmla="*/ 3 h 36"/>
                <a:gd name="T4" fmla="*/ 0 w 39"/>
                <a:gd name="T5" fmla="*/ 13 h 36"/>
                <a:gd name="T6" fmla="*/ 26 w 39"/>
                <a:gd name="T7" fmla="*/ 36 h 36"/>
                <a:gd name="T8" fmla="*/ 38 w 39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6">
                  <a:moveTo>
                    <a:pt x="38" y="0"/>
                  </a:moveTo>
                  <a:cubicBezTo>
                    <a:pt x="35" y="1"/>
                    <a:pt x="30" y="2"/>
                    <a:pt x="25" y="3"/>
                  </a:cubicBezTo>
                  <a:cubicBezTo>
                    <a:pt x="18" y="3"/>
                    <a:pt x="8" y="4"/>
                    <a:pt x="0" y="13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35" y="26"/>
                    <a:pt x="39" y="13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Freeform 16"/>
            <p:cNvSpPr/>
            <p:nvPr/>
          </p:nvSpPr>
          <p:spPr bwMode="auto">
            <a:xfrm>
              <a:off x="1689100" y="3460750"/>
              <a:ext cx="133350" cy="147638"/>
            </a:xfrm>
            <a:custGeom>
              <a:avLst/>
              <a:gdLst>
                <a:gd name="T0" fmla="*/ 33 w 35"/>
                <a:gd name="T1" fmla="*/ 12 h 38"/>
                <a:gd name="T2" fmla="*/ 35 w 35"/>
                <a:gd name="T3" fmla="*/ 0 h 38"/>
                <a:gd name="T4" fmla="*/ 0 w 35"/>
                <a:gd name="T5" fmla="*/ 15 h 38"/>
                <a:gd name="T6" fmla="*/ 25 w 35"/>
                <a:gd name="T7" fmla="*/ 38 h 38"/>
                <a:gd name="T8" fmla="*/ 33 w 35"/>
                <a:gd name="T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33" y="12"/>
                  </a:moveTo>
                  <a:cubicBezTo>
                    <a:pt x="33" y="7"/>
                    <a:pt x="34" y="2"/>
                    <a:pt x="35" y="0"/>
                  </a:cubicBezTo>
                  <a:cubicBezTo>
                    <a:pt x="22" y="0"/>
                    <a:pt x="9" y="5"/>
                    <a:pt x="0" y="15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33" y="29"/>
                    <a:pt x="33" y="20"/>
                    <a:pt x="33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912853" y="1403054"/>
            <a:ext cx="3528266" cy="2352177"/>
            <a:chOff x="3589049" y="595309"/>
            <a:chExt cx="4031105" cy="2687403"/>
          </a:xfrm>
        </p:grpSpPr>
        <p:graphicFrame>
          <p:nvGraphicFramePr>
            <p:cNvPr id="26" name="图表 25"/>
            <p:cNvGraphicFramePr/>
            <p:nvPr/>
          </p:nvGraphicFramePr>
          <p:xfrm>
            <a:off x="3589049" y="595309"/>
            <a:ext cx="4031105" cy="2687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5190001" y="1542656"/>
              <a:ext cx="847722" cy="851047"/>
            </a:xfrm>
            <a:custGeom>
              <a:avLst/>
              <a:gdLst>
                <a:gd name="T0" fmla="*/ 53 w 105"/>
                <a:gd name="T1" fmla="*/ 105 h 105"/>
                <a:gd name="T2" fmla="*/ 43 w 105"/>
                <a:gd name="T3" fmla="*/ 65 h 105"/>
                <a:gd name="T4" fmla="*/ 37 w 105"/>
                <a:gd name="T5" fmla="*/ 47 h 105"/>
                <a:gd name="T6" fmla="*/ 54 w 105"/>
                <a:gd name="T7" fmla="*/ 36 h 105"/>
                <a:gd name="T8" fmla="*/ 68 w 105"/>
                <a:gd name="T9" fmla="*/ 47 h 105"/>
                <a:gd name="T10" fmla="*/ 59 w 105"/>
                <a:gd name="T11" fmla="*/ 65 h 105"/>
                <a:gd name="T12" fmla="*/ 36 w 105"/>
                <a:gd name="T13" fmla="*/ 79 h 105"/>
                <a:gd name="T14" fmla="*/ 45 w 105"/>
                <a:gd name="T15" fmla="*/ 67 h 105"/>
                <a:gd name="T16" fmla="*/ 53 w 105"/>
                <a:gd name="T17" fmla="*/ 21 h 105"/>
                <a:gd name="T18" fmla="*/ 53 w 105"/>
                <a:gd name="T19" fmla="*/ 34 h 105"/>
                <a:gd name="T20" fmla="*/ 70 w 105"/>
                <a:gd name="T21" fmla="*/ 77 h 105"/>
                <a:gd name="T22" fmla="*/ 60 w 105"/>
                <a:gd name="T23" fmla="*/ 67 h 105"/>
                <a:gd name="T24" fmla="*/ 70 w 105"/>
                <a:gd name="T25" fmla="*/ 46 h 105"/>
                <a:gd name="T26" fmla="*/ 69 w 105"/>
                <a:gd name="T27" fmla="*/ 49 h 105"/>
                <a:gd name="T28" fmla="*/ 66 w 105"/>
                <a:gd name="T29" fmla="*/ 15 h 105"/>
                <a:gd name="T30" fmla="*/ 41 w 105"/>
                <a:gd name="T31" fmla="*/ 6 h 105"/>
                <a:gd name="T32" fmla="*/ 63 w 105"/>
                <a:gd name="T33" fmla="*/ 3 h 105"/>
                <a:gd name="T34" fmla="*/ 67 w 105"/>
                <a:gd name="T35" fmla="*/ 13 h 105"/>
                <a:gd name="T36" fmla="*/ 53 w 105"/>
                <a:gd name="T37" fmla="*/ 19 h 105"/>
                <a:gd name="T38" fmla="*/ 38 w 105"/>
                <a:gd name="T39" fmla="*/ 13 h 105"/>
                <a:gd name="T40" fmla="*/ 36 w 105"/>
                <a:gd name="T41" fmla="*/ 14 h 105"/>
                <a:gd name="T42" fmla="*/ 22 w 105"/>
                <a:gd name="T43" fmla="*/ 24 h 105"/>
                <a:gd name="T44" fmla="*/ 35 w 105"/>
                <a:gd name="T45" fmla="*/ 46 h 105"/>
                <a:gd name="T46" fmla="*/ 23 w 105"/>
                <a:gd name="T47" fmla="*/ 42 h 105"/>
                <a:gd name="T48" fmla="*/ 3 w 105"/>
                <a:gd name="T49" fmla="*/ 47 h 105"/>
                <a:gd name="T50" fmla="*/ 21 w 105"/>
                <a:gd name="T51" fmla="*/ 26 h 105"/>
                <a:gd name="T52" fmla="*/ 22 w 105"/>
                <a:gd name="T53" fmla="*/ 42 h 105"/>
                <a:gd name="T54" fmla="*/ 14 w 105"/>
                <a:gd name="T55" fmla="*/ 52 h 105"/>
                <a:gd name="T56" fmla="*/ 12 w 105"/>
                <a:gd name="T57" fmla="*/ 57 h 105"/>
                <a:gd name="T58" fmla="*/ 20 w 105"/>
                <a:gd name="T59" fmla="*/ 73 h 105"/>
                <a:gd name="T60" fmla="*/ 36 w 105"/>
                <a:gd name="T61" fmla="*/ 96 h 105"/>
                <a:gd name="T62" fmla="*/ 17 w 105"/>
                <a:gd name="T63" fmla="*/ 83 h 105"/>
                <a:gd name="T64" fmla="*/ 21 w 105"/>
                <a:gd name="T65" fmla="*/ 75 h 105"/>
                <a:gd name="T66" fmla="*/ 35 w 105"/>
                <a:gd name="T67" fmla="*/ 80 h 105"/>
                <a:gd name="T68" fmla="*/ 43 w 105"/>
                <a:gd name="T69" fmla="*/ 92 h 105"/>
                <a:gd name="T70" fmla="*/ 45 w 105"/>
                <a:gd name="T71" fmla="*/ 92 h 105"/>
                <a:gd name="T72" fmla="*/ 62 w 105"/>
                <a:gd name="T73" fmla="*/ 89 h 105"/>
                <a:gd name="T74" fmla="*/ 72 w 105"/>
                <a:gd name="T75" fmla="*/ 97 h 105"/>
                <a:gd name="T76" fmla="*/ 63 w 105"/>
                <a:gd name="T77" fmla="*/ 92 h 105"/>
                <a:gd name="T78" fmla="*/ 84 w 105"/>
                <a:gd name="T79" fmla="*/ 75 h 105"/>
                <a:gd name="T80" fmla="*/ 89 w 105"/>
                <a:gd name="T81" fmla="*/ 82 h 105"/>
                <a:gd name="T82" fmla="*/ 88 w 105"/>
                <a:gd name="T83" fmla="*/ 72 h 105"/>
                <a:gd name="T84" fmla="*/ 93 w 105"/>
                <a:gd name="T85" fmla="*/ 57 h 105"/>
                <a:gd name="T86" fmla="*/ 94 w 105"/>
                <a:gd name="T87" fmla="*/ 55 h 105"/>
                <a:gd name="T88" fmla="*/ 84 w 105"/>
                <a:gd name="T89" fmla="*/ 42 h 105"/>
                <a:gd name="T90" fmla="*/ 85 w 105"/>
                <a:gd name="T91" fmla="*/ 26 h 105"/>
                <a:gd name="T92" fmla="*/ 95 w 105"/>
                <a:gd name="T93" fmla="*/ 27 h 105"/>
                <a:gd name="T94" fmla="*/ 94 w 105"/>
                <a:gd name="T95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" h="105">
                  <a:moveTo>
                    <a:pt x="53" y="0"/>
                  </a:move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5"/>
                    <a:pt x="53" y="105"/>
                  </a:cubicBezTo>
                  <a:cubicBezTo>
                    <a:pt x="82" y="105"/>
                    <a:pt x="105" y="81"/>
                    <a:pt x="105" y="52"/>
                  </a:cubicBezTo>
                  <a:cubicBezTo>
                    <a:pt x="105" y="23"/>
                    <a:pt x="82" y="0"/>
                    <a:pt x="53" y="0"/>
                  </a:cubicBezTo>
                  <a:moveTo>
                    <a:pt x="43" y="65"/>
                  </a:moveTo>
                  <a:cubicBezTo>
                    <a:pt x="43" y="64"/>
                    <a:pt x="38" y="49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8" y="46"/>
                    <a:pt x="48" y="39"/>
                    <a:pt x="51" y="36"/>
                  </a:cubicBezTo>
                  <a:cubicBezTo>
                    <a:pt x="52" y="36"/>
                    <a:pt x="53" y="36"/>
                    <a:pt x="53" y="36"/>
                  </a:cubicBezTo>
                  <a:cubicBezTo>
                    <a:pt x="53" y="36"/>
                    <a:pt x="53" y="36"/>
                    <a:pt x="54" y="36"/>
                  </a:cubicBezTo>
                  <a:cubicBezTo>
                    <a:pt x="57" y="39"/>
                    <a:pt x="68" y="46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7" y="49"/>
                    <a:pt x="63" y="64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9" y="65"/>
                    <a:pt x="59" y="65"/>
                    <a:pt x="59" y="65"/>
                  </a:cubicBezTo>
                  <a:lnTo>
                    <a:pt x="43" y="65"/>
                  </a:lnTo>
                  <a:close/>
                  <a:moveTo>
                    <a:pt x="45" y="67"/>
                  </a:moveTo>
                  <a:cubicBezTo>
                    <a:pt x="36" y="79"/>
                    <a:pt x="36" y="79"/>
                    <a:pt x="36" y="79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42" y="67"/>
                    <a:pt x="42" y="67"/>
                    <a:pt x="42" y="67"/>
                  </a:cubicBezTo>
                  <a:lnTo>
                    <a:pt x="45" y="67"/>
                  </a:lnTo>
                  <a:close/>
                  <a:moveTo>
                    <a:pt x="51" y="34"/>
                  </a:moveTo>
                  <a:cubicBezTo>
                    <a:pt x="51" y="20"/>
                    <a:pt x="51" y="20"/>
                    <a:pt x="51" y="20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3" y="34"/>
                    <a:pt x="53" y="34"/>
                    <a:pt x="53" y="34"/>
                  </a:cubicBezTo>
                  <a:lnTo>
                    <a:pt x="51" y="34"/>
                  </a:lnTo>
                  <a:close/>
                  <a:moveTo>
                    <a:pt x="63" y="67"/>
                  </a:moveTo>
                  <a:cubicBezTo>
                    <a:pt x="70" y="77"/>
                    <a:pt x="70" y="77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0" y="67"/>
                    <a:pt x="60" y="67"/>
                    <a:pt x="60" y="67"/>
                  </a:cubicBezTo>
                  <a:lnTo>
                    <a:pt x="63" y="67"/>
                  </a:lnTo>
                  <a:close/>
                  <a:moveTo>
                    <a:pt x="69" y="49"/>
                  </a:moveTo>
                  <a:cubicBezTo>
                    <a:pt x="70" y="46"/>
                    <a:pt x="70" y="46"/>
                    <a:pt x="70" y="46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3" y="44"/>
                    <a:pt x="83" y="44"/>
                    <a:pt x="83" y="44"/>
                  </a:cubicBezTo>
                  <a:lnTo>
                    <a:pt x="69" y="49"/>
                  </a:lnTo>
                  <a:close/>
                  <a:moveTo>
                    <a:pt x="83" y="24"/>
                  </a:moveTo>
                  <a:cubicBezTo>
                    <a:pt x="83" y="28"/>
                    <a:pt x="83" y="28"/>
                    <a:pt x="83" y="28"/>
                  </a:cubicBezTo>
                  <a:cubicBezTo>
                    <a:pt x="79" y="22"/>
                    <a:pt x="73" y="18"/>
                    <a:pt x="66" y="15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5" y="17"/>
                    <a:pt x="79" y="20"/>
                    <a:pt x="83" y="24"/>
                  </a:cubicBezTo>
                  <a:moveTo>
                    <a:pt x="41" y="6"/>
                  </a:moveTo>
                  <a:cubicBezTo>
                    <a:pt x="41" y="5"/>
                    <a:pt x="42" y="4"/>
                    <a:pt x="42" y="3"/>
                  </a:cubicBezTo>
                  <a:cubicBezTo>
                    <a:pt x="45" y="3"/>
                    <a:pt x="49" y="2"/>
                    <a:pt x="52" y="2"/>
                  </a:cubicBezTo>
                  <a:cubicBezTo>
                    <a:pt x="56" y="2"/>
                    <a:pt x="59" y="3"/>
                    <a:pt x="63" y="3"/>
                  </a:cubicBezTo>
                  <a:cubicBezTo>
                    <a:pt x="63" y="4"/>
                    <a:pt x="64" y="5"/>
                    <a:pt x="64" y="6"/>
                  </a:cubicBezTo>
                  <a:cubicBezTo>
                    <a:pt x="66" y="9"/>
                    <a:pt x="68" y="12"/>
                    <a:pt x="68" y="13"/>
                  </a:cubicBezTo>
                  <a:cubicBezTo>
                    <a:pt x="68" y="13"/>
                    <a:pt x="68" y="13"/>
                    <a:pt x="67" y="13"/>
                  </a:cubicBezTo>
                  <a:cubicBezTo>
                    <a:pt x="67" y="14"/>
                    <a:pt x="65" y="14"/>
                    <a:pt x="64" y="15"/>
                  </a:cubicBezTo>
                  <a:cubicBezTo>
                    <a:pt x="61" y="16"/>
                    <a:pt x="56" y="18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2" y="19"/>
                    <a:pt x="51" y="19"/>
                  </a:cubicBezTo>
                  <a:cubicBezTo>
                    <a:pt x="49" y="18"/>
                    <a:pt x="45" y="16"/>
                    <a:pt x="41" y="14"/>
                  </a:cubicBezTo>
                  <a:cubicBezTo>
                    <a:pt x="40" y="14"/>
                    <a:pt x="39" y="13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8" y="12"/>
                    <a:pt x="39" y="9"/>
                    <a:pt x="41" y="6"/>
                  </a:cubicBezTo>
                  <a:moveTo>
                    <a:pt x="36" y="14"/>
                  </a:moveTo>
                  <a:cubicBezTo>
                    <a:pt x="39" y="15"/>
                    <a:pt x="39" y="15"/>
                    <a:pt x="39" y="15"/>
                  </a:cubicBezTo>
                  <a:cubicBezTo>
                    <a:pt x="32" y="18"/>
                    <a:pt x="27" y="22"/>
                    <a:pt x="22" y="27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6" y="20"/>
                    <a:pt x="31" y="16"/>
                    <a:pt x="36" y="14"/>
                  </a:cubicBezTo>
                  <a:moveTo>
                    <a:pt x="23" y="42"/>
                  </a:moveTo>
                  <a:cubicBezTo>
                    <a:pt x="35" y="46"/>
                    <a:pt x="35" y="46"/>
                    <a:pt x="35" y="46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22" y="44"/>
                    <a:pt x="22" y="44"/>
                    <a:pt x="22" y="44"/>
                  </a:cubicBezTo>
                  <a:lnTo>
                    <a:pt x="23" y="42"/>
                  </a:lnTo>
                  <a:close/>
                  <a:moveTo>
                    <a:pt x="11" y="55"/>
                  </a:moveTo>
                  <a:cubicBezTo>
                    <a:pt x="10" y="54"/>
                    <a:pt x="8" y="51"/>
                    <a:pt x="5" y="49"/>
                  </a:cubicBezTo>
                  <a:cubicBezTo>
                    <a:pt x="5" y="48"/>
                    <a:pt x="4" y="48"/>
                    <a:pt x="3" y="47"/>
                  </a:cubicBezTo>
                  <a:cubicBezTo>
                    <a:pt x="4" y="40"/>
                    <a:pt x="6" y="33"/>
                    <a:pt x="9" y="27"/>
                  </a:cubicBezTo>
                  <a:cubicBezTo>
                    <a:pt x="10" y="27"/>
                    <a:pt x="11" y="27"/>
                    <a:pt x="12" y="27"/>
                  </a:cubicBezTo>
                  <a:cubicBezTo>
                    <a:pt x="16" y="26"/>
                    <a:pt x="20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7"/>
                    <a:pt x="21" y="29"/>
                  </a:cubicBezTo>
                  <a:cubicBezTo>
                    <a:pt x="21" y="33"/>
                    <a:pt x="22" y="40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1" y="43"/>
                    <a:pt x="20" y="44"/>
                  </a:cubicBezTo>
                  <a:cubicBezTo>
                    <a:pt x="19" y="46"/>
                    <a:pt x="16" y="50"/>
                    <a:pt x="14" y="52"/>
                  </a:cubicBezTo>
                  <a:cubicBezTo>
                    <a:pt x="12" y="54"/>
                    <a:pt x="12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moveTo>
                    <a:pt x="12" y="57"/>
                  </a:moveTo>
                  <a:cubicBezTo>
                    <a:pt x="12" y="57"/>
                    <a:pt x="12" y="57"/>
                    <a:pt x="12" y="57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61"/>
                    <a:pt x="16" y="68"/>
                    <a:pt x="20" y="73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4" y="68"/>
                    <a:pt x="12" y="63"/>
                    <a:pt x="12" y="57"/>
                  </a:cubicBezTo>
                  <a:moveTo>
                    <a:pt x="36" y="96"/>
                  </a:moveTo>
                  <a:cubicBezTo>
                    <a:pt x="35" y="96"/>
                    <a:pt x="34" y="97"/>
                    <a:pt x="33" y="97"/>
                  </a:cubicBezTo>
                  <a:cubicBezTo>
                    <a:pt x="27" y="95"/>
                    <a:pt x="21" y="91"/>
                    <a:pt x="16" y="86"/>
                  </a:cubicBezTo>
                  <a:cubicBezTo>
                    <a:pt x="16" y="85"/>
                    <a:pt x="17" y="84"/>
                    <a:pt x="17" y="83"/>
                  </a:cubicBezTo>
                  <a:cubicBezTo>
                    <a:pt x="17" y="80"/>
                    <a:pt x="18" y="76"/>
                    <a:pt x="18" y="75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4"/>
                    <a:pt x="20" y="74"/>
                    <a:pt x="21" y="75"/>
                  </a:cubicBezTo>
                  <a:cubicBezTo>
                    <a:pt x="25" y="76"/>
                    <a:pt x="32" y="78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5" y="79"/>
                    <a:pt x="35" y="80"/>
                  </a:cubicBezTo>
                  <a:cubicBezTo>
                    <a:pt x="37" y="82"/>
                    <a:pt x="39" y="86"/>
                    <a:pt x="41" y="89"/>
                  </a:cubicBezTo>
                  <a:cubicBezTo>
                    <a:pt x="42" y="90"/>
                    <a:pt x="42" y="91"/>
                    <a:pt x="43" y="92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2" y="93"/>
                    <a:pt x="39" y="94"/>
                    <a:pt x="36" y="96"/>
                  </a:cubicBezTo>
                  <a:moveTo>
                    <a:pt x="52" y="93"/>
                  </a:moveTo>
                  <a:cubicBezTo>
                    <a:pt x="50" y="93"/>
                    <a:pt x="47" y="93"/>
                    <a:pt x="45" y="92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6" y="90"/>
                    <a:pt x="49" y="91"/>
                    <a:pt x="52" y="91"/>
                  </a:cubicBezTo>
                  <a:cubicBezTo>
                    <a:pt x="56" y="91"/>
                    <a:pt x="59" y="90"/>
                    <a:pt x="62" y="89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58" y="93"/>
                    <a:pt x="55" y="93"/>
                    <a:pt x="52" y="93"/>
                  </a:cubicBezTo>
                  <a:moveTo>
                    <a:pt x="72" y="97"/>
                  </a:moveTo>
                  <a:cubicBezTo>
                    <a:pt x="71" y="97"/>
                    <a:pt x="70" y="96"/>
                    <a:pt x="69" y="96"/>
                  </a:cubicBezTo>
                  <a:cubicBezTo>
                    <a:pt x="66" y="94"/>
                    <a:pt x="63" y="93"/>
                    <a:pt x="62" y="92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1"/>
                    <a:pt x="64" y="90"/>
                    <a:pt x="65" y="89"/>
                  </a:cubicBezTo>
                  <a:cubicBezTo>
                    <a:pt x="67" y="85"/>
                    <a:pt x="71" y="79"/>
                    <a:pt x="71" y="78"/>
                  </a:cubicBezTo>
                  <a:cubicBezTo>
                    <a:pt x="72" y="78"/>
                    <a:pt x="79" y="76"/>
                    <a:pt x="84" y="75"/>
                  </a:cubicBezTo>
                  <a:cubicBezTo>
                    <a:pt x="85" y="75"/>
                    <a:pt x="87" y="74"/>
                    <a:pt x="87" y="74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7" y="75"/>
                    <a:pt x="88" y="79"/>
                    <a:pt x="89" y="82"/>
                  </a:cubicBezTo>
                  <a:cubicBezTo>
                    <a:pt x="89" y="83"/>
                    <a:pt x="89" y="84"/>
                    <a:pt x="89" y="85"/>
                  </a:cubicBezTo>
                  <a:cubicBezTo>
                    <a:pt x="84" y="90"/>
                    <a:pt x="79" y="94"/>
                    <a:pt x="72" y="97"/>
                  </a:cubicBezTo>
                  <a:moveTo>
                    <a:pt x="88" y="72"/>
                  </a:moveTo>
                  <a:cubicBezTo>
                    <a:pt x="85" y="73"/>
                    <a:pt x="85" y="73"/>
                    <a:pt x="85" y="73"/>
                  </a:cubicBezTo>
                  <a:cubicBezTo>
                    <a:pt x="89" y="68"/>
                    <a:pt x="91" y="61"/>
                    <a:pt x="91" y="54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3" y="62"/>
                    <a:pt x="91" y="68"/>
                    <a:pt x="88" y="72"/>
                  </a:cubicBezTo>
                  <a:moveTo>
                    <a:pt x="94" y="55"/>
                  </a:moveTo>
                  <a:cubicBezTo>
                    <a:pt x="94" y="55"/>
                    <a:pt x="94" y="55"/>
                    <a:pt x="94" y="55"/>
                  </a:cubicBezTo>
                  <a:cubicBezTo>
                    <a:pt x="93" y="54"/>
                    <a:pt x="92" y="53"/>
                    <a:pt x="91" y="52"/>
                  </a:cubicBezTo>
                  <a:cubicBezTo>
                    <a:pt x="89" y="49"/>
                    <a:pt x="87" y="46"/>
                    <a:pt x="85" y="44"/>
                  </a:cubicBezTo>
                  <a:cubicBezTo>
                    <a:pt x="84" y="43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0"/>
                    <a:pt x="84" y="34"/>
                    <a:pt x="84" y="30"/>
                  </a:cubicBezTo>
                  <a:cubicBezTo>
                    <a:pt x="85" y="28"/>
                    <a:pt x="85" y="27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6"/>
                    <a:pt x="89" y="26"/>
                    <a:pt x="92" y="27"/>
                  </a:cubicBezTo>
                  <a:cubicBezTo>
                    <a:pt x="94" y="27"/>
                    <a:pt x="95" y="27"/>
                    <a:pt x="95" y="27"/>
                  </a:cubicBezTo>
                  <a:cubicBezTo>
                    <a:pt x="99" y="33"/>
                    <a:pt x="101" y="40"/>
                    <a:pt x="102" y="47"/>
                  </a:cubicBezTo>
                  <a:cubicBezTo>
                    <a:pt x="101" y="48"/>
                    <a:pt x="100" y="49"/>
                    <a:pt x="100" y="50"/>
                  </a:cubicBezTo>
                  <a:cubicBezTo>
                    <a:pt x="97" y="52"/>
                    <a:pt x="94" y="54"/>
                    <a:pt x="94" y="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23864" y="1371787"/>
            <a:ext cx="3622067" cy="2414711"/>
            <a:chOff x="6482148" y="1160347"/>
            <a:chExt cx="4031105" cy="2687403"/>
          </a:xfrm>
        </p:grpSpPr>
        <p:graphicFrame>
          <p:nvGraphicFramePr>
            <p:cNvPr id="24" name="图表 23"/>
            <p:cNvGraphicFramePr/>
            <p:nvPr/>
          </p:nvGraphicFramePr>
          <p:xfrm>
            <a:off x="6482148" y="1160347"/>
            <a:ext cx="4031105" cy="2687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8159265" y="2118357"/>
              <a:ext cx="623785" cy="789746"/>
            </a:xfrm>
            <a:custGeom>
              <a:avLst/>
              <a:gdLst>
                <a:gd name="T0" fmla="*/ 62 w 89"/>
                <a:gd name="T1" fmla="*/ 91 h 114"/>
                <a:gd name="T2" fmla="*/ 89 w 89"/>
                <a:gd name="T3" fmla="*/ 6 h 114"/>
                <a:gd name="T4" fmla="*/ 72 w 89"/>
                <a:gd name="T5" fmla="*/ 0 h 114"/>
                <a:gd name="T6" fmla="*/ 60 w 89"/>
                <a:gd name="T7" fmla="*/ 6 h 114"/>
                <a:gd name="T8" fmla="*/ 45 w 89"/>
                <a:gd name="T9" fmla="*/ 0 h 114"/>
                <a:gd name="T10" fmla="*/ 32 w 89"/>
                <a:gd name="T11" fmla="*/ 6 h 114"/>
                <a:gd name="T12" fmla="*/ 32 w 89"/>
                <a:gd name="T13" fmla="*/ 6 h 114"/>
                <a:gd name="T14" fmla="*/ 15 w 89"/>
                <a:gd name="T15" fmla="*/ 0 h 114"/>
                <a:gd name="T16" fmla="*/ 0 w 89"/>
                <a:gd name="T17" fmla="*/ 6 h 114"/>
                <a:gd name="T18" fmla="*/ 27 w 89"/>
                <a:gd name="T19" fmla="*/ 91 h 114"/>
                <a:gd name="T20" fmla="*/ 27 w 89"/>
                <a:gd name="T21" fmla="*/ 91 h 114"/>
                <a:gd name="T22" fmla="*/ 26 w 89"/>
                <a:gd name="T23" fmla="*/ 96 h 114"/>
                <a:gd name="T24" fmla="*/ 45 w 89"/>
                <a:gd name="T25" fmla="*/ 114 h 114"/>
                <a:gd name="T26" fmla="*/ 63 w 89"/>
                <a:gd name="T27" fmla="*/ 96 h 114"/>
                <a:gd name="T28" fmla="*/ 62 w 89"/>
                <a:gd name="T29" fmla="*/ 91 h 114"/>
                <a:gd name="T30" fmla="*/ 60 w 89"/>
                <a:gd name="T31" fmla="*/ 88 h 114"/>
                <a:gd name="T32" fmla="*/ 58 w 89"/>
                <a:gd name="T33" fmla="*/ 88 h 114"/>
                <a:gd name="T34" fmla="*/ 48 w 89"/>
                <a:gd name="T35" fmla="*/ 87 h 114"/>
                <a:gd name="T36" fmla="*/ 53 w 89"/>
                <a:gd name="T37" fmla="*/ 55 h 114"/>
                <a:gd name="T38" fmla="*/ 72 w 89"/>
                <a:gd name="T39" fmla="*/ 51 h 114"/>
                <a:gd name="T40" fmla="*/ 60 w 89"/>
                <a:gd name="T41" fmla="*/ 88 h 114"/>
                <a:gd name="T42" fmla="*/ 40 w 89"/>
                <a:gd name="T43" fmla="*/ 55 h 114"/>
                <a:gd name="T44" fmla="*/ 46 w 89"/>
                <a:gd name="T45" fmla="*/ 55 h 114"/>
                <a:gd name="T46" fmla="*/ 50 w 89"/>
                <a:gd name="T47" fmla="*/ 55 h 114"/>
                <a:gd name="T48" fmla="*/ 45 w 89"/>
                <a:gd name="T49" fmla="*/ 86 h 114"/>
                <a:gd name="T50" fmla="*/ 40 w 89"/>
                <a:gd name="T51" fmla="*/ 55 h 114"/>
                <a:gd name="T52" fmla="*/ 72 w 89"/>
                <a:gd name="T53" fmla="*/ 4 h 114"/>
                <a:gd name="T54" fmla="*/ 85 w 89"/>
                <a:gd name="T55" fmla="*/ 8 h 114"/>
                <a:gd name="T56" fmla="*/ 73 w 89"/>
                <a:gd name="T57" fmla="*/ 47 h 114"/>
                <a:gd name="T58" fmla="*/ 54 w 89"/>
                <a:gd name="T59" fmla="*/ 52 h 114"/>
                <a:gd name="T60" fmla="*/ 61 w 89"/>
                <a:gd name="T61" fmla="*/ 9 h 114"/>
                <a:gd name="T62" fmla="*/ 72 w 89"/>
                <a:gd name="T63" fmla="*/ 4 h 114"/>
                <a:gd name="T64" fmla="*/ 45 w 89"/>
                <a:gd name="T65" fmla="*/ 4 h 114"/>
                <a:gd name="T66" fmla="*/ 58 w 89"/>
                <a:gd name="T67" fmla="*/ 9 h 114"/>
                <a:gd name="T68" fmla="*/ 51 w 89"/>
                <a:gd name="T69" fmla="*/ 52 h 114"/>
                <a:gd name="T70" fmla="*/ 40 w 89"/>
                <a:gd name="T71" fmla="*/ 52 h 114"/>
                <a:gd name="T72" fmla="*/ 34 w 89"/>
                <a:gd name="T73" fmla="*/ 9 h 114"/>
                <a:gd name="T74" fmla="*/ 45 w 89"/>
                <a:gd name="T75" fmla="*/ 4 h 114"/>
                <a:gd name="T76" fmla="*/ 15 w 89"/>
                <a:gd name="T77" fmla="*/ 3 h 114"/>
                <a:gd name="T78" fmla="*/ 31 w 89"/>
                <a:gd name="T79" fmla="*/ 9 h 114"/>
                <a:gd name="T80" fmla="*/ 37 w 89"/>
                <a:gd name="T81" fmla="*/ 52 h 114"/>
                <a:gd name="T82" fmla="*/ 16 w 89"/>
                <a:gd name="T83" fmla="*/ 47 h 114"/>
                <a:gd name="T84" fmla="*/ 3 w 89"/>
                <a:gd name="T85" fmla="*/ 8 h 114"/>
                <a:gd name="T86" fmla="*/ 15 w 89"/>
                <a:gd name="T87" fmla="*/ 3 h 114"/>
                <a:gd name="T88" fmla="*/ 17 w 89"/>
                <a:gd name="T89" fmla="*/ 51 h 114"/>
                <a:gd name="T90" fmla="*/ 37 w 89"/>
                <a:gd name="T91" fmla="*/ 55 h 114"/>
                <a:gd name="T92" fmla="*/ 42 w 89"/>
                <a:gd name="T93" fmla="*/ 87 h 114"/>
                <a:gd name="T94" fmla="*/ 31 w 89"/>
                <a:gd name="T95" fmla="*/ 88 h 114"/>
                <a:gd name="T96" fmla="*/ 29 w 89"/>
                <a:gd name="T97" fmla="*/ 88 h 114"/>
                <a:gd name="T98" fmla="*/ 17 w 89"/>
                <a:gd name="T9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" h="114">
                  <a:moveTo>
                    <a:pt x="62" y="91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2"/>
                    <a:pt x="26" y="94"/>
                    <a:pt x="26" y="96"/>
                  </a:cubicBezTo>
                  <a:cubicBezTo>
                    <a:pt x="26" y="106"/>
                    <a:pt x="34" y="114"/>
                    <a:pt x="45" y="114"/>
                  </a:cubicBezTo>
                  <a:cubicBezTo>
                    <a:pt x="55" y="114"/>
                    <a:pt x="63" y="106"/>
                    <a:pt x="63" y="96"/>
                  </a:cubicBezTo>
                  <a:cubicBezTo>
                    <a:pt x="63" y="94"/>
                    <a:pt x="62" y="92"/>
                    <a:pt x="62" y="91"/>
                  </a:cubicBezTo>
                  <a:close/>
                  <a:moveTo>
                    <a:pt x="60" y="88"/>
                  </a:moveTo>
                  <a:cubicBezTo>
                    <a:pt x="58" y="88"/>
                    <a:pt x="58" y="88"/>
                    <a:pt x="58" y="88"/>
                  </a:cubicBezTo>
                  <a:cubicBezTo>
                    <a:pt x="56" y="87"/>
                    <a:pt x="52" y="87"/>
                    <a:pt x="48" y="87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62" y="54"/>
                    <a:pt x="68" y="52"/>
                    <a:pt x="72" y="51"/>
                  </a:cubicBezTo>
                  <a:lnTo>
                    <a:pt x="60" y="88"/>
                  </a:lnTo>
                  <a:close/>
                  <a:moveTo>
                    <a:pt x="40" y="55"/>
                  </a:moveTo>
                  <a:cubicBezTo>
                    <a:pt x="43" y="55"/>
                    <a:pt x="45" y="55"/>
                    <a:pt x="46" y="55"/>
                  </a:cubicBezTo>
                  <a:cubicBezTo>
                    <a:pt x="48" y="55"/>
                    <a:pt x="49" y="55"/>
                    <a:pt x="50" y="55"/>
                  </a:cubicBezTo>
                  <a:cubicBezTo>
                    <a:pt x="45" y="86"/>
                    <a:pt x="45" y="86"/>
                    <a:pt x="45" y="86"/>
                  </a:cubicBezTo>
                  <a:lnTo>
                    <a:pt x="40" y="55"/>
                  </a:lnTo>
                  <a:close/>
                  <a:moveTo>
                    <a:pt x="72" y="4"/>
                  </a:moveTo>
                  <a:cubicBezTo>
                    <a:pt x="85" y="8"/>
                    <a:pt x="85" y="8"/>
                    <a:pt x="85" y="8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1" y="48"/>
                    <a:pt x="64" y="51"/>
                    <a:pt x="54" y="52"/>
                  </a:cubicBezTo>
                  <a:cubicBezTo>
                    <a:pt x="61" y="9"/>
                    <a:pt x="61" y="9"/>
                    <a:pt x="61" y="9"/>
                  </a:cubicBezTo>
                  <a:lnTo>
                    <a:pt x="72" y="4"/>
                  </a:lnTo>
                  <a:close/>
                  <a:moveTo>
                    <a:pt x="45" y="4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47" y="52"/>
                    <a:pt x="44" y="52"/>
                    <a:pt x="40" y="52"/>
                  </a:cubicBezTo>
                  <a:cubicBezTo>
                    <a:pt x="34" y="9"/>
                    <a:pt x="34" y="9"/>
                    <a:pt x="34" y="9"/>
                  </a:cubicBezTo>
                  <a:lnTo>
                    <a:pt x="45" y="4"/>
                  </a:lnTo>
                  <a:close/>
                  <a:moveTo>
                    <a:pt x="15" y="3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1" y="51"/>
                    <a:pt x="24" y="50"/>
                    <a:pt x="16" y="47"/>
                  </a:cubicBezTo>
                  <a:cubicBezTo>
                    <a:pt x="3" y="8"/>
                    <a:pt x="3" y="8"/>
                    <a:pt x="3" y="8"/>
                  </a:cubicBezTo>
                  <a:lnTo>
                    <a:pt x="15" y="3"/>
                  </a:lnTo>
                  <a:close/>
                  <a:moveTo>
                    <a:pt x="17" y="51"/>
                  </a:moveTo>
                  <a:cubicBezTo>
                    <a:pt x="24" y="53"/>
                    <a:pt x="31" y="54"/>
                    <a:pt x="37" y="55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7" y="87"/>
                    <a:pt x="34" y="87"/>
                    <a:pt x="31" y="88"/>
                  </a:cubicBezTo>
                  <a:cubicBezTo>
                    <a:pt x="29" y="88"/>
                    <a:pt x="29" y="88"/>
                    <a:pt x="29" y="88"/>
                  </a:cubicBezTo>
                  <a:lnTo>
                    <a:pt x="17" y="51"/>
                  </a:lnTo>
                  <a:close/>
                </a:path>
              </a:pathLst>
            </a:custGeom>
            <a:solidFill>
              <a:srgbClr val="385770"/>
            </a:solidFill>
            <a:ln>
              <a:solidFill>
                <a:srgbClr val="385770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628676" y="1421684"/>
            <a:ext cx="3472375" cy="2314916"/>
            <a:chOff x="8741059" y="3028228"/>
            <a:chExt cx="3472375" cy="2314916"/>
          </a:xfrm>
        </p:grpSpPr>
        <p:graphicFrame>
          <p:nvGraphicFramePr>
            <p:cNvPr id="19" name="图表 18"/>
            <p:cNvGraphicFramePr/>
            <p:nvPr/>
          </p:nvGraphicFramePr>
          <p:xfrm>
            <a:off x="8741059" y="3028228"/>
            <a:ext cx="3472375" cy="23149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pSp>
          <p:nvGrpSpPr>
            <p:cNvPr id="20" name="组合 19"/>
            <p:cNvGrpSpPr/>
            <p:nvPr/>
          </p:nvGrpSpPr>
          <p:grpSpPr>
            <a:xfrm>
              <a:off x="10106534" y="3825289"/>
              <a:ext cx="720000" cy="720000"/>
              <a:chOff x="7445376" y="2097088"/>
              <a:chExt cx="569913" cy="571500"/>
            </a:xfrm>
            <a:solidFill>
              <a:srgbClr val="619D09"/>
            </a:solidFill>
          </p:grpSpPr>
          <p:sp>
            <p:nvSpPr>
              <p:cNvPr id="21" name="Freeform 44"/>
              <p:cNvSpPr/>
              <p:nvPr/>
            </p:nvSpPr>
            <p:spPr bwMode="auto">
              <a:xfrm>
                <a:off x="7448551" y="2097088"/>
                <a:ext cx="566738" cy="566738"/>
              </a:xfrm>
              <a:custGeom>
                <a:avLst/>
                <a:gdLst>
                  <a:gd name="T0" fmla="*/ 136 w 151"/>
                  <a:gd name="T1" fmla="*/ 96 h 151"/>
                  <a:gd name="T2" fmla="*/ 126 w 151"/>
                  <a:gd name="T3" fmla="*/ 92 h 151"/>
                  <a:gd name="T4" fmla="*/ 131 w 151"/>
                  <a:gd name="T5" fmla="*/ 78 h 151"/>
                  <a:gd name="T6" fmla="*/ 119 w 151"/>
                  <a:gd name="T7" fmla="*/ 72 h 151"/>
                  <a:gd name="T8" fmla="*/ 112 w 151"/>
                  <a:gd name="T9" fmla="*/ 84 h 151"/>
                  <a:gd name="T10" fmla="*/ 103 w 151"/>
                  <a:gd name="T11" fmla="*/ 79 h 151"/>
                  <a:gd name="T12" fmla="*/ 110 w 151"/>
                  <a:gd name="T13" fmla="*/ 67 h 151"/>
                  <a:gd name="T14" fmla="*/ 98 w 151"/>
                  <a:gd name="T15" fmla="*/ 56 h 151"/>
                  <a:gd name="T16" fmla="*/ 88 w 151"/>
                  <a:gd name="T17" fmla="*/ 66 h 151"/>
                  <a:gd name="T18" fmla="*/ 81 w 151"/>
                  <a:gd name="T19" fmla="*/ 59 h 151"/>
                  <a:gd name="T20" fmla="*/ 90 w 151"/>
                  <a:gd name="T21" fmla="*/ 49 h 151"/>
                  <a:gd name="T22" fmla="*/ 81 w 151"/>
                  <a:gd name="T23" fmla="*/ 36 h 151"/>
                  <a:gd name="T24" fmla="*/ 68 w 151"/>
                  <a:gd name="T25" fmla="*/ 42 h 151"/>
                  <a:gd name="T26" fmla="*/ 64 w 151"/>
                  <a:gd name="T27" fmla="*/ 33 h 151"/>
                  <a:gd name="T28" fmla="*/ 76 w 151"/>
                  <a:gd name="T29" fmla="*/ 27 h 151"/>
                  <a:gd name="T30" fmla="*/ 72 w 151"/>
                  <a:gd name="T31" fmla="*/ 16 h 151"/>
                  <a:gd name="T32" fmla="*/ 55 w 151"/>
                  <a:gd name="T33" fmla="*/ 20 h 151"/>
                  <a:gd name="T34" fmla="*/ 53 w 151"/>
                  <a:gd name="T35" fmla="*/ 10 h 151"/>
                  <a:gd name="T36" fmla="*/ 69 w 151"/>
                  <a:gd name="T37" fmla="*/ 6 h 151"/>
                  <a:gd name="T38" fmla="*/ 68 w 151"/>
                  <a:gd name="T39" fmla="*/ 0 h 151"/>
                  <a:gd name="T40" fmla="*/ 22 w 151"/>
                  <a:gd name="T41" fmla="*/ 22 h 151"/>
                  <a:gd name="T42" fmla="*/ 0 w 151"/>
                  <a:gd name="T43" fmla="*/ 69 h 151"/>
                  <a:gd name="T44" fmla="*/ 8 w 151"/>
                  <a:gd name="T45" fmla="*/ 70 h 151"/>
                  <a:gd name="T46" fmla="*/ 14 w 151"/>
                  <a:gd name="T47" fmla="*/ 54 h 151"/>
                  <a:gd name="T48" fmla="*/ 23 w 151"/>
                  <a:gd name="T49" fmla="*/ 57 h 151"/>
                  <a:gd name="T50" fmla="*/ 18 w 151"/>
                  <a:gd name="T51" fmla="*/ 73 h 151"/>
                  <a:gd name="T52" fmla="*/ 30 w 151"/>
                  <a:gd name="T53" fmla="*/ 78 h 151"/>
                  <a:gd name="T54" fmla="*/ 37 w 151"/>
                  <a:gd name="T55" fmla="*/ 65 h 151"/>
                  <a:gd name="T56" fmla="*/ 46 w 151"/>
                  <a:gd name="T57" fmla="*/ 70 h 151"/>
                  <a:gd name="T58" fmla="*/ 38 w 151"/>
                  <a:gd name="T59" fmla="*/ 84 h 151"/>
                  <a:gd name="T60" fmla="*/ 51 w 151"/>
                  <a:gd name="T61" fmla="*/ 94 h 151"/>
                  <a:gd name="T62" fmla="*/ 62 w 151"/>
                  <a:gd name="T63" fmla="*/ 83 h 151"/>
                  <a:gd name="T64" fmla="*/ 69 w 151"/>
                  <a:gd name="T65" fmla="*/ 91 h 151"/>
                  <a:gd name="T66" fmla="*/ 58 w 151"/>
                  <a:gd name="T67" fmla="*/ 101 h 151"/>
                  <a:gd name="T68" fmla="*/ 68 w 151"/>
                  <a:gd name="T69" fmla="*/ 113 h 151"/>
                  <a:gd name="T70" fmla="*/ 81 w 151"/>
                  <a:gd name="T71" fmla="*/ 107 h 151"/>
                  <a:gd name="T72" fmla="*/ 86 w 151"/>
                  <a:gd name="T73" fmla="*/ 116 h 151"/>
                  <a:gd name="T74" fmla="*/ 73 w 151"/>
                  <a:gd name="T75" fmla="*/ 122 h 151"/>
                  <a:gd name="T76" fmla="*/ 78 w 151"/>
                  <a:gd name="T77" fmla="*/ 133 h 151"/>
                  <a:gd name="T78" fmla="*/ 95 w 151"/>
                  <a:gd name="T79" fmla="*/ 129 h 151"/>
                  <a:gd name="T80" fmla="*/ 97 w 151"/>
                  <a:gd name="T81" fmla="*/ 139 h 151"/>
                  <a:gd name="T82" fmla="*/ 81 w 151"/>
                  <a:gd name="T83" fmla="*/ 143 h 151"/>
                  <a:gd name="T84" fmla="*/ 82 w 151"/>
                  <a:gd name="T85" fmla="*/ 151 h 151"/>
                  <a:gd name="T86" fmla="*/ 129 w 151"/>
                  <a:gd name="T87" fmla="*/ 129 h 151"/>
                  <a:gd name="T88" fmla="*/ 151 w 151"/>
                  <a:gd name="T89" fmla="*/ 83 h 151"/>
                  <a:gd name="T90" fmla="*/ 141 w 151"/>
                  <a:gd name="T91" fmla="*/ 81 h 151"/>
                  <a:gd name="T92" fmla="*/ 136 w 151"/>
                  <a:gd name="T93" fmla="*/ 9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1" h="151">
                    <a:moveTo>
                      <a:pt x="136" y="96"/>
                    </a:moveTo>
                    <a:cubicBezTo>
                      <a:pt x="126" y="92"/>
                      <a:pt x="126" y="92"/>
                      <a:pt x="126" y="92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27" y="76"/>
                      <a:pt x="123" y="75"/>
                      <a:pt x="119" y="72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10" y="67"/>
                      <a:pt x="110" y="67"/>
                      <a:pt x="110" y="67"/>
                    </a:cubicBezTo>
                    <a:cubicBezTo>
                      <a:pt x="106" y="64"/>
                      <a:pt x="102" y="60"/>
                      <a:pt x="98" y="5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1" y="59"/>
                      <a:pt x="81" y="59"/>
                      <a:pt x="81" y="59"/>
                    </a:cubicBezTo>
                    <a:cubicBezTo>
                      <a:pt x="90" y="49"/>
                      <a:pt x="90" y="49"/>
                      <a:pt x="90" y="49"/>
                    </a:cubicBezTo>
                    <a:cubicBezTo>
                      <a:pt x="87" y="45"/>
                      <a:pt x="84" y="41"/>
                      <a:pt x="81" y="36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4" y="24"/>
                      <a:pt x="73" y="20"/>
                      <a:pt x="72" y="16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69" y="6"/>
                      <a:pt x="69" y="6"/>
                      <a:pt x="69" y="6"/>
                    </a:cubicBezTo>
                    <a:cubicBezTo>
                      <a:pt x="69" y="4"/>
                      <a:pt x="68" y="2"/>
                      <a:pt x="68" y="0"/>
                    </a:cubicBezTo>
                    <a:cubicBezTo>
                      <a:pt x="51" y="2"/>
                      <a:pt x="35" y="9"/>
                      <a:pt x="22" y="22"/>
                    </a:cubicBezTo>
                    <a:cubicBezTo>
                      <a:pt x="9" y="35"/>
                      <a:pt x="1" y="52"/>
                      <a:pt x="0" y="69"/>
                    </a:cubicBezTo>
                    <a:cubicBezTo>
                      <a:pt x="2" y="69"/>
                      <a:pt x="5" y="70"/>
                      <a:pt x="8" y="70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18" y="73"/>
                      <a:pt x="18" y="73"/>
                      <a:pt x="18" y="73"/>
                    </a:cubicBezTo>
                    <a:cubicBezTo>
                      <a:pt x="22" y="75"/>
                      <a:pt x="26" y="76"/>
                      <a:pt x="30" y="78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43" y="87"/>
                      <a:pt x="47" y="90"/>
                      <a:pt x="51" y="94"/>
                    </a:cubicBezTo>
                    <a:cubicBezTo>
                      <a:pt x="62" y="83"/>
                      <a:pt x="62" y="83"/>
                      <a:pt x="62" y="83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62" y="105"/>
                      <a:pt x="65" y="109"/>
                      <a:pt x="68" y="113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86" y="116"/>
                      <a:pt x="86" y="116"/>
                      <a:pt x="86" y="116"/>
                    </a:cubicBezTo>
                    <a:cubicBezTo>
                      <a:pt x="73" y="122"/>
                      <a:pt x="73" y="122"/>
                      <a:pt x="73" y="122"/>
                    </a:cubicBezTo>
                    <a:cubicBezTo>
                      <a:pt x="75" y="126"/>
                      <a:pt x="77" y="130"/>
                      <a:pt x="78" y="133"/>
                    </a:cubicBezTo>
                    <a:cubicBezTo>
                      <a:pt x="95" y="129"/>
                      <a:pt x="95" y="129"/>
                      <a:pt x="95" y="129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81" y="143"/>
                      <a:pt x="81" y="143"/>
                      <a:pt x="81" y="143"/>
                    </a:cubicBezTo>
                    <a:cubicBezTo>
                      <a:pt x="81" y="146"/>
                      <a:pt x="82" y="149"/>
                      <a:pt x="82" y="151"/>
                    </a:cubicBezTo>
                    <a:cubicBezTo>
                      <a:pt x="99" y="150"/>
                      <a:pt x="116" y="142"/>
                      <a:pt x="129" y="129"/>
                    </a:cubicBezTo>
                    <a:cubicBezTo>
                      <a:pt x="142" y="116"/>
                      <a:pt x="149" y="100"/>
                      <a:pt x="151" y="83"/>
                    </a:cubicBezTo>
                    <a:cubicBezTo>
                      <a:pt x="147" y="83"/>
                      <a:pt x="144" y="82"/>
                      <a:pt x="141" y="81"/>
                    </a:cubicBezTo>
                    <a:lnTo>
                      <a:pt x="136" y="9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2" name="Freeform 45"/>
              <p:cNvSpPr/>
              <p:nvPr/>
            </p:nvSpPr>
            <p:spPr bwMode="auto">
              <a:xfrm>
                <a:off x="7737476" y="2097088"/>
                <a:ext cx="277813" cy="277813"/>
              </a:xfrm>
              <a:custGeom>
                <a:avLst/>
                <a:gdLst>
                  <a:gd name="T0" fmla="*/ 11 w 74"/>
                  <a:gd name="T1" fmla="*/ 2 h 74"/>
                  <a:gd name="T2" fmla="*/ 13 w 74"/>
                  <a:gd name="T3" fmla="*/ 12 h 74"/>
                  <a:gd name="T4" fmla="*/ 4 w 74"/>
                  <a:gd name="T5" fmla="*/ 14 h 74"/>
                  <a:gd name="T6" fmla="*/ 8 w 74"/>
                  <a:gd name="T7" fmla="*/ 23 h 74"/>
                  <a:gd name="T8" fmla="*/ 20 w 74"/>
                  <a:gd name="T9" fmla="*/ 18 h 74"/>
                  <a:gd name="T10" fmla="*/ 24 w 74"/>
                  <a:gd name="T11" fmla="*/ 27 h 74"/>
                  <a:gd name="T12" fmla="*/ 13 w 74"/>
                  <a:gd name="T13" fmla="*/ 32 h 74"/>
                  <a:gd name="T14" fmla="*/ 20 w 74"/>
                  <a:gd name="T15" fmla="*/ 42 h 74"/>
                  <a:gd name="T16" fmla="*/ 29 w 74"/>
                  <a:gd name="T17" fmla="*/ 34 h 74"/>
                  <a:gd name="T18" fmla="*/ 36 w 74"/>
                  <a:gd name="T19" fmla="*/ 41 h 74"/>
                  <a:gd name="T20" fmla="*/ 27 w 74"/>
                  <a:gd name="T21" fmla="*/ 50 h 74"/>
                  <a:gd name="T22" fmla="*/ 38 w 74"/>
                  <a:gd name="T23" fmla="*/ 59 h 74"/>
                  <a:gd name="T24" fmla="*/ 44 w 74"/>
                  <a:gd name="T25" fmla="*/ 48 h 74"/>
                  <a:gd name="T26" fmla="*/ 53 w 74"/>
                  <a:gd name="T27" fmla="*/ 53 h 74"/>
                  <a:gd name="T28" fmla="*/ 47 w 74"/>
                  <a:gd name="T29" fmla="*/ 64 h 74"/>
                  <a:gd name="T30" fmla="*/ 57 w 74"/>
                  <a:gd name="T31" fmla="*/ 69 h 74"/>
                  <a:gd name="T32" fmla="*/ 61 w 74"/>
                  <a:gd name="T33" fmla="*/ 58 h 74"/>
                  <a:gd name="T34" fmla="*/ 71 w 74"/>
                  <a:gd name="T35" fmla="*/ 62 h 74"/>
                  <a:gd name="T36" fmla="*/ 67 w 74"/>
                  <a:gd name="T37" fmla="*/ 72 h 74"/>
                  <a:gd name="T38" fmla="*/ 74 w 74"/>
                  <a:gd name="T39" fmla="*/ 74 h 74"/>
                  <a:gd name="T40" fmla="*/ 52 w 74"/>
                  <a:gd name="T41" fmla="*/ 22 h 74"/>
                  <a:gd name="T42" fmla="*/ 0 w 74"/>
                  <a:gd name="T43" fmla="*/ 0 h 74"/>
                  <a:gd name="T44" fmla="*/ 1 w 74"/>
                  <a:gd name="T45" fmla="*/ 4 h 74"/>
                  <a:gd name="T46" fmla="*/ 11 w 74"/>
                  <a:gd name="T47" fmla="*/ 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4" h="74">
                    <a:moveTo>
                      <a:pt x="11" y="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7"/>
                      <a:pt x="6" y="20"/>
                      <a:pt x="8" y="23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5" y="36"/>
                      <a:pt x="17" y="39"/>
                      <a:pt x="20" y="42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31" y="53"/>
                      <a:pt x="34" y="56"/>
                      <a:pt x="38" y="59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50" y="66"/>
                      <a:pt x="54" y="68"/>
                      <a:pt x="57" y="69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71" y="62"/>
                      <a:pt x="71" y="62"/>
                      <a:pt x="71" y="6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9" y="73"/>
                      <a:pt x="72" y="73"/>
                      <a:pt x="74" y="74"/>
                    </a:cubicBezTo>
                    <a:cubicBezTo>
                      <a:pt x="73" y="55"/>
                      <a:pt x="66" y="36"/>
                      <a:pt x="52" y="22"/>
                    </a:cubicBezTo>
                    <a:cubicBezTo>
                      <a:pt x="38" y="8"/>
                      <a:pt x="19" y="1"/>
                      <a:pt x="0" y="0"/>
                    </a:cubicBezTo>
                    <a:cubicBezTo>
                      <a:pt x="1" y="1"/>
                      <a:pt x="1" y="3"/>
                      <a:pt x="1" y="4"/>
                    </a:cubicBezTo>
                    <a:lnTo>
                      <a:pt x="11" y="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3" name="Freeform 46"/>
              <p:cNvSpPr/>
              <p:nvPr/>
            </p:nvSpPr>
            <p:spPr bwMode="auto">
              <a:xfrm>
                <a:off x="7445376" y="2389188"/>
                <a:ext cx="277813" cy="279400"/>
              </a:xfrm>
              <a:custGeom>
                <a:avLst/>
                <a:gdLst>
                  <a:gd name="T0" fmla="*/ 63 w 74"/>
                  <a:gd name="T1" fmla="*/ 69 h 74"/>
                  <a:gd name="T2" fmla="*/ 61 w 74"/>
                  <a:gd name="T3" fmla="*/ 60 h 74"/>
                  <a:gd name="T4" fmla="*/ 70 w 74"/>
                  <a:gd name="T5" fmla="*/ 57 h 74"/>
                  <a:gd name="T6" fmla="*/ 66 w 74"/>
                  <a:gd name="T7" fmla="*/ 48 h 74"/>
                  <a:gd name="T8" fmla="*/ 54 w 74"/>
                  <a:gd name="T9" fmla="*/ 53 h 74"/>
                  <a:gd name="T10" fmla="*/ 50 w 74"/>
                  <a:gd name="T11" fmla="*/ 44 h 74"/>
                  <a:gd name="T12" fmla="*/ 60 w 74"/>
                  <a:gd name="T13" fmla="*/ 39 h 74"/>
                  <a:gd name="T14" fmla="*/ 53 w 74"/>
                  <a:gd name="T15" fmla="*/ 30 h 74"/>
                  <a:gd name="T16" fmla="*/ 44 w 74"/>
                  <a:gd name="T17" fmla="*/ 38 h 74"/>
                  <a:gd name="T18" fmla="*/ 37 w 74"/>
                  <a:gd name="T19" fmla="*/ 31 h 74"/>
                  <a:gd name="T20" fmla="*/ 45 w 74"/>
                  <a:gd name="T21" fmla="*/ 22 h 74"/>
                  <a:gd name="T22" fmla="*/ 35 w 74"/>
                  <a:gd name="T23" fmla="*/ 14 h 74"/>
                  <a:gd name="T24" fmla="*/ 29 w 74"/>
                  <a:gd name="T25" fmla="*/ 23 h 74"/>
                  <a:gd name="T26" fmla="*/ 21 w 74"/>
                  <a:gd name="T27" fmla="*/ 18 h 74"/>
                  <a:gd name="T28" fmla="*/ 26 w 74"/>
                  <a:gd name="T29" fmla="*/ 9 h 74"/>
                  <a:gd name="T30" fmla="*/ 16 w 74"/>
                  <a:gd name="T31" fmla="*/ 4 h 74"/>
                  <a:gd name="T32" fmla="*/ 12 w 74"/>
                  <a:gd name="T33" fmla="*/ 13 h 74"/>
                  <a:gd name="T34" fmla="*/ 3 w 74"/>
                  <a:gd name="T35" fmla="*/ 10 h 74"/>
                  <a:gd name="T36" fmla="*/ 6 w 74"/>
                  <a:gd name="T37" fmla="*/ 1 h 74"/>
                  <a:gd name="T38" fmla="*/ 0 w 74"/>
                  <a:gd name="T39" fmla="*/ 0 h 74"/>
                  <a:gd name="T40" fmla="*/ 23 w 74"/>
                  <a:gd name="T41" fmla="*/ 51 h 74"/>
                  <a:gd name="T42" fmla="*/ 74 w 74"/>
                  <a:gd name="T43" fmla="*/ 74 h 74"/>
                  <a:gd name="T44" fmla="*/ 73 w 74"/>
                  <a:gd name="T45" fmla="*/ 67 h 74"/>
                  <a:gd name="T46" fmla="*/ 63 w 74"/>
                  <a:gd name="T47" fmla="*/ 6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4" h="74">
                    <a:moveTo>
                      <a:pt x="63" y="69"/>
                    </a:moveTo>
                    <a:cubicBezTo>
                      <a:pt x="61" y="60"/>
                      <a:pt x="61" y="60"/>
                      <a:pt x="61" y="60"/>
                    </a:cubicBezTo>
                    <a:cubicBezTo>
                      <a:pt x="70" y="57"/>
                      <a:pt x="70" y="57"/>
                      <a:pt x="70" y="57"/>
                    </a:cubicBezTo>
                    <a:cubicBezTo>
                      <a:pt x="68" y="54"/>
                      <a:pt x="67" y="51"/>
                      <a:pt x="66" y="48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8" y="36"/>
                      <a:pt x="55" y="33"/>
                      <a:pt x="53" y="30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2" y="19"/>
                      <a:pt x="38" y="16"/>
                      <a:pt x="35" y="14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3" y="7"/>
                      <a:pt x="19" y="5"/>
                      <a:pt x="16" y="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2" y="0"/>
                      <a:pt x="0" y="0"/>
                    </a:cubicBezTo>
                    <a:cubicBezTo>
                      <a:pt x="1" y="19"/>
                      <a:pt x="8" y="37"/>
                      <a:pt x="23" y="51"/>
                    </a:cubicBezTo>
                    <a:cubicBezTo>
                      <a:pt x="37" y="66"/>
                      <a:pt x="55" y="73"/>
                      <a:pt x="74" y="74"/>
                    </a:cubicBezTo>
                    <a:cubicBezTo>
                      <a:pt x="74" y="71"/>
                      <a:pt x="73" y="69"/>
                      <a:pt x="73" y="67"/>
                    </a:cubicBezTo>
                    <a:lnTo>
                      <a:pt x="63" y="6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sp>
        <p:nvSpPr>
          <p:cNvPr id="15" name="文本框 54"/>
          <p:cNvSpPr txBox="1"/>
          <p:nvPr/>
        </p:nvSpPr>
        <p:spPr>
          <a:xfrm>
            <a:off x="10102546" y="3696834"/>
            <a:ext cx="692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rPr>
              <a:t>17%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 Light" panose="020B0502040204020203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文本框 55"/>
          <p:cNvSpPr txBox="1"/>
          <p:nvPr/>
        </p:nvSpPr>
        <p:spPr>
          <a:xfrm>
            <a:off x="1312228" y="3696834"/>
            <a:ext cx="797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rPr>
              <a:t>28%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 Light" panose="020B0502040204020203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文本框 56"/>
          <p:cNvSpPr txBox="1"/>
          <p:nvPr/>
        </p:nvSpPr>
        <p:spPr>
          <a:xfrm>
            <a:off x="4209381" y="3696834"/>
            <a:ext cx="808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rPr>
              <a:t>36%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 Light" panose="020B0502040204020203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文本框 57"/>
          <p:cNvSpPr txBox="1"/>
          <p:nvPr/>
        </p:nvSpPr>
        <p:spPr>
          <a:xfrm>
            <a:off x="7167281" y="3696834"/>
            <a:ext cx="788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rPr>
              <a:t>52%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 Light" panose="020B0502040204020203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17103" y="4250556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408141" y="4250556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34097" y="4273496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172005" y="4281609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:c="http://schemas.openxmlformats.org/drawingml/2006/chart" xmlns:a14="http://schemas.microsoft.com/office/drawing/2010/main" xmlns="" Requires="p15">
      <p:transition xmlns:p14="http://schemas.microsoft.com/office/powerpoint/2010/main" spd="slow" p14:dur="2000" advClick="0" advTm="2000">
        <p15:prstTrans prst="drap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0" y="800918"/>
            <a:ext cx="6911439" cy="1425039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800104" y="909407"/>
            <a:ext cx="4476995" cy="4370119"/>
            <a:chOff x="3800104" y="909407"/>
            <a:chExt cx="4476995" cy="4370119"/>
          </a:xfrm>
        </p:grpSpPr>
        <p:sp>
          <p:nvSpPr>
            <p:cNvPr id="6" name="椭圆 5"/>
            <p:cNvSpPr/>
            <p:nvPr/>
          </p:nvSpPr>
          <p:spPr>
            <a:xfrm>
              <a:off x="3906980" y="909407"/>
              <a:ext cx="4370119" cy="4370119"/>
            </a:xfrm>
            <a:prstGeom prst="ellipse">
              <a:avLst/>
            </a:prstGeom>
            <a:solidFill>
              <a:srgbClr val="395872"/>
            </a:solidFill>
            <a:ln w="6350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800104" y="3094466"/>
              <a:ext cx="4393870" cy="1350566"/>
            </a:xfrm>
            <a:prstGeom prst="rect">
              <a:avLst/>
            </a:prstGeom>
          </p:spPr>
        </p:pic>
      </p:grpSp>
      <p:pic>
        <p:nvPicPr>
          <p:cNvPr id="7" name="图片 6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80561" y="4757011"/>
            <a:ext cx="6911439" cy="142503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256923" y="1306286"/>
            <a:ext cx="1872127" cy="1096026"/>
            <a:chOff x="8393430" y="1817370"/>
            <a:chExt cx="1485966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66571" y="1822641"/>
              <a:ext cx="1012825" cy="563880"/>
            </a:xfrm>
            <a:prstGeom prst="ellipse">
              <a:avLst/>
            </a:prstGeom>
          </p:spPr>
        </p:pic>
      </p:grpSp>
      <p:pic>
        <p:nvPicPr>
          <p:cNvPr id="11" name="图片 10" descr="3877ff8a370d0c2f35e86efb9002341d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1781539" y="2447012"/>
            <a:ext cx="1163541" cy="647454"/>
          </a:xfrm>
          <a:prstGeom prst="ellipse">
            <a:avLst/>
          </a:prstGeom>
        </p:spPr>
      </p:pic>
      <p:pic>
        <p:nvPicPr>
          <p:cNvPr id="12" name="图片 11" descr="3877ff8a370d0c2f35e86efb9002341d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3081766" y="3096771"/>
            <a:ext cx="629152" cy="350093"/>
          </a:xfrm>
          <a:prstGeom prst="ellipse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0" y="3600623"/>
            <a:ext cx="4029383" cy="298562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597236" y="1347313"/>
            <a:ext cx="997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solidFill>
                  <a:prstClr val="white"/>
                </a:solidFill>
                <a:latin typeface="方正小篆体" panose="02000000000000000000" charset="-122"/>
                <a:ea typeface="方正小篆体" panose="02000000000000000000" charset="-122"/>
              </a:rPr>
              <a:t>叁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356265" y="2037117"/>
            <a:ext cx="3479470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60000"/>
              </a:lnSpc>
            </a:pPr>
            <a:r>
              <a:rPr lang="zh-CN" altLang="en-US" sz="2400">
                <a:solidFill>
                  <a:prstClr val="white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点击此处添加章节标题</a:t>
            </a:r>
          </a:p>
          <a:p>
            <a:pPr algn="ctr">
              <a:lnSpc>
                <a:spcPct val="160000"/>
              </a:lnSpc>
            </a:pPr>
            <a:r>
              <a:rPr lang="zh-CN" altLang="en-US" sz="1400" spc="200">
                <a:solidFill>
                  <a:prstClr val="white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white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:a14="http://schemas.microsoft.com/office/drawing/2010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42836" y="1852551"/>
            <a:ext cx="11325612" cy="15050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prstClr val="black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r>
              <a:rPr lang="zh-CN" altLang="en-US" sz="1400" spc="200">
                <a:solidFill>
                  <a:prstClr val="black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black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05798" y="1070844"/>
            <a:ext cx="3740726" cy="4605561"/>
            <a:chOff x="6305798" y="1070844"/>
            <a:chExt cx="3740726" cy="4605561"/>
          </a:xfrm>
          <a:blipFill>
            <a:blip r:embed="rId10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>
              <a:off x="7267699" y="1698171"/>
              <a:ext cx="855023" cy="39782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229600" y="1070844"/>
              <a:ext cx="855023" cy="39782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9191501" y="1698171"/>
              <a:ext cx="855023" cy="39782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305798" y="1070844"/>
              <a:ext cx="855023" cy="39782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8049" y="2118168"/>
            <a:ext cx="973777" cy="973777"/>
            <a:chOff x="858049" y="2118168"/>
            <a:chExt cx="973777" cy="973777"/>
          </a:xfrm>
        </p:grpSpPr>
        <p:sp>
          <p:nvSpPr>
            <p:cNvPr id="16" name="椭圆 15"/>
            <p:cNvSpPr/>
            <p:nvPr/>
          </p:nvSpPr>
          <p:spPr>
            <a:xfrm>
              <a:off x="858049" y="2118168"/>
              <a:ext cx="973777" cy="973777"/>
            </a:xfrm>
            <a:prstGeom prst="ellipse">
              <a:avLst/>
            </a:prstGeom>
            <a:solidFill>
              <a:srgbClr val="385770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target_126427"/>
            <p:cNvSpPr>
              <a:spLocks noChangeAspect="1"/>
            </p:cNvSpPr>
            <p:nvPr/>
          </p:nvSpPr>
          <p:spPr bwMode="auto">
            <a:xfrm>
              <a:off x="1040094" y="2300710"/>
              <a:ext cx="609685" cy="608692"/>
            </a:xfrm>
            <a:custGeom>
              <a:avLst/>
              <a:gdLst>
                <a:gd name="connsiteX0" fmla="*/ 298661 w 606862"/>
                <a:gd name="connsiteY0" fmla="*/ 216068 h 605874"/>
                <a:gd name="connsiteX1" fmla="*/ 292627 w 606862"/>
                <a:gd name="connsiteY1" fmla="*/ 222186 h 605874"/>
                <a:gd name="connsiteX2" fmla="*/ 292627 w 606862"/>
                <a:gd name="connsiteY2" fmla="*/ 229140 h 605874"/>
                <a:gd name="connsiteX3" fmla="*/ 286035 w 606862"/>
                <a:gd name="connsiteY3" fmla="*/ 238133 h 605874"/>
                <a:gd name="connsiteX4" fmla="*/ 259483 w 606862"/>
                <a:gd name="connsiteY4" fmla="*/ 271879 h 605874"/>
                <a:gd name="connsiteX5" fmla="*/ 278979 w 606862"/>
                <a:gd name="connsiteY5" fmla="*/ 304884 h 605874"/>
                <a:gd name="connsiteX6" fmla="*/ 303396 w 606862"/>
                <a:gd name="connsiteY6" fmla="*/ 315917 h 605874"/>
                <a:gd name="connsiteX7" fmla="*/ 312309 w 606862"/>
                <a:gd name="connsiteY7" fmla="*/ 321109 h 605874"/>
                <a:gd name="connsiteX8" fmla="*/ 309431 w 606862"/>
                <a:gd name="connsiteY8" fmla="*/ 342525 h 605874"/>
                <a:gd name="connsiteX9" fmla="*/ 293741 w 606862"/>
                <a:gd name="connsiteY9" fmla="*/ 344565 h 605874"/>
                <a:gd name="connsiteX10" fmla="*/ 269881 w 606862"/>
                <a:gd name="connsiteY10" fmla="*/ 337426 h 605874"/>
                <a:gd name="connsiteX11" fmla="*/ 262639 w 606862"/>
                <a:gd name="connsiteY11" fmla="*/ 340485 h 605874"/>
                <a:gd name="connsiteX12" fmla="*/ 259111 w 606862"/>
                <a:gd name="connsiteY12" fmla="*/ 353001 h 605874"/>
                <a:gd name="connsiteX13" fmla="*/ 263382 w 606862"/>
                <a:gd name="connsiteY13" fmla="*/ 362550 h 605874"/>
                <a:gd name="connsiteX14" fmla="*/ 284921 w 606862"/>
                <a:gd name="connsiteY14" fmla="*/ 368669 h 605874"/>
                <a:gd name="connsiteX15" fmla="*/ 291048 w 606862"/>
                <a:gd name="connsiteY15" fmla="*/ 375901 h 605874"/>
                <a:gd name="connsiteX16" fmla="*/ 291141 w 606862"/>
                <a:gd name="connsiteY16" fmla="*/ 384059 h 605874"/>
                <a:gd name="connsiteX17" fmla="*/ 296340 w 606862"/>
                <a:gd name="connsiteY17" fmla="*/ 389622 h 605874"/>
                <a:gd name="connsiteX18" fmla="*/ 308502 w 606862"/>
                <a:gd name="connsiteY18" fmla="*/ 389622 h 605874"/>
                <a:gd name="connsiteX19" fmla="*/ 313423 w 606862"/>
                <a:gd name="connsiteY19" fmla="*/ 384430 h 605874"/>
                <a:gd name="connsiteX20" fmla="*/ 313423 w 606862"/>
                <a:gd name="connsiteY20" fmla="*/ 373119 h 605874"/>
                <a:gd name="connsiteX21" fmla="*/ 318622 w 606862"/>
                <a:gd name="connsiteY21" fmla="*/ 366444 h 605874"/>
                <a:gd name="connsiteX22" fmla="*/ 339789 w 606862"/>
                <a:gd name="connsiteY22" fmla="*/ 352909 h 605874"/>
                <a:gd name="connsiteX23" fmla="*/ 327256 w 606862"/>
                <a:gd name="connsiteY23" fmla="*/ 294872 h 605874"/>
                <a:gd name="connsiteX24" fmla="*/ 305996 w 606862"/>
                <a:gd name="connsiteY24" fmla="*/ 285230 h 605874"/>
                <a:gd name="connsiteX25" fmla="*/ 294391 w 606862"/>
                <a:gd name="connsiteY25" fmla="*/ 278740 h 605874"/>
                <a:gd name="connsiteX26" fmla="*/ 296804 w 606862"/>
                <a:gd name="connsiteY26" fmla="*/ 260661 h 605874"/>
                <a:gd name="connsiteX27" fmla="*/ 304046 w 606862"/>
                <a:gd name="connsiteY27" fmla="*/ 259178 h 605874"/>
                <a:gd name="connsiteX28" fmla="*/ 330877 w 606862"/>
                <a:gd name="connsiteY28" fmla="*/ 264463 h 605874"/>
                <a:gd name="connsiteX29" fmla="*/ 337932 w 606862"/>
                <a:gd name="connsiteY29" fmla="*/ 261496 h 605874"/>
                <a:gd name="connsiteX30" fmla="*/ 342110 w 606862"/>
                <a:gd name="connsiteY30" fmla="*/ 247404 h 605874"/>
                <a:gd name="connsiteX31" fmla="*/ 338954 w 606862"/>
                <a:gd name="connsiteY31" fmla="*/ 240914 h 605874"/>
                <a:gd name="connsiteX32" fmla="*/ 321964 w 606862"/>
                <a:gd name="connsiteY32" fmla="*/ 235815 h 605874"/>
                <a:gd name="connsiteX33" fmla="*/ 314258 w 606862"/>
                <a:gd name="connsiteY33" fmla="*/ 226915 h 605874"/>
                <a:gd name="connsiteX34" fmla="*/ 303396 w 606862"/>
                <a:gd name="connsiteY34" fmla="*/ 216068 h 605874"/>
                <a:gd name="connsiteX35" fmla="*/ 303396 w 606862"/>
                <a:gd name="connsiteY35" fmla="*/ 176202 h 605874"/>
                <a:gd name="connsiteX36" fmla="*/ 430308 w 606862"/>
                <a:gd name="connsiteY36" fmla="*/ 302937 h 605874"/>
                <a:gd name="connsiteX37" fmla="*/ 303396 w 606862"/>
                <a:gd name="connsiteY37" fmla="*/ 429673 h 605874"/>
                <a:gd name="connsiteX38" fmla="*/ 176484 w 606862"/>
                <a:gd name="connsiteY38" fmla="*/ 302937 h 605874"/>
                <a:gd name="connsiteX39" fmla="*/ 303396 w 606862"/>
                <a:gd name="connsiteY39" fmla="*/ 176202 h 605874"/>
                <a:gd name="connsiteX40" fmla="*/ 281240 w 606862"/>
                <a:gd name="connsiteY40" fmla="*/ 91493 h 605874"/>
                <a:gd name="connsiteX41" fmla="*/ 91642 w 606862"/>
                <a:gd name="connsiteY41" fmla="*/ 280782 h 605874"/>
                <a:gd name="connsiteX42" fmla="*/ 118104 w 606862"/>
                <a:gd name="connsiteY42" fmla="*/ 280782 h 605874"/>
                <a:gd name="connsiteX43" fmla="*/ 140295 w 606862"/>
                <a:gd name="connsiteY43" fmla="*/ 302937 h 605874"/>
                <a:gd name="connsiteX44" fmla="*/ 118104 w 606862"/>
                <a:gd name="connsiteY44" fmla="*/ 325092 h 605874"/>
                <a:gd name="connsiteX45" fmla="*/ 91642 w 606862"/>
                <a:gd name="connsiteY45" fmla="*/ 325092 h 605874"/>
                <a:gd name="connsiteX46" fmla="*/ 281240 w 606862"/>
                <a:gd name="connsiteY46" fmla="*/ 514381 h 605874"/>
                <a:gd name="connsiteX47" fmla="*/ 281240 w 606862"/>
                <a:gd name="connsiteY47" fmla="*/ 487962 h 605874"/>
                <a:gd name="connsiteX48" fmla="*/ 303431 w 606862"/>
                <a:gd name="connsiteY48" fmla="*/ 465807 h 605874"/>
                <a:gd name="connsiteX49" fmla="*/ 325622 w 606862"/>
                <a:gd name="connsiteY49" fmla="*/ 487962 h 605874"/>
                <a:gd name="connsiteX50" fmla="*/ 325622 w 606862"/>
                <a:gd name="connsiteY50" fmla="*/ 514381 h 605874"/>
                <a:gd name="connsiteX51" fmla="*/ 515220 w 606862"/>
                <a:gd name="connsiteY51" fmla="*/ 325092 h 605874"/>
                <a:gd name="connsiteX52" fmla="*/ 488758 w 606862"/>
                <a:gd name="connsiteY52" fmla="*/ 325092 h 605874"/>
                <a:gd name="connsiteX53" fmla="*/ 466567 w 606862"/>
                <a:gd name="connsiteY53" fmla="*/ 302937 h 605874"/>
                <a:gd name="connsiteX54" fmla="*/ 488758 w 606862"/>
                <a:gd name="connsiteY54" fmla="*/ 280782 h 605874"/>
                <a:gd name="connsiteX55" fmla="*/ 515220 w 606862"/>
                <a:gd name="connsiteY55" fmla="*/ 280782 h 605874"/>
                <a:gd name="connsiteX56" fmla="*/ 325622 w 606862"/>
                <a:gd name="connsiteY56" fmla="*/ 91493 h 605874"/>
                <a:gd name="connsiteX57" fmla="*/ 325622 w 606862"/>
                <a:gd name="connsiteY57" fmla="*/ 117912 h 605874"/>
                <a:gd name="connsiteX58" fmla="*/ 303431 w 606862"/>
                <a:gd name="connsiteY58" fmla="*/ 140067 h 605874"/>
                <a:gd name="connsiteX59" fmla="*/ 281240 w 606862"/>
                <a:gd name="connsiteY59" fmla="*/ 117912 h 605874"/>
                <a:gd name="connsiteX60" fmla="*/ 303431 w 606862"/>
                <a:gd name="connsiteY60" fmla="*/ 0 h 605874"/>
                <a:gd name="connsiteX61" fmla="*/ 325622 w 606862"/>
                <a:gd name="connsiteY61" fmla="*/ 22155 h 605874"/>
                <a:gd name="connsiteX62" fmla="*/ 325622 w 606862"/>
                <a:gd name="connsiteY62" fmla="*/ 48574 h 605874"/>
                <a:gd name="connsiteX63" fmla="*/ 558209 w 606862"/>
                <a:gd name="connsiteY63" fmla="*/ 280782 h 605874"/>
                <a:gd name="connsiteX64" fmla="*/ 584671 w 606862"/>
                <a:gd name="connsiteY64" fmla="*/ 280782 h 605874"/>
                <a:gd name="connsiteX65" fmla="*/ 606862 w 606862"/>
                <a:gd name="connsiteY65" fmla="*/ 302937 h 605874"/>
                <a:gd name="connsiteX66" fmla="*/ 584671 w 606862"/>
                <a:gd name="connsiteY66" fmla="*/ 325092 h 605874"/>
                <a:gd name="connsiteX67" fmla="*/ 558209 w 606862"/>
                <a:gd name="connsiteY67" fmla="*/ 325092 h 605874"/>
                <a:gd name="connsiteX68" fmla="*/ 325622 w 606862"/>
                <a:gd name="connsiteY68" fmla="*/ 557300 h 605874"/>
                <a:gd name="connsiteX69" fmla="*/ 325622 w 606862"/>
                <a:gd name="connsiteY69" fmla="*/ 583719 h 605874"/>
                <a:gd name="connsiteX70" fmla="*/ 303431 w 606862"/>
                <a:gd name="connsiteY70" fmla="*/ 605874 h 605874"/>
                <a:gd name="connsiteX71" fmla="*/ 281240 w 606862"/>
                <a:gd name="connsiteY71" fmla="*/ 583719 h 605874"/>
                <a:gd name="connsiteX72" fmla="*/ 281240 w 606862"/>
                <a:gd name="connsiteY72" fmla="*/ 557300 h 605874"/>
                <a:gd name="connsiteX73" fmla="*/ 48653 w 606862"/>
                <a:gd name="connsiteY73" fmla="*/ 325092 h 605874"/>
                <a:gd name="connsiteX74" fmla="*/ 22191 w 606862"/>
                <a:gd name="connsiteY74" fmla="*/ 325092 h 605874"/>
                <a:gd name="connsiteX75" fmla="*/ 0 w 606862"/>
                <a:gd name="connsiteY75" fmla="*/ 302937 h 605874"/>
                <a:gd name="connsiteX76" fmla="*/ 22191 w 606862"/>
                <a:gd name="connsiteY76" fmla="*/ 280782 h 605874"/>
                <a:gd name="connsiteX77" fmla="*/ 48653 w 606862"/>
                <a:gd name="connsiteY77" fmla="*/ 280782 h 605874"/>
                <a:gd name="connsiteX78" fmla="*/ 281240 w 606862"/>
                <a:gd name="connsiteY78" fmla="*/ 48574 h 605874"/>
                <a:gd name="connsiteX79" fmla="*/ 281240 w 606862"/>
                <a:gd name="connsiteY79" fmla="*/ 22155 h 605874"/>
                <a:gd name="connsiteX80" fmla="*/ 303431 w 606862"/>
                <a:gd name="connsiteY80" fmla="*/ 0 h 60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6862" h="605874">
                  <a:moveTo>
                    <a:pt x="298661" y="216068"/>
                  </a:moveTo>
                  <a:cubicBezTo>
                    <a:pt x="293648" y="216160"/>
                    <a:pt x="292719" y="216995"/>
                    <a:pt x="292627" y="222186"/>
                  </a:cubicBezTo>
                  <a:lnTo>
                    <a:pt x="292627" y="229140"/>
                  </a:lnTo>
                  <a:cubicBezTo>
                    <a:pt x="292627" y="235908"/>
                    <a:pt x="292627" y="235815"/>
                    <a:pt x="286035" y="238133"/>
                  </a:cubicBezTo>
                  <a:cubicBezTo>
                    <a:pt x="270252" y="243974"/>
                    <a:pt x="260411" y="254728"/>
                    <a:pt x="259483" y="271879"/>
                  </a:cubicBezTo>
                  <a:cubicBezTo>
                    <a:pt x="258554" y="287084"/>
                    <a:pt x="266539" y="297375"/>
                    <a:pt x="278979" y="304884"/>
                  </a:cubicBezTo>
                  <a:cubicBezTo>
                    <a:pt x="286685" y="309613"/>
                    <a:pt x="295226" y="312301"/>
                    <a:pt x="303396" y="315917"/>
                  </a:cubicBezTo>
                  <a:cubicBezTo>
                    <a:pt x="306645" y="317308"/>
                    <a:pt x="309616" y="318884"/>
                    <a:pt x="312309" y="321109"/>
                  </a:cubicBezTo>
                  <a:cubicBezTo>
                    <a:pt x="320200" y="327691"/>
                    <a:pt x="318715" y="338446"/>
                    <a:pt x="309431" y="342525"/>
                  </a:cubicBezTo>
                  <a:cubicBezTo>
                    <a:pt x="304417" y="344750"/>
                    <a:pt x="299218" y="345214"/>
                    <a:pt x="293741" y="344565"/>
                  </a:cubicBezTo>
                  <a:cubicBezTo>
                    <a:pt x="285292" y="343452"/>
                    <a:pt x="277401" y="341412"/>
                    <a:pt x="269881" y="337426"/>
                  </a:cubicBezTo>
                  <a:cubicBezTo>
                    <a:pt x="265517" y="335108"/>
                    <a:pt x="264125" y="335664"/>
                    <a:pt x="262639" y="340485"/>
                  </a:cubicBezTo>
                  <a:cubicBezTo>
                    <a:pt x="261340" y="344750"/>
                    <a:pt x="260226" y="348829"/>
                    <a:pt x="259111" y="353001"/>
                  </a:cubicBezTo>
                  <a:cubicBezTo>
                    <a:pt x="257440" y="358564"/>
                    <a:pt x="258090" y="359955"/>
                    <a:pt x="263382" y="362550"/>
                  </a:cubicBezTo>
                  <a:cubicBezTo>
                    <a:pt x="270252" y="365888"/>
                    <a:pt x="277494" y="367464"/>
                    <a:pt x="284921" y="368669"/>
                  </a:cubicBezTo>
                  <a:cubicBezTo>
                    <a:pt x="290770" y="369596"/>
                    <a:pt x="291048" y="369782"/>
                    <a:pt x="291048" y="375901"/>
                  </a:cubicBezTo>
                  <a:cubicBezTo>
                    <a:pt x="291141" y="378589"/>
                    <a:pt x="291141" y="381278"/>
                    <a:pt x="291141" y="384059"/>
                  </a:cubicBezTo>
                  <a:cubicBezTo>
                    <a:pt x="291141" y="387490"/>
                    <a:pt x="292719" y="389437"/>
                    <a:pt x="296340" y="389622"/>
                  </a:cubicBezTo>
                  <a:cubicBezTo>
                    <a:pt x="300425" y="389715"/>
                    <a:pt x="304417" y="389715"/>
                    <a:pt x="308502" y="389622"/>
                  </a:cubicBezTo>
                  <a:cubicBezTo>
                    <a:pt x="311659" y="389437"/>
                    <a:pt x="313423" y="387768"/>
                    <a:pt x="313423" y="384430"/>
                  </a:cubicBezTo>
                  <a:cubicBezTo>
                    <a:pt x="313423" y="380722"/>
                    <a:pt x="313516" y="376828"/>
                    <a:pt x="313423" y="373119"/>
                  </a:cubicBezTo>
                  <a:cubicBezTo>
                    <a:pt x="313330" y="369411"/>
                    <a:pt x="314908" y="367464"/>
                    <a:pt x="318622" y="366444"/>
                  </a:cubicBezTo>
                  <a:cubicBezTo>
                    <a:pt x="327070" y="364127"/>
                    <a:pt x="334219" y="359584"/>
                    <a:pt x="339789" y="352909"/>
                  </a:cubicBezTo>
                  <a:cubicBezTo>
                    <a:pt x="355108" y="334366"/>
                    <a:pt x="349352" y="307017"/>
                    <a:pt x="327256" y="294872"/>
                  </a:cubicBezTo>
                  <a:cubicBezTo>
                    <a:pt x="320479" y="291071"/>
                    <a:pt x="313144" y="288197"/>
                    <a:pt x="305996" y="285230"/>
                  </a:cubicBezTo>
                  <a:cubicBezTo>
                    <a:pt x="301911" y="283561"/>
                    <a:pt x="297826" y="281521"/>
                    <a:pt x="294391" y="278740"/>
                  </a:cubicBezTo>
                  <a:cubicBezTo>
                    <a:pt x="287428" y="273177"/>
                    <a:pt x="288635" y="264277"/>
                    <a:pt x="296804" y="260661"/>
                  </a:cubicBezTo>
                  <a:cubicBezTo>
                    <a:pt x="299218" y="259642"/>
                    <a:pt x="301539" y="259271"/>
                    <a:pt x="304046" y="259178"/>
                  </a:cubicBezTo>
                  <a:cubicBezTo>
                    <a:pt x="313423" y="258715"/>
                    <a:pt x="322335" y="260383"/>
                    <a:pt x="330877" y="264463"/>
                  </a:cubicBezTo>
                  <a:cubicBezTo>
                    <a:pt x="335054" y="266595"/>
                    <a:pt x="336447" y="265946"/>
                    <a:pt x="337932" y="261496"/>
                  </a:cubicBezTo>
                  <a:cubicBezTo>
                    <a:pt x="339511" y="256860"/>
                    <a:pt x="340811" y="252132"/>
                    <a:pt x="342110" y="247404"/>
                  </a:cubicBezTo>
                  <a:cubicBezTo>
                    <a:pt x="343039" y="244344"/>
                    <a:pt x="341925" y="242212"/>
                    <a:pt x="338954" y="240914"/>
                  </a:cubicBezTo>
                  <a:cubicBezTo>
                    <a:pt x="333476" y="238411"/>
                    <a:pt x="327813" y="236649"/>
                    <a:pt x="321964" y="235815"/>
                  </a:cubicBezTo>
                  <a:cubicBezTo>
                    <a:pt x="314258" y="234702"/>
                    <a:pt x="314258" y="234610"/>
                    <a:pt x="314258" y="226915"/>
                  </a:cubicBezTo>
                  <a:cubicBezTo>
                    <a:pt x="314258" y="216068"/>
                    <a:pt x="314258" y="216068"/>
                    <a:pt x="303396" y="216068"/>
                  </a:cubicBezTo>
                  <a:close/>
                  <a:moveTo>
                    <a:pt x="303396" y="176202"/>
                  </a:moveTo>
                  <a:cubicBezTo>
                    <a:pt x="373490" y="176202"/>
                    <a:pt x="430308" y="232941"/>
                    <a:pt x="430308" y="302937"/>
                  </a:cubicBezTo>
                  <a:cubicBezTo>
                    <a:pt x="430308" y="372934"/>
                    <a:pt x="373490" y="429673"/>
                    <a:pt x="303396" y="429673"/>
                  </a:cubicBezTo>
                  <a:cubicBezTo>
                    <a:pt x="233302" y="429673"/>
                    <a:pt x="176484" y="372934"/>
                    <a:pt x="176484" y="302937"/>
                  </a:cubicBezTo>
                  <a:cubicBezTo>
                    <a:pt x="176484" y="232941"/>
                    <a:pt x="233302" y="176202"/>
                    <a:pt x="303396" y="176202"/>
                  </a:cubicBezTo>
                  <a:close/>
                  <a:moveTo>
                    <a:pt x="281240" y="91493"/>
                  </a:moveTo>
                  <a:cubicBezTo>
                    <a:pt x="181334" y="101690"/>
                    <a:pt x="101855" y="181039"/>
                    <a:pt x="91642" y="280782"/>
                  </a:cubicBezTo>
                  <a:lnTo>
                    <a:pt x="118104" y="280782"/>
                  </a:lnTo>
                  <a:cubicBezTo>
                    <a:pt x="130360" y="280782"/>
                    <a:pt x="140295" y="290701"/>
                    <a:pt x="140295" y="302937"/>
                  </a:cubicBezTo>
                  <a:cubicBezTo>
                    <a:pt x="140295" y="315173"/>
                    <a:pt x="130360" y="325092"/>
                    <a:pt x="118104" y="325092"/>
                  </a:cubicBezTo>
                  <a:lnTo>
                    <a:pt x="91642" y="325092"/>
                  </a:lnTo>
                  <a:cubicBezTo>
                    <a:pt x="101855" y="424835"/>
                    <a:pt x="181334" y="504184"/>
                    <a:pt x="281240" y="514381"/>
                  </a:cubicBezTo>
                  <a:lnTo>
                    <a:pt x="281240" y="487962"/>
                  </a:lnTo>
                  <a:cubicBezTo>
                    <a:pt x="281240" y="475726"/>
                    <a:pt x="291175" y="465807"/>
                    <a:pt x="303431" y="465807"/>
                  </a:cubicBezTo>
                  <a:cubicBezTo>
                    <a:pt x="315687" y="465807"/>
                    <a:pt x="325622" y="475726"/>
                    <a:pt x="325622" y="487962"/>
                  </a:cubicBezTo>
                  <a:lnTo>
                    <a:pt x="325622" y="514381"/>
                  </a:lnTo>
                  <a:cubicBezTo>
                    <a:pt x="425528" y="504184"/>
                    <a:pt x="505007" y="424835"/>
                    <a:pt x="515220" y="325092"/>
                  </a:cubicBezTo>
                  <a:lnTo>
                    <a:pt x="488758" y="325092"/>
                  </a:lnTo>
                  <a:cubicBezTo>
                    <a:pt x="476502" y="325092"/>
                    <a:pt x="466567" y="315173"/>
                    <a:pt x="466567" y="302937"/>
                  </a:cubicBezTo>
                  <a:cubicBezTo>
                    <a:pt x="466567" y="290701"/>
                    <a:pt x="476502" y="280782"/>
                    <a:pt x="488758" y="280782"/>
                  </a:cubicBezTo>
                  <a:lnTo>
                    <a:pt x="515220" y="280782"/>
                  </a:lnTo>
                  <a:cubicBezTo>
                    <a:pt x="505007" y="181039"/>
                    <a:pt x="425528" y="101690"/>
                    <a:pt x="325622" y="91493"/>
                  </a:cubicBezTo>
                  <a:lnTo>
                    <a:pt x="325622" y="117912"/>
                  </a:lnTo>
                  <a:cubicBezTo>
                    <a:pt x="325622" y="130148"/>
                    <a:pt x="315687" y="140067"/>
                    <a:pt x="303431" y="140067"/>
                  </a:cubicBezTo>
                  <a:cubicBezTo>
                    <a:pt x="291175" y="140067"/>
                    <a:pt x="281240" y="130148"/>
                    <a:pt x="281240" y="117912"/>
                  </a:cubicBezTo>
                  <a:close/>
                  <a:moveTo>
                    <a:pt x="303431" y="0"/>
                  </a:moveTo>
                  <a:cubicBezTo>
                    <a:pt x="315687" y="0"/>
                    <a:pt x="325622" y="9919"/>
                    <a:pt x="325622" y="22155"/>
                  </a:cubicBezTo>
                  <a:lnTo>
                    <a:pt x="325622" y="48574"/>
                  </a:lnTo>
                  <a:cubicBezTo>
                    <a:pt x="449111" y="59234"/>
                    <a:pt x="547531" y="157494"/>
                    <a:pt x="558209" y="280782"/>
                  </a:cubicBezTo>
                  <a:lnTo>
                    <a:pt x="584671" y="280782"/>
                  </a:lnTo>
                  <a:cubicBezTo>
                    <a:pt x="596834" y="280782"/>
                    <a:pt x="606862" y="290701"/>
                    <a:pt x="606862" y="302937"/>
                  </a:cubicBezTo>
                  <a:cubicBezTo>
                    <a:pt x="606862" y="315173"/>
                    <a:pt x="596927" y="325092"/>
                    <a:pt x="584671" y="325092"/>
                  </a:cubicBezTo>
                  <a:lnTo>
                    <a:pt x="558209" y="325092"/>
                  </a:lnTo>
                  <a:cubicBezTo>
                    <a:pt x="547531" y="448380"/>
                    <a:pt x="449111" y="546640"/>
                    <a:pt x="325622" y="557300"/>
                  </a:cubicBezTo>
                  <a:lnTo>
                    <a:pt x="325622" y="583719"/>
                  </a:lnTo>
                  <a:cubicBezTo>
                    <a:pt x="325622" y="595955"/>
                    <a:pt x="315687" y="605874"/>
                    <a:pt x="303431" y="605874"/>
                  </a:cubicBezTo>
                  <a:cubicBezTo>
                    <a:pt x="291175" y="605874"/>
                    <a:pt x="281240" y="595955"/>
                    <a:pt x="281240" y="583719"/>
                  </a:cubicBezTo>
                  <a:lnTo>
                    <a:pt x="281240" y="557300"/>
                  </a:lnTo>
                  <a:cubicBezTo>
                    <a:pt x="157751" y="546640"/>
                    <a:pt x="59331" y="448380"/>
                    <a:pt x="48653" y="325092"/>
                  </a:cubicBezTo>
                  <a:lnTo>
                    <a:pt x="22191" y="325092"/>
                  </a:lnTo>
                  <a:cubicBezTo>
                    <a:pt x="9935" y="325092"/>
                    <a:pt x="0" y="315173"/>
                    <a:pt x="0" y="302937"/>
                  </a:cubicBezTo>
                  <a:cubicBezTo>
                    <a:pt x="0" y="290701"/>
                    <a:pt x="9935" y="280782"/>
                    <a:pt x="22191" y="280782"/>
                  </a:cubicBezTo>
                  <a:lnTo>
                    <a:pt x="48653" y="280782"/>
                  </a:lnTo>
                  <a:cubicBezTo>
                    <a:pt x="59331" y="157494"/>
                    <a:pt x="157751" y="59234"/>
                    <a:pt x="281240" y="48574"/>
                  </a:cubicBezTo>
                  <a:lnTo>
                    <a:pt x="281240" y="22155"/>
                  </a:lnTo>
                  <a:cubicBezTo>
                    <a:pt x="281240" y="9919"/>
                    <a:pt x="291175" y="0"/>
                    <a:pt x="3034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3" name="组合 22"/>
          <p:cNvGrpSpPr/>
          <p:nvPr/>
        </p:nvGrpSpPr>
        <p:grpSpPr>
          <a:xfrm>
            <a:off x="2205899" y="2118168"/>
            <a:ext cx="973777" cy="973777"/>
            <a:chOff x="2205899" y="2118168"/>
            <a:chExt cx="973777" cy="973777"/>
          </a:xfrm>
        </p:grpSpPr>
        <p:sp>
          <p:nvSpPr>
            <p:cNvPr id="17" name="椭圆 16"/>
            <p:cNvSpPr/>
            <p:nvPr/>
          </p:nvSpPr>
          <p:spPr>
            <a:xfrm>
              <a:off x="2205899" y="2118168"/>
              <a:ext cx="973777" cy="973777"/>
            </a:xfrm>
            <a:prstGeom prst="ellipse">
              <a:avLst/>
            </a:prstGeom>
            <a:solidFill>
              <a:srgbClr val="385770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skype_220801"/>
            <p:cNvSpPr>
              <a:spLocks noChangeAspect="1"/>
            </p:cNvSpPr>
            <p:nvPr/>
          </p:nvSpPr>
          <p:spPr bwMode="auto">
            <a:xfrm>
              <a:off x="2434813" y="2347471"/>
              <a:ext cx="515948" cy="515169"/>
            </a:xfrm>
            <a:custGeom>
              <a:avLst/>
              <a:gdLst>
                <a:gd name="T0" fmla="*/ 6623 w 6827"/>
                <a:gd name="T1" fmla="*/ 4013 h 6827"/>
                <a:gd name="T2" fmla="*/ 6675 w 6827"/>
                <a:gd name="T3" fmla="*/ 3432 h 6827"/>
                <a:gd name="T4" fmla="*/ 3432 w 6827"/>
                <a:gd name="T5" fmla="*/ 189 h 6827"/>
                <a:gd name="T6" fmla="*/ 2851 w 6827"/>
                <a:gd name="T7" fmla="*/ 241 h 6827"/>
                <a:gd name="T8" fmla="*/ 1920 w 6827"/>
                <a:gd name="T9" fmla="*/ 0 h 6827"/>
                <a:gd name="T10" fmla="*/ 0 w 6827"/>
                <a:gd name="T11" fmla="*/ 1920 h 6827"/>
                <a:gd name="T12" fmla="*/ 241 w 6827"/>
                <a:gd name="T13" fmla="*/ 2851 h 6827"/>
                <a:gd name="T14" fmla="*/ 189 w 6827"/>
                <a:gd name="T15" fmla="*/ 3432 h 6827"/>
                <a:gd name="T16" fmla="*/ 3432 w 6827"/>
                <a:gd name="T17" fmla="*/ 6675 h 6827"/>
                <a:gd name="T18" fmla="*/ 4013 w 6827"/>
                <a:gd name="T19" fmla="*/ 6623 h 6827"/>
                <a:gd name="T20" fmla="*/ 4944 w 6827"/>
                <a:gd name="T21" fmla="*/ 6827 h 6827"/>
                <a:gd name="T22" fmla="*/ 6827 w 6827"/>
                <a:gd name="T23" fmla="*/ 4943 h 6827"/>
                <a:gd name="T24" fmla="*/ 6623 w 6827"/>
                <a:gd name="T25" fmla="*/ 4013 h 6827"/>
                <a:gd name="T26" fmla="*/ 3491 w 6827"/>
                <a:gd name="T27" fmla="*/ 5695 h 6827"/>
                <a:gd name="T28" fmla="*/ 1544 w 6827"/>
                <a:gd name="T29" fmla="*/ 4675 h 6827"/>
                <a:gd name="T30" fmla="*/ 1583 w 6827"/>
                <a:gd name="T31" fmla="*/ 4079 h 6827"/>
                <a:gd name="T32" fmla="*/ 1963 w 6827"/>
                <a:gd name="T33" fmla="*/ 3842 h 6827"/>
                <a:gd name="T34" fmla="*/ 2519 w 6827"/>
                <a:gd name="T35" fmla="*/ 4155 h 6827"/>
                <a:gd name="T36" fmla="*/ 3278 w 6827"/>
                <a:gd name="T37" fmla="*/ 4805 h 6827"/>
                <a:gd name="T38" fmla="*/ 4156 w 6827"/>
                <a:gd name="T39" fmla="*/ 4425 h 6827"/>
                <a:gd name="T40" fmla="*/ 4141 w 6827"/>
                <a:gd name="T41" fmla="*/ 4217 h 6827"/>
                <a:gd name="T42" fmla="*/ 3336 w 6827"/>
                <a:gd name="T43" fmla="*/ 3854 h 6827"/>
                <a:gd name="T44" fmla="*/ 1560 w 6827"/>
                <a:gd name="T45" fmla="*/ 2437 h 6827"/>
                <a:gd name="T46" fmla="*/ 3513 w 6827"/>
                <a:gd name="T47" fmla="*/ 1169 h 6827"/>
                <a:gd name="T48" fmla="*/ 5068 w 6827"/>
                <a:gd name="T49" fmla="*/ 1937 h 6827"/>
                <a:gd name="T50" fmla="*/ 5087 w 6827"/>
                <a:gd name="T51" fmla="*/ 2566 h 6827"/>
                <a:gd name="T52" fmla="*/ 4780 w 6827"/>
                <a:gd name="T53" fmla="*/ 2826 h 6827"/>
                <a:gd name="T54" fmla="*/ 3958 w 6827"/>
                <a:gd name="T55" fmla="*/ 2256 h 6827"/>
                <a:gd name="T56" fmla="*/ 3605 w 6827"/>
                <a:gd name="T57" fmla="*/ 2039 h 6827"/>
                <a:gd name="T58" fmla="*/ 2797 w 6827"/>
                <a:gd name="T59" fmla="*/ 2213 h 6827"/>
                <a:gd name="T60" fmla="*/ 2704 w 6827"/>
                <a:gd name="T61" fmla="*/ 2400 h 6827"/>
                <a:gd name="T62" fmla="*/ 3695 w 6827"/>
                <a:gd name="T63" fmla="*/ 2839 h 6827"/>
                <a:gd name="T64" fmla="*/ 5369 w 6827"/>
                <a:gd name="T65" fmla="*/ 4244 h 6827"/>
                <a:gd name="T66" fmla="*/ 3491 w 6827"/>
                <a:gd name="T67" fmla="*/ 5695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27" h="6827">
                  <a:moveTo>
                    <a:pt x="6623" y="4013"/>
                  </a:moveTo>
                  <a:cubicBezTo>
                    <a:pt x="6657" y="3821"/>
                    <a:pt x="6675" y="3626"/>
                    <a:pt x="6675" y="3432"/>
                  </a:cubicBezTo>
                  <a:cubicBezTo>
                    <a:pt x="6675" y="1644"/>
                    <a:pt x="5220" y="189"/>
                    <a:pt x="3432" y="189"/>
                  </a:cubicBezTo>
                  <a:cubicBezTo>
                    <a:pt x="3238" y="189"/>
                    <a:pt x="3042" y="206"/>
                    <a:pt x="2851" y="241"/>
                  </a:cubicBezTo>
                  <a:cubicBezTo>
                    <a:pt x="2567" y="83"/>
                    <a:pt x="2246" y="0"/>
                    <a:pt x="1920" y="0"/>
                  </a:cubicBezTo>
                  <a:cubicBezTo>
                    <a:pt x="861" y="0"/>
                    <a:pt x="0" y="861"/>
                    <a:pt x="0" y="1920"/>
                  </a:cubicBezTo>
                  <a:cubicBezTo>
                    <a:pt x="0" y="2246"/>
                    <a:pt x="83" y="2567"/>
                    <a:pt x="241" y="2851"/>
                  </a:cubicBezTo>
                  <a:cubicBezTo>
                    <a:pt x="206" y="3042"/>
                    <a:pt x="189" y="3238"/>
                    <a:pt x="189" y="3432"/>
                  </a:cubicBezTo>
                  <a:cubicBezTo>
                    <a:pt x="189" y="5220"/>
                    <a:pt x="1644" y="6675"/>
                    <a:pt x="3432" y="6675"/>
                  </a:cubicBezTo>
                  <a:cubicBezTo>
                    <a:pt x="3626" y="6675"/>
                    <a:pt x="3822" y="6657"/>
                    <a:pt x="4013" y="6623"/>
                  </a:cubicBezTo>
                  <a:cubicBezTo>
                    <a:pt x="4265" y="6760"/>
                    <a:pt x="4570" y="6827"/>
                    <a:pt x="4944" y="6827"/>
                  </a:cubicBezTo>
                  <a:cubicBezTo>
                    <a:pt x="6000" y="6827"/>
                    <a:pt x="6827" y="6000"/>
                    <a:pt x="6827" y="4943"/>
                  </a:cubicBezTo>
                  <a:cubicBezTo>
                    <a:pt x="6827" y="4570"/>
                    <a:pt x="6760" y="4265"/>
                    <a:pt x="6623" y="4013"/>
                  </a:cubicBezTo>
                  <a:close/>
                  <a:moveTo>
                    <a:pt x="3491" y="5695"/>
                  </a:moveTo>
                  <a:cubicBezTo>
                    <a:pt x="2087" y="5695"/>
                    <a:pt x="1668" y="5056"/>
                    <a:pt x="1544" y="4675"/>
                  </a:cubicBezTo>
                  <a:cubicBezTo>
                    <a:pt x="1447" y="4378"/>
                    <a:pt x="1512" y="4187"/>
                    <a:pt x="1583" y="4079"/>
                  </a:cubicBezTo>
                  <a:cubicBezTo>
                    <a:pt x="1694" y="3909"/>
                    <a:pt x="1874" y="3850"/>
                    <a:pt x="1963" y="3842"/>
                  </a:cubicBezTo>
                  <a:cubicBezTo>
                    <a:pt x="2127" y="3828"/>
                    <a:pt x="2428" y="3877"/>
                    <a:pt x="2519" y="4155"/>
                  </a:cubicBezTo>
                  <a:cubicBezTo>
                    <a:pt x="2552" y="4254"/>
                    <a:pt x="2741" y="4751"/>
                    <a:pt x="3278" y="4805"/>
                  </a:cubicBezTo>
                  <a:cubicBezTo>
                    <a:pt x="3753" y="4853"/>
                    <a:pt x="4066" y="4641"/>
                    <a:pt x="4156" y="4425"/>
                  </a:cubicBezTo>
                  <a:cubicBezTo>
                    <a:pt x="4185" y="4357"/>
                    <a:pt x="4179" y="4285"/>
                    <a:pt x="4141" y="4217"/>
                  </a:cubicBezTo>
                  <a:cubicBezTo>
                    <a:pt x="4084" y="4116"/>
                    <a:pt x="3903" y="3935"/>
                    <a:pt x="3336" y="3854"/>
                  </a:cubicBezTo>
                  <a:cubicBezTo>
                    <a:pt x="2207" y="3693"/>
                    <a:pt x="1560" y="3177"/>
                    <a:pt x="1560" y="2437"/>
                  </a:cubicBezTo>
                  <a:cubicBezTo>
                    <a:pt x="1560" y="1501"/>
                    <a:pt x="2612" y="1169"/>
                    <a:pt x="3513" y="1169"/>
                  </a:cubicBezTo>
                  <a:cubicBezTo>
                    <a:pt x="4469" y="1169"/>
                    <a:pt x="4960" y="1723"/>
                    <a:pt x="5068" y="1937"/>
                  </a:cubicBezTo>
                  <a:cubicBezTo>
                    <a:pt x="5165" y="2128"/>
                    <a:pt x="5173" y="2380"/>
                    <a:pt x="5087" y="2566"/>
                  </a:cubicBezTo>
                  <a:cubicBezTo>
                    <a:pt x="5024" y="2703"/>
                    <a:pt x="4918" y="2793"/>
                    <a:pt x="4780" y="2826"/>
                  </a:cubicBezTo>
                  <a:cubicBezTo>
                    <a:pt x="4358" y="2928"/>
                    <a:pt x="4158" y="2628"/>
                    <a:pt x="3958" y="2256"/>
                  </a:cubicBezTo>
                  <a:cubicBezTo>
                    <a:pt x="3882" y="2115"/>
                    <a:pt x="3724" y="2061"/>
                    <a:pt x="3605" y="2039"/>
                  </a:cubicBezTo>
                  <a:cubicBezTo>
                    <a:pt x="3300" y="1985"/>
                    <a:pt x="2941" y="2085"/>
                    <a:pt x="2797" y="2213"/>
                  </a:cubicBezTo>
                  <a:cubicBezTo>
                    <a:pt x="2744" y="2259"/>
                    <a:pt x="2685" y="2330"/>
                    <a:pt x="2704" y="2400"/>
                  </a:cubicBezTo>
                  <a:cubicBezTo>
                    <a:pt x="2720" y="2461"/>
                    <a:pt x="2841" y="2673"/>
                    <a:pt x="3695" y="2839"/>
                  </a:cubicBezTo>
                  <a:cubicBezTo>
                    <a:pt x="4853" y="3064"/>
                    <a:pt x="5369" y="3497"/>
                    <a:pt x="5369" y="4244"/>
                  </a:cubicBezTo>
                  <a:cubicBezTo>
                    <a:pt x="5369" y="4957"/>
                    <a:pt x="4667" y="5695"/>
                    <a:pt x="3491" y="56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5" name="组合 24"/>
          <p:cNvGrpSpPr/>
          <p:nvPr/>
        </p:nvGrpSpPr>
        <p:grpSpPr>
          <a:xfrm>
            <a:off x="3553749" y="2118168"/>
            <a:ext cx="973777" cy="973777"/>
            <a:chOff x="3553749" y="2118168"/>
            <a:chExt cx="973777" cy="973777"/>
          </a:xfrm>
        </p:grpSpPr>
        <p:sp>
          <p:nvSpPr>
            <p:cNvPr id="18" name="椭圆 17"/>
            <p:cNvSpPr/>
            <p:nvPr/>
          </p:nvSpPr>
          <p:spPr>
            <a:xfrm>
              <a:off x="3553749" y="2118168"/>
              <a:ext cx="973777" cy="973777"/>
            </a:xfrm>
            <a:prstGeom prst="ellipse">
              <a:avLst/>
            </a:prstGeom>
            <a:solidFill>
              <a:srgbClr val="385770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agreement_126444"/>
            <p:cNvSpPr>
              <a:spLocks noChangeAspect="1"/>
            </p:cNvSpPr>
            <p:nvPr/>
          </p:nvSpPr>
          <p:spPr bwMode="auto">
            <a:xfrm>
              <a:off x="3761552" y="2405553"/>
              <a:ext cx="515976" cy="457087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7" name="组合 26"/>
          <p:cNvGrpSpPr/>
          <p:nvPr/>
        </p:nvGrpSpPr>
        <p:grpSpPr>
          <a:xfrm>
            <a:off x="4894148" y="2118168"/>
            <a:ext cx="973777" cy="973777"/>
            <a:chOff x="4894148" y="2118168"/>
            <a:chExt cx="973777" cy="973777"/>
          </a:xfrm>
        </p:grpSpPr>
        <p:sp>
          <p:nvSpPr>
            <p:cNvPr id="19" name="椭圆 18"/>
            <p:cNvSpPr/>
            <p:nvPr/>
          </p:nvSpPr>
          <p:spPr>
            <a:xfrm>
              <a:off x="4894148" y="2118168"/>
              <a:ext cx="973777" cy="973777"/>
            </a:xfrm>
            <a:prstGeom prst="ellipse">
              <a:avLst/>
            </a:prstGeom>
            <a:solidFill>
              <a:srgbClr val="385770"/>
            </a:solidFill>
            <a:ln>
              <a:noFill/>
            </a:ln>
            <a:effectLst>
              <a:outerShdw blurRad="1143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ruck_328351"/>
            <p:cNvSpPr>
              <a:spLocks noChangeAspect="1"/>
            </p:cNvSpPr>
            <p:nvPr/>
          </p:nvSpPr>
          <p:spPr bwMode="auto">
            <a:xfrm>
              <a:off x="5083646" y="2424342"/>
              <a:ext cx="609685" cy="419507"/>
            </a:xfrm>
            <a:custGeom>
              <a:avLst/>
              <a:gdLst>
                <a:gd name="T0" fmla="*/ 6771 w 6827"/>
                <a:gd name="T1" fmla="*/ 2140 h 4704"/>
                <a:gd name="T2" fmla="*/ 5664 w 6827"/>
                <a:gd name="T3" fmla="*/ 664 h 4704"/>
                <a:gd name="T4" fmla="*/ 5443 w 6827"/>
                <a:gd name="T5" fmla="*/ 554 h 4704"/>
                <a:gd name="T6" fmla="*/ 4613 w 6827"/>
                <a:gd name="T7" fmla="*/ 554 h 4704"/>
                <a:gd name="T8" fmla="*/ 4613 w 6827"/>
                <a:gd name="T9" fmla="*/ 277 h 4704"/>
                <a:gd name="T10" fmla="*/ 4336 w 6827"/>
                <a:gd name="T11" fmla="*/ 0 h 4704"/>
                <a:gd name="T12" fmla="*/ 830 w 6827"/>
                <a:gd name="T13" fmla="*/ 0 h 4704"/>
                <a:gd name="T14" fmla="*/ 554 w 6827"/>
                <a:gd name="T15" fmla="*/ 277 h 4704"/>
                <a:gd name="T16" fmla="*/ 554 w 6827"/>
                <a:gd name="T17" fmla="*/ 3505 h 4704"/>
                <a:gd name="T18" fmla="*/ 277 w 6827"/>
                <a:gd name="T19" fmla="*/ 3505 h 4704"/>
                <a:gd name="T20" fmla="*/ 0 w 6827"/>
                <a:gd name="T21" fmla="*/ 3782 h 4704"/>
                <a:gd name="T22" fmla="*/ 277 w 6827"/>
                <a:gd name="T23" fmla="*/ 4059 h 4704"/>
                <a:gd name="T24" fmla="*/ 830 w 6827"/>
                <a:gd name="T25" fmla="*/ 4059 h 4704"/>
                <a:gd name="T26" fmla="*/ 830 w 6827"/>
                <a:gd name="T27" fmla="*/ 4059 h 4704"/>
                <a:gd name="T28" fmla="*/ 831 w 6827"/>
                <a:gd name="T29" fmla="*/ 4059 h 4704"/>
                <a:gd name="T30" fmla="*/ 1519 w 6827"/>
                <a:gd name="T31" fmla="*/ 4059 h 4704"/>
                <a:gd name="T32" fmla="*/ 2399 w 6827"/>
                <a:gd name="T33" fmla="*/ 4704 h 4704"/>
                <a:gd name="T34" fmla="*/ 3279 w 6827"/>
                <a:gd name="T35" fmla="*/ 4059 h 4704"/>
                <a:gd name="T36" fmla="*/ 4102 w 6827"/>
                <a:gd name="T37" fmla="*/ 4059 h 4704"/>
                <a:gd name="T38" fmla="*/ 4982 w 6827"/>
                <a:gd name="T39" fmla="*/ 4704 h 4704"/>
                <a:gd name="T40" fmla="*/ 5862 w 6827"/>
                <a:gd name="T41" fmla="*/ 4059 h 4704"/>
                <a:gd name="T42" fmla="*/ 6550 w 6827"/>
                <a:gd name="T43" fmla="*/ 4059 h 4704"/>
                <a:gd name="T44" fmla="*/ 6827 w 6827"/>
                <a:gd name="T45" fmla="*/ 3782 h 4704"/>
                <a:gd name="T46" fmla="*/ 6827 w 6827"/>
                <a:gd name="T47" fmla="*/ 2306 h 4704"/>
                <a:gd name="T48" fmla="*/ 6771 w 6827"/>
                <a:gd name="T49" fmla="*/ 2140 h 4704"/>
                <a:gd name="T50" fmla="*/ 2399 w 6827"/>
                <a:gd name="T51" fmla="*/ 4151 h 4704"/>
                <a:gd name="T52" fmla="*/ 2030 w 6827"/>
                <a:gd name="T53" fmla="*/ 3782 h 4704"/>
                <a:gd name="T54" fmla="*/ 2399 w 6827"/>
                <a:gd name="T55" fmla="*/ 3413 h 4704"/>
                <a:gd name="T56" fmla="*/ 2768 w 6827"/>
                <a:gd name="T57" fmla="*/ 3782 h 4704"/>
                <a:gd name="T58" fmla="*/ 2399 w 6827"/>
                <a:gd name="T59" fmla="*/ 4151 h 4704"/>
                <a:gd name="T60" fmla="*/ 4059 w 6827"/>
                <a:gd name="T61" fmla="*/ 831 h 4704"/>
                <a:gd name="T62" fmla="*/ 4059 w 6827"/>
                <a:gd name="T63" fmla="*/ 3505 h 4704"/>
                <a:gd name="T64" fmla="*/ 3279 w 6827"/>
                <a:gd name="T65" fmla="*/ 3505 h 4704"/>
                <a:gd name="T66" fmla="*/ 2399 w 6827"/>
                <a:gd name="T67" fmla="*/ 2859 h 4704"/>
                <a:gd name="T68" fmla="*/ 1519 w 6827"/>
                <a:gd name="T69" fmla="*/ 3505 h 4704"/>
                <a:gd name="T70" fmla="*/ 1107 w 6827"/>
                <a:gd name="T71" fmla="*/ 3505 h 4704"/>
                <a:gd name="T72" fmla="*/ 1107 w 6827"/>
                <a:gd name="T73" fmla="*/ 554 h 4704"/>
                <a:gd name="T74" fmla="*/ 4059 w 6827"/>
                <a:gd name="T75" fmla="*/ 554 h 4704"/>
                <a:gd name="T76" fmla="*/ 4059 w 6827"/>
                <a:gd name="T77" fmla="*/ 831 h 4704"/>
                <a:gd name="T78" fmla="*/ 5351 w 6827"/>
                <a:gd name="T79" fmla="*/ 3782 h 4704"/>
                <a:gd name="T80" fmla="*/ 4982 w 6827"/>
                <a:gd name="T81" fmla="*/ 4151 h 4704"/>
                <a:gd name="T82" fmla="*/ 4613 w 6827"/>
                <a:gd name="T83" fmla="*/ 3782 h 4704"/>
                <a:gd name="T84" fmla="*/ 4982 w 6827"/>
                <a:gd name="T85" fmla="*/ 3413 h 4704"/>
                <a:gd name="T86" fmla="*/ 5351 w 6827"/>
                <a:gd name="T87" fmla="*/ 3782 h 4704"/>
                <a:gd name="T88" fmla="*/ 5351 w 6827"/>
                <a:gd name="T89" fmla="*/ 3782 h 4704"/>
                <a:gd name="T90" fmla="*/ 5351 w 6827"/>
                <a:gd name="T91" fmla="*/ 3782 h 4704"/>
                <a:gd name="T92" fmla="*/ 6273 w 6827"/>
                <a:gd name="T93" fmla="*/ 3505 h 4704"/>
                <a:gd name="T94" fmla="*/ 5862 w 6827"/>
                <a:gd name="T95" fmla="*/ 3505 h 4704"/>
                <a:gd name="T96" fmla="*/ 4982 w 6827"/>
                <a:gd name="T97" fmla="*/ 2859 h 4704"/>
                <a:gd name="T98" fmla="*/ 4613 w 6827"/>
                <a:gd name="T99" fmla="*/ 2937 h 4704"/>
                <a:gd name="T100" fmla="*/ 4613 w 6827"/>
                <a:gd name="T101" fmla="*/ 1107 h 4704"/>
                <a:gd name="T102" fmla="*/ 5305 w 6827"/>
                <a:gd name="T103" fmla="*/ 1107 h 4704"/>
                <a:gd name="T104" fmla="*/ 6273 w 6827"/>
                <a:gd name="T105" fmla="*/ 2398 h 4704"/>
                <a:gd name="T106" fmla="*/ 6273 w 6827"/>
                <a:gd name="T107" fmla="*/ 3505 h 4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27" h="4704">
                  <a:moveTo>
                    <a:pt x="6771" y="2140"/>
                  </a:moveTo>
                  <a:lnTo>
                    <a:pt x="5664" y="664"/>
                  </a:lnTo>
                  <a:cubicBezTo>
                    <a:pt x="5612" y="595"/>
                    <a:pt x="5530" y="554"/>
                    <a:pt x="5443" y="554"/>
                  </a:cubicBezTo>
                  <a:lnTo>
                    <a:pt x="4613" y="554"/>
                  </a:lnTo>
                  <a:lnTo>
                    <a:pt x="4613" y="277"/>
                  </a:lnTo>
                  <a:cubicBezTo>
                    <a:pt x="4613" y="124"/>
                    <a:pt x="4489" y="0"/>
                    <a:pt x="4336" y="0"/>
                  </a:cubicBezTo>
                  <a:lnTo>
                    <a:pt x="830" y="0"/>
                  </a:lnTo>
                  <a:cubicBezTo>
                    <a:pt x="677" y="0"/>
                    <a:pt x="554" y="124"/>
                    <a:pt x="554" y="277"/>
                  </a:cubicBezTo>
                  <a:lnTo>
                    <a:pt x="554" y="3505"/>
                  </a:lnTo>
                  <a:lnTo>
                    <a:pt x="277" y="3505"/>
                  </a:lnTo>
                  <a:cubicBezTo>
                    <a:pt x="124" y="3505"/>
                    <a:pt x="0" y="3629"/>
                    <a:pt x="0" y="3782"/>
                  </a:cubicBezTo>
                  <a:cubicBezTo>
                    <a:pt x="0" y="3935"/>
                    <a:pt x="124" y="4059"/>
                    <a:pt x="277" y="4059"/>
                  </a:cubicBezTo>
                  <a:lnTo>
                    <a:pt x="830" y="4059"/>
                  </a:lnTo>
                  <a:cubicBezTo>
                    <a:pt x="830" y="4059"/>
                    <a:pt x="830" y="4059"/>
                    <a:pt x="830" y="4059"/>
                  </a:cubicBezTo>
                  <a:cubicBezTo>
                    <a:pt x="831" y="4059"/>
                    <a:pt x="831" y="4059"/>
                    <a:pt x="831" y="4059"/>
                  </a:cubicBezTo>
                  <a:lnTo>
                    <a:pt x="1519" y="4059"/>
                  </a:lnTo>
                  <a:cubicBezTo>
                    <a:pt x="1636" y="4433"/>
                    <a:pt x="1986" y="4704"/>
                    <a:pt x="2399" y="4704"/>
                  </a:cubicBezTo>
                  <a:cubicBezTo>
                    <a:pt x="2811" y="4704"/>
                    <a:pt x="3161" y="4433"/>
                    <a:pt x="3279" y="4059"/>
                  </a:cubicBezTo>
                  <a:lnTo>
                    <a:pt x="4102" y="4059"/>
                  </a:lnTo>
                  <a:cubicBezTo>
                    <a:pt x="4219" y="4433"/>
                    <a:pt x="4569" y="4704"/>
                    <a:pt x="4982" y="4704"/>
                  </a:cubicBezTo>
                  <a:cubicBezTo>
                    <a:pt x="5394" y="4704"/>
                    <a:pt x="5744" y="4433"/>
                    <a:pt x="5862" y="4059"/>
                  </a:cubicBezTo>
                  <a:lnTo>
                    <a:pt x="6550" y="4059"/>
                  </a:lnTo>
                  <a:cubicBezTo>
                    <a:pt x="6703" y="4059"/>
                    <a:pt x="6827" y="3935"/>
                    <a:pt x="6827" y="3782"/>
                  </a:cubicBezTo>
                  <a:lnTo>
                    <a:pt x="6827" y="2306"/>
                  </a:lnTo>
                  <a:cubicBezTo>
                    <a:pt x="6827" y="2246"/>
                    <a:pt x="6807" y="2188"/>
                    <a:pt x="6771" y="2140"/>
                  </a:cubicBezTo>
                  <a:close/>
                  <a:moveTo>
                    <a:pt x="2399" y="4151"/>
                  </a:moveTo>
                  <a:cubicBezTo>
                    <a:pt x="2195" y="4151"/>
                    <a:pt x="2030" y="3985"/>
                    <a:pt x="2030" y="3782"/>
                  </a:cubicBezTo>
                  <a:cubicBezTo>
                    <a:pt x="2030" y="3578"/>
                    <a:pt x="2195" y="3413"/>
                    <a:pt x="2399" y="3413"/>
                  </a:cubicBezTo>
                  <a:cubicBezTo>
                    <a:pt x="2602" y="3413"/>
                    <a:pt x="2768" y="3578"/>
                    <a:pt x="2768" y="3782"/>
                  </a:cubicBezTo>
                  <a:cubicBezTo>
                    <a:pt x="2768" y="3985"/>
                    <a:pt x="2602" y="4151"/>
                    <a:pt x="2399" y="4151"/>
                  </a:cubicBezTo>
                  <a:close/>
                  <a:moveTo>
                    <a:pt x="4059" y="831"/>
                  </a:moveTo>
                  <a:lnTo>
                    <a:pt x="4059" y="3505"/>
                  </a:lnTo>
                  <a:lnTo>
                    <a:pt x="3279" y="3505"/>
                  </a:lnTo>
                  <a:cubicBezTo>
                    <a:pt x="3161" y="3131"/>
                    <a:pt x="2811" y="2859"/>
                    <a:pt x="2399" y="2859"/>
                  </a:cubicBezTo>
                  <a:cubicBezTo>
                    <a:pt x="1986" y="2859"/>
                    <a:pt x="1636" y="3131"/>
                    <a:pt x="1519" y="3505"/>
                  </a:cubicBezTo>
                  <a:lnTo>
                    <a:pt x="1107" y="3505"/>
                  </a:lnTo>
                  <a:lnTo>
                    <a:pt x="1107" y="554"/>
                  </a:lnTo>
                  <a:lnTo>
                    <a:pt x="4059" y="554"/>
                  </a:lnTo>
                  <a:lnTo>
                    <a:pt x="4059" y="831"/>
                  </a:lnTo>
                  <a:close/>
                  <a:moveTo>
                    <a:pt x="5351" y="3782"/>
                  </a:moveTo>
                  <a:cubicBezTo>
                    <a:pt x="5351" y="3985"/>
                    <a:pt x="5185" y="4151"/>
                    <a:pt x="4982" y="4151"/>
                  </a:cubicBezTo>
                  <a:cubicBezTo>
                    <a:pt x="4778" y="4151"/>
                    <a:pt x="4613" y="3985"/>
                    <a:pt x="4613" y="3782"/>
                  </a:cubicBezTo>
                  <a:cubicBezTo>
                    <a:pt x="4613" y="3578"/>
                    <a:pt x="4778" y="3413"/>
                    <a:pt x="4982" y="3413"/>
                  </a:cubicBezTo>
                  <a:cubicBezTo>
                    <a:pt x="5185" y="3413"/>
                    <a:pt x="5351" y="3578"/>
                    <a:pt x="5351" y="3782"/>
                  </a:cubicBezTo>
                  <a:cubicBezTo>
                    <a:pt x="5351" y="3782"/>
                    <a:pt x="5351" y="3782"/>
                    <a:pt x="5351" y="3782"/>
                  </a:cubicBezTo>
                  <a:cubicBezTo>
                    <a:pt x="5351" y="3782"/>
                    <a:pt x="5351" y="3782"/>
                    <a:pt x="5351" y="3782"/>
                  </a:cubicBezTo>
                  <a:close/>
                  <a:moveTo>
                    <a:pt x="6273" y="3505"/>
                  </a:moveTo>
                  <a:lnTo>
                    <a:pt x="5862" y="3505"/>
                  </a:lnTo>
                  <a:cubicBezTo>
                    <a:pt x="5744" y="3131"/>
                    <a:pt x="5394" y="2859"/>
                    <a:pt x="4982" y="2859"/>
                  </a:cubicBezTo>
                  <a:cubicBezTo>
                    <a:pt x="4850" y="2859"/>
                    <a:pt x="4726" y="2887"/>
                    <a:pt x="4613" y="2937"/>
                  </a:cubicBezTo>
                  <a:lnTo>
                    <a:pt x="4613" y="1107"/>
                  </a:lnTo>
                  <a:lnTo>
                    <a:pt x="5305" y="1107"/>
                  </a:lnTo>
                  <a:lnTo>
                    <a:pt x="6273" y="2398"/>
                  </a:lnTo>
                  <a:lnTo>
                    <a:pt x="6273" y="35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8" name="矩形 27"/>
          <p:cNvSpPr/>
          <p:nvPr/>
        </p:nvSpPr>
        <p:spPr>
          <a:xfrm>
            <a:off x="442836" y="3540105"/>
            <a:ext cx="2507925" cy="364112"/>
          </a:xfrm>
          <a:prstGeom prst="rect">
            <a:avLst/>
          </a:prstGeom>
          <a:solidFill>
            <a:srgbClr val="385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70000"/>
              </a:lnSpc>
              <a:defRPr/>
            </a:pPr>
            <a:r>
              <a:rPr lang="zh-CN" altLang="en-US" sz="2000" kern="0" spc="50">
                <a:solidFill>
                  <a:prstClr val="white"/>
                </a:solidFill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点击此处添加标题</a:t>
            </a:r>
            <a:endParaRPr lang="zh-CN" altLang="en-US" sz="2000" kern="0" spc="50" dirty="0">
              <a:solidFill>
                <a:prstClr val="white"/>
              </a:solidFill>
              <a:latin typeface="新蒂文征明简繁" panose="03000600000000000000" charset="-122"/>
              <a:ea typeface="新蒂文征明简繁" panose="03000600000000000000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2836" y="3962115"/>
            <a:ext cx="54250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amet, </a:t>
            </a:r>
            <a:r>
              <a:rPr lang="en-US" altLang="zh-CN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amet, consectetuer adipiscing elit.</a:t>
            </a: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42836" y="4941393"/>
            <a:ext cx="2507925" cy="364112"/>
          </a:xfrm>
          <a:prstGeom prst="rect">
            <a:avLst/>
          </a:prstGeom>
          <a:solidFill>
            <a:srgbClr val="385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70000"/>
              </a:lnSpc>
              <a:defRPr/>
            </a:pPr>
            <a:r>
              <a:rPr lang="zh-CN" altLang="en-US" sz="2000" kern="0" spc="50">
                <a:solidFill>
                  <a:prstClr val="white"/>
                </a:solidFill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点击此处添加标题</a:t>
            </a:r>
            <a:endParaRPr lang="zh-CN" altLang="en-US" sz="2000" kern="0" spc="50" dirty="0">
              <a:solidFill>
                <a:prstClr val="white"/>
              </a:solidFill>
              <a:latin typeface="新蒂文征明简繁" panose="03000600000000000000" charset="-122"/>
              <a:ea typeface="新蒂文征明简繁" panose="03000600000000000000" charset="-122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42836" y="5363403"/>
            <a:ext cx="54250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  <a:sym typeface="+mn-ea"/>
              </a:rPr>
              <a:t>Lorem ipsum dolor sit amet, </a:t>
            </a:r>
            <a:r>
              <a:rPr lang="en-US" altLang="zh-CN" sz="1000" kern="0" spc="50"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amet, consectetuer adipiscing elit.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:a14="http://schemas.microsoft.com/office/drawing/2010/main" xmlns="" Requires="p15">
      <p:transition xmlns:p14="http://schemas.microsoft.com/office/powerpoint/2010/main" spd="slow" p14:dur="6000" advClick="0" advTm="2000">
        <p15:prstTrans prst="curtains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prstClr val="black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r>
              <a:rPr lang="zh-CN" altLang="en-US" sz="1400" spc="200">
                <a:solidFill>
                  <a:prstClr val="black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black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  <p:grpSp>
        <p:nvGrpSpPr>
          <p:cNvPr id="11" name="0bbc4188-a710-4151-b2e9-10d0a42a3567"/>
          <p:cNvGrpSpPr>
            <a:grpSpLocks noChangeAspect="1"/>
          </p:cNvGrpSpPr>
          <p:nvPr/>
        </p:nvGrpSpPr>
        <p:grpSpPr>
          <a:xfrm>
            <a:off x="1102477" y="2857095"/>
            <a:ext cx="9828867" cy="1405069"/>
            <a:chOff x="1199456" y="3033857"/>
            <a:chExt cx="9828867" cy="1405069"/>
          </a:xfrm>
        </p:grpSpPr>
        <p:sp>
          <p:nvSpPr>
            <p:cNvPr id="12" name="îṥļîḑé-Rectangle 11"/>
            <p:cNvSpPr/>
            <p:nvPr/>
          </p:nvSpPr>
          <p:spPr>
            <a:xfrm rot="5400000">
              <a:off x="6021744" y="-1177263"/>
              <a:ext cx="184292" cy="9828867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13" name="Group 7"/>
            <p:cNvGrpSpPr/>
            <p:nvPr/>
          </p:nvGrpSpPr>
          <p:grpSpPr>
            <a:xfrm>
              <a:off x="1703868" y="3485953"/>
              <a:ext cx="1521154" cy="660376"/>
              <a:chOff x="1785938" y="1587962"/>
              <a:chExt cx="1217700" cy="528638"/>
            </a:xfrm>
          </p:grpSpPr>
          <p:sp>
            <p:nvSpPr>
              <p:cNvPr id="31" name="îṥļîḑé-Right Triangle 6"/>
              <p:cNvSpPr/>
              <p:nvPr/>
            </p:nvSpPr>
            <p:spPr>
              <a:xfrm rot="2217923" flipV="1">
                <a:off x="2789202" y="1635101"/>
                <a:ext cx="214436" cy="161319"/>
              </a:xfrm>
              <a:prstGeom prst="rtTriangle">
                <a:avLst/>
              </a:prstGeom>
              <a:solidFill>
                <a:srgbClr val="133A44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2" name="îṥļîḑé-Parallelogram 3"/>
              <p:cNvSpPr/>
              <p:nvPr/>
            </p:nvSpPr>
            <p:spPr>
              <a:xfrm>
                <a:off x="1785938" y="1587962"/>
                <a:ext cx="1074906" cy="528638"/>
              </a:xfrm>
              <a:prstGeom prst="parallelogram">
                <a:avLst>
                  <a:gd name="adj" fmla="val 73726"/>
                </a:avLst>
              </a:prstGeom>
              <a:solidFill>
                <a:srgbClr val="385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4" name="îṥļîḑé-Oval 8"/>
            <p:cNvSpPr/>
            <p:nvPr/>
          </p:nvSpPr>
          <p:spPr>
            <a:xfrm>
              <a:off x="2292644" y="3033857"/>
              <a:ext cx="573350" cy="573350"/>
            </a:xfrm>
            <a:prstGeom prst="ellipse">
              <a:avLst/>
            </a:prstGeom>
            <a:solidFill>
              <a:srgbClr val="385770"/>
            </a:solidFill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rPr>
                <a:t>1</a:t>
              </a:r>
              <a:endParaRPr kumimoji="0" lang="ar-SA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15" name="Group 15"/>
            <p:cNvGrpSpPr/>
            <p:nvPr/>
          </p:nvGrpSpPr>
          <p:grpSpPr>
            <a:xfrm flipV="1">
              <a:off x="3482725" y="3332810"/>
              <a:ext cx="1521154" cy="660376"/>
              <a:chOff x="1785938" y="1587962"/>
              <a:chExt cx="1217700" cy="528638"/>
            </a:xfrm>
          </p:grpSpPr>
          <p:sp>
            <p:nvSpPr>
              <p:cNvPr id="29" name="îṥļîḑé-Right Triangle 19"/>
              <p:cNvSpPr/>
              <p:nvPr/>
            </p:nvSpPr>
            <p:spPr>
              <a:xfrm rot="2217923" flipV="1">
                <a:off x="2789202" y="1635101"/>
                <a:ext cx="214436" cy="161319"/>
              </a:xfrm>
              <a:prstGeom prst="rtTriangl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îṥļîḑé-Parallelogram 18"/>
              <p:cNvSpPr/>
              <p:nvPr/>
            </p:nvSpPr>
            <p:spPr>
              <a:xfrm>
                <a:off x="1785938" y="1587962"/>
                <a:ext cx="1074906" cy="528638"/>
              </a:xfrm>
              <a:prstGeom prst="parallelogram">
                <a:avLst>
                  <a:gd name="adj" fmla="val 73726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6" name="îṥļîḑé-Oval 16"/>
            <p:cNvSpPr/>
            <p:nvPr/>
          </p:nvSpPr>
          <p:spPr>
            <a:xfrm>
              <a:off x="4071502" y="3865576"/>
              <a:ext cx="573350" cy="5733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rPr>
                <a:t>2</a:t>
              </a:r>
              <a:endParaRPr kumimoji="0" lang="ar-SA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17" name="Group 21"/>
            <p:cNvGrpSpPr/>
            <p:nvPr/>
          </p:nvGrpSpPr>
          <p:grpSpPr>
            <a:xfrm>
              <a:off x="5342742" y="3485953"/>
              <a:ext cx="1521154" cy="660376"/>
              <a:chOff x="1785938" y="1587962"/>
              <a:chExt cx="1217700" cy="528638"/>
            </a:xfrm>
          </p:grpSpPr>
          <p:sp>
            <p:nvSpPr>
              <p:cNvPr id="27" name="îṥļîḑé-Right Triangle 25"/>
              <p:cNvSpPr/>
              <p:nvPr/>
            </p:nvSpPr>
            <p:spPr>
              <a:xfrm rot="2217923" flipV="1">
                <a:off x="2789202" y="1635101"/>
                <a:ext cx="214436" cy="161319"/>
              </a:xfrm>
              <a:prstGeom prst="rtTriangle">
                <a:avLst/>
              </a:prstGeom>
              <a:solidFill>
                <a:srgbClr val="0E2C3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8" name="îṥļîḑé-Parallelogram 24"/>
              <p:cNvSpPr/>
              <p:nvPr/>
            </p:nvSpPr>
            <p:spPr>
              <a:xfrm>
                <a:off x="1785938" y="1587962"/>
                <a:ext cx="1074906" cy="528638"/>
              </a:xfrm>
              <a:prstGeom prst="parallelogram">
                <a:avLst>
                  <a:gd name="adj" fmla="val 73726"/>
                </a:avLst>
              </a:prstGeom>
              <a:solidFill>
                <a:srgbClr val="385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8" name="îṥļîḑé-Oval 22"/>
            <p:cNvSpPr/>
            <p:nvPr/>
          </p:nvSpPr>
          <p:spPr>
            <a:xfrm>
              <a:off x="5931520" y="3033857"/>
              <a:ext cx="573350" cy="573350"/>
            </a:xfrm>
            <a:prstGeom prst="ellipse">
              <a:avLst/>
            </a:prstGeom>
            <a:solidFill>
              <a:srgbClr val="385770"/>
            </a:solidFill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rPr>
                <a:t>3</a:t>
              </a:r>
              <a:endParaRPr kumimoji="0" lang="ar-SA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19" name="Group 27"/>
            <p:cNvGrpSpPr/>
            <p:nvPr/>
          </p:nvGrpSpPr>
          <p:grpSpPr>
            <a:xfrm flipV="1">
              <a:off x="7264988" y="3332810"/>
              <a:ext cx="1521154" cy="660376"/>
              <a:chOff x="1785938" y="1587962"/>
              <a:chExt cx="1217700" cy="528638"/>
            </a:xfrm>
          </p:grpSpPr>
          <p:sp>
            <p:nvSpPr>
              <p:cNvPr id="25" name="îṥļîḑé-Right Triangle 31"/>
              <p:cNvSpPr/>
              <p:nvPr/>
            </p:nvSpPr>
            <p:spPr>
              <a:xfrm rot="2217923" flipV="1">
                <a:off x="2789202" y="1635101"/>
                <a:ext cx="214436" cy="161319"/>
              </a:xfrm>
              <a:prstGeom prst="rtTriangl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6" name="îṥļîḑé-Parallelogram 30"/>
              <p:cNvSpPr/>
              <p:nvPr/>
            </p:nvSpPr>
            <p:spPr>
              <a:xfrm>
                <a:off x="1785938" y="1587962"/>
                <a:ext cx="1074906" cy="528638"/>
              </a:xfrm>
              <a:prstGeom prst="parallelogram">
                <a:avLst>
                  <a:gd name="adj" fmla="val 73726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0" name="îṥļîḑé-Oval 28"/>
            <p:cNvSpPr/>
            <p:nvPr/>
          </p:nvSpPr>
          <p:spPr>
            <a:xfrm>
              <a:off x="7828634" y="3865576"/>
              <a:ext cx="573350" cy="5733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rPr>
                <a:t>4</a:t>
              </a:r>
              <a:endParaRPr kumimoji="0" lang="ar-SA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21" name="Group 33"/>
            <p:cNvGrpSpPr/>
            <p:nvPr/>
          </p:nvGrpSpPr>
          <p:grpSpPr>
            <a:xfrm>
              <a:off x="9333800" y="3485953"/>
              <a:ext cx="1521154" cy="660376"/>
              <a:chOff x="1785938" y="1587962"/>
              <a:chExt cx="1217700" cy="528638"/>
            </a:xfrm>
          </p:grpSpPr>
          <p:sp>
            <p:nvSpPr>
              <p:cNvPr id="23" name="îṥļîḑé-Right Triangle 37"/>
              <p:cNvSpPr/>
              <p:nvPr/>
            </p:nvSpPr>
            <p:spPr>
              <a:xfrm rot="2217923" flipV="1">
                <a:off x="2789202" y="1635101"/>
                <a:ext cx="214436" cy="161319"/>
              </a:xfrm>
              <a:prstGeom prst="rtTriangle">
                <a:avLst/>
              </a:prstGeom>
              <a:solidFill>
                <a:srgbClr val="0E2C3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4" name="îṥļîḑé-Parallelogram 36"/>
              <p:cNvSpPr/>
              <p:nvPr/>
            </p:nvSpPr>
            <p:spPr>
              <a:xfrm>
                <a:off x="1785938" y="1587962"/>
                <a:ext cx="1074906" cy="528638"/>
              </a:xfrm>
              <a:prstGeom prst="parallelogram">
                <a:avLst>
                  <a:gd name="adj" fmla="val 73726"/>
                </a:avLst>
              </a:prstGeom>
              <a:solidFill>
                <a:srgbClr val="38577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2" name="îṥļîḑé-Oval 34"/>
            <p:cNvSpPr/>
            <p:nvPr/>
          </p:nvSpPr>
          <p:spPr>
            <a:xfrm>
              <a:off x="9922576" y="3033857"/>
              <a:ext cx="573350" cy="573350"/>
            </a:xfrm>
            <a:prstGeom prst="ellipse">
              <a:avLst/>
            </a:prstGeom>
            <a:solidFill>
              <a:srgbClr val="385770"/>
            </a:solidFill>
            <a:ln w="2857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 Light" panose="020B0502040204020203" pitchFamily="34" charset="-122"/>
                  <a:cs typeface="+mn-ea"/>
                  <a:sym typeface="Agency FB" panose="020B0503020202020204" pitchFamily="34" charset="0"/>
                </a:rPr>
                <a:t>5</a:t>
              </a:r>
              <a:endParaRPr kumimoji="0" lang="ar-SA" sz="20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 Light" panose="020B0502040204020203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864057" y="4152443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57102" y="1279879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658423" y="1313615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830064" y="4152443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722832" y="4147120"/>
            <a:ext cx="2553899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2000" kern="0" spc="5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添</a:t>
            </a:r>
            <a:r>
              <a:rPr lang="zh-CN" altLang="en-US" sz="2000" kern="0" spc="50" dirty="0">
                <a:solidFill>
                  <a:srgbClr val="385770"/>
                </a:solidFill>
                <a:uFillTx/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rPr>
              <a:t>加标题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 ipsum dolor sit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elit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.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Aenean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commodo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ligula </a:t>
            </a:r>
            <a:r>
              <a:rPr lang="en-US" altLang="zh-CN" sz="1000" kern="0" spc="50" dirty="0" err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eget</a:t>
            </a:r>
            <a:r>
              <a:rPr lang="en-US" altLang="zh-CN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</a:t>
            </a:r>
            <a:r>
              <a:rPr lang="zh-CN" altLang="en-US" sz="1000" kern="0" spc="5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；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Lorem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ipsum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dolor sit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amet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, </a:t>
            </a:r>
            <a:r>
              <a:rPr lang="en-US" altLang="zh-CN" sz="1000" kern="0" spc="50" dirty="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consectetuer</a:t>
            </a:r>
            <a:r>
              <a:rPr lang="en-US" altLang="zh-CN" sz="1000" kern="0" spc="50" dirty="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</a:t>
            </a:r>
            <a:r>
              <a:rPr lang="en-US" altLang="zh-CN" sz="1000" kern="0" spc="50" err="1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adipiscing</a:t>
            </a:r>
            <a:r>
              <a:rPr lang="en-US" altLang="zh-CN" sz="1000" kern="0" spc="50">
                <a:solidFill>
                  <a:prstClr val="black"/>
                </a:solidFill>
                <a:latin typeface="Arial" panose="020B0604020202020204" pitchFamily="34" charset="0"/>
                <a:ea typeface="微软雅黑 Light"/>
                <a:cs typeface="Arial" panose="020B0604020202020204" pitchFamily="34" charset="0"/>
              </a:rPr>
              <a:t> elit.</a:t>
            </a:r>
            <a:endParaRPr lang="en-US" altLang="zh-CN" sz="1000" kern="0" spc="50" dirty="0">
              <a:solidFill>
                <a:prstClr val="black"/>
              </a:solidFill>
              <a:latin typeface="Arial" panose="020B0604020202020204" pitchFamily="34" charset="0"/>
              <a:ea typeface="微软雅黑 Light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:a14="http://schemas.microsoft.com/office/drawing/2010/main" xmlns="" Requires="p15">
      <p:transition xmlns:p14="http://schemas.microsoft.com/office/powerpoint/2010/main" spd="slow" p14:dur="2000" advClick="0" advTm="2000">
        <p15:prstTrans prst="fractur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7511" y="882552"/>
            <a:ext cx="1205040" cy="376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97986" y="237841"/>
            <a:ext cx="485294" cy="48655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836341" y="-80781"/>
            <a:ext cx="1620838" cy="1096026"/>
            <a:chOff x="8393430" y="1817370"/>
            <a:chExt cx="1286510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08502" y="2016979"/>
              <a:ext cx="504912" cy="281105"/>
            </a:xfrm>
            <a:prstGeom prst="ellipse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929299" y="237841"/>
            <a:ext cx="36100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prstClr val="black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点击此处添加标题文本</a:t>
            </a:r>
          </a:p>
          <a:p>
            <a:r>
              <a:rPr lang="zh-CN" altLang="en-US" sz="1400" spc="200">
                <a:solidFill>
                  <a:prstClr val="black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black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32513" y="2671948"/>
            <a:ext cx="6059487" cy="108065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023262" y="1352886"/>
            <a:ext cx="2874577" cy="2945981"/>
            <a:chOff x="5023262" y="1352886"/>
            <a:chExt cx="2874577" cy="2945981"/>
          </a:xfrm>
        </p:grpSpPr>
        <p:grpSp>
          <p:nvGrpSpPr>
            <p:cNvPr id="13" name="组合 12"/>
            <p:cNvGrpSpPr/>
            <p:nvPr/>
          </p:nvGrpSpPr>
          <p:grpSpPr>
            <a:xfrm>
              <a:off x="5023262" y="1352886"/>
              <a:ext cx="2874577" cy="2945981"/>
              <a:chOff x="5023262" y="1352886"/>
              <a:chExt cx="2874577" cy="2945981"/>
            </a:xfrm>
          </p:grpSpPr>
          <p:sp>
            <p:nvSpPr>
              <p:cNvPr id="3" name="弧形 2"/>
              <p:cNvSpPr/>
              <p:nvPr/>
            </p:nvSpPr>
            <p:spPr>
              <a:xfrm>
                <a:off x="5023262" y="1864426"/>
                <a:ext cx="2434441" cy="2434441"/>
              </a:xfrm>
              <a:prstGeom prst="arc">
                <a:avLst>
                  <a:gd name="adj1" fmla="val 2601259"/>
                  <a:gd name="adj2" fmla="val 19670365"/>
                </a:avLst>
              </a:prstGeom>
              <a:ln w="3175">
                <a:solidFill>
                  <a:srgbClr val="38577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9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240482" y="1352886"/>
                <a:ext cx="1657357" cy="1153708"/>
              </a:xfrm>
              <a:prstGeom prst="rect">
                <a:avLst/>
              </a:prstGeom>
            </p:spPr>
          </p:pic>
        </p:grpSp>
        <p:sp>
          <p:nvSpPr>
            <p:cNvPr id="12" name="椭圆 11"/>
            <p:cNvSpPr/>
            <p:nvPr/>
          </p:nvSpPr>
          <p:spPr>
            <a:xfrm>
              <a:off x="7243949" y="2411592"/>
              <a:ext cx="83127" cy="83127"/>
            </a:xfrm>
            <a:prstGeom prst="ellipse">
              <a:avLst/>
            </a:prstGeom>
            <a:solidFill>
              <a:srgbClr val="3857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 descr="3877ff8a370d0c2f35e86efb9002341d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4705199" y="2802532"/>
            <a:ext cx="1137461" cy="633270"/>
          </a:xfrm>
          <a:prstGeom prst="ellipse">
            <a:avLst/>
          </a:prstGeom>
        </p:spPr>
      </p:pic>
      <p:pic>
        <p:nvPicPr>
          <p:cNvPr id="16" name="图片 15" descr="3877ff8a370d0c2f35e86efb9002341d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5931698" y="3846662"/>
            <a:ext cx="749867" cy="417481"/>
          </a:xfrm>
          <a:prstGeom prst="ellipse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47511" y="2110282"/>
            <a:ext cx="792623" cy="792623"/>
          </a:xfrm>
          <a:prstGeom prst="rect">
            <a:avLst/>
          </a:prstGeom>
          <a:solidFill>
            <a:srgbClr val="38577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方正小篆体" panose="02000000000000000000" charset="-122"/>
                <a:ea typeface="方正小篆体" panose="02000000000000000000" charset="-122"/>
              </a:rPr>
              <a:t>江</a:t>
            </a:r>
          </a:p>
        </p:txBody>
      </p:sp>
      <p:sp>
        <p:nvSpPr>
          <p:cNvPr id="18" name="矩形 17"/>
          <p:cNvSpPr/>
          <p:nvPr/>
        </p:nvSpPr>
        <p:spPr>
          <a:xfrm>
            <a:off x="1638946" y="2111182"/>
            <a:ext cx="792623" cy="792623"/>
          </a:xfrm>
          <a:prstGeom prst="rect">
            <a:avLst/>
          </a:prstGeom>
          <a:solidFill>
            <a:srgbClr val="38577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方正小篆体" panose="02000000000000000000" charset="-122"/>
                <a:ea typeface="方正小篆体" panose="02000000000000000000" charset="-122"/>
              </a:rPr>
              <a:t>山</a:t>
            </a:r>
          </a:p>
        </p:txBody>
      </p:sp>
      <p:sp>
        <p:nvSpPr>
          <p:cNvPr id="19" name="矩形 18"/>
          <p:cNvSpPr/>
          <p:nvPr/>
        </p:nvSpPr>
        <p:spPr>
          <a:xfrm>
            <a:off x="2630381" y="2110282"/>
            <a:ext cx="792623" cy="792623"/>
          </a:xfrm>
          <a:prstGeom prst="rect">
            <a:avLst/>
          </a:prstGeom>
          <a:solidFill>
            <a:srgbClr val="38577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方正小篆体" panose="02000000000000000000" charset="-122"/>
                <a:ea typeface="方正小篆体" panose="02000000000000000000" charset="-122"/>
              </a:rPr>
              <a:t>如</a:t>
            </a:r>
          </a:p>
        </p:txBody>
      </p:sp>
      <p:sp>
        <p:nvSpPr>
          <p:cNvPr id="20" name="矩形 19"/>
          <p:cNvSpPr/>
          <p:nvPr/>
        </p:nvSpPr>
        <p:spPr>
          <a:xfrm>
            <a:off x="3621815" y="2110282"/>
            <a:ext cx="792623" cy="792623"/>
          </a:xfrm>
          <a:prstGeom prst="rect">
            <a:avLst/>
          </a:prstGeom>
          <a:solidFill>
            <a:srgbClr val="38577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方正小篆体" panose="02000000000000000000" charset="-122"/>
                <a:ea typeface="方正小篆体" panose="02000000000000000000" charset="-122"/>
              </a:rPr>
              <a:t>画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47511" y="3039990"/>
            <a:ext cx="4375751" cy="1668368"/>
            <a:chOff x="647511" y="3253746"/>
            <a:chExt cx="4375751" cy="1668368"/>
          </a:xfrm>
        </p:grpSpPr>
        <p:sp>
          <p:nvSpPr>
            <p:cNvPr id="21" name="矩形 20"/>
            <p:cNvSpPr/>
            <p:nvPr/>
          </p:nvSpPr>
          <p:spPr>
            <a:xfrm>
              <a:off x="647511" y="3253746"/>
              <a:ext cx="2507925" cy="36411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70000"/>
                </a:lnSpc>
                <a:defRPr/>
              </a:pPr>
              <a:r>
                <a:rPr lang="zh-CN" altLang="en-US" sz="2000" kern="0" spc="50">
                  <a:solidFill>
                    <a:prstClr val="white"/>
                  </a:solidFill>
                  <a:latin typeface="新蒂文征明简繁" panose="03000600000000000000" charset="-122"/>
                  <a:ea typeface="新蒂文征明简繁" panose="03000600000000000000" charset="-122"/>
                  <a:cs typeface="Arial" panose="020B0604020202020204" pitchFamily="34" charset="0"/>
                </a:rPr>
                <a:t>点击此处添加标题</a:t>
              </a:r>
              <a:endParaRPr lang="zh-CN" altLang="en-US" sz="2000" kern="0" spc="50" dirty="0">
                <a:solidFill>
                  <a:prstClr val="white"/>
                </a:solidFill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47511" y="3675619"/>
              <a:ext cx="4375751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Lorem ipsum dolor sit amet, consectetuer adipiscing elit. Aenean commodo ligula eget dolor</a:t>
              </a:r>
              <a:r>
                <a:rPr lang="zh-CN" altLang="en-US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；</a:t>
              </a:r>
              <a:r>
                <a:rPr lang="en-US" altLang="zh-CN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Lorem ipsum dolor sit amet, consectetuer adipiscing elit. Aenean commodo ligula eget dolor</a:t>
              </a:r>
              <a:r>
                <a:rPr lang="zh-CN" altLang="en-US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；</a:t>
              </a:r>
              <a:r>
                <a:rPr lang="en-US" altLang="zh-CN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  <a:sym typeface="+mn-ea"/>
                </a:rPr>
                <a:t>Lorem ipsum dolor sit amet, </a:t>
              </a:r>
              <a:r>
                <a:rPr lang="en-US" altLang="zh-CN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Lorem ipsum dolor sit amet, consectetuer adipiscing elit.</a:t>
              </a:r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7511" y="4735343"/>
            <a:ext cx="4375751" cy="1668368"/>
            <a:chOff x="647511" y="3253746"/>
            <a:chExt cx="4375751" cy="1668368"/>
          </a:xfrm>
        </p:grpSpPr>
        <p:sp>
          <p:nvSpPr>
            <p:cNvPr id="25" name="矩形 24"/>
            <p:cNvSpPr/>
            <p:nvPr/>
          </p:nvSpPr>
          <p:spPr>
            <a:xfrm>
              <a:off x="647511" y="3253746"/>
              <a:ext cx="2507925" cy="36411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70000"/>
                </a:lnSpc>
                <a:defRPr/>
              </a:pPr>
              <a:r>
                <a:rPr lang="zh-CN" altLang="en-US" sz="2000" kern="0" spc="50">
                  <a:solidFill>
                    <a:prstClr val="white"/>
                  </a:solidFill>
                  <a:latin typeface="新蒂文征明简繁" panose="03000600000000000000" charset="-122"/>
                  <a:ea typeface="新蒂文征明简繁" panose="03000600000000000000" charset="-122"/>
                  <a:cs typeface="Arial" panose="020B0604020202020204" pitchFamily="34" charset="0"/>
                </a:rPr>
                <a:t>点击此处添加标题</a:t>
              </a:r>
              <a:endParaRPr lang="zh-CN" altLang="en-US" sz="2000" kern="0" spc="50" dirty="0">
                <a:solidFill>
                  <a:prstClr val="white"/>
                </a:solidFill>
                <a:latin typeface="新蒂文征明简繁" panose="03000600000000000000" charset="-122"/>
                <a:ea typeface="新蒂文征明简繁" panose="03000600000000000000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7511" y="3675619"/>
              <a:ext cx="4375751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Lorem ipsum dolor sit amet, consectetuer adipiscing elit. Aenean commodo ligula eget dolor</a:t>
              </a:r>
              <a:r>
                <a:rPr lang="zh-CN" altLang="en-US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；</a:t>
              </a:r>
              <a:r>
                <a:rPr lang="en-US" altLang="zh-CN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Lorem ipsum dolor sit amet, consectetuer adipiscing elit. Aenean commodo ligula eget dolor</a:t>
              </a:r>
              <a:r>
                <a:rPr lang="zh-CN" altLang="en-US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；</a:t>
              </a:r>
              <a:r>
                <a:rPr lang="en-US" altLang="zh-CN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  <a:sym typeface="+mn-ea"/>
                </a:rPr>
                <a:t>Lorem ipsum dolor sit amet, </a:t>
              </a:r>
              <a:r>
                <a:rPr lang="en-US" altLang="zh-CN" sz="1000" kern="0" spc="50">
                  <a:latin typeface="Arial" panose="020B0604020202020204" pitchFamily="34" charset="0"/>
                  <a:ea typeface="微软雅黑 Light"/>
                  <a:cs typeface="Arial" panose="020B0604020202020204" pitchFamily="34" charset="0"/>
                </a:rPr>
                <a:t>Lorem ipsum dolor sit amet, consectetuer adipiscing elit.</a:t>
              </a:r>
              <a:endParaRPr lang="zh-CN" altLang="en-US"/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979160" y="2909246"/>
            <a:ext cx="3574473" cy="3598223"/>
          </a:xfrm>
          <a:prstGeom prst="rect">
            <a:avLst/>
          </a:prstGeom>
        </p:spPr>
      </p:pic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3932" y="5783283"/>
            <a:ext cx="5518068" cy="1074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:a14="http://schemas.microsoft.com/office/drawing/2010/main" xmlns="" Requires="p15">
      <p:transition xmlns:p14="http://schemas.microsoft.com/office/powerpoint/2010/main" spd="slow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0" y="800918"/>
            <a:ext cx="6911439" cy="1425039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800104" y="909407"/>
            <a:ext cx="4476995" cy="4370119"/>
            <a:chOff x="3800104" y="909407"/>
            <a:chExt cx="4476995" cy="4370119"/>
          </a:xfrm>
        </p:grpSpPr>
        <p:sp>
          <p:nvSpPr>
            <p:cNvPr id="6" name="椭圆 5"/>
            <p:cNvSpPr/>
            <p:nvPr/>
          </p:nvSpPr>
          <p:spPr>
            <a:xfrm>
              <a:off x="3906980" y="909407"/>
              <a:ext cx="4370119" cy="4370119"/>
            </a:xfrm>
            <a:prstGeom prst="ellipse">
              <a:avLst/>
            </a:prstGeom>
            <a:solidFill>
              <a:srgbClr val="395872"/>
            </a:solidFill>
            <a:ln w="6350">
              <a:solidFill>
                <a:srgbClr val="3958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800104" y="3094466"/>
              <a:ext cx="4393870" cy="1350566"/>
            </a:xfrm>
            <a:prstGeom prst="rect">
              <a:avLst/>
            </a:prstGeom>
          </p:spPr>
        </p:pic>
      </p:grpSp>
      <p:pic>
        <p:nvPicPr>
          <p:cNvPr id="7" name="图片 6" descr="云山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80561" y="4757011"/>
            <a:ext cx="6911439" cy="142503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256923" y="1306286"/>
            <a:ext cx="1872127" cy="1096026"/>
            <a:chOff x="8393430" y="1817370"/>
            <a:chExt cx="1485966" cy="869950"/>
          </a:xfrm>
        </p:grpSpPr>
        <p:pic>
          <p:nvPicPr>
            <p:cNvPr id="8" name="图片 7" descr="3877ff8a370d0c2f35e86efb9002341d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430" y="1817370"/>
              <a:ext cx="1286510" cy="869950"/>
            </a:xfrm>
            <a:prstGeom prst="ellipse">
              <a:avLst/>
            </a:prstGeom>
          </p:spPr>
        </p:pic>
        <p:pic>
          <p:nvPicPr>
            <p:cNvPr id="9" name="图片 8" descr="3877ff8a370d0c2f35e86efb9002341d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866571" y="1822641"/>
              <a:ext cx="1012825" cy="563880"/>
            </a:xfrm>
            <a:prstGeom prst="ellipse">
              <a:avLst/>
            </a:prstGeom>
          </p:spPr>
        </p:pic>
      </p:grpSp>
      <p:pic>
        <p:nvPicPr>
          <p:cNvPr id="11" name="图片 10" descr="3877ff8a370d0c2f35e86efb9002341d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1781539" y="2447012"/>
            <a:ext cx="1163541" cy="647454"/>
          </a:xfrm>
          <a:prstGeom prst="ellipse">
            <a:avLst/>
          </a:prstGeom>
        </p:spPr>
      </p:pic>
      <p:pic>
        <p:nvPicPr>
          <p:cNvPr id="12" name="图片 11" descr="3877ff8a370d0c2f35e86efb9002341d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3081766" y="3096771"/>
            <a:ext cx="629152" cy="350093"/>
          </a:xfrm>
          <a:prstGeom prst="ellipse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0" y="3600623"/>
            <a:ext cx="4029383" cy="298562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597236" y="1347313"/>
            <a:ext cx="997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>
                <a:solidFill>
                  <a:prstClr val="white"/>
                </a:solidFill>
                <a:latin typeface="方正小篆体" panose="02000000000000000000" charset="-122"/>
                <a:ea typeface="方正小篆体" panose="02000000000000000000" charset="-122"/>
              </a:rPr>
              <a:t>肆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356265" y="2037117"/>
            <a:ext cx="3479470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60000"/>
              </a:lnSpc>
            </a:pPr>
            <a:r>
              <a:rPr lang="zh-CN" altLang="en-US" sz="2400">
                <a:solidFill>
                  <a:prstClr val="white"/>
                </a:solidFill>
                <a:latin typeface="新蒂文征明简繁" panose="03000600000000000000" charset="-122"/>
                <a:ea typeface="新蒂文征明简繁" panose="03000600000000000000" charset="-122"/>
              </a:rPr>
              <a:t>点击此处添加章节标题</a:t>
            </a:r>
          </a:p>
          <a:p>
            <a:pPr algn="ctr">
              <a:lnSpc>
                <a:spcPct val="160000"/>
              </a:lnSpc>
            </a:pPr>
            <a:r>
              <a:rPr lang="zh-CN" altLang="en-US" sz="1400" spc="200">
                <a:solidFill>
                  <a:prstClr val="white"/>
                </a:solidFill>
                <a:latin typeface="Calibri Light" panose="020F0302020204030204"/>
                <a:ea typeface="新蒂文征明简繁" panose="03000600000000000000" charset="-122"/>
              </a:rPr>
              <a:t>Click here to add the title text</a:t>
            </a:r>
            <a:endParaRPr lang="zh-CN" altLang="en-US" sz="1400" spc="200" dirty="0">
              <a:solidFill>
                <a:prstClr val="white"/>
              </a:solidFill>
              <a:latin typeface="Calibri Light" panose="020F0302020204030204"/>
              <a:ea typeface="新蒂文征明简繁" panose="030006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:a14="http://schemas.microsoft.com/office/drawing/2010/main" xmlns="" Requires="p15">
      <p:transition xmlns:p14="http://schemas.microsoft.com/office/powerpoint/2010/main" spd="slow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5BC2C18-9291-4448-9B52-95F3C0A118D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KNhEu27fNMcQQAAAQRAAAdAAAAdW5pdmVyc2FsL2NvbW1vbl9tZXNzYWdlcy5sbmetWM1u20YQvgfIOywIBGiB1kkKJAgCW8aKXEuEKVIhV5bdoiDW5FpaeMl1+KPEPeVVeukb9NRD36WXom/R2SVlW/kBSduAJGiXmm9mZ+abmdX+4cdMog0vSqHyA+vl3gsL8TxRqchXB9aCHv34xkJlxfKUSZXzAytXFjocPX2yL1m+qtmKw/enTxDaz3hZwrIc6dXtGon0wJqPYzuYzbF/FnvBJIjH7sQa2Sq7Yvk18tRKfffT6zcfX756/f3+81auD0w0w563C4QM0qsXPYB8GgZeDGjEi31ySq2R/hwmFyyo5/rEGrVfhknPQ3JijfRnp9wiDIlP48hzHRK7UewH1PjCI5Q41uhM1WjNNhxVCm0E/4CqNYc4VqLgqJQiNQ8SBRt5zbuUOcEMu34ckoiGrk3dwLdGkSqK6x8MLKurtSpAXYlSUbJzyVOjEzLGPL8qeAmqWQUZheBVrQX8UmVM5HudqkO8dP1JTIPAi2LiO9sda0TyFDkF02oGooQ4IiEAFKzkxT1kY5NlRhxhKYchTN3J1IM31SZMxWot4V0NtWNOIAZznndJQY6QELIripZB6GingSrE0BUryw+qSHfy426guoBd3w4gBW16B5xqjC0wxFhA3SgKnlRdYDMSRXhC4nFwCokMvAuGSATHQLfjIRJnJAKKkKhLxscn7gTrhNcU2+b/ll8J0+ksrxFLEpDT7tsIVZewo10KLDBMK/eGqYnIuwWEzcXeN2jcoIJ3zWolNhzsKFJedCqCymITR2fRu4X7c3yEXY84MaSVEyxjakqe1pixa5SrCrF0w/KEo3OesBpy/RqepSI1z3Scjf73tfgNsaqtKs/aguQ75PTZUHt2athXzKpLsKmqeHZVdanWDmvNv48VOqe/aUKfo99Pf2QTH4du8DiRKUVWy6bqPjg+N5YNjVGnEQ/0VP9oPbYlUVNbxy4UrLFQ/SUIdFPdP6AByv5Srn8EiuZNiYYa7uYXA3T6QQvgK3RfjBNw1Y4JJ+DCAfJLMo5cCrPRkp+XouocOwwbmwB9PbQJzHmSV/yWjOf8QsGEIznbNNMHdCET6c6A3hludloFdakHJvsAuGqSByClyMD+tAfmYka2HmgK/M5JlqqWqSGvFJemyINv64x/OTZdFCozu5KV2+RtmszhQ6xoDhc2SucD2v8N/3rH5w797h+liODQnsY29m2iB33NVdlTCCigXeHRKPbwWIsDFzJWJWtopheqztOeQM2s7pAjDGDtmSPOimT9z6c/emJ8Zkmzi9rdt4NAgNi6CpIbsF98VfHy1y4Qise7cmbRR6q922zl/v37r/9+/7NT0IUkfJQrBGs6S6Yy2Nrr1gs53sYMU4rt6QxoEJmsV3UBk9sQhBkOj6GUmSHcGs1YcQl1kColB6EYT+v8q4Zpv71d1pUUOR8i+7BOog9M3XmMHcdctYF7UiSXTctM4UKRtHduCXfuvmD2FPtQZj/D46moBgKazrQtQsDzZn3L8s2XjepmVZr/K/af3/n74n9QSwMEFAACAAgAQo2ES03wALexAwAAOQ8AACcAAAB1bml2ZXJzYWwvZmxhc2hfcHVibGlzaGluZ19zZXR0aW5ncy54bWzlV19vGjkQf+dTWHvqY9kkTZo0WoiqBFRUAlzY3rVPkVkPrBuvvV3bUPp0n+Y+2H2SG6+BwEHbpT2qShWKwOOZ3/yfiaOrj5kgUyg0V7IRHNePAgIyUYzLSSN4E7efXgREGyoZFUpCI5AqIFfNWpTbkeA6HYIxyKoJwkh9mZtGkBqTX4bhbDarc50X7lYJaxBf1xOVhXkBGqSBIswFneOXmeeggwVCBQD8y5RciDVrNUIij3SrmBVAOEPLJXdOUdEWVKdB6NlGNHmYFMpKdq2EKkgxGTWC39on7rPk8VA3PAPpYqKbSHRkc0kZ484KKob8E5AU+CRFc89PAzLjzKSN4OTUoSB3uI1SYnvXqUO5VhgDaRbwGRjKqKH+6PUZ+Gj0kuBJbC5pxpMYb4jzvxHcxPfDbuemdd/rx63h/av4tutt2EMobr2N9xCKO3G3VYn/1btB667b6b2+j/v9btwZPEphiDY8jMLNEEQYKmWLBFYRiExqs5GkXGDR/ScuGgyWraDFBGLV5piVMRUaAvI+h8nvlgpu5ljdR1jdDwD5S51DYu5cHhqBKSwEj3AeEA3D5KxyfPZilePziw3XQ6/90a2dVkbUGJqkWA1IK02LwnXSkm2s5IZr7kxGSrCVQ5CNgPVoBms1Pnzgso2cxwEZYxIEuvqy4FQEhBt0PVkJazvShpuyl9rrnASxsOmB3A63QpGktNAbEV9F3VVy0vxTWcHIXFki+AMQowjmzmb4KwWyXvJkXKispGJTGqIFR41TDjNgVz6QHvBzit6hisyiJE6AXIDxGj5Y/omMYKwKxAU6xXmBdK49fn0v4Jxq/QhKlzY+8YXf6d203j5xDlI2pTLZExwTDlluDoJP50Qqs5TDcCTUaiiTwjgr76r4Vv/2NGieWeHT/H8nYw36gCk5jJZ9EvNVCyqrTem0bETXXCU0tiDHlHhMvEhwXHBpoSpgQiVRUswJTXAka9fWU66sRopvYA+tv91CL0+4LE8THG2osWBQVII8Oj55dnr2/PzixWU9/Oevv59+UWixrAaCOnV+W11/dr19ReoLS25Ltq2KzNUc29K6exMvFsz2CI5Ctxp2b4pyof2Mi6L/JsY4tarkc3DX+qMKXw8DVqnkWsNKcP0qXP3XVbju/BIcrC3ASibg0Jz4IYBjU/CMY7kcrAV+SEF+178uvpoPU5A/b8i+p4d/lYj50+r9sPFgiMKdby13k3HJM4yj2zerB1rz7PQInyA7r2o1RNt87jZr/wJQSwMEFAACAAgAQo2ESzgBcUK0AgAAVAoAACEAAAB1bml2ZXJzYWwvZmxhc2hfc2tpbl9zZXR0aW5ncy54bWyVVm1v2jAQ/r5fgdh30nUvbJKL1FImVWJrtVZ8d5IjsXDsyHbo+PfzK3EggQyrEn7ueXzn891RJHeELT5MJijjlItXUIqwQhokYBOS303TRinOZhlnCpiaMS4qTKeLjz/tByWWeU3F9yDGarY4g9bN3H7GSLyPr3OzhgQZr2rMDmte8FmKs10heMPyq6GVhxoEJWynmTc/5svVoANKpHpSUHViWn03a5ykFiAlmJC+rcy6qqI4BRo83djPSE3r6vLtT2R7IomysvtPZg3JalzASZJvzRrmM316VzA367JAwV+lqZ9vzRqkUnwA0T388YtZgwpeN/X/1EgteGES2tVcfsSjhnKc6/YzUd2YdVVgLmQcXX0Fnx5718eI5L/GfY9MuwpOX0xeTwaCefSUwkKJBlASds4mS/7+3CjdH8EeIy3nRcf8ghsZs1qs5f2Bd8LyiOSBlrHhtKlg6cKNiF285S+XD3ZSLLaYSs89YlGAAvYejCJswZb5W2f1jBmBLfOVkhyeGT2c0U8tThNe+AH7t7ycfG0FhvU25CvsgtV4Wpu+lZFrDwROxXNYSBPOG6nAvBpKLOZCSs5iQgzvSYEV4eyX4aUHexmJkhODL7T+skKKKAp91WZj1DM6fi+77xajt3ar0f0mtJdz+4nSI/xuipXCWVnp3yQ5nXid7hGdmGnSrzBDUtNBPLEtjzTW95CowmIH4o1zOtYN4wrk2OO5a60hOkqiHKCkP8vIH9KXftZUKYiVfjUCoWy6mOOVpCip/lMbAu+QdwUDRqdUpT6OYXKsygjwJQBYZOWxANzOmaqGKkJhD6H1I8DeeOhqSOoiHaq3e7WGrYorziOjStJPirZUYl7X0CPY6Lj6Fc4youwVTqW9WqfzwxCOju7M5TDOTPXFJAf4auocre3nSdSg+W/yH1BLAwQUAAIACABCjYRLOD/HHIQDAABKDgAAJgAAAHVuaXZlcnNhbC9odG1sX3B1Ymxpc2hpbmdfc2V0dGluZ3MueG1s3Vdfb9MwEH/vp7CCeKTZxmBjSjuhLdUqylrW8O9pcuNrY+bYIbZbyhOfhg/GJ+Ect91Kx0gRQwhVU5fz3e/ufnfnS6PjT7kgUyg1V7IV7DZ3AgIyVYzLSSt4nXQeHQZEGyoZFUpCK5AqIMftRlTYkeA6G4IxqKoJwkh9VJhWkBlTHIXhbDZrcl2U7lQJaxBfN1OVh0UJGqSBMiwEneOXmReggwVCDQD8y5VcmLUbDUIij/RSMSuAcIaRS+6SouLM5CIIvdaIpleTUlnJTpRQJSkno1bwoLPnPksdj3TKc5COEt1GoRObI8oYd0FQMeSfgWTAJxlGe7AfkBlnJmsFe/sOBbXDTZQK22dOHcqJQgqkWcDnYCijhvpH78/AJ6OXAi9ic0lzniZ4Qlz6reA0uRz2uqfx5Xk/iYeXZ8nLno9hC6MkfpdsYZR0k15cS//s/SC+6HXPX1wm/X4v6Q6urZCitQyjcJ2CCKlStkxhxUBkMpuPJOUCe+4HXjQY7FpBywkkqsOxKmMqNATkQwGTV5YKbubY3DvY3FcAxXNdQGouXB1agSktBNdwHhADw+Ksavzk2arGB4drqYfe+3Vat0YZUWNommE3oKwKLQpvipZqYyXXUnPPZKQEWyU0RpYF5vK85FQEhBvMLV2dGseA6XCB/Dvb3eZYmo3k0oyWeo3DFY+uN9P2W2UFI3NlieBXQIwiWA2b438ZkJtNTMalyiupoNoQLTgDMuUwA3bsqfGAP3P0Hl3kFi1xpAsBxnv4aPlnMoKxKhEX6BQvAJRz7fGbWwEXVOtrULqM8aFv5e75afzuoUuQsimV6ZbgWELIC3Mv+HROpDJLO6QjpVZDVRTGWXVWJ7fm75dB89wKX+Y/XYwb0PdYkvvxsk1hfhlBbbcZnVaD6IargsYR5FgSj4kHKY47lxbqAqZUEiXFnNAUL1ntxnrKldUo8QPsofXvR+jtCZfV0wT3MXosGZS1IHd29x7vP3l6cPjsqBl++/L10Z1Gi/UzENS58/vn5KcL6xdWd6ytDduOKnPXc2zD6+27dbEyNq/gKHQX9u13f7Wi/s7V33+dYOZxnQoNLuI3dfTOkYJaTRQPa8H162j1X9TRuvBrbXBjpdUKAa/BiR9rvAgFzzk2wL019V9psbtfL3wD/qEW+3dJuHPO/lsO/NPqPXztxTsKb/3N0kD5+u+/duM7UEsDBBQAAgAIAEKNhEvQmuqLlwEAAB4GAAAfAAAAdW5pdmVyc2FsL2h0bWxfc2tpbl9zZXR0aW5ncy5qc42UTU8CMRCG7/yKTb0agviBejOCiQkHE7kZD2UZlg3dtmnLChL+uzsFYdudFTuX7Ztn3+lMM912kmqxlCWPydZ/+/1buPcaoObMCi5DXbToBerMinwGk7wAkUtgEVL+/nqUdyeCMmbSm04372hra35MEbQmNENoltBKQvsitDVqcy5sXfwOCjsUtS+o1uXpyjklu6mSDqTrSmUK7hl28eJXvb4IViWYM+icpxCYDvxqI0+OtwOMOpeqQnO5GatMdac8XWZGreSsLf9io8FU973cA72HwfMosBO5da8Oijjx6B6jndQGrIVD3rsRBgkLPgVR8+359QcaGDcLiugyt7n7pZ+uMOq05hk0u9THCDFZeTW4AUaTc7B2e+K6jxEQgm/ANKyGNxgBqPRK/+MCtVEZdqSBNnt+RIXis1xmh9Q9DJLDw6JtW/dOhfrjD1kwQioaoQUxkUXbu0FNfTy5jpxcG6UdU78KSpSUqChRU2J5FIPzuPglwf1HwrhzPF0U1QNRvY1VJ7hZgpkoJaoCPs8dNc7V2f0AUEsDBBQAAgAIAEKNhEs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EKNhEvZnKM3dAAAAHQAAAAcAAAAdW5pdmVyc2FsL2xvY2FsX3NldHRpbmdzLnhtbLOxr8jNUShLLSrOzM+zVTLUM1BSSM1Lzk/JzEu3VQoNcdO1UFIoLknMS0nMyc9LtVXKy1dSsLfjssnJT07MCU4tKQEqLFYoyEmsTC0KSc0FMkpS/RJzgSpfzJj4or/9acfsZy39zyatfTZl39OZK5T07bg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EKNhEtfiFvqaggAAJEgAAApAAAAdW5pdmVyc2FsL3NraW5fY3VzdG9taXphdGlvbl9zZXR0aW5ncy54bWy1Wktv48gRvudXNBQskACB9aBeDjQK+GjZxMiUVqTtmQSBQIltiTDJVsiWZrzQIYcFNrdFghwS5JRLkEuOOQVI/kuAnWz+RaqbpEXKkkzaE3FsDKvrq6quVz/kXnTvBuo6YtR3v7KZSwOTMOYGi6j/A4R6c+rRcBySiLCouqPcuoFDP+jBHeU0oEbMDhw7dFQ+GvVraCA+qNuRu1oX3ppKs4E6TdzAXaThlgpj55J2LqkwpjXqaq+6JyKWG5I5Cdhhqb1qbvQpQA8iEjI9cMjHvpTnzg7lZ3AR2o4LfFG/3eTPNtW61Zr8Qc16q9PC24YsSVIbqS2trtW2nc55R64jXGu2atJW6TakhoTqrVb9vL2tdxotCd4G522Q0sTnbdTsNJsNbdvADUAjWVa0hrrtSOf1ugzacPdc3Q4GSqdWQ/V6XWpq21ZbGig1BNwSyJClLnegpEmK1N7KilzvSmigDpRBc4s13FZbqNvA7Vpt21QUqVbbOXc3u6y7dtTC00nd+YzAgyE4OMpzq3oguXrzdRgCs0X8lWczggLbJ28q3//ht99/+813v/nTp6+//fS7v336/T+/++NfK0mKinROAalleWpMBDIX1z8orVcVYymjsC1bHFk6cp03ldmaMRqczWnAwOCzgIa+7VX6P4zzJ5ldESTdkLAM7s6ek526jvgUhSW6IKfhOQWaU39lBw9DuqBnM3t+vwjpOnAKmbl8WJHQc4N74K6dd1R8UpHnRkxnxM/Zh7v8KQ5bQc+KCDevjflTCOnZM+KlGmviUwK3U/m8R/agGzdymYDKdf6cgq7sBdkLQIM/pzEBaMmDOvx5HsTIRwbsEm8Bp3V49gMJ80rilnkSRVfrVdl8WoV0wZ2dxz0f6EecR6EDBQtuYY0/hUB8glxhoSglbhPz1/YYk9f9XtLzQQsEN9tcEpIQOVam6uhqLBvvp8PRxWiq6BeVvhpXJeJl+aNGu/ux3mr/uFdNcAUlmVfycJiXhYSwVq2YLMOajIZTEIiHUwO/syp9/rs0dHRtDXUDV/rJf0oLGE/wTaXPfxeBXk8m2LCm5lDX8FQ3p8bIEn4ZYgtrlf57ukZLe0MQo2jjkg+ILQmC9uyGBEWe64gB3rLdYE0K6NNGV7JuTCfYtCa6aukjo9I3aRg+/ERIttdsCcmztCPkuJE984gj1EKKiHHeXkC72KMh+MeWLnBS33aDsyLaJ/KtblxMrdFoaE6xoaWUSh8HDtJCm2sqL2gim3gCMkIb1vKXwaci+4QEJHteaSGX+sXlEH4sbsilu1h68MNeYM0YQ0jGJCgAhMTBE8g607wdTTTuQ1CIbLSyo+gDDZ1c0mRDV0C2bqgjSE3Vysi3uJhUNgTeDeaQOmTOCsi7wqYpX+CpMnoHOQ61OSoJGr2FknxbEvQem1BD2CwAM+Qb/ULmFcHLMC2QtAbnNs937wHZ8znguDc3Ll1HQOEehjIR1RidldZk4i+vIZC6PDxS7bFgcLZ4W7gbAqaEDixzBXRBG1KxxrPry2v959OBrA+xNoV000a3U0t0Sa7Utx9QQBmynY0dzAmakbm9hkp4gDHHdcQYj7ww4Vdr9ytks6T/fJG0LkPD7754gUm5hnfAMtgxgzLYpqzYc9q525IZvNAQnutHrSjigBebYKrYkCf66POEKHL9tRd36c8RqEfjygbrWTte76/iYfs/GGPGLVjRoaMpLi0FwrAS8yUHFk+vFFA3BqBuHPdzaPj8lFpKgDFKZBgUvULMDXguZ8gNeLSciFusmLoFm61bMuOnjwJgUatx1A7Hm58RPQKH9MdSnZE7Cvslj9ibeCMDa5cIf5EoZ7ZKuaXF0q0hGG6AzEWcVCDVc31+hiom9voKp66IV4PcfG7p2nNEdXvuvVgRwM9rnzzdh92F1BdUz47SvI4XpZ+90pB4ipNY77jcBuKxQAvHKlOfr4qYieWJejlVZUPF/ETB69krjoPq4D4ZWuZ0KCtcApSJb7P5ElbhO37OKy4rPhFoeCCDvGTyJrHD+fLfv/5LcTF79sRUlFB/WlYOFD/vmvhR3i8Mykj0ywJyLFnJQ8VLQWByoEqh//nXP/77578XweqQn5/lxGLHq5JPfX7DVUg1VEASRdmyZPXyCorEFDVB1yFsBUsKuZInb6Hvia1+pX9lh/fQNy1KvbKChON5arLSNuxOuGvmuQEpCX/1QsQnb+njqaxp4ugPJeq58/t49XXg/JLc8iGPLsrIUy9lA5rznkjiuKy8TLG2pU0LOkL8vusHm4NL3SNhd5/i2dDCWe56JmAh9cb8YuvpTS4w8Hs4SOM+C/mJPn3LckRL+iGJXcKVpexzjsGEMd8qZnh3tH3uCS8dJ8OaEPb5bqgHi4IaTybDnqfvo1RVEde+/TvbixLEI+2J4XDGSoYylu+I+/wG+cie8GeI+/wmX1BGcKh7AtofySLTqzjFDrP0IoEDHhKIFpXwpG95Hm7BkF/JRhmTEkKe06cO6Yt10XJ9ktQyp2UNrh6xuBc8bl2uOGb2IKYd8a8ccgO73K2eTt4ec5lHjme2mAfUXzb64v1Q+ic8h/I//upg3xkxFbGHFXlTgUOIPV/yNh9VUCLjTYW7M/5+5hhulTYz3ssySGHNaagvmrno5aVUBryFl1NF41I/DepVn/ipVz0VoV4i9ngAg7U/IyGGHHBJmpx5WpZ7md6C3YjNaB52ZDCLZ0sQHcDpKMVkCLm0Ehuqx6SK37IMsK1krkc2JG1UGULGN6en34ugOE7ntsyG5I5lszuhlC6CpNPtUjHLnR84ChOnsYO4eKRk0TF7FonpH+hW6dKTUXZgNUrbNM/3LGtMyGXuAWXAeywAvWp2lYUu9eRb1n0aQEHe0b86+B9QSwMEFAACAAgAQ42ES+9ftoEPFgAASHUAABcAAAB1bml2ZXJzYWwvdW5pdmVyc2FsLnBuZ+3da1hSWb8AcMtuY95mpryUik3TZbqZ42ipKdplmrLUMk0zJcUkw2sGKAiUltpU+nbzUipdpsy8kJriDdE0qZykJhUShYzUhAAVN6Cw4dCpec/M1Puc53w437bPI4rutX9rr73W2v/1/8A64+u93chgkYGenp7Rjl+27tXTm9Wup6ffOW+O7i/3W/1v6H7MSNy7fbNeRZfVqO7NLJTnbk89vcrs+eqw2br3X8X/EpSop2fc9uF7BjPuboSe3vGBHVs99yWFigd8zq7BDXQMyq6mzGjWo6XOT1iKWnFztdFW332b32wO95hn4BmybcGZuq++yzu9c8GpX+bN+vrS7p9s897fHDcBlYXKTr8fSqf3+4OoBlWzsdVPxYThyX0Ih5ey+lLVJo4RiS7rcm3cwEtCKvrQ1AGQNHRlvxpraHHoxIw5/3ip6PIQBfc03Es2Irsd0Y6PwLVTQvf1rd73Iz4/1iIw/HrffhXGvJ2HF6213zV6+AvH1EXp97QI2Wk4PlFxB/582ennmMsRnx11yLbNo+b+XGDTTlxSh7WEhIU7tOjpG67/y4tHw8mjYSYkrYo/P9w740vVyVzvu/a9J37h5Phqwd+KfiyfM8NzF3j+LqP5/mFiWCK5kWH59/JyS9P2Wfae575w4h9tM2fAZvM2H1ryeZN57jL9tv3zpjy5Uj/VYmzP63K9AL3PTvi/QQaHZkMQBEEQBEEQBEEQBEEQBEEQBEEQBEEQBEEQBEEQBEEQBEEQBEEQBEEQBEEQBEEQBEEQBEEQBEEQBEEQBEEQBEEQBEEQBEEQBEEQBEEQBEEQBEEQBEEQBEEQBEEQBEEQBEEQBEEQBEEQBEEQBEEQBEEQBEEQBEEQBEEQBEEQBEEQBEEQBEEQBEEQBP3/QWOv48gqblcc8wsf/X7I9tEJ2+XzDG5+4XPfL8/wNFSuHPvhNpcZ1RP2j3KHeLpymV+F/+dywrrTpz4DdXXcZYr8vCI3DeeFt2w/SZsZOOOzKnroGmOW/Req/vSE7ZyUBUmrTyw88X+Aog3C4xigXDI1QuG7gZMvG5kwcori8dJsJf2NRbd9KXI/837WUP3TScf+OAUmugsDUxLKTP92iS2jhoZkCX04YM+z6yS4oj+xtMGTqAacxGIqaFFQda3MODyueWpY4oWYvqhX+90JsX4gsyprtIRhGyoAsRXIRCFSClIk1wqRIs6Pf206h7FpEZX/docrUJ1AjHYTYQqD3zti3vx+MZuBS+nIpRqHs9xVZRbY3yx6NwdZv6zB9feJECIQew8puwUDj+xn5Fox7VIG5zeyQwlicoWqFAEeVTyLI8kkChxDNbBNin7CH3EB497ZMdQTKqamGA6Ozs0Cx0glomfWrAZWH6jIZaiH9NnBBEaXpXMH/0XjWp9N4+2xfGby3WIkJagBWONLu6VNTnhHFIutkX/uVRCpj/nm8Vp4mtiVP+WtQHU1dDlSvq6V1rKJhPeXzgTMrQwuO68wuvOhCcYO6ur7K9LvwpstsOnnIYZBx/ph7ilKOLs0L4AcOn6bRH67FFav4i+TsjDG5Ot7mM2bA61lLJK8GqdlZKFPl2MR3YdhKg4zEhlJDwkp5tVWsCW5x/ZcKDldM62lq6Kf/tIYk6G2VsV6EcsA+8tDfq9cgfzbXqyZGFdjbcGoJbYe+funJmdHX+94uYKSMhGJ9EWb0VXvmrkdJVpNQ3b2VJVfaRqnBN7SreCnEd8NsVMOmoCcjDjEjBtvtoPSi7YBqPTdsy+4LD1isaQvaBOzqZzHnky7aNbQN15SfWtVag+ZdqJ7XakySOEP4rb9jqXUXO+t2G/TZ5m2MC8ddY6obIMVnTsqjhk5Fw26CpFHUN9LGtcC9htYxQbhIxurjz8Juh6bMfdds82/u4fKsFu0K0TGavKKI0hlh0ZV9cOiHuKAq7GXnXl7lnqSWX4/hxcWTKUB2JCH3Bgwr5hX4VYTHdVy7/qPpJ28bhUmnTPV7EkrXmIszTDYDvAFvkE37hbS/cOqt1F/PdhGi7NZtfU8S34UNbPLucChCpDeZVAL5LFeZyPpXNzjEZZz15qQY2Z3uQnNLOqWpqRgxbef+m1/xkl8TImXsh6wot3ApbASFktU0sBp/FE60j93fngq5xF5PHBmshiTM6fSRR+lnt4rYJR+t8t1fpRYHA8CJovuSBrN2jsSjli035l5QFUtdy+u4M/3Tvy5L6ZvGreGvlbnZ1YmEqtFAz/TkODIDmleQ7/9pz0zTgav9/WhNA6xjRbDjSUDqBF8fwqf7OOGqcKtyTm4TjdDpXLIT8f6V3R2o7fUiAJWlnY+ui9zz6t7YOuE2mpKiBhn5/A2lCYS2waOuWIdGKSxNNgajZLt/nx0wDuXokBfFIiTPu6pEU+eEzu17W2xjb6irFCUIFumdmO5Kfpb93yYrZ20z7EVPqm8FWBOZ27BkgCfKwWEwspfw4ADEV6h8cROscxJxt8nispum+ecYlQ5LRtk2Ljofhm0Ly+uM9YOPZcvCgdQYuBxH6Cgp3Pcl2ZorL3iOomUJXK6lBineLqa+l6jZMIltT9fL1J4TR1wwLjewXN6BfcnH+0lMDuHFIrr/ZW49x/35thIOWmOSBl/Q85xkws4RVSklpir0YTiR2+n3eTQZ1XGEUXBjRTwPQrHIE9covRvOz14sgIO03q84N2pCGZwuT5gXEhoHCL3PB+nIvQNAXwx2GOCbePaN3mDySppCUPmu9KNkxFKeidGx8E1g3FKkiIE+5hPfsd0B+ReqYH1R6jOTiTYwtBVmTXkw1UanEWgd8I1OkvRXN+bUPFLj+TaoF/A6vQecG9r1bZOs8fpdvfgKdfw8LZ3/kvQSieBh1MTDP/zgbpgGc4QsY/8JKaeais/H5eCVHyYs/QpcqAmoXMEz5LnKJxxwcI5LDpjLQ2pxsSJ7C14d3ji+KkpmyOuvVmOHztpbtTrbq3BVA6TMpJ0rYiZ2J/uNe2aoykFEpniMs9o4dy78rats6lhx0uqjToulFUEs0v5KlLPECAXT/vhAhub1qGl0kIc75URoik5qbAh9EMbqHwXfGqDxhrbgFZk0vIX3eOFhFUHCfciQtzVAwRyBi+Dp9EyLNmVFcXf90rNWnTTw7yedaUOjD6KCWIf41EVlj5IZL/xDwm4Ec1nvOYQdsYM1NaQtxP2gA0DXrGdzStxd/PrqYsBzEQ5jYfXeoWB2hKH9qNjdzuP7uIoHirpXN08sB90E1AHBPHkp7YB/O1CwsBV7qbmWGlSnfpHWF4jot/u40AtYHnQ07t7mcF+K+oMfbIsKSf8sqNKLc/BBM8Kf/PLJnJVefhhD9dXKI5HDmmNG9KLz6qr6WZuVFcPfrUDGKFfShMqe8YtKBH7pDRNk80tqWtJVGflEZriX+xvXdGmaPhvD2AFwrQK/WBGuv09DQFhes3gsMCf5GVaylDQGKBYZTqcyjGLoNNGW90nJ3h8xuREsPOW988Fo2KW4llXZTMD6abAhG00fu+69F7RTme1PwJRHL5H6h46DZQ0F3crLsrRq04VCg0rpzl91PG6qkk5TQRkZXRKpYkP/93568j6QN8eNAxxHmbuXfj2j5vPm7+NF46L+598JybW5rywyc3KGJSvOVuPqharOHhNrVVuyaXLQnvN2KxbvCeegAW5H7Mqy4jb1XzpqjEx51Gv7uqCTRfDzg1aA2cR6jcSzgM8nqLrNN5xNAw/aG7wayP+nbmq550mdGIiZVLVfN9KJN00iVTIFdrdncT4QkVr90j8YvsO/YfdmJHm0fOMQSDlvepAlXSxqD41UMVz3OQEeKD4QQkZm56PWtvlIkZGrqmegR0fYwJ+Sym1Ge9rWMo8JOD5LolWotZmGsGqA5qOsv51ZAn6XrAhTFDTejxJ7k+PAe8xfw0mhUosX024cwWj08o+Lmt2JVHKoO8m9gMb62a3JijRTFzKN905XPeUa1UvXN0FnSyz9r7W/FVkZLxiYfsiTnriqN/y7ITtFXRBb6jW92BqoPasrE/VDli/9NqwHsDcKgT8+esVsylOqYasq1cJIUxewsbvM2scHnZoXQF3Wn/WeNRYTVbPBu2WIpdXjdbrFDVpn4KvvUZWAsSVAqGRuKwcf27jwnYhi3tmk3iUSLft7bq6qINqxq/VLN1FVxE7WWDbyXrg6lrPMo0EaxXs9YpNznqxJx0W9+qdNczzPUN77203OrNm5IFZZqqLue5EGQzRt8j5m1CZblXv6sq3iadtbNfHW+mruqaFxIHF7qfv01IBCdXLONyPVm6jtppwCacLBicESqyV9fZPWzixWm7AcTSH9lX9D9gr4m6UznkWZlpKmQpeaoEoplNKUKsNl/q6lpa5OUW3vtvH+p5zLOUAp5QbwLxO17zqrh7pgEk3Hq2ZF8heXJTg1BRS7LKlTJNVQ3mJct1SduX5IPp4TdofRZHH+D750fGLT4Utq+AKf7gkLQx1UTueokur1lLyxDG9NzVtMM19lZzGICrObFKHkANyy4nkCjKRv3IAxaxnyWdX8mRq7tmjtZiSwhuYMofq4a4D1mSiC2AZ7sWoLU8+P4+ULWAnHLf6NBjc9L1ghBjLfdz5D2mHHNTbf1u1oMdhWXr2qDAhEpxSnsoffIVY+1uPtrbYy9vxwm3YftbkHwoHjXOze7o8gc10xqUHSt9eH/RbNtKld9YwXNxl91PbUIqSeqVmZx/pumUotTBmvYY9d7jo1/qhbQDXJElg/gIdOKuy0zh8YePTVyh3Wf4Au1leM+Dn4wac5Ge7yTkSP8p09wDmVCVXNcxRDb+eABRTS1CZNbQYk5kX0wKJ2qt4g6H+oIiyCpowzzny4+QVYZGkHmeau3XeNW9PR2WeX9ym/OFSufM5ypIXhKcRA+mDZ5/RLp3q0H4juJrZk9g8TDSaO2xGPYCzVFy+vTZCObFKnI8TcI/fsw1wwjNHeEU/Bs0NU6btWX1WfLo3vW5R3aoqMb68Ocsk0i5z4WRJ8YYut8NVdO3gS2KHZ/TBbSKGSTL+9xw/VS/vRbC7vRxc339z6HbBEjmbocEo6lnE2P0vSptbfgdJw/koSYUfu5wWRLAKgQsWl6um6KpkIdpD1eeMM5hUxvTl16pCNz7ANRFMjtzx9ofNrRvPD2e6+8VInIzn5oQtQFMda4ewk1m5ncTC8D+DHMexh/PtrJZligngvRK2KTo7iql9+vYiu3VRUVTtpP1kP7KTBzYMjWjCOIuLBh2By090g95NRgUu9MZ3lL/d51kWPZnFousCsCT/bcGz0PB2Q23PaeyJDJ/qEtHClpLigm5Pqr47aU+DQbTf4L3TNGxyaa1Asce0j2vCOp6Hp6RyCNTZWIpPfll1qw1x8gXdPtriibABcELDww7y085+r+/HH0vXXgyXRl1qM++lTLvweWRp3jqww13TbG8sF4u6nWGHuvmOmyIBkKppJMIWtKfsHp3COS/9eH9Tnre89IETfReICl85Kqi7aim4DF1MoLuShO/RqPQeriI0g6aoo6FuKOSJK+iGcbIx+xRVIHelO+6Yb81VuYlXTexLd8n4etKvtgHL8cxI4US1LpDKcV0+GlPbn4zmDQcyjyEmG3RhxESnHd9t4TF+fphfLvHNtxQOqAuseKAEx5Cpnma1mpCVbY3FHdNuZMOjZ4JkjuHChkTEhvTV7IMLSln1ZkQhWUGPPyLFVkxN+/MPKR7d8XPDVOMWZ+yJVrugBDSxtUmuqjXz05R30agJlHMJsGC5Ta5/9yvzO8KEye4dG8QwHjqbPOKdYzm30mCruAEduh/bGd+n4hSvo7jYAOfqB8/AE1dY1Yi67Uu0cJtWrsrSffcDa/4WwSFVoHDk3I+VQ4mbTVVShkv97C57fmRnIW04JgsTbGef2XN2iI1OP39rP3GvZiKX0aQaCH1NSCqkkoDSRjvyVGc458qj+2brH90nmR7UXdxuU7SPAo0wOQpEaWfqwj6C+AQ2WYr5Bk9LFLOp2HRp/0ysxKG9j7/BPS1mXdeHpy1o2v5pUTI6J5QI9KR1fROsUk7sreA38u2GsEUybNPkH17XwgOtvXSL8Eal3fd0n2kf8vRLnPa7jvVY/3wbypQ/2anJuzBgajybfFAXPsfKd1XzRrylE0T+46MDR6m31ysWhWLu9Cq37WTVHI+ZWp7yePwdSBRkbgRczomJk7F/rYWhOkahlrEQalYVnZmJtpMOSNF8fg1C+wpFGbBqm1U5/0zY6fsfntBUS7wUSVaODWoLrJ0UPz0eD4qAge+2z/6QLFCxXKqGDSsHR58svJrhc6PsuZ92QBM1ugxBwFMEXjymfUXiPa69eVvBkuGM/CLnXIeHH3MBJH0f96mIfQtEyRs7kG/QyTCAujOWeC/CNavLtPFfK3v/e/mYiu98tTQ1cBh9PfnpW9Dt8AQH4YNH8LNAxQDbb3kuyUr3MDoGt7L/c7UntUySPdtggnervJ3NWjeEp6vAvbEjzrFMEVW3RDmzLTXPFju+ja7Y8WGA4MuLxoPCBeyvZZefiIyjUjmjaZxm84fw3g310666yutWkqDb0nWoj+mYkwf1gUV7mfho/Ki0eET9R5y2MpZ/1q6ZA1rexJUJj328ZTZuj3Xzdffbs0KtegROhv/ao4XBQ6pC92lfbIcBl3f45E9efpJfvKs3cSIb2I2WgGuSeQzuBZUeTQHwh6L/TGhYbmQKHvnB14VOaAi83KZsNKPrIgWGZ0bJ/JazKrsRKusHcrmd85bwUWsXHB1N5+dYXUNop9k4T6RVE14LPvEhHVOAUjLCtPGhrfwaXz0cubS3sitF9aFSY0ePCf2ei2SNmiweewOtTX+g6Os/b4uePmB4vQZ+FvESEDlW47tELuxJ+3J6OQamyGq92rmfsiRnbyibZ59xUJt3OlHSxehVxYxWTr0xZ9QR3lcyzbZXNsTSn131MWMDu51eeLht0C4wWSckVny4ykGZ3biMxfzd7SPUaVSA3+r2FqVBNokvUs5TgRHNMiZqNK95ODESY9qIifCSZCJDRxbghAtOoJv4vVbXPuwouZ+6TH6FmnI4bgHhfx4ZsidvGjoZls4BWQv/mlQr4Hqcv8uefn+XWBg2yupgKxO1F5v3wrRX7YkljT2eZbzxkpzpZXPf5FRUyw3P3MYJ+4GKURL3WPSq+B7RmR6/R0Iy0ydfPc1mkBQ/NTbsMpQ9m3rOWhHHMv2Lkot6fZUkCfljQ68mukAzTp0q6F/Q3queXUFIRtjGgu7Jg6fNsR+SQZLBtgyY8kNkMjDNlApkzsx/ZAB1QyKV8zujYk6Wnc3n+cGWmEUfcpWoXfb//I+e/p45s+xf32pZraIFyQeokv3/yH86zrFR6zqD+datX0gHnjg5T7/noY1aANNmKg+x921m+1+x/Pwg7k++a9+3MrRgnOeuGZH/aTfMVgmcUbAMe+2R3xMs48fPK6qNu74oEGyYHw6IKFo1auvsUy3mM7+QomR51FDlItA2gDxGJYNohaRRaoD0vvClXTjrvtL/uH8oCLO7LTyT9KbnvZ7ua8c2760Vmw+l/hdQSwMEFAACAAgAQ42ESzeoczFKAAAAawAAABsAAAB1bml2ZXJzYWwvdW5pdmVyc2FsLnBuZy54bWyzsa/IzVEoSy0qzszPs1Uy1DNQsrfj5bIpKEoty0wtV6gAigEFIUBJoRLINUJwyzNTSjJAKizNEIIZqZnpGSW2ShaW5nBBfaCZAFBLAQIAABQAAgAIAEKNhEu27fNMcQQAAAQRAAAdAAAAAAAAAAEAAAAAAAAAAAB1bml2ZXJzYWwvY29tbW9uX21lc3NhZ2VzLmxuZ1BLAQIAABQAAgAIAEKNhEtN8AC3sQMAADkPAAAnAAAAAAAAAAEAAAAAAKwEAAB1bml2ZXJzYWwvZmxhc2hfcHVibGlzaGluZ19zZXR0aW5ncy54bWxQSwECAAAUAAIACABCjYRLOAFxQrQCAABUCgAAIQAAAAAAAAABAAAAAACiCAAAdW5pdmVyc2FsL2ZsYXNoX3NraW5fc2V0dGluZ3MueG1sUEsBAgAAFAACAAgAQo2ESzg/xxyEAwAASg4AACYAAAAAAAAAAQAAAAAAlQsAAHVuaXZlcnNhbC9odG1sX3B1Ymxpc2hpbmdfc2V0dGluZ3MueG1sUEsBAgAAFAACAAgAQo2ES9Ca6ouXAQAAHgYAAB8AAAAAAAAAAQAAAAAAXQ8AAHVuaXZlcnNhbC9odG1sX3NraW5fc2V0dGluZ3MuanNQSwECAAAUAAIACABCjYRLPTwv0cEAAADlAQAAGgAAAAAAAAABAAAAAAAxEQAAdW5pdmVyc2FsL2kxOG5fcHJlc2V0cy54bWxQSwECAAAUAAIACABCjYRL2ZyjN3QAAAB0AAAAHAAAAAAAAAABAAAAAAAqEgAAdW5pdmVyc2FsL2xvY2FsX3NldHRpbmdzLnhtbFBLAQIAABQAAgAIAESUV0cjtE77+wIAALAIAAAUAAAAAAAAAAEAAAAAANgSAAB1bml2ZXJzYWwvcGxheWVyLnhtbFBLAQIAABQAAgAIAEKNhEtfiFvqaggAAJEgAAApAAAAAAAAAAEAAAAAAAUWAAB1bml2ZXJzYWwvc2tpbl9jdXN0b21pemF0aW9uX3NldHRpbmdzLnhtbFBLAQIAABQAAgAIAEONhEvvX7aBDxYAAEh1AAAXAAAAAAAAAAAAAAAAALYeAAB1bml2ZXJzYWwvdW5pdmVyc2FsLnBuZ1BLAQIAABQAAgAIAEONhEs3qHMxSgAAAGsAAAAbAAAAAAAAAAEAAAAAAPo0AAB1bml2ZXJzYWwvdW5pdmVyc2FsLnBuZy54bWxQSwUGAAAAAAsACwBJAwAAfTUAAAAA"/>
  <p:tag name="ISPRING_PRESENTATION_TITLE" val="江山如画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  <a:fontScheme name="Office">
    <a:majorFont>
      <a:latin typeface="等线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等线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1428</Words>
  <Application>Microsoft Office PowerPoint</Application>
  <PresentationFormat>自定义</PresentationFormat>
  <Paragraphs>139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Calibri</vt:lpstr>
      <vt:lpstr>华文细黑</vt:lpstr>
      <vt:lpstr>方正小篆体</vt:lpstr>
      <vt:lpstr>新蒂文征明简繁</vt:lpstr>
      <vt:lpstr>Calibri Light</vt:lpstr>
      <vt:lpstr>微软雅黑 Light</vt:lpstr>
      <vt:lpstr>Agency FB</vt:lpstr>
      <vt:lpstr>等线</vt:lpstr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江山如画</dc:title>
  <dc:creator>PPT</dc:creator>
  <cp:keywords>PPT</cp:keywords>
  <dc:description>www.1ppt.com</dc:description>
  <cp:lastModifiedBy>User</cp:lastModifiedBy>
  <cp:revision>37</cp:revision>
  <dcterms:created xsi:type="dcterms:W3CDTF">2017-11-20T01:36:00Z</dcterms:created>
  <dcterms:modified xsi:type="dcterms:W3CDTF">2020-09-09T09:37:14Z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