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82" r:id="rId6"/>
    <p:sldId id="259" r:id="rId7"/>
    <p:sldId id="260" r:id="rId8"/>
    <p:sldId id="283" r:id="rId9"/>
    <p:sldId id="284" r:id="rId10"/>
    <p:sldId id="262" r:id="rId11"/>
    <p:sldId id="261" r:id="rId12"/>
    <p:sldId id="263" r:id="rId13"/>
    <p:sldId id="285" r:id="rId14"/>
    <p:sldId id="265" r:id="rId15"/>
    <p:sldId id="266" r:id="rId16"/>
    <p:sldId id="271" r:id="rId17"/>
    <p:sldId id="286" r:id="rId18"/>
    <p:sldId id="267" r:id="rId19"/>
    <p:sldId id="270" r:id="rId20"/>
    <p:sldId id="287" r:id="rId21"/>
    <p:sldId id="281" r:id="rId22"/>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C5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6" autoAdjust="0"/>
    <p:restoredTop sz="94660"/>
  </p:normalViewPr>
  <p:slideViewPr>
    <p:cSldViewPr snapToGrid="0">
      <p:cViewPr varScale="1">
        <p:scale>
          <a:sx n="45" d="100"/>
          <a:sy n="45" d="100"/>
        </p:scale>
        <p:origin x="78" y="4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2E00C4-1029-4D1D-983C-B7ED19AFB0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B457E8-AF75-4F1D-8D00-ABD6C8A2D3A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457E8-AF75-4F1D-8D00-ABD6C8A2D3A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1" name="图片 10" descr="xieshi"/>
          <p:cNvPicPr>
            <a:picLocks noChangeAspect="1"/>
          </p:cNvPicPr>
          <p:nvPr userDrawn="1"/>
        </p:nvPicPr>
        <p:blipFill>
          <a:blip r:embed="rId2"/>
          <a:srcRect l="1719" t="3217" r="25591" b="1469"/>
          <a:stretch>
            <a:fillRect/>
          </a:stretch>
        </p:blipFill>
        <p:spPr>
          <a:xfrm rot="16200000">
            <a:off x="2632075" y="-2701925"/>
            <a:ext cx="6927850" cy="12192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1" name="图片 10" descr="xieshi"/>
          <p:cNvPicPr>
            <a:picLocks noChangeAspect="1"/>
          </p:cNvPicPr>
          <p:nvPr userDrawn="1"/>
        </p:nvPicPr>
        <p:blipFill>
          <a:blip r:embed="rId2"/>
          <a:srcRect l="1719" t="3217" r="25591" b="1469"/>
          <a:stretch>
            <a:fillRect/>
          </a:stretch>
        </p:blipFill>
        <p:spPr>
          <a:xfrm rot="16200000">
            <a:off x="2632075" y="-2701925"/>
            <a:ext cx="6927850" cy="12192000"/>
          </a:xfrm>
          <a:prstGeom prst="rect">
            <a:avLst/>
          </a:prstGeom>
        </p:spPr>
      </p:pic>
      <p:sp>
        <p:nvSpPr>
          <p:cNvPr id="3" name="矩形 2"/>
          <p:cNvSpPr/>
          <p:nvPr userDrawn="1"/>
        </p:nvSpPr>
        <p:spPr>
          <a:xfrm>
            <a:off x="277495" y="294005"/>
            <a:ext cx="11626215" cy="6269990"/>
          </a:xfrm>
          <a:prstGeom prst="rect">
            <a:avLst/>
          </a:prstGeom>
          <a:solidFill>
            <a:schemeClr val="bg1"/>
          </a:solidFill>
          <a:ln>
            <a:solidFill>
              <a:schemeClr val="bg1"/>
            </a:solidFill>
          </a:ln>
          <a:effectLst>
            <a:outerShdw blurRad="177800" dist="127000" dir="48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4000"/>
    </mc:Choice>
    <mc:Fallback>
      <p:transition spd="slow" advTm="4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xieshi"/>
          <p:cNvPicPr>
            <a:picLocks noChangeAspect="1"/>
          </p:cNvPicPr>
          <p:nvPr/>
        </p:nvPicPr>
        <p:blipFill>
          <a:blip r:embed="rId1"/>
          <a:srcRect l="1719" t="3217" r="25591" b="1469"/>
          <a:stretch>
            <a:fillRect/>
          </a:stretch>
        </p:blipFill>
        <p:spPr>
          <a:xfrm rot="16200000">
            <a:off x="2632075" y="-2701925"/>
            <a:ext cx="6927850" cy="12192000"/>
          </a:xfrm>
          <a:prstGeom prst="rect">
            <a:avLst/>
          </a:prstGeom>
        </p:spPr>
      </p:pic>
      <p:pic>
        <p:nvPicPr>
          <p:cNvPr id="3" name="图片 2"/>
          <p:cNvPicPr>
            <a:picLocks noChangeAspect="1"/>
          </p:cNvPicPr>
          <p:nvPr/>
        </p:nvPicPr>
        <p:blipFill rotWithShape="1">
          <a:blip r:embed="rId2" cstate="screen"/>
          <a:srcRect/>
          <a:stretch>
            <a:fillRect/>
          </a:stretch>
        </p:blipFill>
        <p:spPr>
          <a:xfrm>
            <a:off x="0" y="-34290"/>
            <a:ext cx="2173605" cy="3620135"/>
          </a:xfrm>
          <a:prstGeom prst="rect">
            <a:avLst/>
          </a:prstGeom>
        </p:spPr>
      </p:pic>
      <p:pic>
        <p:nvPicPr>
          <p:cNvPr id="4" name="图片 3"/>
          <p:cNvPicPr>
            <a:picLocks noChangeAspect="1"/>
          </p:cNvPicPr>
          <p:nvPr/>
        </p:nvPicPr>
        <p:blipFill rotWithShape="1">
          <a:blip r:embed="rId2" cstate="screen"/>
          <a:srcRect/>
          <a:stretch>
            <a:fillRect/>
          </a:stretch>
        </p:blipFill>
        <p:spPr>
          <a:xfrm flipH="1">
            <a:off x="10018395" y="-34290"/>
            <a:ext cx="2173605" cy="3620135"/>
          </a:xfrm>
          <a:prstGeom prst="rect">
            <a:avLst/>
          </a:prstGeom>
        </p:spPr>
      </p:pic>
      <p:pic>
        <p:nvPicPr>
          <p:cNvPr id="5" name="图片 4"/>
          <p:cNvPicPr>
            <a:picLocks noChangeAspect="1"/>
          </p:cNvPicPr>
          <p:nvPr/>
        </p:nvPicPr>
        <p:blipFill rotWithShape="1">
          <a:blip r:embed="rId3" cstate="screen"/>
          <a:srcRect/>
          <a:stretch>
            <a:fillRect/>
          </a:stretch>
        </p:blipFill>
        <p:spPr>
          <a:xfrm>
            <a:off x="1630647" y="1140332"/>
            <a:ext cx="8930958" cy="4508141"/>
          </a:xfrm>
          <a:prstGeom prst="rect">
            <a:avLst/>
          </a:prstGeom>
          <a:effectLst>
            <a:outerShdw blurRad="50800" dist="38100" dir="5400000" algn="t" rotWithShape="0">
              <a:schemeClr val="accent5">
                <a:lumMod val="50000"/>
                <a:alpha val="40000"/>
              </a:schemeClr>
            </a:outerShdw>
          </a:effectLst>
        </p:spPr>
      </p:pic>
      <p:grpSp>
        <p:nvGrpSpPr>
          <p:cNvPr id="9" name="组合 8"/>
          <p:cNvGrpSpPr/>
          <p:nvPr/>
        </p:nvGrpSpPr>
        <p:grpSpPr>
          <a:xfrm>
            <a:off x="3176495" y="760564"/>
            <a:ext cx="6017914" cy="814415"/>
            <a:chOff x="3077309" y="4958863"/>
            <a:chExt cx="6017914" cy="814415"/>
          </a:xfrm>
        </p:grpSpPr>
        <p:sp>
          <p:nvSpPr>
            <p:cNvPr id="7" name="文本框 6"/>
            <p:cNvSpPr txBox="1"/>
            <p:nvPr/>
          </p:nvSpPr>
          <p:spPr>
            <a:xfrm>
              <a:off x="3149531" y="5052359"/>
              <a:ext cx="5892938" cy="584775"/>
            </a:xfrm>
            <a:prstGeom prst="rect">
              <a:avLst/>
            </a:prstGeom>
            <a:noFill/>
          </p:spPr>
          <p:txBody>
            <a:bodyPr wrap="square" rtlCol="0">
              <a:spAutoFit/>
            </a:bodyPr>
            <a:lstStyle/>
            <a:p>
              <a:pPr algn="ctr"/>
              <a:r>
                <a:rPr kumimoji="1" lang="zh-CN" altLang="en-US"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rPr>
                <a:t>中国风教师节感谢师恩</a:t>
              </a:r>
              <a:r>
                <a:rPr kumimoji="1" lang="en-US" altLang="zh-CN"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rPr>
                <a:t>PPT</a:t>
              </a:r>
              <a:r>
                <a:rPr kumimoji="1" lang="zh-CN" altLang="en-US"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rPr>
                <a:t>模版</a:t>
              </a:r>
              <a:endParaRPr kumimoji="1" lang="zh-CN" altLang="en-US"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endParaRPr>
            </a:p>
          </p:txBody>
        </p:sp>
        <p:sp>
          <p:nvSpPr>
            <p:cNvPr id="6" name="矩形 5"/>
            <p:cNvSpPr/>
            <p:nvPr/>
          </p:nvSpPr>
          <p:spPr>
            <a:xfrm>
              <a:off x="3149532" y="5036941"/>
              <a:ext cx="5892938" cy="635364"/>
            </a:xfrm>
            <a:prstGeom prst="rect">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077309" y="4958863"/>
              <a:ext cx="6017914" cy="814415"/>
            </a:xfrm>
            <a:prstGeom prst="rect">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0" name="宫廷风光中国风影视宣传记录片笛子竖琴管弦鼓完整版">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6337268" y="-162399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012664" y="843627"/>
            <a:ext cx="1774549" cy="2080778"/>
            <a:chOff x="9012664" y="843627"/>
            <a:chExt cx="1774549" cy="2080778"/>
          </a:xfrm>
        </p:grpSpPr>
        <p:sp>
          <p:nvSpPr>
            <p:cNvPr id="3" name="文本框 2"/>
            <p:cNvSpPr txBox="1"/>
            <p:nvPr/>
          </p:nvSpPr>
          <p:spPr>
            <a:xfrm>
              <a:off x="9299772" y="843627"/>
              <a:ext cx="1200329" cy="2080778"/>
            </a:xfrm>
            <a:prstGeom prst="rect">
              <a:avLst/>
            </a:prstGeom>
            <a:noFill/>
          </p:spPr>
          <p:txBody>
            <a:bodyPr vert="eaVert" wrap="square" rtlCol="0">
              <a:spAutoFit/>
            </a:bodyPr>
            <a:lstStyle/>
            <a:p>
              <a:r>
                <a:rPr lang="zh-CN" altLang="en-US" sz="6600" b="1" spc="600" dirty="0">
                  <a:solidFill>
                    <a:srgbClr val="D9C589"/>
                  </a:solidFill>
                  <a:latin typeface="zihun95hao-shoukesong" pitchFamily="2" charset="-122"/>
                  <a:ea typeface="zihun95hao-shoukesong" pitchFamily="2" charset="-122"/>
                </a:rPr>
                <a:t>目录</a:t>
              </a:r>
              <a:endParaRPr lang="zh-CN" altLang="en-US" sz="6600" b="1" spc="600" dirty="0">
                <a:solidFill>
                  <a:srgbClr val="D9C589"/>
                </a:solidFill>
                <a:latin typeface="zihun95hao-shoukesong" pitchFamily="2" charset="-122"/>
                <a:ea typeface="zihun95hao-shoukesong" pitchFamily="2" charset="-122"/>
              </a:endParaRPr>
            </a:p>
          </p:txBody>
        </p:sp>
        <p:grpSp>
          <p:nvGrpSpPr>
            <p:cNvPr id="10" name="组合 9"/>
            <p:cNvGrpSpPr/>
            <p:nvPr/>
          </p:nvGrpSpPr>
          <p:grpSpPr>
            <a:xfrm>
              <a:off x="9012664" y="915897"/>
              <a:ext cx="1774549" cy="1774549"/>
              <a:chOff x="5635868" y="2111651"/>
              <a:chExt cx="1774549" cy="1774549"/>
            </a:xfrm>
          </p:grpSpPr>
          <p:sp>
            <p:nvSpPr>
              <p:cNvPr id="8" name="矩形 7"/>
              <p:cNvSpPr/>
              <p:nvPr/>
            </p:nvSpPr>
            <p:spPr>
              <a:xfrm rot="2700000">
                <a:off x="5635868" y="2111651"/>
                <a:ext cx="1774549" cy="1774549"/>
              </a:xfrm>
              <a:prstGeom prst="rect">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rot="2700000">
                <a:off x="5730310" y="2206094"/>
                <a:ext cx="1585663" cy="1585663"/>
              </a:xfrm>
              <a:prstGeom prst="rect">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nvGrpSpPr>
          <p:cNvPr id="13" name="组合 12"/>
          <p:cNvGrpSpPr/>
          <p:nvPr/>
        </p:nvGrpSpPr>
        <p:grpSpPr>
          <a:xfrm>
            <a:off x="6609904" y="2278382"/>
            <a:ext cx="1895366" cy="4240316"/>
            <a:chOff x="1754392" y="1696193"/>
            <a:chExt cx="1895366" cy="4240316"/>
          </a:xfrm>
        </p:grpSpPr>
        <p:sp>
          <p:nvSpPr>
            <p:cNvPr id="16" name="Title 20"/>
            <p:cNvSpPr txBox="1"/>
            <p:nvPr/>
          </p:nvSpPr>
          <p:spPr>
            <a:xfrm>
              <a:off x="1754392" y="1757978"/>
              <a:ext cx="1261884"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b="1" dirty="0">
                  <a:solidFill>
                    <a:srgbClr val="D9C589"/>
                  </a:solidFill>
                  <a:latin typeface="zihun95hao-shoukesong" pitchFamily="2" charset="-122"/>
                  <a:ea typeface="zihun95hao-shoukesong" pitchFamily="2" charset="-122"/>
                  <a:cs typeface="+mn-ea"/>
                  <a:sym typeface="+mn-lt"/>
                </a:rPr>
                <a:t>您的内容打在这里或者通过复制您的文本后在此框中选择粘贴</a:t>
              </a:r>
              <a:r>
                <a:rPr lang="en-US" altLang="zh-CN" sz="1600" b="1" dirty="0">
                  <a:solidFill>
                    <a:srgbClr val="D9C589"/>
                  </a:solidFill>
                  <a:latin typeface="zihun95hao-shoukesong" pitchFamily="2" charset="-122"/>
                  <a:ea typeface="zihun95hao-shoukesong" pitchFamily="2" charset="-122"/>
                  <a:cs typeface="+mn-ea"/>
                  <a:sym typeface="+mn-lt"/>
                </a:rPr>
                <a:t>.</a:t>
              </a:r>
              <a:r>
                <a:rPr lang="zh-CN" altLang="en-US" sz="1600" b="1" dirty="0">
                  <a:solidFill>
                    <a:srgbClr val="D9C589"/>
                  </a:solidFill>
                  <a:latin typeface="zihun95hao-shoukesong" pitchFamily="2" charset="-122"/>
                  <a:ea typeface="zihun95hao-shoukesong" pitchFamily="2" charset="-122"/>
                  <a:cs typeface="+mn-ea"/>
                  <a:sym typeface="+mn-lt"/>
                </a:rPr>
                <a:t>您的内容打在这里。</a:t>
              </a:r>
              <a:endParaRPr lang="en-US" altLang="zh-CN" sz="1600" b="1" dirty="0">
                <a:solidFill>
                  <a:srgbClr val="D9C589"/>
                </a:solidFill>
                <a:latin typeface="zihun95hao-shoukesong" pitchFamily="2" charset="-122"/>
                <a:ea typeface="zihun95hao-shoukesong" pitchFamily="2" charset="-122"/>
                <a:cs typeface="+mn-ea"/>
                <a:sym typeface="+mn-lt"/>
              </a:endParaRPr>
            </a:p>
            <a:p>
              <a:pPr algn="just">
                <a:lnSpc>
                  <a:spcPct val="150000"/>
                </a:lnSpc>
                <a:spcBef>
                  <a:spcPts val="1200"/>
                </a:spcBef>
              </a:pPr>
              <a:endParaRPr lang="en-US" altLang="zh-CN" sz="1600" b="1" dirty="0">
                <a:solidFill>
                  <a:srgbClr val="D9C589"/>
                </a:solidFill>
                <a:latin typeface="zihun95hao-shoukesong" pitchFamily="2" charset="-122"/>
                <a:ea typeface="zihun95hao-shoukesong" pitchFamily="2" charset="-122"/>
                <a:cs typeface="+mn-ea"/>
                <a:sym typeface="+mn-lt"/>
              </a:endParaRPr>
            </a:p>
          </p:txBody>
        </p:sp>
        <p:sp>
          <p:nvSpPr>
            <p:cNvPr id="15" name="文本框 14"/>
            <p:cNvSpPr txBox="1"/>
            <p:nvPr/>
          </p:nvSpPr>
          <p:spPr>
            <a:xfrm>
              <a:off x="3096289" y="1705223"/>
              <a:ext cx="553469" cy="1938020"/>
            </a:xfrm>
            <a:prstGeom prst="rect">
              <a:avLst/>
            </a:prstGeom>
            <a:noFill/>
          </p:spPr>
          <p:txBody>
            <a:bodyPr wrap="square" rtlCol="0">
              <a:spAutoFit/>
            </a:bodyPr>
            <a:lstStyle/>
            <a:p>
              <a:r>
                <a:rPr lang="zh-CN" altLang="en-US" sz="2000" b="1" dirty="0">
                  <a:solidFill>
                    <a:srgbClr val="D9C589"/>
                  </a:solidFill>
                  <a:latin typeface="zihun95hao-shoukesong" pitchFamily="2" charset="-122"/>
                  <a:ea typeface="zihun95hao-shoukesong" pitchFamily="2" charset="-122"/>
                </a:rPr>
                <a:t>输入标题内容</a:t>
              </a:r>
              <a:endParaRPr lang="zh-CN" altLang="en-US" sz="2000" b="1" dirty="0">
                <a:solidFill>
                  <a:srgbClr val="D9C589"/>
                </a:solidFill>
                <a:latin typeface="zihun95hao-shoukesong" pitchFamily="2" charset="-122"/>
                <a:ea typeface="zihun95hao-shoukesong" pitchFamily="2" charset="-122"/>
              </a:endParaRPr>
            </a:p>
          </p:txBody>
        </p:sp>
        <p:cxnSp>
          <p:nvCxnSpPr>
            <p:cNvPr id="17" name="直接连接符 14"/>
            <p:cNvCxnSpPr/>
            <p:nvPr/>
          </p:nvCxnSpPr>
          <p:spPr>
            <a:xfrm>
              <a:off x="3547966" y="1696193"/>
              <a:ext cx="0" cy="1821769"/>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cxnSp>
          <p:nvCxnSpPr>
            <p:cNvPr id="18" name="直接连接符 15"/>
            <p:cNvCxnSpPr/>
            <p:nvPr/>
          </p:nvCxnSpPr>
          <p:spPr>
            <a:xfrm>
              <a:off x="3056282" y="1696193"/>
              <a:ext cx="0" cy="4178531"/>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16071" y="733788"/>
            <a:ext cx="1855359" cy="4240316"/>
            <a:chOff x="1754392" y="1696193"/>
            <a:chExt cx="1855359" cy="4240316"/>
          </a:xfrm>
        </p:grpSpPr>
        <p:sp>
          <p:nvSpPr>
            <p:cNvPr id="22" name="文本框 21"/>
            <p:cNvSpPr txBox="1"/>
            <p:nvPr/>
          </p:nvSpPr>
          <p:spPr>
            <a:xfrm>
              <a:off x="3056282" y="1696193"/>
              <a:ext cx="553469" cy="1938020"/>
            </a:xfrm>
            <a:prstGeom prst="rect">
              <a:avLst/>
            </a:prstGeom>
            <a:noFill/>
          </p:spPr>
          <p:txBody>
            <a:bodyPr wrap="square" rtlCol="0">
              <a:spAutoFit/>
            </a:bodyPr>
            <a:lstStyle/>
            <a:p>
              <a:r>
                <a:rPr lang="zh-CN" altLang="en-US" sz="2000" b="1" dirty="0">
                  <a:solidFill>
                    <a:srgbClr val="D9C589"/>
                  </a:solidFill>
                  <a:latin typeface="zihun95hao-shoukesong" pitchFamily="2" charset="-122"/>
                  <a:ea typeface="zihun95hao-shoukesong" pitchFamily="2" charset="-122"/>
                  <a:sym typeface="+mn-ea"/>
                </a:rPr>
                <a:t>输入标题内容</a:t>
              </a:r>
              <a:endParaRPr lang="zh-CN" altLang="en-US" sz="2000" b="1" dirty="0">
                <a:solidFill>
                  <a:srgbClr val="D9C589"/>
                </a:solidFill>
                <a:latin typeface="zihun95hao-shoukesong" pitchFamily="2" charset="-122"/>
                <a:ea typeface="zihun95hao-shoukesong" pitchFamily="2" charset="-122"/>
              </a:endParaRPr>
            </a:p>
          </p:txBody>
        </p:sp>
        <p:sp>
          <p:nvSpPr>
            <p:cNvPr id="23" name="Title 20"/>
            <p:cNvSpPr txBox="1"/>
            <p:nvPr/>
          </p:nvSpPr>
          <p:spPr>
            <a:xfrm>
              <a:off x="1754392" y="1757978"/>
              <a:ext cx="1261884"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b="1" dirty="0">
                  <a:solidFill>
                    <a:srgbClr val="D9C589"/>
                  </a:solidFill>
                  <a:latin typeface="zihun95hao-shoukesong" pitchFamily="2" charset="-122"/>
                  <a:ea typeface="zihun95hao-shoukesong" pitchFamily="2" charset="-122"/>
                  <a:cs typeface="+mn-ea"/>
                  <a:sym typeface="+mn-lt"/>
                </a:rPr>
                <a:t>您的</a:t>
              </a:r>
              <a:r>
                <a:rPr lang="en-US" altLang="zh-CN" sz="1600" b="1" dirty="0">
                  <a:solidFill>
                    <a:srgbClr val="D9C589"/>
                  </a:solidFill>
                  <a:latin typeface="zihun95hao-shoukesong" pitchFamily="2" charset="-122"/>
                  <a:ea typeface="zihun95hao-shoukesong" pitchFamily="2" charset="-122"/>
                  <a:cs typeface="+mn-ea"/>
                  <a:sym typeface="+mn-lt"/>
                </a:rPr>
                <a:t>z</a:t>
              </a:r>
              <a:r>
                <a:rPr lang="zh-CN" altLang="en-US" sz="1600" b="1" dirty="0">
                  <a:solidFill>
                    <a:srgbClr val="D9C589"/>
                  </a:solidFill>
                  <a:latin typeface="zihun95hao-shoukesong" pitchFamily="2" charset="-122"/>
                  <a:ea typeface="zihun95hao-shoukesong" pitchFamily="2" charset="-122"/>
                  <a:cs typeface="+mn-ea"/>
                  <a:sym typeface="+mn-lt"/>
                </a:rPr>
                <a:t>内容打在这里或者通过复制您的文本后在此框中选择粘贴</a:t>
              </a:r>
              <a:r>
                <a:rPr lang="en-US" altLang="zh-CN" sz="1600" b="1" dirty="0">
                  <a:solidFill>
                    <a:srgbClr val="D9C589"/>
                  </a:solidFill>
                  <a:latin typeface="zihun95hao-shoukesong" pitchFamily="2" charset="-122"/>
                  <a:ea typeface="zihun95hao-shoukesong" pitchFamily="2" charset="-122"/>
                  <a:cs typeface="+mn-ea"/>
                  <a:sym typeface="+mn-lt"/>
                </a:rPr>
                <a:t>.</a:t>
              </a:r>
              <a:r>
                <a:rPr lang="zh-CN" altLang="en-US" sz="1600" b="1" dirty="0">
                  <a:solidFill>
                    <a:srgbClr val="D9C589"/>
                  </a:solidFill>
                  <a:latin typeface="zihun95hao-shoukesong" pitchFamily="2" charset="-122"/>
                  <a:ea typeface="zihun95hao-shoukesong" pitchFamily="2" charset="-122"/>
                  <a:cs typeface="+mn-ea"/>
                  <a:sym typeface="+mn-lt"/>
                </a:rPr>
                <a:t>您的内容打在这里。</a:t>
              </a:r>
              <a:endParaRPr lang="en-US" altLang="zh-CN" sz="1600" b="1" dirty="0">
                <a:solidFill>
                  <a:srgbClr val="D9C589"/>
                </a:solidFill>
                <a:latin typeface="zihun95hao-shoukesong" pitchFamily="2" charset="-122"/>
                <a:ea typeface="zihun95hao-shoukesong" pitchFamily="2" charset="-122"/>
                <a:cs typeface="+mn-ea"/>
                <a:sym typeface="+mn-lt"/>
              </a:endParaRPr>
            </a:p>
            <a:p>
              <a:pPr algn="just">
                <a:lnSpc>
                  <a:spcPct val="150000"/>
                </a:lnSpc>
                <a:spcBef>
                  <a:spcPts val="1200"/>
                </a:spcBef>
              </a:pPr>
              <a:endParaRPr lang="en-US" altLang="zh-CN" sz="1600" b="1" dirty="0">
                <a:solidFill>
                  <a:srgbClr val="D9C589"/>
                </a:solidFill>
                <a:latin typeface="zihun95hao-shoukesong" pitchFamily="2" charset="-122"/>
                <a:ea typeface="zihun95hao-shoukesong" pitchFamily="2" charset="-122"/>
                <a:cs typeface="+mn-ea"/>
                <a:sym typeface="+mn-lt"/>
              </a:endParaRPr>
            </a:p>
          </p:txBody>
        </p:sp>
        <p:cxnSp>
          <p:nvCxnSpPr>
            <p:cNvPr id="24" name="直接连接符 33"/>
            <p:cNvCxnSpPr/>
            <p:nvPr/>
          </p:nvCxnSpPr>
          <p:spPr>
            <a:xfrm>
              <a:off x="3547966" y="1696193"/>
              <a:ext cx="0" cy="1821769"/>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cxnSp>
          <p:nvCxnSpPr>
            <p:cNvPr id="25" name="直接连接符 34"/>
            <p:cNvCxnSpPr/>
            <p:nvPr/>
          </p:nvCxnSpPr>
          <p:spPr>
            <a:xfrm>
              <a:off x="3056282" y="1696193"/>
              <a:ext cx="0" cy="4178531"/>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2953365" y="2340167"/>
            <a:ext cx="1855359" cy="4240316"/>
            <a:chOff x="1754392" y="1696193"/>
            <a:chExt cx="1855359" cy="4240316"/>
          </a:xfrm>
        </p:grpSpPr>
        <p:sp>
          <p:nvSpPr>
            <p:cNvPr id="29" name="文本框 28"/>
            <p:cNvSpPr txBox="1"/>
            <p:nvPr/>
          </p:nvSpPr>
          <p:spPr>
            <a:xfrm>
              <a:off x="3056282" y="1696193"/>
              <a:ext cx="553469" cy="1938020"/>
            </a:xfrm>
            <a:prstGeom prst="rect">
              <a:avLst/>
            </a:prstGeom>
            <a:noFill/>
          </p:spPr>
          <p:txBody>
            <a:bodyPr wrap="square" rtlCol="0">
              <a:spAutoFit/>
            </a:bodyPr>
            <a:lstStyle/>
            <a:p>
              <a:r>
                <a:rPr lang="zh-CN" altLang="en-US" sz="2000" b="1" dirty="0">
                  <a:solidFill>
                    <a:srgbClr val="D9C589"/>
                  </a:solidFill>
                  <a:latin typeface="zihun95hao-shoukesong" pitchFamily="2" charset="-122"/>
                  <a:ea typeface="zihun95hao-shoukesong" pitchFamily="2" charset="-122"/>
                  <a:sym typeface="+mn-ea"/>
                </a:rPr>
                <a:t>输入标题内容</a:t>
              </a:r>
              <a:endParaRPr lang="zh-CN" altLang="en-US" sz="2000" b="1" dirty="0">
                <a:solidFill>
                  <a:srgbClr val="D9C589"/>
                </a:solidFill>
                <a:latin typeface="zihun95hao-shoukesong" pitchFamily="2" charset="-122"/>
                <a:ea typeface="zihun95hao-shoukesong" pitchFamily="2" charset="-122"/>
              </a:endParaRPr>
            </a:p>
          </p:txBody>
        </p:sp>
        <p:sp>
          <p:nvSpPr>
            <p:cNvPr id="30" name="Title 20"/>
            <p:cNvSpPr txBox="1"/>
            <p:nvPr/>
          </p:nvSpPr>
          <p:spPr>
            <a:xfrm>
              <a:off x="1754392" y="1757978"/>
              <a:ext cx="1261884"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b="1" dirty="0">
                  <a:solidFill>
                    <a:srgbClr val="D9C589"/>
                  </a:solidFill>
                  <a:latin typeface="zihun95hao-shoukesong" pitchFamily="2" charset="-122"/>
                  <a:ea typeface="zihun95hao-shoukesong" pitchFamily="2" charset="-122"/>
                  <a:cs typeface="+mn-ea"/>
                  <a:sym typeface="+mn-lt"/>
                </a:rPr>
                <a:t>您的内容打在这里或者通过复制您的文本后在此框中选择粘贴</a:t>
              </a:r>
              <a:r>
                <a:rPr lang="en-US" altLang="zh-CN" sz="1600" b="1" dirty="0">
                  <a:solidFill>
                    <a:srgbClr val="D9C589"/>
                  </a:solidFill>
                  <a:latin typeface="zihun95hao-shoukesong" pitchFamily="2" charset="-122"/>
                  <a:ea typeface="zihun95hao-shoukesong" pitchFamily="2" charset="-122"/>
                  <a:cs typeface="+mn-ea"/>
                  <a:sym typeface="+mn-lt"/>
                </a:rPr>
                <a:t>.</a:t>
              </a:r>
              <a:r>
                <a:rPr lang="zh-CN" altLang="en-US" sz="1600" b="1" dirty="0">
                  <a:solidFill>
                    <a:srgbClr val="D9C589"/>
                  </a:solidFill>
                  <a:latin typeface="zihun95hao-shoukesong" pitchFamily="2" charset="-122"/>
                  <a:ea typeface="zihun95hao-shoukesong" pitchFamily="2" charset="-122"/>
                  <a:cs typeface="+mn-ea"/>
                  <a:sym typeface="+mn-lt"/>
                </a:rPr>
                <a:t>您的内容打在这里。</a:t>
              </a:r>
              <a:endParaRPr lang="en-US" altLang="zh-CN" sz="1600" b="1" dirty="0">
                <a:solidFill>
                  <a:srgbClr val="D9C589"/>
                </a:solidFill>
                <a:latin typeface="zihun95hao-shoukesong" pitchFamily="2" charset="-122"/>
                <a:ea typeface="zihun95hao-shoukesong" pitchFamily="2" charset="-122"/>
                <a:cs typeface="+mn-ea"/>
                <a:sym typeface="+mn-lt"/>
              </a:endParaRPr>
            </a:p>
            <a:p>
              <a:pPr algn="just">
                <a:lnSpc>
                  <a:spcPct val="150000"/>
                </a:lnSpc>
                <a:spcBef>
                  <a:spcPts val="1200"/>
                </a:spcBef>
              </a:pPr>
              <a:endParaRPr lang="en-US" altLang="zh-CN" sz="1600" b="1" dirty="0">
                <a:solidFill>
                  <a:srgbClr val="D9C589"/>
                </a:solidFill>
                <a:latin typeface="zihun95hao-shoukesong" pitchFamily="2" charset="-122"/>
                <a:ea typeface="zihun95hao-shoukesong" pitchFamily="2" charset="-122"/>
                <a:cs typeface="+mn-ea"/>
                <a:sym typeface="+mn-lt"/>
              </a:endParaRPr>
            </a:p>
          </p:txBody>
        </p:sp>
        <p:cxnSp>
          <p:nvCxnSpPr>
            <p:cNvPr id="31" name="直接连接符 26"/>
            <p:cNvCxnSpPr/>
            <p:nvPr/>
          </p:nvCxnSpPr>
          <p:spPr>
            <a:xfrm>
              <a:off x="3547966" y="1696193"/>
              <a:ext cx="0" cy="1821769"/>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cxnSp>
          <p:nvCxnSpPr>
            <p:cNvPr id="32" name="直接连接符 27"/>
            <p:cNvCxnSpPr/>
            <p:nvPr/>
          </p:nvCxnSpPr>
          <p:spPr>
            <a:xfrm>
              <a:off x="3056282" y="1696193"/>
              <a:ext cx="0" cy="4178531"/>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963440" y="843627"/>
            <a:ext cx="1855359" cy="4240316"/>
            <a:chOff x="1754392" y="1696193"/>
            <a:chExt cx="1855359" cy="4240316"/>
          </a:xfrm>
        </p:grpSpPr>
        <p:sp>
          <p:nvSpPr>
            <p:cNvPr id="36" name="文本框 35"/>
            <p:cNvSpPr txBox="1"/>
            <p:nvPr/>
          </p:nvSpPr>
          <p:spPr>
            <a:xfrm>
              <a:off x="3056282" y="1696193"/>
              <a:ext cx="553469" cy="1938020"/>
            </a:xfrm>
            <a:prstGeom prst="rect">
              <a:avLst/>
            </a:prstGeom>
            <a:noFill/>
          </p:spPr>
          <p:txBody>
            <a:bodyPr wrap="square" rtlCol="0">
              <a:spAutoFit/>
            </a:bodyPr>
            <a:lstStyle/>
            <a:p>
              <a:r>
                <a:rPr lang="zh-CN" altLang="en-US" sz="2000" b="1" dirty="0">
                  <a:solidFill>
                    <a:srgbClr val="D9C589"/>
                  </a:solidFill>
                  <a:latin typeface="zihun95hao-shoukesong" pitchFamily="2" charset="-122"/>
                  <a:ea typeface="zihun95hao-shoukesong" pitchFamily="2" charset="-122"/>
                  <a:sym typeface="+mn-ea"/>
                </a:rPr>
                <a:t>输入标题内容</a:t>
              </a:r>
              <a:endParaRPr lang="zh-CN" altLang="en-US" sz="2000" b="1" dirty="0">
                <a:solidFill>
                  <a:srgbClr val="D9C589"/>
                </a:solidFill>
                <a:latin typeface="zihun95hao-shoukesong" pitchFamily="2" charset="-122"/>
                <a:ea typeface="zihun95hao-shoukesong" pitchFamily="2" charset="-122"/>
              </a:endParaRPr>
            </a:p>
          </p:txBody>
        </p:sp>
        <p:sp>
          <p:nvSpPr>
            <p:cNvPr id="37" name="Title 20"/>
            <p:cNvSpPr txBox="1"/>
            <p:nvPr/>
          </p:nvSpPr>
          <p:spPr>
            <a:xfrm>
              <a:off x="1754392" y="1757978"/>
              <a:ext cx="1261884"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b="1" dirty="0">
                  <a:solidFill>
                    <a:srgbClr val="D9C589"/>
                  </a:solidFill>
                  <a:latin typeface="zihun95hao-shoukesong" pitchFamily="2" charset="-122"/>
                  <a:ea typeface="zihun95hao-shoukesong" pitchFamily="2" charset="-122"/>
                  <a:cs typeface="+mn-ea"/>
                  <a:sym typeface="+mn-lt"/>
                </a:rPr>
                <a:t>您的内容打在这里或者通过复制您的文本后在此框中选择粘贴</a:t>
              </a:r>
              <a:r>
                <a:rPr lang="en-US" altLang="zh-CN" sz="1600" b="1" dirty="0">
                  <a:solidFill>
                    <a:srgbClr val="D9C589"/>
                  </a:solidFill>
                  <a:latin typeface="zihun95hao-shoukesong" pitchFamily="2" charset="-122"/>
                  <a:ea typeface="zihun95hao-shoukesong" pitchFamily="2" charset="-122"/>
                  <a:cs typeface="+mn-ea"/>
                  <a:sym typeface="+mn-lt"/>
                </a:rPr>
                <a:t>.</a:t>
              </a:r>
              <a:r>
                <a:rPr lang="zh-CN" altLang="en-US" sz="1600" b="1" dirty="0">
                  <a:solidFill>
                    <a:srgbClr val="D9C589"/>
                  </a:solidFill>
                  <a:latin typeface="zihun95hao-shoukesong" pitchFamily="2" charset="-122"/>
                  <a:ea typeface="zihun95hao-shoukesong" pitchFamily="2" charset="-122"/>
                  <a:cs typeface="+mn-ea"/>
                  <a:sym typeface="+mn-lt"/>
                </a:rPr>
                <a:t>您的内容打在这里。</a:t>
              </a:r>
              <a:endParaRPr lang="en-US" altLang="zh-CN" sz="1600" b="1" dirty="0">
                <a:solidFill>
                  <a:srgbClr val="D9C589"/>
                </a:solidFill>
                <a:latin typeface="zihun95hao-shoukesong" pitchFamily="2" charset="-122"/>
                <a:ea typeface="zihun95hao-shoukesong" pitchFamily="2" charset="-122"/>
                <a:cs typeface="+mn-ea"/>
                <a:sym typeface="+mn-lt"/>
              </a:endParaRPr>
            </a:p>
            <a:p>
              <a:pPr algn="just">
                <a:lnSpc>
                  <a:spcPct val="150000"/>
                </a:lnSpc>
                <a:spcBef>
                  <a:spcPts val="1200"/>
                </a:spcBef>
              </a:pPr>
              <a:endParaRPr lang="en-US" altLang="zh-CN" sz="1600" b="1" dirty="0">
                <a:solidFill>
                  <a:srgbClr val="D9C589"/>
                </a:solidFill>
                <a:latin typeface="zihun95hao-shoukesong" pitchFamily="2" charset="-122"/>
                <a:ea typeface="zihun95hao-shoukesong" pitchFamily="2" charset="-122"/>
                <a:cs typeface="+mn-ea"/>
                <a:sym typeface="+mn-lt"/>
              </a:endParaRPr>
            </a:p>
          </p:txBody>
        </p:sp>
        <p:cxnSp>
          <p:nvCxnSpPr>
            <p:cNvPr id="38" name="直接连接符 40"/>
            <p:cNvCxnSpPr/>
            <p:nvPr/>
          </p:nvCxnSpPr>
          <p:spPr>
            <a:xfrm>
              <a:off x="3547966" y="1696193"/>
              <a:ext cx="0" cy="1821769"/>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cxnSp>
          <p:nvCxnSpPr>
            <p:cNvPr id="39" name="直接连接符 41"/>
            <p:cNvCxnSpPr/>
            <p:nvPr/>
          </p:nvCxnSpPr>
          <p:spPr>
            <a:xfrm>
              <a:off x="3056282" y="1696193"/>
              <a:ext cx="0" cy="4178531"/>
            </a:xfrm>
            <a:prstGeom prst="line">
              <a:avLst/>
            </a:prstGeom>
            <a:ln>
              <a:solidFill>
                <a:srgbClr val="D9C58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1"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p:tgtEl>
                                          <p:spTgt spid="13"/>
                                        </p:tgtEl>
                                        <p:attrNameLst>
                                          <p:attrName>ppt_y</p:attrName>
                                        </p:attrNameLst>
                                      </p:cBhvr>
                                      <p:tavLst>
                                        <p:tav tm="0">
                                          <p:val>
                                            <p:strVal val="#ppt_y-#ppt_h*1.125000"/>
                                          </p:val>
                                        </p:tav>
                                        <p:tav tm="100000">
                                          <p:val>
                                            <p:strVal val="#ppt_y"/>
                                          </p:val>
                                        </p:tav>
                                      </p:tavLst>
                                    </p:anim>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p:tgtEl>
                                          <p:spTgt spid="20"/>
                                        </p:tgtEl>
                                        <p:attrNameLst>
                                          <p:attrName>ppt_y</p:attrName>
                                        </p:attrNameLst>
                                      </p:cBhvr>
                                      <p:tavLst>
                                        <p:tav tm="0">
                                          <p:val>
                                            <p:strVal val="#ppt_y-#ppt_h*1.125000"/>
                                          </p:val>
                                        </p:tav>
                                        <p:tav tm="100000">
                                          <p:val>
                                            <p:strVal val="#ppt_y"/>
                                          </p:val>
                                        </p:tav>
                                      </p:tavLst>
                                    </p:anim>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p:tgtEl>
                                          <p:spTgt spid="27"/>
                                        </p:tgtEl>
                                        <p:attrNameLst>
                                          <p:attrName>ppt_y</p:attrName>
                                        </p:attrNameLst>
                                      </p:cBhvr>
                                      <p:tavLst>
                                        <p:tav tm="0">
                                          <p:val>
                                            <p:strVal val="#ppt_y-#ppt_h*1.125000"/>
                                          </p:val>
                                        </p:tav>
                                        <p:tav tm="100000">
                                          <p:val>
                                            <p:strVal val="#ppt_y"/>
                                          </p:val>
                                        </p:tav>
                                      </p:tavLst>
                                    </p:anim>
                                    <p:animEffect transition="in" filter="wipe(down)">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p:tgtEl>
                                          <p:spTgt spid="34"/>
                                        </p:tgtEl>
                                        <p:attrNameLst>
                                          <p:attrName>ppt_y</p:attrName>
                                        </p:attrNameLst>
                                      </p:cBhvr>
                                      <p:tavLst>
                                        <p:tav tm="0">
                                          <p:val>
                                            <p:strVal val="#ppt_y-#ppt_h*1.125000"/>
                                          </p:val>
                                        </p:tav>
                                        <p:tav tm="100000">
                                          <p:val>
                                            <p:strVal val="#ppt_y"/>
                                          </p:val>
                                        </p:tav>
                                      </p:tavLst>
                                    </p:anim>
                                    <p:animEffect transition="in" filter="wipe(down)">
                                      <p:cBhvr>
                                        <p:cTn id="3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889310" y="2374547"/>
            <a:ext cx="6413380" cy="1470454"/>
            <a:chOff x="2889310" y="2353462"/>
            <a:chExt cx="6413380" cy="1470454"/>
          </a:xfrm>
        </p:grpSpPr>
        <p:grpSp>
          <p:nvGrpSpPr>
            <p:cNvPr id="2" name="组合 1"/>
            <p:cNvGrpSpPr/>
            <p:nvPr/>
          </p:nvGrpSpPr>
          <p:grpSpPr>
            <a:xfrm>
              <a:off x="2889310" y="2353462"/>
              <a:ext cx="6413380" cy="1470454"/>
              <a:chOff x="4434935" y="2228172"/>
              <a:chExt cx="6413380" cy="1470454"/>
            </a:xfrm>
          </p:grpSpPr>
          <p:sp>
            <p:nvSpPr>
              <p:cNvPr id="4" name="菱形 3"/>
              <p:cNvSpPr/>
              <p:nvPr/>
            </p:nvSpPr>
            <p:spPr>
              <a:xfrm>
                <a:off x="4434935"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这</a:t>
                </a:r>
                <a:endParaRPr lang="zh-CN" altLang="en-US" sz="4800" b="1" dirty="0">
                  <a:solidFill>
                    <a:srgbClr val="D9C589"/>
                  </a:solidFill>
                  <a:latin typeface="微软雅黑" panose="020B0503020204020204" charset="-122"/>
                  <a:ea typeface="微软雅黑" panose="020B0503020204020204" charset="-122"/>
                </a:endParaRPr>
              </a:p>
            </p:txBody>
          </p:sp>
          <p:sp>
            <p:nvSpPr>
              <p:cNvPr id="5" name="菱形 4"/>
              <p:cNvSpPr/>
              <p:nvPr/>
            </p:nvSpPr>
            <p:spPr>
              <a:xfrm>
                <a:off x="5670667"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里</a:t>
                </a:r>
                <a:endParaRPr lang="zh-CN" altLang="en-US" sz="4800" b="1" dirty="0">
                  <a:solidFill>
                    <a:srgbClr val="D9C589"/>
                  </a:solidFill>
                  <a:latin typeface="微软雅黑" panose="020B0503020204020204" charset="-122"/>
                  <a:ea typeface="微软雅黑" panose="020B0503020204020204" charset="-122"/>
                </a:endParaRPr>
              </a:p>
            </p:txBody>
          </p:sp>
          <p:sp>
            <p:nvSpPr>
              <p:cNvPr id="6" name="菱形 5"/>
              <p:cNvSpPr/>
              <p:nvPr/>
            </p:nvSpPr>
            <p:spPr>
              <a:xfrm>
                <a:off x="6906399"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是</a:t>
                </a:r>
                <a:endParaRPr lang="zh-CN" altLang="en-US" sz="4800" b="1" dirty="0">
                  <a:solidFill>
                    <a:srgbClr val="D9C589"/>
                  </a:solidFill>
                  <a:latin typeface="微软雅黑" panose="020B0503020204020204" charset="-122"/>
                  <a:ea typeface="微软雅黑" panose="020B0503020204020204" charset="-122"/>
                </a:endParaRPr>
              </a:p>
            </p:txBody>
          </p:sp>
          <p:sp>
            <p:nvSpPr>
              <p:cNvPr id="7" name="菱形 6"/>
              <p:cNvSpPr/>
              <p:nvPr/>
            </p:nvSpPr>
            <p:spPr>
              <a:xfrm>
                <a:off x="814213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标</a:t>
                </a:r>
                <a:endParaRPr lang="zh-CN" altLang="en-US" sz="4800" b="1" dirty="0">
                  <a:solidFill>
                    <a:srgbClr val="D9C589"/>
                  </a:solidFill>
                  <a:latin typeface="微软雅黑" panose="020B0503020204020204" charset="-122"/>
                  <a:ea typeface="微软雅黑" panose="020B0503020204020204" charset="-122"/>
                </a:endParaRPr>
              </a:p>
            </p:txBody>
          </p:sp>
          <p:sp>
            <p:nvSpPr>
              <p:cNvPr id="12" name="菱形 11"/>
              <p:cNvSpPr/>
              <p:nvPr/>
            </p:nvSpPr>
            <p:spPr>
              <a:xfrm>
                <a:off x="937786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题</a:t>
                </a:r>
                <a:endParaRPr lang="zh-CN" altLang="en-US" sz="4800" b="1" dirty="0">
                  <a:solidFill>
                    <a:srgbClr val="D9C589"/>
                  </a:solidFill>
                  <a:latin typeface="微软雅黑" panose="020B0503020204020204" charset="-122"/>
                  <a:ea typeface="微软雅黑" panose="020B0503020204020204" charset="-122"/>
                </a:endParaRPr>
              </a:p>
            </p:txBody>
          </p:sp>
        </p:grpSp>
        <p:sp>
          <p:nvSpPr>
            <p:cNvPr id="19" name="菱形 18"/>
            <p:cNvSpPr/>
            <p:nvPr/>
          </p:nvSpPr>
          <p:spPr>
            <a:xfrm>
              <a:off x="3003613" y="247320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1" name="菱形 20"/>
            <p:cNvSpPr/>
            <p:nvPr/>
          </p:nvSpPr>
          <p:spPr>
            <a:xfrm>
              <a:off x="4253325" y="2471997"/>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6" name="菱形 25"/>
            <p:cNvSpPr/>
            <p:nvPr/>
          </p:nvSpPr>
          <p:spPr>
            <a:xfrm>
              <a:off x="5471911" y="2471996"/>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8" name="菱形 27"/>
            <p:cNvSpPr/>
            <p:nvPr/>
          </p:nvSpPr>
          <p:spPr>
            <a:xfrm>
              <a:off x="6715041" y="2471995"/>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33" name="菱形 32"/>
            <p:cNvSpPr/>
            <p:nvPr/>
          </p:nvSpPr>
          <p:spPr>
            <a:xfrm>
              <a:off x="7958171" y="247199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grpSp>
      <p:pic>
        <p:nvPicPr>
          <p:cNvPr id="35" name="图片 34"/>
          <p:cNvPicPr>
            <a:picLocks noChangeAspect="1"/>
          </p:cNvPicPr>
          <p:nvPr/>
        </p:nvPicPr>
        <p:blipFill rotWithShape="1">
          <a:blip r:embed="rId1" cstate="screen"/>
          <a:srcRect/>
          <a:stretch>
            <a:fillRect/>
          </a:stretch>
        </p:blipFill>
        <p:spPr>
          <a:xfrm>
            <a:off x="0" y="-34290"/>
            <a:ext cx="2173605" cy="3620135"/>
          </a:xfrm>
          <a:prstGeom prst="rect">
            <a:avLst/>
          </a:prstGeom>
        </p:spPr>
      </p:pic>
      <p:pic>
        <p:nvPicPr>
          <p:cNvPr id="40" name="图片 39"/>
          <p:cNvPicPr>
            <a:picLocks noChangeAspect="1"/>
          </p:cNvPicPr>
          <p:nvPr/>
        </p:nvPicPr>
        <p:blipFill rotWithShape="1">
          <a:blip r:embed="rId1" cstate="screen"/>
          <a:srcRect/>
          <a:stretch>
            <a:fillRect/>
          </a:stretch>
        </p:blipFill>
        <p:spPr>
          <a:xfrm flipH="1">
            <a:off x="10018395" y="-34290"/>
            <a:ext cx="2173605" cy="3620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5785055" y="2384589"/>
            <a:ext cx="5054456" cy="1458724"/>
            <a:chOff x="5914595" y="2182659"/>
            <a:chExt cx="5054456" cy="1458724"/>
          </a:xfrm>
        </p:grpSpPr>
        <p:sp>
          <p:nvSpPr>
            <p:cNvPr id="8" name="文本框 7"/>
            <p:cNvSpPr txBox="1"/>
            <p:nvPr/>
          </p:nvSpPr>
          <p:spPr>
            <a:xfrm>
              <a:off x="5914595" y="2565058"/>
              <a:ext cx="5054456" cy="1076325"/>
            </a:xfrm>
            <a:prstGeom prst="rect">
              <a:avLst/>
            </a:prstGeom>
            <a:noFill/>
          </p:spPr>
          <p:txBody>
            <a:bodyPr vert="horz"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您的内容打在这里或者通过复制您的文本后或者通过复制您的文本后您的内容打在这里或者通过复制您的文本后或者通过复制您的文本后您的内容打在这里或者通过复制您的文本后或者通过复制您的文本后</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 name="矩形 8"/>
            <p:cNvSpPr/>
            <p:nvPr/>
          </p:nvSpPr>
          <p:spPr>
            <a:xfrm>
              <a:off x="5914595" y="2182659"/>
              <a:ext cx="2468880" cy="36830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请在此处输入您的标题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cxnSp>
          <p:nvCxnSpPr>
            <p:cNvPr id="14" name="直线箭头连接符 13"/>
            <p:cNvCxnSpPr/>
            <p:nvPr/>
          </p:nvCxnSpPr>
          <p:spPr>
            <a:xfrm>
              <a:off x="5914595" y="2551991"/>
              <a:ext cx="2527228" cy="0"/>
            </a:xfrm>
            <a:prstGeom prst="straightConnector1">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5785055" y="4221410"/>
            <a:ext cx="5054456" cy="1458724"/>
            <a:chOff x="5914595" y="4019480"/>
            <a:chExt cx="5054456" cy="1458724"/>
          </a:xfrm>
        </p:grpSpPr>
        <p:sp>
          <p:nvSpPr>
            <p:cNvPr id="10" name="文本框 9"/>
            <p:cNvSpPr txBox="1"/>
            <p:nvPr/>
          </p:nvSpPr>
          <p:spPr>
            <a:xfrm>
              <a:off x="5914595" y="4401879"/>
              <a:ext cx="5054456" cy="1076325"/>
            </a:xfrm>
            <a:prstGeom prst="rect">
              <a:avLst/>
            </a:prstGeom>
            <a:noFill/>
          </p:spPr>
          <p:txBody>
            <a:bodyPr vert="horz"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您的内容打在这里或者通过复制您的文本后或者通过复制您的文本后您的内容打在这里或者通过复制您的文本后或者通过复制您的文本后您的内容打在这里或者通过复制您的文本后或者通过复制您的文本后</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 name="矩形 10"/>
            <p:cNvSpPr/>
            <p:nvPr/>
          </p:nvSpPr>
          <p:spPr>
            <a:xfrm>
              <a:off x="5914595" y="4019480"/>
              <a:ext cx="2468880" cy="36830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请在此处输入您的标题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cxnSp>
          <p:nvCxnSpPr>
            <p:cNvPr id="16" name="直线箭头连接符 15"/>
            <p:cNvCxnSpPr/>
            <p:nvPr/>
          </p:nvCxnSpPr>
          <p:spPr>
            <a:xfrm>
              <a:off x="5914595" y="4356728"/>
              <a:ext cx="2527228" cy="0"/>
            </a:xfrm>
            <a:prstGeom prst="straightConnector1">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17" name="图片 16"/>
          <p:cNvPicPr>
            <a:picLocks noChangeAspect="1"/>
          </p:cNvPicPr>
          <p:nvPr/>
        </p:nvPicPr>
        <p:blipFill>
          <a:blip r:embed="rId1" cstate="screen"/>
          <a:stretch>
            <a:fillRect/>
          </a:stretch>
        </p:blipFill>
        <p:spPr>
          <a:xfrm>
            <a:off x="299976" y="309810"/>
            <a:ext cx="11571181" cy="604590"/>
          </a:xfrm>
          <a:prstGeom prst="rect">
            <a:avLst/>
          </a:prstGeom>
        </p:spPr>
      </p:pic>
      <p:grpSp>
        <p:nvGrpSpPr>
          <p:cNvPr id="7" name="组合 6"/>
          <p:cNvGrpSpPr/>
          <p:nvPr/>
        </p:nvGrpSpPr>
        <p:grpSpPr>
          <a:xfrm>
            <a:off x="736121" y="772063"/>
            <a:ext cx="3682659" cy="815339"/>
            <a:chOff x="880266" y="655225"/>
            <a:chExt cx="3682659" cy="815339"/>
          </a:xfrm>
        </p:grpSpPr>
        <p:grpSp>
          <p:nvGrpSpPr>
            <p:cNvPr id="5" name="组合 4"/>
            <p:cNvGrpSpPr/>
            <p:nvPr/>
          </p:nvGrpSpPr>
          <p:grpSpPr>
            <a:xfrm>
              <a:off x="880266" y="655225"/>
              <a:ext cx="810436" cy="815339"/>
              <a:chOff x="880266" y="655225"/>
              <a:chExt cx="810436" cy="815339"/>
            </a:xfrm>
          </p:grpSpPr>
          <p:sp>
            <p:nvSpPr>
              <p:cNvPr id="2" name="文本框 1"/>
              <p:cNvSpPr txBox="1"/>
              <p:nvPr/>
            </p:nvSpPr>
            <p:spPr>
              <a:xfrm>
                <a:off x="906263" y="655225"/>
                <a:ext cx="581263" cy="769441"/>
              </a:xfrm>
              <a:prstGeom prst="rect">
                <a:avLst/>
              </a:prstGeom>
              <a:noFill/>
            </p:spPr>
            <p:txBody>
              <a:bodyPr wrap="square" rtlCol="0">
                <a:spAutoFit/>
              </a:bodyPr>
              <a:lstStyle/>
              <a:p>
                <a:r>
                  <a:rPr lang="zh-CN" altLang="en-US" sz="4400" b="1" dirty="0">
                    <a:solidFill>
                      <a:schemeClr val="tx1">
                        <a:lumMod val="75000"/>
                        <a:lumOff val="25000"/>
                      </a:schemeClr>
                    </a:solidFill>
                    <a:latin typeface="zihun95hao-shoukesong" pitchFamily="2" charset="-122"/>
                    <a:ea typeface="zihun95hao-shoukesong" pitchFamily="2" charset="-122"/>
                  </a:rPr>
                  <a:t>壹</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3" name="矩形 2"/>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75000"/>
                      <a:lumOff val="25000"/>
                    </a:schemeClr>
                  </a:solidFill>
                </a:endParaRPr>
              </a:p>
            </p:txBody>
          </p:sp>
          <p:sp>
            <p:nvSpPr>
              <p:cNvPr id="4" name="矩形 3"/>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75000"/>
                      <a:lumOff val="25000"/>
                    </a:schemeClr>
                  </a:solidFill>
                </a:endParaRPr>
              </a:p>
            </p:txBody>
          </p:sp>
        </p:grpSp>
        <p:sp>
          <p:nvSpPr>
            <p:cNvPr id="6" name="文本框 5"/>
            <p:cNvSpPr txBox="1"/>
            <p:nvPr/>
          </p:nvSpPr>
          <p:spPr>
            <a:xfrm>
              <a:off x="1883225" y="809112"/>
              <a:ext cx="2679700" cy="461665"/>
            </a:xfrm>
            <a:prstGeom prst="rect">
              <a:avLst/>
            </a:prstGeom>
            <a:noFill/>
          </p:spPr>
          <p:txBody>
            <a:bodyPr wrap="square" rtlCol="0">
              <a:spAutoFit/>
            </a:bodyPr>
            <a:lstStyle/>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pic>
        <p:nvPicPr>
          <p:cNvPr id="15" name="图片 14"/>
          <p:cNvPicPr>
            <a:picLocks noChangeAspect="1"/>
          </p:cNvPicPr>
          <p:nvPr/>
        </p:nvPicPr>
        <p:blipFill rotWithShape="1">
          <a:blip r:embed="rId2" cstate="print"/>
          <a:srcRect l="80484" t="37361"/>
          <a:stretch>
            <a:fillRect/>
          </a:stretch>
        </p:blipFill>
        <p:spPr>
          <a:xfrm>
            <a:off x="1739265" y="2042160"/>
            <a:ext cx="2115820" cy="3820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screen"/>
          <a:stretch>
            <a:fillRect/>
          </a:stretch>
        </p:blipFill>
        <p:spPr>
          <a:xfrm>
            <a:off x="299976" y="309810"/>
            <a:ext cx="11571181" cy="604590"/>
          </a:xfrm>
          <a:prstGeom prst="rect">
            <a:avLst/>
          </a:prstGeom>
        </p:spPr>
      </p:pic>
      <p:grpSp>
        <p:nvGrpSpPr>
          <p:cNvPr id="10" name="组合 9"/>
          <p:cNvGrpSpPr/>
          <p:nvPr/>
        </p:nvGrpSpPr>
        <p:grpSpPr>
          <a:xfrm>
            <a:off x="1301950" y="1771212"/>
            <a:ext cx="1855220" cy="4240316"/>
            <a:chOff x="1754531" y="1696193"/>
            <a:chExt cx="1855220" cy="4240316"/>
          </a:xfrm>
        </p:grpSpPr>
        <p:sp>
          <p:nvSpPr>
            <p:cNvPr id="12" name="文本框 11"/>
            <p:cNvSpPr txBox="1"/>
            <p:nvPr/>
          </p:nvSpPr>
          <p:spPr>
            <a:xfrm>
              <a:off x="3056282" y="1696193"/>
              <a:ext cx="553469" cy="1938020"/>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charset="-122"/>
                  <a:ea typeface="微软雅黑" panose="020B0503020204020204" charset="-122"/>
                </a:rPr>
                <a:t>教师节的活动</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itle 20"/>
            <p:cNvSpPr txBox="1"/>
            <p:nvPr/>
          </p:nvSpPr>
          <p:spPr>
            <a:xfrm>
              <a:off x="1754531" y="1757978"/>
              <a:ext cx="1261745"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您的内容打在这里或者通过复制您的文本后在此框中选择粘贴</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a:t>
              </a: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just">
                <a:lnSpc>
                  <a:spcPct val="150000"/>
                </a:lnSpc>
                <a:spcBef>
                  <a:spcPts val="1200"/>
                </a:spcBef>
              </a:pP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cxnSp>
          <p:nvCxnSpPr>
            <p:cNvPr id="14" name="直接连接符 29"/>
            <p:cNvCxnSpPr/>
            <p:nvPr/>
          </p:nvCxnSpPr>
          <p:spPr>
            <a:xfrm>
              <a:off x="3547966" y="1696193"/>
              <a:ext cx="0" cy="1821769"/>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cxnSp>
          <p:nvCxnSpPr>
            <p:cNvPr id="15" name="直接连接符 30"/>
            <p:cNvCxnSpPr/>
            <p:nvPr/>
          </p:nvCxnSpPr>
          <p:spPr>
            <a:xfrm>
              <a:off x="3056282" y="1696193"/>
              <a:ext cx="0" cy="4178531"/>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8406676" y="1771212"/>
            <a:ext cx="1855220" cy="4240316"/>
            <a:chOff x="1754531" y="1696193"/>
            <a:chExt cx="1855220" cy="4240316"/>
          </a:xfrm>
        </p:grpSpPr>
        <p:sp>
          <p:nvSpPr>
            <p:cNvPr id="19" name="文本框 18"/>
            <p:cNvSpPr txBox="1"/>
            <p:nvPr/>
          </p:nvSpPr>
          <p:spPr>
            <a:xfrm>
              <a:off x="3056282" y="1696193"/>
              <a:ext cx="553469" cy="1938020"/>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charset="-122"/>
                  <a:ea typeface="微软雅黑" panose="020B0503020204020204" charset="-122"/>
                </a:rPr>
                <a:t>教师节的活动</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20" name="Title 20"/>
            <p:cNvSpPr txBox="1"/>
            <p:nvPr/>
          </p:nvSpPr>
          <p:spPr>
            <a:xfrm>
              <a:off x="1754531" y="1757978"/>
              <a:ext cx="1261745"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您的内容打在这里或者通过复制您的文本后在此框中选择粘贴</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a:t>
              </a: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just">
                <a:lnSpc>
                  <a:spcPct val="150000"/>
                </a:lnSpc>
                <a:spcBef>
                  <a:spcPts val="1200"/>
                </a:spcBef>
              </a:pP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cxnSp>
          <p:nvCxnSpPr>
            <p:cNvPr id="21" name="直接连接符 36"/>
            <p:cNvCxnSpPr/>
            <p:nvPr/>
          </p:nvCxnSpPr>
          <p:spPr>
            <a:xfrm>
              <a:off x="3547966" y="1696193"/>
              <a:ext cx="0" cy="1821769"/>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cxnSp>
          <p:nvCxnSpPr>
            <p:cNvPr id="22" name="直接连接符 37"/>
            <p:cNvCxnSpPr/>
            <p:nvPr/>
          </p:nvCxnSpPr>
          <p:spPr>
            <a:xfrm>
              <a:off x="3056282" y="1696193"/>
              <a:ext cx="0" cy="4178531"/>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grpSp>
      <p:pic>
        <p:nvPicPr>
          <p:cNvPr id="24" name="图片 23"/>
          <p:cNvPicPr>
            <a:picLocks noChangeAspect="1"/>
          </p:cNvPicPr>
          <p:nvPr/>
        </p:nvPicPr>
        <p:blipFill>
          <a:blip r:embed="rId2" cstate="screen">
            <a:duotone>
              <a:schemeClr val="accent4">
                <a:shade val="45000"/>
                <a:satMod val="135000"/>
              </a:schemeClr>
              <a:prstClr val="white"/>
            </a:duotone>
          </a:blip>
          <a:stretch>
            <a:fillRect/>
          </a:stretch>
        </p:blipFill>
        <p:spPr>
          <a:xfrm>
            <a:off x="3135392" y="612105"/>
            <a:ext cx="5739536" cy="5739536"/>
          </a:xfrm>
          <a:prstGeom prst="rect">
            <a:avLst/>
          </a:prstGeom>
        </p:spPr>
      </p:pic>
      <p:grpSp>
        <p:nvGrpSpPr>
          <p:cNvPr id="9" name="组合 8"/>
          <p:cNvGrpSpPr/>
          <p:nvPr/>
        </p:nvGrpSpPr>
        <p:grpSpPr>
          <a:xfrm>
            <a:off x="736121" y="772063"/>
            <a:ext cx="3682659" cy="815339"/>
            <a:chOff x="880266" y="655225"/>
            <a:chExt cx="3682659" cy="815339"/>
          </a:xfrm>
        </p:grpSpPr>
        <p:grpSp>
          <p:nvGrpSpPr>
            <p:cNvPr id="11" name="组合 10"/>
            <p:cNvGrpSpPr/>
            <p:nvPr/>
          </p:nvGrpSpPr>
          <p:grpSpPr>
            <a:xfrm>
              <a:off x="880266" y="655225"/>
              <a:ext cx="810436" cy="815339"/>
              <a:chOff x="880266" y="655225"/>
              <a:chExt cx="810436" cy="815339"/>
            </a:xfrm>
          </p:grpSpPr>
          <p:sp>
            <p:nvSpPr>
              <p:cNvPr id="16" name="文本框 15"/>
              <p:cNvSpPr txBox="1"/>
              <p:nvPr/>
            </p:nvSpPr>
            <p:spPr>
              <a:xfrm>
                <a:off x="906263" y="655225"/>
                <a:ext cx="581263" cy="769441"/>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壹</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18" name="矩形 17"/>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23" name="矩形 22"/>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25" name="文本框 24"/>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par>
                                <p:cTn id="15" presetID="12" presetClass="entr" presetSubtype="4"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ppt_y</p:attrName>
                                        </p:attrNameLst>
                                      </p:cBhvr>
                                      <p:tavLst>
                                        <p:tav tm="0">
                                          <p:val>
                                            <p:strVal val="#ppt_y+#ppt_h*1.125000"/>
                                          </p:val>
                                        </p:tav>
                                        <p:tav tm="100000">
                                          <p:val>
                                            <p:strVal val="#ppt_y"/>
                                          </p:val>
                                        </p:tav>
                                      </p:tavLst>
                                    </p:anim>
                                    <p:animEffect transition="in" filter="wipe(up)">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up)">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screen"/>
          <a:stretch>
            <a:fillRect/>
          </a:stretch>
        </p:blipFill>
        <p:spPr>
          <a:xfrm>
            <a:off x="299976" y="309810"/>
            <a:ext cx="11571181" cy="604590"/>
          </a:xfrm>
          <a:prstGeom prst="rect">
            <a:avLst/>
          </a:prstGeom>
        </p:spPr>
      </p:pic>
      <p:grpSp>
        <p:nvGrpSpPr>
          <p:cNvPr id="9" name="组合 8"/>
          <p:cNvGrpSpPr/>
          <p:nvPr/>
        </p:nvGrpSpPr>
        <p:grpSpPr>
          <a:xfrm>
            <a:off x="736121" y="772063"/>
            <a:ext cx="3682659" cy="815339"/>
            <a:chOff x="880266" y="655225"/>
            <a:chExt cx="3682659" cy="815339"/>
          </a:xfrm>
        </p:grpSpPr>
        <p:grpSp>
          <p:nvGrpSpPr>
            <p:cNvPr id="11" name="组合 10"/>
            <p:cNvGrpSpPr/>
            <p:nvPr/>
          </p:nvGrpSpPr>
          <p:grpSpPr>
            <a:xfrm>
              <a:off x="880266" y="655225"/>
              <a:ext cx="810436" cy="815339"/>
              <a:chOff x="880266" y="655225"/>
              <a:chExt cx="810436" cy="815339"/>
            </a:xfrm>
          </p:grpSpPr>
          <p:sp>
            <p:nvSpPr>
              <p:cNvPr id="16" name="文本框 15"/>
              <p:cNvSpPr txBox="1"/>
              <p:nvPr/>
            </p:nvSpPr>
            <p:spPr>
              <a:xfrm>
                <a:off x="906263" y="655225"/>
                <a:ext cx="581263" cy="769441"/>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壹</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18" name="矩形 17"/>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23" name="矩形 22"/>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25" name="文本框 24"/>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cxnSp>
        <p:nvCxnSpPr>
          <p:cNvPr id="2" name="直接连接符 1"/>
          <p:cNvCxnSpPr/>
          <p:nvPr/>
        </p:nvCxnSpPr>
        <p:spPr>
          <a:xfrm flipV="1">
            <a:off x="-1311699" y="6521178"/>
            <a:ext cx="972457" cy="972457"/>
          </a:xfrm>
          <a:prstGeom prst="line">
            <a:avLst/>
          </a:prstGeom>
          <a:ln w="12700">
            <a:solidFill>
              <a:srgbClr val="E6191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586948" y="6521178"/>
            <a:ext cx="972457" cy="972457"/>
          </a:xfrm>
          <a:prstGeom prst="line">
            <a:avLst/>
          </a:prstGeom>
          <a:ln w="12700">
            <a:solidFill>
              <a:srgbClr val="E6191A"/>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630045" y="2270125"/>
            <a:ext cx="5628640" cy="922020"/>
          </a:xfrm>
          <a:prstGeom prst="rect">
            <a:avLst/>
          </a:prstGeom>
          <a:noFill/>
        </p:spPr>
        <p:txBody>
          <a:bodyPr wrap="square" rtlCol="0">
            <a:spAutoFit/>
          </a:bodyPr>
          <a:p>
            <a:pPr algn="l">
              <a:lnSpc>
                <a:spcPct val="150000"/>
              </a:lnSpc>
            </a:pPr>
            <a:r>
              <a:rPr lang="zh-CN" altLang="en-US" sz="3600" dirty="0">
                <a:latin typeface="康熙字典" pitchFamily="2" charset="-120"/>
                <a:ea typeface="康熙字典" pitchFamily="2" charset="-120"/>
              </a:rPr>
              <a:t>感谢</a:t>
            </a:r>
            <a:r>
              <a:rPr lang="en-US" altLang="zh-CN" sz="3600" dirty="0">
                <a:latin typeface="康熙字典" pitchFamily="2" charset="-120"/>
                <a:ea typeface="康熙字典" pitchFamily="2" charset="-120"/>
              </a:rPr>
              <a:t>XXX</a:t>
            </a:r>
            <a:r>
              <a:rPr lang="zh-CN" altLang="en-US" sz="3600" dirty="0">
                <a:latin typeface="康熙字典" pitchFamily="2" charset="-120"/>
                <a:ea typeface="康熙字典" pitchFamily="2" charset="-120"/>
              </a:rPr>
              <a:t>老师</a:t>
            </a:r>
            <a:endParaRPr lang="en-US" altLang="zh-CN" sz="3600" dirty="0">
              <a:latin typeface="康熙字典" pitchFamily="2" charset="-120"/>
              <a:ea typeface="康熙字典" pitchFamily="2" charset="-120"/>
            </a:endParaRPr>
          </a:p>
        </p:txBody>
      </p:sp>
      <p:sp>
        <p:nvSpPr>
          <p:cNvPr id="5" name="文本框 4"/>
          <p:cNvSpPr txBox="1"/>
          <p:nvPr/>
        </p:nvSpPr>
        <p:spPr>
          <a:xfrm>
            <a:off x="1630045" y="3110230"/>
            <a:ext cx="6303645" cy="2353310"/>
          </a:xfrm>
          <a:prstGeom prst="rect">
            <a:avLst/>
          </a:prstGeom>
          <a:noFill/>
        </p:spPr>
        <p:txBody>
          <a:bodyPr wrap="square" rtlCol="0">
            <a:spAutoFit/>
          </a:bodyPr>
          <a:p>
            <a:pPr algn="l">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或者通过复制您的文本后您的内容打在这里或者通过复制您的文本后或者通过复制您的文本后您的内容打在这里或者通过复制您的文本后或者通过复制您的文本后您的内容打在这里或者通过复制您的文本后或者通过复制您的文本后您的内容打在这里或者通过复制您的文本后或者通过复制您的文本后您的内容打在这里或者通过复制您的文本后或者通过复制您的文本后</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algn="l">
              <a:lnSpc>
                <a:spcPct val="150000"/>
              </a:lnSpc>
            </a:pPr>
            <a:endParaRPr lang="zh-CN" altLang="en-US" sz="1400" dirty="0">
              <a:latin typeface="微软雅黑" panose="020B0503020204020204" charset="-122"/>
              <a:ea typeface="微软雅黑" panose="020B0503020204020204" charset="-122"/>
            </a:endParaRPr>
          </a:p>
        </p:txBody>
      </p:sp>
      <p:pic>
        <p:nvPicPr>
          <p:cNvPr id="6" name="图片 5" descr="c4bc68ac0c03011ce50962bfbc8d8a57"/>
          <p:cNvPicPr>
            <a:picLocks noChangeAspect="1"/>
          </p:cNvPicPr>
          <p:nvPr/>
        </p:nvPicPr>
        <p:blipFill>
          <a:blip r:embed="rId2"/>
          <a:stretch>
            <a:fillRect/>
          </a:stretch>
        </p:blipFill>
        <p:spPr>
          <a:xfrm>
            <a:off x="8077835" y="1109980"/>
            <a:ext cx="3534410" cy="48825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2" presetClass="entr" presetSubtype="1" decel="3000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 presetClass="entr" presetSubtype="4" decel="3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1000" fill="hold"/>
                                        <p:tgtEl>
                                          <p:spTgt spid="5"/>
                                        </p:tgtEl>
                                        <p:attrNameLst>
                                          <p:attrName>ppt_x</p:attrName>
                                        </p:attrNameLst>
                                      </p:cBhvr>
                                      <p:tavLst>
                                        <p:tav tm="0">
                                          <p:val>
                                            <p:strVal val="#ppt_x"/>
                                          </p:val>
                                        </p:tav>
                                        <p:tav tm="100000">
                                          <p:val>
                                            <p:strVal val="#ppt_x"/>
                                          </p:val>
                                        </p:tav>
                                      </p:tavLst>
                                    </p:anim>
                                    <p:anim calcmode="lin" valueType="num">
                                      <p:cBhvr additive="base">
                                        <p:cTn id="29" dur="1000" fill="hold"/>
                                        <p:tgtEl>
                                          <p:spTgt spid="5"/>
                                        </p:tgtEl>
                                        <p:attrNameLst>
                                          <p:attrName>ppt_y</p:attrName>
                                        </p:attrNameLst>
                                      </p:cBhvr>
                                      <p:tavLst>
                                        <p:tav tm="0">
                                          <p:val>
                                            <p:strVal val="1+#ppt_h/2"/>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889310" y="2374547"/>
            <a:ext cx="6413380" cy="1470454"/>
            <a:chOff x="2889310" y="2353462"/>
            <a:chExt cx="6413380" cy="1470454"/>
          </a:xfrm>
        </p:grpSpPr>
        <p:grpSp>
          <p:nvGrpSpPr>
            <p:cNvPr id="2" name="组合 1"/>
            <p:cNvGrpSpPr/>
            <p:nvPr/>
          </p:nvGrpSpPr>
          <p:grpSpPr>
            <a:xfrm>
              <a:off x="2889310" y="2353462"/>
              <a:ext cx="6413380" cy="1470454"/>
              <a:chOff x="4434935" y="2228172"/>
              <a:chExt cx="6413380" cy="1470454"/>
            </a:xfrm>
          </p:grpSpPr>
          <p:sp>
            <p:nvSpPr>
              <p:cNvPr id="4" name="菱形 3"/>
              <p:cNvSpPr/>
              <p:nvPr/>
            </p:nvSpPr>
            <p:spPr>
              <a:xfrm>
                <a:off x="4434935"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这</a:t>
                </a:r>
                <a:endParaRPr lang="zh-CN" altLang="en-US" sz="4800" b="1" dirty="0">
                  <a:solidFill>
                    <a:srgbClr val="D9C589"/>
                  </a:solidFill>
                  <a:latin typeface="微软雅黑" panose="020B0503020204020204" charset="-122"/>
                  <a:ea typeface="微软雅黑" panose="020B0503020204020204" charset="-122"/>
                </a:endParaRPr>
              </a:p>
            </p:txBody>
          </p:sp>
          <p:sp>
            <p:nvSpPr>
              <p:cNvPr id="5" name="菱形 4"/>
              <p:cNvSpPr/>
              <p:nvPr/>
            </p:nvSpPr>
            <p:spPr>
              <a:xfrm>
                <a:off x="5670667"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里</a:t>
                </a:r>
                <a:endParaRPr lang="zh-CN" altLang="en-US" sz="4800" b="1" dirty="0">
                  <a:solidFill>
                    <a:srgbClr val="D9C589"/>
                  </a:solidFill>
                  <a:latin typeface="微软雅黑" panose="020B0503020204020204" charset="-122"/>
                  <a:ea typeface="微软雅黑" panose="020B0503020204020204" charset="-122"/>
                </a:endParaRPr>
              </a:p>
            </p:txBody>
          </p:sp>
          <p:sp>
            <p:nvSpPr>
              <p:cNvPr id="6" name="菱形 5"/>
              <p:cNvSpPr/>
              <p:nvPr/>
            </p:nvSpPr>
            <p:spPr>
              <a:xfrm>
                <a:off x="6906399"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是</a:t>
                </a:r>
                <a:endParaRPr lang="zh-CN" altLang="en-US" sz="4800" b="1" dirty="0">
                  <a:solidFill>
                    <a:srgbClr val="D9C589"/>
                  </a:solidFill>
                  <a:latin typeface="微软雅黑" panose="020B0503020204020204" charset="-122"/>
                  <a:ea typeface="微软雅黑" panose="020B0503020204020204" charset="-122"/>
                </a:endParaRPr>
              </a:p>
            </p:txBody>
          </p:sp>
          <p:sp>
            <p:nvSpPr>
              <p:cNvPr id="7" name="菱形 6"/>
              <p:cNvSpPr/>
              <p:nvPr/>
            </p:nvSpPr>
            <p:spPr>
              <a:xfrm>
                <a:off x="814213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标</a:t>
                </a:r>
                <a:endParaRPr lang="zh-CN" altLang="en-US" sz="4800" b="1" dirty="0">
                  <a:solidFill>
                    <a:srgbClr val="D9C589"/>
                  </a:solidFill>
                  <a:latin typeface="微软雅黑" panose="020B0503020204020204" charset="-122"/>
                  <a:ea typeface="微软雅黑" panose="020B0503020204020204" charset="-122"/>
                </a:endParaRPr>
              </a:p>
            </p:txBody>
          </p:sp>
          <p:sp>
            <p:nvSpPr>
              <p:cNvPr id="12" name="菱形 11"/>
              <p:cNvSpPr/>
              <p:nvPr/>
            </p:nvSpPr>
            <p:spPr>
              <a:xfrm>
                <a:off x="937786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题</a:t>
                </a:r>
                <a:endParaRPr lang="zh-CN" altLang="en-US" sz="4800" b="1" dirty="0">
                  <a:solidFill>
                    <a:srgbClr val="D9C589"/>
                  </a:solidFill>
                  <a:latin typeface="微软雅黑" panose="020B0503020204020204" charset="-122"/>
                  <a:ea typeface="微软雅黑" panose="020B0503020204020204" charset="-122"/>
                </a:endParaRPr>
              </a:p>
            </p:txBody>
          </p:sp>
        </p:grpSp>
        <p:sp>
          <p:nvSpPr>
            <p:cNvPr id="19" name="菱形 18"/>
            <p:cNvSpPr/>
            <p:nvPr/>
          </p:nvSpPr>
          <p:spPr>
            <a:xfrm>
              <a:off x="3003613" y="247320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1" name="菱形 20"/>
            <p:cNvSpPr/>
            <p:nvPr/>
          </p:nvSpPr>
          <p:spPr>
            <a:xfrm>
              <a:off x="4253325" y="2471997"/>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6" name="菱形 25"/>
            <p:cNvSpPr/>
            <p:nvPr/>
          </p:nvSpPr>
          <p:spPr>
            <a:xfrm>
              <a:off x="5471911" y="2471996"/>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8" name="菱形 27"/>
            <p:cNvSpPr/>
            <p:nvPr/>
          </p:nvSpPr>
          <p:spPr>
            <a:xfrm>
              <a:off x="6715041" y="2471995"/>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33" name="菱形 32"/>
            <p:cNvSpPr/>
            <p:nvPr/>
          </p:nvSpPr>
          <p:spPr>
            <a:xfrm>
              <a:off x="7958171" y="247199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grpSp>
      <p:pic>
        <p:nvPicPr>
          <p:cNvPr id="35" name="图片 34"/>
          <p:cNvPicPr>
            <a:picLocks noChangeAspect="1"/>
          </p:cNvPicPr>
          <p:nvPr/>
        </p:nvPicPr>
        <p:blipFill rotWithShape="1">
          <a:blip r:embed="rId1" cstate="screen"/>
          <a:srcRect/>
          <a:stretch>
            <a:fillRect/>
          </a:stretch>
        </p:blipFill>
        <p:spPr>
          <a:xfrm>
            <a:off x="0" y="-34290"/>
            <a:ext cx="2173605" cy="3620135"/>
          </a:xfrm>
          <a:prstGeom prst="rect">
            <a:avLst/>
          </a:prstGeom>
        </p:spPr>
      </p:pic>
      <p:pic>
        <p:nvPicPr>
          <p:cNvPr id="40" name="图片 39"/>
          <p:cNvPicPr>
            <a:picLocks noChangeAspect="1"/>
          </p:cNvPicPr>
          <p:nvPr/>
        </p:nvPicPr>
        <p:blipFill rotWithShape="1">
          <a:blip r:embed="rId1" cstate="screen"/>
          <a:srcRect/>
          <a:stretch>
            <a:fillRect/>
          </a:stretch>
        </p:blipFill>
        <p:spPr>
          <a:xfrm flipH="1">
            <a:off x="10018395" y="-34290"/>
            <a:ext cx="2173605" cy="3620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screen"/>
          <a:stretch>
            <a:fillRect/>
          </a:stretch>
        </p:blipFill>
        <p:spPr>
          <a:xfrm>
            <a:off x="299976" y="309810"/>
            <a:ext cx="11571181" cy="604590"/>
          </a:xfrm>
          <a:prstGeom prst="rect">
            <a:avLst/>
          </a:prstGeom>
        </p:spPr>
      </p:pic>
      <p:grpSp>
        <p:nvGrpSpPr>
          <p:cNvPr id="20" name="组合 19"/>
          <p:cNvGrpSpPr/>
          <p:nvPr/>
        </p:nvGrpSpPr>
        <p:grpSpPr>
          <a:xfrm>
            <a:off x="736121" y="772063"/>
            <a:ext cx="3682659" cy="815339"/>
            <a:chOff x="880266" y="655225"/>
            <a:chExt cx="3682659" cy="815339"/>
          </a:xfrm>
        </p:grpSpPr>
        <p:grpSp>
          <p:nvGrpSpPr>
            <p:cNvPr id="21" name="组合 20"/>
            <p:cNvGrpSpPr/>
            <p:nvPr/>
          </p:nvGrpSpPr>
          <p:grpSpPr>
            <a:xfrm>
              <a:off x="880266" y="655225"/>
              <a:ext cx="810436" cy="815339"/>
              <a:chOff x="880266" y="655225"/>
              <a:chExt cx="810436" cy="815339"/>
            </a:xfrm>
          </p:grpSpPr>
          <p:sp>
            <p:nvSpPr>
              <p:cNvPr id="22" name="文本框 21"/>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贰</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23" name="矩形 22"/>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24" name="矩形 23"/>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25" name="文本框 24"/>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pic>
        <p:nvPicPr>
          <p:cNvPr id="26" name="图片 25" descr="3"/>
          <p:cNvPicPr>
            <a:picLocks noChangeAspect="1"/>
          </p:cNvPicPr>
          <p:nvPr/>
        </p:nvPicPr>
        <p:blipFill>
          <a:blip r:embed="rId2"/>
          <a:stretch>
            <a:fillRect/>
          </a:stretch>
        </p:blipFill>
        <p:spPr>
          <a:xfrm>
            <a:off x="3970020" y="4465955"/>
            <a:ext cx="4051935" cy="2280920"/>
          </a:xfrm>
          <a:prstGeom prst="rect">
            <a:avLst/>
          </a:prstGeom>
        </p:spPr>
      </p:pic>
      <p:sp>
        <p:nvSpPr>
          <p:cNvPr id="32" name="文本框 12"/>
          <p:cNvSpPr txBox="1"/>
          <p:nvPr/>
        </p:nvSpPr>
        <p:spPr>
          <a:xfrm>
            <a:off x="1714419" y="1903354"/>
            <a:ext cx="2255292" cy="398780"/>
          </a:xfrm>
          <a:prstGeom prst="rect">
            <a:avLst/>
          </a:prstGeom>
          <a:noFill/>
        </p:spPr>
        <p:txBody>
          <a:bodyPr wrap="square" rtlCol="0">
            <a:spAutoFit/>
          </a:bodyPr>
          <a:p>
            <a:r>
              <a:rPr lang="zh-CN" altLang="en-US" sz="2000" b="1" dirty="0">
                <a:solidFill>
                  <a:prstClr val="black">
                    <a:lumMod val="65000"/>
                    <a:lumOff val="35000"/>
                  </a:prstClr>
                </a:solidFill>
                <a:latin typeface="华文行楷" panose="02010800040101010101" charset="-122"/>
                <a:ea typeface="华文行楷" panose="02010800040101010101" charset="-122"/>
              </a:rPr>
              <a:t>输入标题</a:t>
            </a:r>
            <a:endParaRPr lang="zh-CN" altLang="en-US" sz="2000" b="1" dirty="0">
              <a:solidFill>
                <a:prstClr val="black">
                  <a:lumMod val="65000"/>
                  <a:lumOff val="35000"/>
                </a:prstClr>
              </a:solidFill>
              <a:latin typeface="华文行楷" panose="02010800040101010101" charset="-122"/>
              <a:ea typeface="华文行楷" panose="02010800040101010101" charset="-122"/>
            </a:endParaRPr>
          </a:p>
        </p:txBody>
      </p:sp>
      <p:sp>
        <p:nvSpPr>
          <p:cNvPr id="33" name="文本框 13"/>
          <p:cNvSpPr txBox="1"/>
          <p:nvPr/>
        </p:nvSpPr>
        <p:spPr>
          <a:xfrm>
            <a:off x="1714419" y="2303464"/>
            <a:ext cx="4718710" cy="623248"/>
          </a:xfrm>
          <a:prstGeom prst="rect">
            <a:avLst/>
          </a:prstGeom>
          <a:noFill/>
        </p:spPr>
        <p:txBody>
          <a:bodyPr wrap="square" rtlCol="0">
            <a:spAutoFit/>
          </a:bodyPr>
          <a:p>
            <a:pPr>
              <a:lnSpc>
                <a:spcPct val="15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
        <p:nvSpPr>
          <p:cNvPr id="35" name="文本框 15"/>
          <p:cNvSpPr txBox="1"/>
          <p:nvPr/>
        </p:nvSpPr>
        <p:spPr>
          <a:xfrm>
            <a:off x="1714419" y="3544380"/>
            <a:ext cx="2255292" cy="400110"/>
          </a:xfrm>
          <a:prstGeom prst="rect">
            <a:avLst/>
          </a:prstGeom>
          <a:noFill/>
        </p:spPr>
        <p:txBody>
          <a:bodyPr wrap="square" rtlCol="0">
            <a:spAutoFit/>
          </a:bodyPr>
          <a:p>
            <a:r>
              <a:rPr lang="zh-CN" altLang="en-US" sz="2000" b="1" dirty="0">
                <a:solidFill>
                  <a:prstClr val="black">
                    <a:lumMod val="65000"/>
                    <a:lumOff val="35000"/>
                  </a:prstClr>
                </a:solidFill>
                <a:latin typeface="华文行楷" panose="02010800040101010101" charset="-122"/>
                <a:ea typeface="华文行楷" panose="02010800040101010101" charset="-122"/>
              </a:rPr>
              <a:t>输入标题</a:t>
            </a:r>
            <a:endParaRPr lang="zh-CN" altLang="en-US" sz="2000" b="1" dirty="0">
              <a:solidFill>
                <a:prstClr val="black">
                  <a:lumMod val="65000"/>
                  <a:lumOff val="35000"/>
                </a:prstClr>
              </a:solidFill>
              <a:latin typeface="华文行楷" panose="02010800040101010101" charset="-122"/>
              <a:ea typeface="华文行楷" panose="02010800040101010101" charset="-122"/>
            </a:endParaRPr>
          </a:p>
        </p:txBody>
      </p:sp>
      <p:sp>
        <p:nvSpPr>
          <p:cNvPr id="36" name="文本框 16"/>
          <p:cNvSpPr txBox="1"/>
          <p:nvPr/>
        </p:nvSpPr>
        <p:spPr>
          <a:xfrm>
            <a:off x="1714419" y="3944490"/>
            <a:ext cx="4718710" cy="623248"/>
          </a:xfrm>
          <a:prstGeom prst="rect">
            <a:avLst/>
          </a:prstGeom>
          <a:noFill/>
        </p:spPr>
        <p:txBody>
          <a:bodyPr wrap="square" rtlCol="0">
            <a:spAutoFit/>
          </a:bodyPr>
          <a:p>
            <a:pPr>
              <a:lnSpc>
                <a:spcPct val="15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pic>
        <p:nvPicPr>
          <p:cNvPr id="27" name="图片 26" descr="12529c14dfd4c6d8c750deee304ceb82e2fd5883b4307-Pap4h0"/>
          <p:cNvPicPr>
            <a:picLocks noChangeAspect="1"/>
          </p:cNvPicPr>
          <p:nvPr/>
        </p:nvPicPr>
        <p:blipFill>
          <a:blip r:embed="rId3">
            <a:lum contrast="-6000"/>
          </a:blip>
          <a:stretch>
            <a:fillRect/>
          </a:stretch>
        </p:blipFill>
        <p:spPr>
          <a:xfrm>
            <a:off x="514985" y="1840865"/>
            <a:ext cx="1085850" cy="1085850"/>
          </a:xfrm>
          <a:prstGeom prst="rect">
            <a:avLst/>
          </a:prstGeom>
        </p:spPr>
      </p:pic>
      <p:pic>
        <p:nvPicPr>
          <p:cNvPr id="28" name="图片 27" descr="12529c14dfd4c6d8c750deee304ceb82e2fd5883b4307-Pap4h0"/>
          <p:cNvPicPr>
            <a:picLocks noChangeAspect="1"/>
          </p:cNvPicPr>
          <p:nvPr/>
        </p:nvPicPr>
        <p:blipFill>
          <a:blip r:embed="rId3">
            <a:lum contrast="-6000"/>
          </a:blip>
          <a:stretch>
            <a:fillRect/>
          </a:stretch>
        </p:blipFill>
        <p:spPr>
          <a:xfrm>
            <a:off x="514985" y="3544570"/>
            <a:ext cx="1085850" cy="1085850"/>
          </a:xfrm>
          <a:prstGeom prst="rect">
            <a:avLst/>
          </a:prstGeom>
        </p:spPr>
      </p:pic>
      <p:sp>
        <p:nvSpPr>
          <p:cNvPr id="29" name="文本框 12"/>
          <p:cNvSpPr txBox="1"/>
          <p:nvPr/>
        </p:nvSpPr>
        <p:spPr>
          <a:xfrm>
            <a:off x="6882049" y="1905259"/>
            <a:ext cx="2255292" cy="398780"/>
          </a:xfrm>
          <a:prstGeom prst="rect">
            <a:avLst/>
          </a:prstGeom>
          <a:noFill/>
        </p:spPr>
        <p:txBody>
          <a:bodyPr wrap="square" rtlCol="0">
            <a:spAutoFit/>
          </a:bodyPr>
          <a:p>
            <a:r>
              <a:rPr lang="zh-CN" altLang="en-US" sz="2000" b="1" dirty="0">
                <a:solidFill>
                  <a:prstClr val="black">
                    <a:lumMod val="65000"/>
                    <a:lumOff val="35000"/>
                  </a:prstClr>
                </a:solidFill>
                <a:latin typeface="华文行楷" panose="02010800040101010101" charset="-122"/>
                <a:ea typeface="华文行楷" panose="02010800040101010101" charset="-122"/>
              </a:rPr>
              <a:t>输入标题</a:t>
            </a:r>
            <a:endParaRPr lang="zh-CN" altLang="en-US" sz="2000" b="1" dirty="0">
              <a:solidFill>
                <a:prstClr val="black">
                  <a:lumMod val="65000"/>
                  <a:lumOff val="35000"/>
                </a:prstClr>
              </a:solidFill>
              <a:latin typeface="华文行楷" panose="02010800040101010101" charset="-122"/>
              <a:ea typeface="华文行楷" panose="02010800040101010101" charset="-122"/>
            </a:endParaRPr>
          </a:p>
        </p:txBody>
      </p:sp>
      <p:sp>
        <p:nvSpPr>
          <p:cNvPr id="30" name="文本框 13"/>
          <p:cNvSpPr txBox="1"/>
          <p:nvPr/>
        </p:nvSpPr>
        <p:spPr>
          <a:xfrm>
            <a:off x="6882049" y="2305369"/>
            <a:ext cx="4718710" cy="623248"/>
          </a:xfrm>
          <a:prstGeom prst="rect">
            <a:avLst/>
          </a:prstGeom>
          <a:noFill/>
        </p:spPr>
        <p:txBody>
          <a:bodyPr wrap="square" rtlCol="0">
            <a:spAutoFit/>
          </a:bodyPr>
          <a:p>
            <a:pPr>
              <a:lnSpc>
                <a:spcPct val="15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
        <p:nvSpPr>
          <p:cNvPr id="31" name="文本框 15"/>
          <p:cNvSpPr txBox="1"/>
          <p:nvPr/>
        </p:nvSpPr>
        <p:spPr>
          <a:xfrm>
            <a:off x="6882049" y="3546285"/>
            <a:ext cx="2255292" cy="400110"/>
          </a:xfrm>
          <a:prstGeom prst="rect">
            <a:avLst/>
          </a:prstGeom>
          <a:noFill/>
        </p:spPr>
        <p:txBody>
          <a:bodyPr wrap="square" rtlCol="0">
            <a:spAutoFit/>
          </a:bodyPr>
          <a:p>
            <a:r>
              <a:rPr lang="zh-CN" altLang="en-US" sz="2000" b="1" dirty="0">
                <a:solidFill>
                  <a:prstClr val="black">
                    <a:lumMod val="65000"/>
                    <a:lumOff val="35000"/>
                  </a:prstClr>
                </a:solidFill>
                <a:latin typeface="华文行楷" panose="02010800040101010101" charset="-122"/>
                <a:ea typeface="华文行楷" panose="02010800040101010101" charset="-122"/>
              </a:rPr>
              <a:t>输入标题</a:t>
            </a:r>
            <a:endParaRPr lang="zh-CN" altLang="en-US" sz="2000" b="1" dirty="0">
              <a:solidFill>
                <a:prstClr val="black">
                  <a:lumMod val="65000"/>
                  <a:lumOff val="35000"/>
                </a:prstClr>
              </a:solidFill>
              <a:latin typeface="华文行楷" panose="02010800040101010101" charset="-122"/>
              <a:ea typeface="华文行楷" panose="02010800040101010101" charset="-122"/>
            </a:endParaRPr>
          </a:p>
        </p:txBody>
      </p:sp>
      <p:sp>
        <p:nvSpPr>
          <p:cNvPr id="34" name="文本框 16"/>
          <p:cNvSpPr txBox="1"/>
          <p:nvPr/>
        </p:nvSpPr>
        <p:spPr>
          <a:xfrm>
            <a:off x="6882049" y="3946395"/>
            <a:ext cx="4718710" cy="623248"/>
          </a:xfrm>
          <a:prstGeom prst="rect">
            <a:avLst/>
          </a:prstGeom>
          <a:noFill/>
        </p:spPr>
        <p:txBody>
          <a:bodyPr wrap="square" rtlCol="0">
            <a:spAutoFit/>
          </a:bodyPr>
          <a:p>
            <a:pPr>
              <a:lnSpc>
                <a:spcPct val="15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0-#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screen"/>
          <a:stretch>
            <a:fillRect/>
          </a:stretch>
        </p:blipFill>
        <p:spPr>
          <a:xfrm>
            <a:off x="299976" y="309810"/>
            <a:ext cx="11571181" cy="604590"/>
          </a:xfrm>
          <a:prstGeom prst="rect">
            <a:avLst/>
          </a:prstGeom>
        </p:spPr>
      </p:pic>
      <p:grpSp>
        <p:nvGrpSpPr>
          <p:cNvPr id="10" name="组合 9"/>
          <p:cNvGrpSpPr/>
          <p:nvPr/>
        </p:nvGrpSpPr>
        <p:grpSpPr>
          <a:xfrm>
            <a:off x="4256822" y="1832247"/>
            <a:ext cx="1855220" cy="4240316"/>
            <a:chOff x="1754531" y="1696193"/>
            <a:chExt cx="1855220" cy="4240316"/>
          </a:xfrm>
        </p:grpSpPr>
        <p:sp>
          <p:nvSpPr>
            <p:cNvPr id="12" name="文本框 11"/>
            <p:cNvSpPr txBox="1"/>
            <p:nvPr/>
          </p:nvSpPr>
          <p:spPr>
            <a:xfrm>
              <a:off x="3056282" y="1696193"/>
              <a:ext cx="553469" cy="1630045"/>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charset="-122"/>
                  <a:ea typeface="微软雅黑" panose="020B0503020204020204" charset="-122"/>
                </a:rPr>
                <a:t>请输入标题</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itle 20"/>
            <p:cNvSpPr txBox="1"/>
            <p:nvPr/>
          </p:nvSpPr>
          <p:spPr>
            <a:xfrm>
              <a:off x="1754531" y="1757978"/>
              <a:ext cx="1261745"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您的内容打在这里或者通过复制您的文本后在此框中选择粘贴</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a:t>
              </a: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just">
                <a:lnSpc>
                  <a:spcPct val="150000"/>
                </a:lnSpc>
                <a:spcBef>
                  <a:spcPts val="1200"/>
                </a:spcBef>
              </a:pP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cxnSp>
          <p:nvCxnSpPr>
            <p:cNvPr id="14" name="直接连接符 10"/>
            <p:cNvCxnSpPr/>
            <p:nvPr/>
          </p:nvCxnSpPr>
          <p:spPr>
            <a:xfrm>
              <a:off x="3547966" y="1696193"/>
              <a:ext cx="0" cy="1515685"/>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cxnSp>
          <p:nvCxnSpPr>
            <p:cNvPr id="15" name="直接连接符 11"/>
            <p:cNvCxnSpPr/>
            <p:nvPr/>
          </p:nvCxnSpPr>
          <p:spPr>
            <a:xfrm>
              <a:off x="3056282" y="1696193"/>
              <a:ext cx="0" cy="4178531"/>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542080" y="1801354"/>
            <a:ext cx="1855220" cy="4240316"/>
            <a:chOff x="1754531" y="1696193"/>
            <a:chExt cx="1855220" cy="4240316"/>
          </a:xfrm>
        </p:grpSpPr>
        <p:sp>
          <p:nvSpPr>
            <p:cNvPr id="19" name="文本框 18"/>
            <p:cNvSpPr txBox="1"/>
            <p:nvPr/>
          </p:nvSpPr>
          <p:spPr>
            <a:xfrm>
              <a:off x="3056282" y="1696193"/>
              <a:ext cx="553469" cy="1630045"/>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charset="-122"/>
                  <a:ea typeface="微软雅黑" panose="020B0503020204020204" charset="-122"/>
                </a:rPr>
                <a:t>请输入标题</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20" name="Title 20"/>
            <p:cNvSpPr txBox="1"/>
            <p:nvPr/>
          </p:nvSpPr>
          <p:spPr>
            <a:xfrm>
              <a:off x="1754531" y="1757978"/>
              <a:ext cx="1261745"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您的内容打在这里或者通过复制您的文本后在此框中选择粘贴</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a:t>
              </a: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just">
                <a:lnSpc>
                  <a:spcPct val="150000"/>
                </a:lnSpc>
                <a:spcBef>
                  <a:spcPts val="1200"/>
                </a:spcBef>
              </a:pP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cxnSp>
          <p:nvCxnSpPr>
            <p:cNvPr id="21" name="直接连接符 19"/>
            <p:cNvCxnSpPr/>
            <p:nvPr/>
          </p:nvCxnSpPr>
          <p:spPr>
            <a:xfrm>
              <a:off x="3547966" y="1696193"/>
              <a:ext cx="0" cy="1515685"/>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cxnSp>
          <p:nvCxnSpPr>
            <p:cNvPr id="22" name="直接连接符 20"/>
            <p:cNvCxnSpPr/>
            <p:nvPr/>
          </p:nvCxnSpPr>
          <p:spPr>
            <a:xfrm>
              <a:off x="3056282" y="1696193"/>
              <a:ext cx="0" cy="4178531"/>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8903338" y="1830265"/>
            <a:ext cx="1855220" cy="4240316"/>
            <a:chOff x="1754531" y="1696193"/>
            <a:chExt cx="1855220" cy="4240316"/>
          </a:xfrm>
        </p:grpSpPr>
        <p:sp>
          <p:nvSpPr>
            <p:cNvPr id="26" name="文本框 25"/>
            <p:cNvSpPr txBox="1"/>
            <p:nvPr/>
          </p:nvSpPr>
          <p:spPr>
            <a:xfrm>
              <a:off x="3056282" y="1696193"/>
              <a:ext cx="553469" cy="1630045"/>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charset="-122"/>
                  <a:ea typeface="微软雅黑" panose="020B0503020204020204" charset="-122"/>
                </a:rPr>
                <a:t>请输入标题</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27" name="Title 20"/>
            <p:cNvSpPr txBox="1"/>
            <p:nvPr/>
          </p:nvSpPr>
          <p:spPr>
            <a:xfrm>
              <a:off x="1754531" y="1757978"/>
              <a:ext cx="1261745" cy="4178531"/>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50000"/>
                </a:lnSpc>
                <a:spcBef>
                  <a:spcPts val="1200"/>
                </a:spcBef>
              </a:pP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您的内容打在这里或者通过复制您的文本后在此框中选择粘贴</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您的内容打在这里。</a:t>
              </a: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a:p>
              <a:pPr algn="just">
                <a:lnSpc>
                  <a:spcPct val="150000"/>
                </a:lnSpc>
                <a:spcBef>
                  <a:spcPts val="1200"/>
                </a:spcBef>
              </a:pPr>
              <a:endPar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cxnSp>
          <p:nvCxnSpPr>
            <p:cNvPr id="28" name="直接连接符 26"/>
            <p:cNvCxnSpPr/>
            <p:nvPr/>
          </p:nvCxnSpPr>
          <p:spPr>
            <a:xfrm>
              <a:off x="3547966" y="1696193"/>
              <a:ext cx="0" cy="1515685"/>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cxnSp>
          <p:nvCxnSpPr>
            <p:cNvPr id="29" name="直接连接符 27"/>
            <p:cNvCxnSpPr/>
            <p:nvPr/>
          </p:nvCxnSpPr>
          <p:spPr>
            <a:xfrm>
              <a:off x="3056282" y="1696193"/>
              <a:ext cx="0" cy="4178531"/>
            </a:xfrm>
            <a:prstGeom prst="line">
              <a:avLst/>
            </a:prstGeom>
            <a:ln>
              <a:solidFill>
                <a:srgbClr val="2B6098"/>
              </a:solidFill>
            </a:ln>
          </p:spPr>
          <p:style>
            <a:lnRef idx="1">
              <a:schemeClr val="accent1"/>
            </a:lnRef>
            <a:fillRef idx="0">
              <a:schemeClr val="accent1"/>
            </a:fillRef>
            <a:effectRef idx="0">
              <a:schemeClr val="accent1"/>
            </a:effectRef>
            <a:fontRef idx="minor">
              <a:schemeClr val="tx1"/>
            </a:fontRef>
          </p:style>
        </p:cxnSp>
      </p:grpSp>
      <p:pic>
        <p:nvPicPr>
          <p:cNvPr id="31" name="图片 30"/>
          <p:cNvPicPr>
            <a:picLocks noChangeAspect="1"/>
          </p:cNvPicPr>
          <p:nvPr/>
        </p:nvPicPr>
        <p:blipFill>
          <a:blip r:embed="rId2">
            <a:duotone>
              <a:schemeClr val="accent4">
                <a:shade val="45000"/>
                <a:satMod val="135000"/>
              </a:schemeClr>
              <a:prstClr val="white"/>
            </a:duotone>
          </a:blip>
          <a:stretch>
            <a:fillRect/>
          </a:stretch>
        </p:blipFill>
        <p:spPr>
          <a:xfrm>
            <a:off x="785898" y="1945047"/>
            <a:ext cx="3749031" cy="4096623"/>
          </a:xfrm>
          <a:prstGeom prst="rect">
            <a:avLst/>
          </a:prstGeom>
        </p:spPr>
      </p:pic>
      <p:grpSp>
        <p:nvGrpSpPr>
          <p:cNvPr id="9" name="组合 8"/>
          <p:cNvGrpSpPr/>
          <p:nvPr/>
        </p:nvGrpSpPr>
        <p:grpSpPr>
          <a:xfrm>
            <a:off x="736121" y="772063"/>
            <a:ext cx="3682659" cy="815339"/>
            <a:chOff x="880266" y="655225"/>
            <a:chExt cx="3682659" cy="815339"/>
          </a:xfrm>
        </p:grpSpPr>
        <p:grpSp>
          <p:nvGrpSpPr>
            <p:cNvPr id="11" name="组合 10"/>
            <p:cNvGrpSpPr/>
            <p:nvPr/>
          </p:nvGrpSpPr>
          <p:grpSpPr>
            <a:xfrm>
              <a:off x="880266" y="655225"/>
              <a:ext cx="810436" cy="815339"/>
              <a:chOff x="880266" y="655225"/>
              <a:chExt cx="810436" cy="815339"/>
            </a:xfrm>
          </p:grpSpPr>
          <p:sp>
            <p:nvSpPr>
              <p:cNvPr id="16" name="文本框 15"/>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贰</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18" name="矩形 17"/>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23" name="矩形 22"/>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25" name="文本框 24"/>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ppt_y</p:attrName>
                                        </p:attrNameLst>
                                      </p:cBhvr>
                                      <p:tavLst>
                                        <p:tav tm="0">
                                          <p:val>
                                            <p:strVal val="#ppt_y+#ppt_h*1.125000"/>
                                          </p:val>
                                        </p:tav>
                                        <p:tav tm="100000">
                                          <p:val>
                                            <p:strVal val="#ppt_y"/>
                                          </p:val>
                                        </p:tav>
                                      </p:tavLst>
                                    </p:anim>
                                    <p:animEffect transition="in" filter="wipe(up)">
                                      <p:cBhvr>
                                        <p:cTn id="14" dur="500"/>
                                        <p:tgtEl>
                                          <p:spTgt spid="24"/>
                                        </p:tgtEl>
                                      </p:cBhvr>
                                    </p:animEffect>
                                  </p:childTnLst>
                                </p:cTn>
                              </p:par>
                              <p:par>
                                <p:cTn id="15" presetID="12" presetClass="entr" presetSubtype="4"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ppt_y</p:attrName>
                                        </p:attrNameLst>
                                      </p:cBhvr>
                                      <p:tavLst>
                                        <p:tav tm="0">
                                          <p:val>
                                            <p:strVal val="#ppt_y+#ppt_h*1.125000"/>
                                          </p:val>
                                        </p:tav>
                                        <p:tav tm="100000">
                                          <p:val>
                                            <p:strVal val="#ppt_y"/>
                                          </p:val>
                                        </p:tav>
                                      </p:tavLst>
                                    </p:anim>
                                    <p:animEffect transition="in" filter="wipe(up)">
                                      <p:cBhvr>
                                        <p:cTn id="18" dur="500"/>
                                        <p:tgtEl>
                                          <p:spTgt spid="17"/>
                                        </p:tgtEl>
                                      </p:cBhvr>
                                    </p:animEffect>
                                  </p:childTnLst>
                                </p:cTn>
                              </p:par>
                              <p:par>
                                <p:cTn id="19" presetID="1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ppt_y</p:attrName>
                                        </p:attrNameLst>
                                      </p:cBhvr>
                                      <p:tavLst>
                                        <p:tav tm="0">
                                          <p:val>
                                            <p:strVal val="#ppt_y+#ppt_h*1.125000"/>
                                          </p:val>
                                        </p:tav>
                                        <p:tav tm="100000">
                                          <p:val>
                                            <p:strVal val="#ppt_y"/>
                                          </p:val>
                                        </p:tav>
                                      </p:tavLst>
                                    </p:anim>
                                    <p:animEffect transition="in" filter="wipe(up)">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screen"/>
          <a:stretch>
            <a:fillRect/>
          </a:stretch>
        </p:blipFill>
        <p:spPr>
          <a:xfrm>
            <a:off x="299976" y="309810"/>
            <a:ext cx="11571181" cy="604590"/>
          </a:xfrm>
          <a:prstGeom prst="rect">
            <a:avLst/>
          </a:prstGeom>
        </p:spPr>
      </p:pic>
      <p:sp>
        <p:nvSpPr>
          <p:cNvPr id="10" name="TextBox 97"/>
          <p:cNvSpPr txBox="1"/>
          <p:nvPr/>
        </p:nvSpPr>
        <p:spPr>
          <a:xfrm>
            <a:off x="1171745" y="2184524"/>
            <a:ext cx="2201891" cy="553720"/>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点击添加标题</a:t>
            </a:r>
            <a:endPar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11" name="文本框 10"/>
          <p:cNvSpPr txBox="1"/>
          <p:nvPr/>
        </p:nvSpPr>
        <p:spPr>
          <a:xfrm>
            <a:off x="1342728" y="4673852"/>
            <a:ext cx="2038859" cy="1118255"/>
          </a:xfrm>
          <a:prstGeom prst="rect">
            <a:avLst/>
          </a:prstGeom>
          <a:noFill/>
        </p:spPr>
        <p:txBody>
          <a:bodyPr wrap="square" rtlCol="0">
            <a:spAutoFit/>
          </a:bodyPr>
          <a:lstStyle/>
          <a:p>
            <a:pPr algn="ctr">
              <a:lnSpc>
                <a:spcPts val="2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请在此处添加具体内容，文字尽量言简意赅，见到那描述即可，不必过于繁琐，注意版面美观度。</a:t>
            </a: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12" name="TextBox 97"/>
          <p:cNvSpPr txBox="1"/>
          <p:nvPr/>
        </p:nvSpPr>
        <p:spPr>
          <a:xfrm>
            <a:off x="3726925" y="2184524"/>
            <a:ext cx="2201891"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点击添加标题</a:t>
            </a:r>
            <a:endPar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13" name="文本框 12"/>
          <p:cNvSpPr txBox="1"/>
          <p:nvPr/>
        </p:nvSpPr>
        <p:spPr>
          <a:xfrm>
            <a:off x="3911494" y="4671468"/>
            <a:ext cx="2038859" cy="1118255"/>
          </a:xfrm>
          <a:prstGeom prst="rect">
            <a:avLst/>
          </a:prstGeom>
          <a:noFill/>
        </p:spPr>
        <p:txBody>
          <a:bodyPr wrap="square" rtlCol="0">
            <a:spAutoFit/>
          </a:bodyPr>
          <a:lstStyle>
            <a:defPPr>
              <a:defRPr lang="zh-CN"/>
            </a:defPPr>
            <a:lvl1pPr algn="ctr">
              <a:lnSpc>
                <a:spcPts val="2000"/>
              </a:lnSpc>
              <a:defRPr sz="1200">
                <a:solidFill>
                  <a:srgbClr val="03233A"/>
                </a:solidFill>
                <a:latin typeface="+mn-ea"/>
                <a:cs typeface="+mn-ea"/>
              </a:defRPr>
            </a:lvl1pPr>
          </a:lstStyle>
          <a:p>
            <a:r>
              <a:rPr lang="zh-CN" altLang="en-US" dirty="0">
                <a:solidFill>
                  <a:schemeClr val="tx1">
                    <a:lumMod val="75000"/>
                    <a:lumOff val="25000"/>
                  </a:schemeClr>
                </a:solidFill>
                <a:latin typeface="微软雅黑" panose="020B0503020204020204" charset="-122"/>
                <a:ea typeface="微软雅黑" panose="020B0503020204020204" charset="-122"/>
                <a:sym typeface="字魂59号-创粗黑" panose="00000500000000000000" pitchFamily="2" charset="-122"/>
              </a:rPr>
              <a:t>请在此处添加具体内容，文字尽量言简意赅，见到那描述即可，不必过于繁琐，注意版面美观度。</a:t>
            </a:r>
            <a:endParaRPr lang="zh-CN" altLang="en-US" dirty="0">
              <a:solidFill>
                <a:schemeClr val="tx1">
                  <a:lumMod val="75000"/>
                  <a:lumOff val="25000"/>
                </a:schemeClr>
              </a:solidFill>
              <a:latin typeface="微软雅黑" panose="020B0503020204020204" charset="-122"/>
              <a:ea typeface="微软雅黑" panose="020B0503020204020204" charset="-122"/>
              <a:sym typeface="字魂59号-创粗黑" panose="00000500000000000000" pitchFamily="2" charset="-122"/>
            </a:endParaRPr>
          </a:p>
        </p:txBody>
      </p:sp>
      <p:sp>
        <p:nvSpPr>
          <p:cNvPr id="14" name="TextBox 97"/>
          <p:cNvSpPr txBox="1"/>
          <p:nvPr/>
        </p:nvSpPr>
        <p:spPr>
          <a:xfrm>
            <a:off x="6192660" y="2184524"/>
            <a:ext cx="2201891"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点击添加标题</a:t>
            </a:r>
            <a:endPar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15" name="文本框 14"/>
          <p:cNvSpPr txBox="1"/>
          <p:nvPr/>
        </p:nvSpPr>
        <p:spPr>
          <a:xfrm>
            <a:off x="6363643" y="4671466"/>
            <a:ext cx="2038859" cy="1118255"/>
          </a:xfrm>
          <a:prstGeom prst="rect">
            <a:avLst/>
          </a:prstGeom>
          <a:noFill/>
        </p:spPr>
        <p:txBody>
          <a:bodyPr wrap="square" rtlCol="0">
            <a:spAutoFit/>
          </a:bodyPr>
          <a:lstStyle>
            <a:defPPr>
              <a:defRPr lang="zh-CN"/>
            </a:defPPr>
            <a:lvl1pPr algn="ctr">
              <a:lnSpc>
                <a:spcPts val="2000"/>
              </a:lnSpc>
              <a:defRPr sz="1200">
                <a:solidFill>
                  <a:srgbClr val="03233A"/>
                </a:solidFill>
                <a:latin typeface="+mn-ea"/>
                <a:cs typeface="+mn-ea"/>
              </a:defRPr>
            </a:lvl1pPr>
          </a:lstStyle>
          <a:p>
            <a:r>
              <a:rPr lang="zh-CN" altLang="en-US" dirty="0">
                <a:solidFill>
                  <a:schemeClr val="tx1">
                    <a:lumMod val="75000"/>
                    <a:lumOff val="25000"/>
                  </a:schemeClr>
                </a:solidFill>
                <a:latin typeface="微软雅黑" panose="020B0503020204020204" charset="-122"/>
                <a:ea typeface="微软雅黑" panose="020B0503020204020204" charset="-122"/>
                <a:sym typeface="字魂59号-创粗黑" panose="00000500000000000000" pitchFamily="2" charset="-122"/>
              </a:rPr>
              <a:t>请在此处添加具体内容，文字尽量言简意赅，见到那描述即可，不必过于繁琐，注意版面美观度。</a:t>
            </a:r>
            <a:endParaRPr lang="zh-CN" altLang="en-US" dirty="0">
              <a:solidFill>
                <a:schemeClr val="tx1">
                  <a:lumMod val="75000"/>
                  <a:lumOff val="25000"/>
                </a:schemeClr>
              </a:solidFill>
              <a:latin typeface="微软雅黑" panose="020B0503020204020204" charset="-122"/>
              <a:ea typeface="微软雅黑" panose="020B0503020204020204" charset="-122"/>
              <a:sym typeface="字魂59号-创粗黑" panose="00000500000000000000" pitchFamily="2" charset="-122"/>
            </a:endParaRPr>
          </a:p>
        </p:txBody>
      </p:sp>
      <p:sp>
        <p:nvSpPr>
          <p:cNvPr id="16" name="TextBox 97"/>
          <p:cNvSpPr txBox="1"/>
          <p:nvPr/>
        </p:nvSpPr>
        <p:spPr>
          <a:xfrm>
            <a:off x="8644809" y="2184524"/>
            <a:ext cx="2201891" cy="553998"/>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点击添加标题</a:t>
            </a:r>
            <a:endPar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17" name="文本框 16"/>
          <p:cNvSpPr txBox="1"/>
          <p:nvPr/>
        </p:nvSpPr>
        <p:spPr>
          <a:xfrm>
            <a:off x="8815792" y="4678741"/>
            <a:ext cx="2038859" cy="1118255"/>
          </a:xfrm>
          <a:prstGeom prst="rect">
            <a:avLst/>
          </a:prstGeom>
          <a:noFill/>
        </p:spPr>
        <p:txBody>
          <a:bodyPr wrap="square" rtlCol="0">
            <a:spAutoFit/>
          </a:bodyPr>
          <a:lstStyle>
            <a:defPPr>
              <a:defRPr lang="zh-CN"/>
            </a:defPPr>
            <a:lvl1pPr algn="ctr">
              <a:lnSpc>
                <a:spcPts val="2000"/>
              </a:lnSpc>
              <a:defRPr sz="1200">
                <a:solidFill>
                  <a:srgbClr val="03233A"/>
                </a:solidFill>
                <a:latin typeface="+mn-ea"/>
                <a:cs typeface="+mn-ea"/>
              </a:defRPr>
            </a:lvl1pPr>
          </a:lstStyle>
          <a:p>
            <a:r>
              <a:rPr lang="zh-CN" altLang="en-US" dirty="0">
                <a:solidFill>
                  <a:schemeClr val="tx1">
                    <a:lumMod val="75000"/>
                    <a:lumOff val="25000"/>
                  </a:schemeClr>
                </a:solidFill>
                <a:latin typeface="微软雅黑" panose="020B0503020204020204" charset="-122"/>
                <a:ea typeface="微软雅黑" panose="020B0503020204020204" charset="-122"/>
                <a:sym typeface="字魂59号-创粗黑" panose="00000500000000000000" pitchFamily="2" charset="-122"/>
              </a:rPr>
              <a:t>请在此处添加具体内容，文字尽量言简意赅，见到那描述即可，不必过于繁琐，注意版面美观度。</a:t>
            </a:r>
            <a:endParaRPr lang="zh-CN" altLang="en-US" dirty="0">
              <a:solidFill>
                <a:schemeClr val="tx1">
                  <a:lumMod val="75000"/>
                  <a:lumOff val="25000"/>
                </a:schemeClr>
              </a:solidFill>
              <a:latin typeface="微软雅黑" panose="020B0503020204020204" charset="-122"/>
              <a:ea typeface="微软雅黑" panose="020B0503020204020204" charset="-122"/>
              <a:sym typeface="字魂59号-创粗黑" panose="00000500000000000000" pitchFamily="2" charset="-122"/>
            </a:endParaRPr>
          </a:p>
        </p:txBody>
      </p:sp>
      <p:pic>
        <p:nvPicPr>
          <p:cNvPr id="18" name="图片 17"/>
          <p:cNvPicPr>
            <a:picLocks noChangeAspect="1"/>
          </p:cNvPicPr>
          <p:nvPr/>
        </p:nvPicPr>
        <p:blipFill>
          <a:blip r:embed="rId2">
            <a:duotone>
              <a:schemeClr val="accent4">
                <a:shade val="45000"/>
                <a:satMod val="135000"/>
              </a:schemeClr>
              <a:prstClr val="white"/>
            </a:duotone>
          </a:blip>
          <a:stretch>
            <a:fillRect/>
          </a:stretch>
        </p:blipFill>
        <p:spPr>
          <a:xfrm>
            <a:off x="1486877" y="2930493"/>
            <a:ext cx="1571625" cy="1619250"/>
          </a:xfrm>
          <a:prstGeom prst="rect">
            <a:avLst/>
          </a:prstGeom>
          <a:effectLst>
            <a:outerShdw blurRad="50800" dist="38100" dir="5400000" algn="t" rotWithShape="0">
              <a:prstClr val="black">
                <a:alpha val="40000"/>
              </a:prstClr>
            </a:outerShdw>
          </a:effectLst>
        </p:spPr>
      </p:pic>
      <p:pic>
        <p:nvPicPr>
          <p:cNvPr id="19" name="图片 18"/>
          <p:cNvPicPr>
            <a:picLocks noChangeAspect="1"/>
          </p:cNvPicPr>
          <p:nvPr/>
        </p:nvPicPr>
        <p:blipFill>
          <a:blip r:embed="rId3">
            <a:duotone>
              <a:schemeClr val="accent4">
                <a:shade val="45000"/>
                <a:satMod val="135000"/>
              </a:schemeClr>
              <a:prstClr val="white"/>
            </a:duotone>
          </a:blip>
          <a:stretch>
            <a:fillRect/>
          </a:stretch>
        </p:blipFill>
        <p:spPr>
          <a:xfrm>
            <a:off x="4080157" y="2959068"/>
            <a:ext cx="1495425" cy="1562100"/>
          </a:xfrm>
          <a:prstGeom prst="rect">
            <a:avLst/>
          </a:prstGeom>
          <a:effectLst>
            <a:outerShdw blurRad="50800" dist="38100" dir="5400000" algn="t" rotWithShape="0">
              <a:prstClr val="black">
                <a:alpha val="40000"/>
              </a:prstClr>
            </a:outerShdw>
          </a:effectLst>
        </p:spPr>
      </p:pic>
      <p:pic>
        <p:nvPicPr>
          <p:cNvPr id="20" name="图片 19"/>
          <p:cNvPicPr>
            <a:picLocks noChangeAspect="1"/>
          </p:cNvPicPr>
          <p:nvPr/>
        </p:nvPicPr>
        <p:blipFill>
          <a:blip r:embed="rId2">
            <a:duotone>
              <a:schemeClr val="accent4">
                <a:shade val="45000"/>
                <a:satMod val="135000"/>
              </a:schemeClr>
              <a:prstClr val="white"/>
            </a:duotone>
          </a:blip>
          <a:stretch>
            <a:fillRect/>
          </a:stretch>
        </p:blipFill>
        <p:spPr>
          <a:xfrm>
            <a:off x="6507792" y="2901918"/>
            <a:ext cx="1571625" cy="1619250"/>
          </a:xfrm>
          <a:prstGeom prst="rect">
            <a:avLst/>
          </a:prstGeom>
          <a:effectLst>
            <a:outerShdw blurRad="50800" dist="38100" dir="5400000" algn="t" rotWithShape="0">
              <a:prstClr val="black">
                <a:alpha val="40000"/>
              </a:prstClr>
            </a:outerShdw>
          </a:effectLst>
        </p:spPr>
      </p:pic>
      <p:pic>
        <p:nvPicPr>
          <p:cNvPr id="21" name="图片 20"/>
          <p:cNvPicPr>
            <a:picLocks noChangeAspect="1"/>
          </p:cNvPicPr>
          <p:nvPr/>
        </p:nvPicPr>
        <p:blipFill>
          <a:blip r:embed="rId3">
            <a:duotone>
              <a:schemeClr val="accent4">
                <a:shade val="45000"/>
                <a:satMod val="135000"/>
              </a:schemeClr>
              <a:prstClr val="white"/>
            </a:duotone>
          </a:blip>
          <a:stretch>
            <a:fillRect/>
          </a:stretch>
        </p:blipFill>
        <p:spPr>
          <a:xfrm>
            <a:off x="8998041" y="2959068"/>
            <a:ext cx="1495425" cy="1562100"/>
          </a:xfrm>
          <a:prstGeom prst="rect">
            <a:avLst/>
          </a:prstGeom>
          <a:effectLst>
            <a:outerShdw blurRad="50800" dist="38100" dir="5400000" algn="t" rotWithShape="0">
              <a:prstClr val="black">
                <a:alpha val="40000"/>
              </a:prstClr>
            </a:outerShdw>
          </a:effectLst>
        </p:spPr>
      </p:pic>
      <p:grpSp>
        <p:nvGrpSpPr>
          <p:cNvPr id="9" name="组合 8"/>
          <p:cNvGrpSpPr/>
          <p:nvPr/>
        </p:nvGrpSpPr>
        <p:grpSpPr>
          <a:xfrm>
            <a:off x="736121" y="772063"/>
            <a:ext cx="3682659" cy="815339"/>
            <a:chOff x="880266" y="655225"/>
            <a:chExt cx="3682659" cy="815339"/>
          </a:xfrm>
        </p:grpSpPr>
        <p:grpSp>
          <p:nvGrpSpPr>
            <p:cNvPr id="22" name="组合 21"/>
            <p:cNvGrpSpPr/>
            <p:nvPr/>
          </p:nvGrpSpPr>
          <p:grpSpPr>
            <a:xfrm>
              <a:off x="880266" y="655225"/>
              <a:ext cx="810436" cy="815339"/>
              <a:chOff x="880266" y="655225"/>
              <a:chExt cx="810436" cy="815339"/>
            </a:xfrm>
          </p:grpSpPr>
          <p:sp>
            <p:nvSpPr>
              <p:cNvPr id="23" name="文本框 22"/>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贰</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24" name="矩形 23"/>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25" name="矩形 24"/>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26" name="文本框 25"/>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barn(inVertical)">
                                      <p:cBhvr>
                                        <p:cTn id="49" dur="500"/>
                                        <p:tgtEl>
                                          <p:spTgt spid="18"/>
                                        </p:tgtEl>
                                      </p:cBhvr>
                                    </p:animEffect>
                                  </p:childTnLst>
                                </p:cTn>
                              </p:par>
                              <p:par>
                                <p:cTn id="50" presetID="16" presetClass="entr" presetSubtype="21"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arn(inVertical)">
                                      <p:cBhvr>
                                        <p:cTn id="52" dur="500"/>
                                        <p:tgtEl>
                                          <p:spTgt spid="19"/>
                                        </p:tgtEl>
                                      </p:cBhvr>
                                    </p:animEffect>
                                  </p:childTnLst>
                                </p:cTn>
                              </p:par>
                              <p:par>
                                <p:cTn id="53" presetID="16" presetClass="entr" presetSubtype="21"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barn(inVertical)">
                                      <p:cBhvr>
                                        <p:cTn id="55" dur="500"/>
                                        <p:tgtEl>
                                          <p:spTgt spid="20"/>
                                        </p:tgtEl>
                                      </p:cBhvr>
                                    </p:animEffect>
                                  </p:childTnLst>
                                </p:cTn>
                              </p:par>
                              <p:par>
                                <p:cTn id="56" presetID="16" presetClass="entr" presetSubtype="21"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0-#ppt_w/2"/>
                                          </p:val>
                                        </p:tav>
                                        <p:tav tm="100000">
                                          <p:val>
                                            <p:strVal val="#ppt_x"/>
                                          </p:val>
                                        </p:tav>
                                      </p:tavLst>
                                    </p:anim>
                                    <p:anim calcmode="lin" valueType="num">
                                      <p:cBhvr additive="base">
                                        <p:cTn id="6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889310" y="2374547"/>
            <a:ext cx="6413380" cy="1470454"/>
            <a:chOff x="2889310" y="2353462"/>
            <a:chExt cx="6413380" cy="1470454"/>
          </a:xfrm>
        </p:grpSpPr>
        <p:grpSp>
          <p:nvGrpSpPr>
            <p:cNvPr id="2" name="组合 1"/>
            <p:cNvGrpSpPr/>
            <p:nvPr/>
          </p:nvGrpSpPr>
          <p:grpSpPr>
            <a:xfrm>
              <a:off x="2889310" y="2353462"/>
              <a:ext cx="6413380" cy="1470454"/>
              <a:chOff x="4434935" y="2228172"/>
              <a:chExt cx="6413380" cy="1470454"/>
            </a:xfrm>
          </p:grpSpPr>
          <p:sp>
            <p:nvSpPr>
              <p:cNvPr id="4" name="菱形 3"/>
              <p:cNvSpPr/>
              <p:nvPr/>
            </p:nvSpPr>
            <p:spPr>
              <a:xfrm>
                <a:off x="4434935"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这</a:t>
                </a:r>
                <a:endParaRPr lang="zh-CN" altLang="en-US" sz="4800" b="1" dirty="0">
                  <a:solidFill>
                    <a:srgbClr val="D9C589"/>
                  </a:solidFill>
                  <a:latin typeface="微软雅黑" panose="020B0503020204020204" charset="-122"/>
                  <a:ea typeface="微软雅黑" panose="020B0503020204020204" charset="-122"/>
                </a:endParaRPr>
              </a:p>
            </p:txBody>
          </p:sp>
          <p:sp>
            <p:nvSpPr>
              <p:cNvPr id="5" name="菱形 4"/>
              <p:cNvSpPr/>
              <p:nvPr/>
            </p:nvSpPr>
            <p:spPr>
              <a:xfrm>
                <a:off x="5670667"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里</a:t>
                </a:r>
                <a:endParaRPr lang="zh-CN" altLang="en-US" sz="4800" b="1" dirty="0">
                  <a:solidFill>
                    <a:srgbClr val="D9C589"/>
                  </a:solidFill>
                  <a:latin typeface="微软雅黑" panose="020B0503020204020204" charset="-122"/>
                  <a:ea typeface="微软雅黑" panose="020B0503020204020204" charset="-122"/>
                </a:endParaRPr>
              </a:p>
            </p:txBody>
          </p:sp>
          <p:sp>
            <p:nvSpPr>
              <p:cNvPr id="6" name="菱形 5"/>
              <p:cNvSpPr/>
              <p:nvPr/>
            </p:nvSpPr>
            <p:spPr>
              <a:xfrm>
                <a:off x="6906399"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是</a:t>
                </a:r>
                <a:endParaRPr lang="zh-CN" altLang="en-US" sz="4800" b="1" dirty="0">
                  <a:solidFill>
                    <a:srgbClr val="D9C589"/>
                  </a:solidFill>
                  <a:latin typeface="微软雅黑" panose="020B0503020204020204" charset="-122"/>
                  <a:ea typeface="微软雅黑" panose="020B0503020204020204" charset="-122"/>
                </a:endParaRPr>
              </a:p>
            </p:txBody>
          </p:sp>
          <p:sp>
            <p:nvSpPr>
              <p:cNvPr id="7" name="菱形 6"/>
              <p:cNvSpPr/>
              <p:nvPr/>
            </p:nvSpPr>
            <p:spPr>
              <a:xfrm>
                <a:off x="814213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标</a:t>
                </a:r>
                <a:endParaRPr lang="zh-CN" altLang="en-US" sz="4800" b="1" dirty="0">
                  <a:solidFill>
                    <a:srgbClr val="D9C589"/>
                  </a:solidFill>
                  <a:latin typeface="微软雅黑" panose="020B0503020204020204" charset="-122"/>
                  <a:ea typeface="微软雅黑" panose="020B0503020204020204" charset="-122"/>
                </a:endParaRPr>
              </a:p>
            </p:txBody>
          </p:sp>
          <p:sp>
            <p:nvSpPr>
              <p:cNvPr id="12" name="菱形 11"/>
              <p:cNvSpPr/>
              <p:nvPr/>
            </p:nvSpPr>
            <p:spPr>
              <a:xfrm>
                <a:off x="937786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题</a:t>
                </a:r>
                <a:endParaRPr lang="zh-CN" altLang="en-US" sz="4800" b="1" dirty="0">
                  <a:solidFill>
                    <a:srgbClr val="D9C589"/>
                  </a:solidFill>
                  <a:latin typeface="微软雅黑" panose="020B0503020204020204" charset="-122"/>
                  <a:ea typeface="微软雅黑" panose="020B0503020204020204" charset="-122"/>
                </a:endParaRPr>
              </a:p>
            </p:txBody>
          </p:sp>
        </p:grpSp>
        <p:sp>
          <p:nvSpPr>
            <p:cNvPr id="19" name="菱形 18"/>
            <p:cNvSpPr/>
            <p:nvPr/>
          </p:nvSpPr>
          <p:spPr>
            <a:xfrm>
              <a:off x="3003613" y="247320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1" name="菱形 20"/>
            <p:cNvSpPr/>
            <p:nvPr/>
          </p:nvSpPr>
          <p:spPr>
            <a:xfrm>
              <a:off x="4253325" y="2471997"/>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6" name="菱形 25"/>
            <p:cNvSpPr/>
            <p:nvPr/>
          </p:nvSpPr>
          <p:spPr>
            <a:xfrm>
              <a:off x="5471911" y="2471996"/>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8" name="菱形 27"/>
            <p:cNvSpPr/>
            <p:nvPr/>
          </p:nvSpPr>
          <p:spPr>
            <a:xfrm>
              <a:off x="6715041" y="2471995"/>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33" name="菱形 32"/>
            <p:cNvSpPr/>
            <p:nvPr/>
          </p:nvSpPr>
          <p:spPr>
            <a:xfrm>
              <a:off x="7958171" y="247199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grpSp>
      <p:pic>
        <p:nvPicPr>
          <p:cNvPr id="35" name="图片 34"/>
          <p:cNvPicPr>
            <a:picLocks noChangeAspect="1"/>
          </p:cNvPicPr>
          <p:nvPr/>
        </p:nvPicPr>
        <p:blipFill rotWithShape="1">
          <a:blip r:embed="rId1" cstate="screen"/>
          <a:srcRect/>
          <a:stretch>
            <a:fillRect/>
          </a:stretch>
        </p:blipFill>
        <p:spPr>
          <a:xfrm>
            <a:off x="0" y="-34290"/>
            <a:ext cx="2173605" cy="3620135"/>
          </a:xfrm>
          <a:prstGeom prst="rect">
            <a:avLst/>
          </a:prstGeom>
        </p:spPr>
      </p:pic>
      <p:pic>
        <p:nvPicPr>
          <p:cNvPr id="40" name="图片 39"/>
          <p:cNvPicPr>
            <a:picLocks noChangeAspect="1"/>
          </p:cNvPicPr>
          <p:nvPr/>
        </p:nvPicPr>
        <p:blipFill rotWithShape="1">
          <a:blip r:embed="rId1" cstate="screen"/>
          <a:srcRect/>
          <a:stretch>
            <a:fillRect/>
          </a:stretch>
        </p:blipFill>
        <p:spPr>
          <a:xfrm flipH="1">
            <a:off x="10018395" y="-34290"/>
            <a:ext cx="2173605" cy="3620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775450" y="1535430"/>
            <a:ext cx="4414520" cy="4541520"/>
          </a:xfrm>
          <a:prstGeom prst="rect">
            <a:avLst/>
          </a:prstGeom>
          <a:noFill/>
        </p:spPr>
        <p:txBody>
          <a:bodyPr vert="eaVert" wrap="square" rtlCol="0">
            <a:spAutoFit/>
          </a:bodyPr>
          <a:lstStyle/>
          <a:p>
            <a:pPr>
              <a:lnSpc>
                <a:spcPts val="3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请在此处添加具体内容，文字尽量言简意赅，见到那描述即可，不必过于繁琐，注意版面美观度。请在此处添加具体内容，文字尽量言简意赅，见到那描述即可，不必过于繁琐，注意版面美观度。请在此处添加具体内容，文字尽量言简意赅，见到那描述即可，不必过于繁琐，注意版面美观度。请在此处添加具体内容，文字尽量言简意赅，见到那描述即可，不必过于繁琐，注意版面美观度。请在此处添加具体内容，文字尽量言简意赅，见到那描述即可，不必过于繁琐，注意版面美观度。请在此处添加具体内容，文字尽量言简意赅，见到那描述即可，不必过于繁琐，注意版面美观度。</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pic>
        <p:nvPicPr>
          <p:cNvPr id="9" name="图片 8"/>
          <p:cNvPicPr>
            <a:picLocks noChangeAspect="1"/>
          </p:cNvPicPr>
          <p:nvPr/>
        </p:nvPicPr>
        <p:blipFill>
          <a:blip r:embed="rId1" cstate="screen"/>
          <a:stretch>
            <a:fillRect/>
          </a:stretch>
        </p:blipFill>
        <p:spPr>
          <a:xfrm>
            <a:off x="299976" y="309810"/>
            <a:ext cx="11571181" cy="604590"/>
          </a:xfrm>
          <a:prstGeom prst="rect">
            <a:avLst/>
          </a:prstGeom>
        </p:spPr>
      </p:pic>
      <p:pic>
        <p:nvPicPr>
          <p:cNvPr id="10" name="图片 9"/>
          <p:cNvPicPr>
            <a:picLocks noChangeAspect="1"/>
          </p:cNvPicPr>
          <p:nvPr/>
        </p:nvPicPr>
        <p:blipFill rotWithShape="1">
          <a:blip r:embed="rId2" cstate="screen">
            <a:duotone>
              <a:schemeClr val="accent4">
                <a:shade val="45000"/>
                <a:satMod val="135000"/>
              </a:schemeClr>
              <a:prstClr val="white"/>
            </a:duotone>
          </a:blip>
          <a:srcRect/>
          <a:stretch>
            <a:fillRect/>
          </a:stretch>
        </p:blipFill>
        <p:spPr>
          <a:xfrm>
            <a:off x="299403" y="1550259"/>
            <a:ext cx="6540013" cy="5307671"/>
          </a:xfrm>
          <a:prstGeom prst="rect">
            <a:avLst/>
          </a:prstGeom>
        </p:spPr>
      </p:pic>
      <p:grpSp>
        <p:nvGrpSpPr>
          <p:cNvPr id="11" name="组合 10"/>
          <p:cNvGrpSpPr/>
          <p:nvPr/>
        </p:nvGrpSpPr>
        <p:grpSpPr>
          <a:xfrm>
            <a:off x="736121" y="772063"/>
            <a:ext cx="3682659" cy="815339"/>
            <a:chOff x="880266" y="655225"/>
            <a:chExt cx="3682659" cy="815339"/>
          </a:xfrm>
        </p:grpSpPr>
        <p:grpSp>
          <p:nvGrpSpPr>
            <p:cNvPr id="22" name="组合 21"/>
            <p:cNvGrpSpPr/>
            <p:nvPr/>
          </p:nvGrpSpPr>
          <p:grpSpPr>
            <a:xfrm>
              <a:off x="880266" y="655225"/>
              <a:ext cx="810436" cy="815339"/>
              <a:chOff x="880266" y="655225"/>
              <a:chExt cx="810436" cy="815339"/>
            </a:xfrm>
          </p:grpSpPr>
          <p:sp>
            <p:nvSpPr>
              <p:cNvPr id="23" name="文本框 22"/>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叁</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24" name="矩形 23"/>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25" name="矩形 24"/>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26" name="文本框 25"/>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299976" y="309810"/>
            <a:ext cx="11571181" cy="604590"/>
          </a:xfrm>
          <a:prstGeom prst="rect">
            <a:avLst/>
          </a:prstGeom>
        </p:spPr>
      </p:pic>
      <p:grpSp>
        <p:nvGrpSpPr>
          <p:cNvPr id="18" name="组合 17"/>
          <p:cNvGrpSpPr/>
          <p:nvPr/>
        </p:nvGrpSpPr>
        <p:grpSpPr>
          <a:xfrm>
            <a:off x="736121" y="772063"/>
            <a:ext cx="3682659" cy="815339"/>
            <a:chOff x="880266" y="655225"/>
            <a:chExt cx="3682659" cy="815339"/>
          </a:xfrm>
        </p:grpSpPr>
        <p:grpSp>
          <p:nvGrpSpPr>
            <p:cNvPr id="22" name="组合 21"/>
            <p:cNvGrpSpPr/>
            <p:nvPr/>
          </p:nvGrpSpPr>
          <p:grpSpPr>
            <a:xfrm>
              <a:off x="880266" y="655225"/>
              <a:ext cx="810436" cy="815339"/>
              <a:chOff x="880266" y="655225"/>
              <a:chExt cx="810436" cy="815339"/>
            </a:xfrm>
          </p:grpSpPr>
          <p:sp>
            <p:nvSpPr>
              <p:cNvPr id="23" name="文本框 22"/>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叁</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24" name="矩形 23"/>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25" name="矩形 24"/>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26" name="文本框 25"/>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grpSp>
        <p:nvGrpSpPr>
          <p:cNvPr id="19" name="组合 18"/>
          <p:cNvGrpSpPr/>
          <p:nvPr/>
        </p:nvGrpSpPr>
        <p:grpSpPr>
          <a:xfrm>
            <a:off x="1770482" y="2428393"/>
            <a:ext cx="2001678" cy="2001678"/>
            <a:chOff x="1770482" y="1633178"/>
            <a:chExt cx="2001678" cy="2001678"/>
          </a:xfrm>
        </p:grpSpPr>
        <p:pic>
          <p:nvPicPr>
            <p:cNvPr id="42" name="图片 41"/>
            <p:cNvPicPr>
              <a:picLocks noChangeAspect="1"/>
            </p:cNvPicPr>
            <p:nvPr/>
          </p:nvPicPr>
          <p:blipFill>
            <a:blip r:embed="rId2" cstate="screen"/>
            <a:stretch>
              <a:fillRect/>
            </a:stretch>
          </p:blipFill>
          <p:spPr>
            <a:xfrm>
              <a:off x="1770482" y="1633178"/>
              <a:ext cx="2001678" cy="2001678"/>
            </a:xfrm>
            <a:prstGeom prst="rect">
              <a:avLst/>
            </a:prstGeom>
          </p:spPr>
        </p:pic>
        <p:sp>
          <p:nvSpPr>
            <p:cNvPr id="43" name="椭圆 42"/>
            <p:cNvSpPr/>
            <p:nvPr/>
          </p:nvSpPr>
          <p:spPr>
            <a:xfrm>
              <a:off x="1827922" y="1690618"/>
              <a:ext cx="1886798" cy="1886798"/>
            </a:xfrm>
            <a:prstGeom prst="ellipse">
              <a:avLst/>
            </a:prstGeom>
            <a:solidFill>
              <a:srgbClr val="FFFFFF">
                <a:alpha val="50196"/>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华文行楷" panose="02010800040101010101" charset="-122"/>
                <a:ea typeface="华文行楷" panose="02010800040101010101" charset="-122"/>
                <a:cs typeface="+mn-cs"/>
              </a:endParaRPr>
            </a:p>
          </p:txBody>
        </p:sp>
        <p:sp>
          <p:nvSpPr>
            <p:cNvPr id="44" name="文本框 15"/>
            <p:cNvSpPr txBox="1"/>
            <p:nvPr/>
          </p:nvSpPr>
          <p:spPr>
            <a:xfrm>
              <a:off x="2401989" y="2126186"/>
              <a:ext cx="738664" cy="1015663"/>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6000" b="1" i="0" u="none" strike="noStrike" kern="0" cap="none" spc="0" normalizeH="0" baseline="0" noProof="0" dirty="0" smtClean="0">
                  <a:ln>
                    <a:noFill/>
                  </a:ln>
                  <a:solidFill>
                    <a:prstClr val="black">
                      <a:lumMod val="65000"/>
                      <a:lumOff val="35000"/>
                    </a:prstClr>
                  </a:solidFill>
                  <a:effectLst/>
                  <a:uLnTx/>
                  <a:uFillTx/>
                  <a:latin typeface="华文行楷" panose="02010800040101010101" charset="-122"/>
                  <a:ea typeface="华文行楷" panose="02010800040101010101" charset="-122"/>
                </a:rPr>
                <a:t>壹</a:t>
              </a:r>
              <a:endParaRPr kumimoji="0" lang="zh-CN" altLang="en-US" sz="6000" b="1" i="0" u="none" strike="noStrike" kern="0" cap="none" spc="0" normalizeH="0" baseline="0" noProof="0" dirty="0" smtClean="0">
                <a:ln>
                  <a:noFill/>
                </a:ln>
                <a:solidFill>
                  <a:prstClr val="black">
                    <a:lumMod val="65000"/>
                    <a:lumOff val="35000"/>
                  </a:prstClr>
                </a:solidFill>
                <a:effectLst/>
                <a:uLnTx/>
                <a:uFillTx/>
                <a:latin typeface="华文行楷" panose="02010800040101010101" charset="-122"/>
                <a:ea typeface="华文行楷" panose="02010800040101010101" charset="-122"/>
              </a:endParaRPr>
            </a:p>
          </p:txBody>
        </p:sp>
      </p:grpSp>
      <p:grpSp>
        <p:nvGrpSpPr>
          <p:cNvPr id="45" name="组合 44"/>
          <p:cNvGrpSpPr/>
          <p:nvPr/>
        </p:nvGrpSpPr>
        <p:grpSpPr>
          <a:xfrm>
            <a:off x="4900494" y="2221875"/>
            <a:ext cx="2414715" cy="2414715"/>
            <a:chOff x="4900494" y="1426660"/>
            <a:chExt cx="2414715" cy="2414715"/>
          </a:xfrm>
        </p:grpSpPr>
        <p:pic>
          <p:nvPicPr>
            <p:cNvPr id="46" name="图片 45"/>
            <p:cNvPicPr>
              <a:picLocks noChangeAspect="1"/>
            </p:cNvPicPr>
            <p:nvPr/>
          </p:nvPicPr>
          <p:blipFill>
            <a:blip r:embed="rId3" cstate="screen"/>
            <a:stretch>
              <a:fillRect/>
            </a:stretch>
          </p:blipFill>
          <p:spPr>
            <a:xfrm>
              <a:off x="4900494" y="1426660"/>
              <a:ext cx="2414715" cy="2414715"/>
            </a:xfrm>
            <a:prstGeom prst="rect">
              <a:avLst/>
            </a:prstGeom>
          </p:spPr>
        </p:pic>
        <p:sp>
          <p:nvSpPr>
            <p:cNvPr id="47" name="椭圆 46"/>
            <p:cNvSpPr/>
            <p:nvPr/>
          </p:nvSpPr>
          <p:spPr>
            <a:xfrm>
              <a:off x="4957935" y="1495952"/>
              <a:ext cx="2276130" cy="2276130"/>
            </a:xfrm>
            <a:prstGeom prst="ellipse">
              <a:avLst/>
            </a:prstGeom>
            <a:solidFill>
              <a:srgbClr val="FFFFFF">
                <a:alpha val="50196"/>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华文行楷" panose="02010800040101010101" charset="-122"/>
                <a:ea typeface="华文行楷" panose="02010800040101010101" charset="-122"/>
                <a:cs typeface="+mn-cs"/>
              </a:endParaRPr>
            </a:p>
          </p:txBody>
        </p:sp>
        <p:sp>
          <p:nvSpPr>
            <p:cNvPr id="48" name="文本框 16"/>
            <p:cNvSpPr txBox="1"/>
            <p:nvPr/>
          </p:nvSpPr>
          <p:spPr>
            <a:xfrm>
              <a:off x="5738519" y="2080019"/>
              <a:ext cx="738664" cy="1107996"/>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6600" b="1" i="0" u="none" strike="noStrike" kern="0" cap="none" spc="0" normalizeH="0" baseline="0" noProof="0" dirty="0" smtClean="0">
                  <a:ln>
                    <a:noFill/>
                  </a:ln>
                  <a:solidFill>
                    <a:prstClr val="black">
                      <a:lumMod val="65000"/>
                      <a:lumOff val="35000"/>
                    </a:prstClr>
                  </a:solidFill>
                  <a:effectLst/>
                  <a:uLnTx/>
                  <a:uFillTx/>
                  <a:latin typeface="华文行楷" panose="02010800040101010101" charset="-122"/>
                  <a:ea typeface="华文行楷" panose="02010800040101010101" charset="-122"/>
                </a:rPr>
                <a:t>贰</a:t>
              </a:r>
              <a:endParaRPr kumimoji="0" lang="zh-CN" altLang="en-US" sz="6600" b="1" i="0" u="none" strike="noStrike" kern="0" cap="none" spc="0" normalizeH="0" baseline="0" noProof="0" dirty="0" smtClean="0">
                <a:ln>
                  <a:noFill/>
                </a:ln>
                <a:solidFill>
                  <a:prstClr val="black">
                    <a:lumMod val="65000"/>
                    <a:lumOff val="35000"/>
                  </a:prstClr>
                </a:solidFill>
                <a:effectLst/>
                <a:uLnTx/>
                <a:uFillTx/>
                <a:latin typeface="华文行楷" panose="02010800040101010101" charset="-122"/>
                <a:ea typeface="华文行楷" panose="02010800040101010101" charset="-122"/>
              </a:endParaRPr>
            </a:p>
          </p:txBody>
        </p:sp>
      </p:grpSp>
      <p:grpSp>
        <p:nvGrpSpPr>
          <p:cNvPr id="49" name="组合 48"/>
          <p:cNvGrpSpPr/>
          <p:nvPr/>
        </p:nvGrpSpPr>
        <p:grpSpPr>
          <a:xfrm>
            <a:off x="8443543" y="2428393"/>
            <a:ext cx="2001678" cy="2001678"/>
            <a:chOff x="8443543" y="1633178"/>
            <a:chExt cx="2001678" cy="2001678"/>
          </a:xfrm>
        </p:grpSpPr>
        <p:pic>
          <p:nvPicPr>
            <p:cNvPr id="50" name="图片 49"/>
            <p:cNvPicPr>
              <a:picLocks noChangeAspect="1"/>
            </p:cNvPicPr>
            <p:nvPr/>
          </p:nvPicPr>
          <p:blipFill>
            <a:blip r:embed="rId2" cstate="screen"/>
            <a:stretch>
              <a:fillRect/>
            </a:stretch>
          </p:blipFill>
          <p:spPr>
            <a:xfrm>
              <a:off x="8443543" y="1633178"/>
              <a:ext cx="2001678" cy="2001678"/>
            </a:xfrm>
            <a:prstGeom prst="rect">
              <a:avLst/>
            </a:prstGeom>
          </p:spPr>
        </p:pic>
        <p:grpSp>
          <p:nvGrpSpPr>
            <p:cNvPr id="51" name="组合 50"/>
            <p:cNvGrpSpPr/>
            <p:nvPr/>
          </p:nvGrpSpPr>
          <p:grpSpPr>
            <a:xfrm>
              <a:off x="8500983" y="1690618"/>
              <a:ext cx="1886798" cy="1886798"/>
              <a:chOff x="8500983" y="1690618"/>
              <a:chExt cx="1886798" cy="1886798"/>
            </a:xfrm>
          </p:grpSpPr>
          <p:sp>
            <p:nvSpPr>
              <p:cNvPr id="52" name="椭圆 51"/>
              <p:cNvSpPr/>
              <p:nvPr/>
            </p:nvSpPr>
            <p:spPr>
              <a:xfrm>
                <a:off x="8500983" y="1690618"/>
                <a:ext cx="1886798" cy="1886798"/>
              </a:xfrm>
              <a:prstGeom prst="ellipse">
                <a:avLst/>
              </a:prstGeom>
              <a:solidFill>
                <a:srgbClr val="FFFFFF">
                  <a:alpha val="50196"/>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华文行楷" panose="02010800040101010101" charset="-122"/>
                  <a:ea typeface="华文行楷" panose="02010800040101010101" charset="-122"/>
                  <a:cs typeface="+mn-cs"/>
                </a:endParaRPr>
              </a:p>
            </p:txBody>
          </p:sp>
          <p:sp>
            <p:nvSpPr>
              <p:cNvPr id="53" name="文本框 17"/>
              <p:cNvSpPr txBox="1"/>
              <p:nvPr/>
            </p:nvSpPr>
            <p:spPr>
              <a:xfrm>
                <a:off x="9075050" y="2126186"/>
                <a:ext cx="738664" cy="1015663"/>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6000" b="1" i="0" u="none" strike="noStrike" kern="0" cap="none" spc="0" normalizeH="0" baseline="0" noProof="0" dirty="0" smtClean="0">
                    <a:ln>
                      <a:noFill/>
                    </a:ln>
                    <a:solidFill>
                      <a:prstClr val="black">
                        <a:lumMod val="65000"/>
                        <a:lumOff val="35000"/>
                      </a:prstClr>
                    </a:solidFill>
                    <a:effectLst/>
                    <a:uLnTx/>
                    <a:uFillTx/>
                    <a:latin typeface="华文行楷" panose="02010800040101010101" charset="-122"/>
                    <a:ea typeface="华文行楷" panose="02010800040101010101" charset="-122"/>
                  </a:rPr>
                  <a:t>叁</a:t>
                </a:r>
                <a:endParaRPr kumimoji="0" lang="zh-CN" altLang="en-US" sz="6000" b="1" i="0" u="none" strike="noStrike" kern="0" cap="none" spc="0" normalizeH="0" baseline="0" noProof="0" dirty="0" smtClean="0">
                  <a:ln>
                    <a:noFill/>
                  </a:ln>
                  <a:solidFill>
                    <a:prstClr val="black">
                      <a:lumMod val="65000"/>
                      <a:lumOff val="35000"/>
                    </a:prstClr>
                  </a:solidFill>
                  <a:effectLst/>
                  <a:uLnTx/>
                  <a:uFillTx/>
                  <a:latin typeface="华文行楷" panose="02010800040101010101" charset="-122"/>
                  <a:ea typeface="华文行楷" panose="02010800040101010101" charset="-122"/>
                </a:endParaRPr>
              </a:p>
            </p:txBody>
          </p:sp>
        </p:grpSp>
      </p:grpSp>
      <p:sp>
        <p:nvSpPr>
          <p:cNvPr id="54" name="文本框 18"/>
          <p:cNvSpPr txBox="1"/>
          <p:nvPr/>
        </p:nvSpPr>
        <p:spPr>
          <a:xfrm>
            <a:off x="1643675" y="4765096"/>
            <a:ext cx="2255292" cy="922020"/>
          </a:xfrm>
          <a:prstGeom prst="rect">
            <a:avLst/>
          </a:prstGeom>
          <a:noFill/>
        </p:spPr>
        <p:txBody>
          <a:bodyPr wrap="square" rtlCol="0">
            <a:spAutoFit/>
          </a:bodyPr>
          <a:p>
            <a:pPr>
              <a:lnSpc>
                <a:spcPct val="15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
        <p:nvSpPr>
          <p:cNvPr id="55" name="文本框 19"/>
          <p:cNvSpPr txBox="1"/>
          <p:nvPr/>
        </p:nvSpPr>
        <p:spPr>
          <a:xfrm>
            <a:off x="4968354" y="4765096"/>
            <a:ext cx="2255292" cy="922020"/>
          </a:xfrm>
          <a:prstGeom prst="rect">
            <a:avLst/>
          </a:prstGeom>
          <a:noFill/>
        </p:spPr>
        <p:txBody>
          <a:bodyPr wrap="square" rtlCol="0">
            <a:spAutoFit/>
          </a:bodyPr>
          <a:p>
            <a:pPr>
              <a:lnSpc>
                <a:spcPct val="15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
        <p:nvSpPr>
          <p:cNvPr id="56" name="文本框 20"/>
          <p:cNvSpPr txBox="1"/>
          <p:nvPr/>
        </p:nvSpPr>
        <p:spPr>
          <a:xfrm>
            <a:off x="8316736" y="4765096"/>
            <a:ext cx="2255292" cy="922020"/>
          </a:xfrm>
          <a:prstGeom prst="rect">
            <a:avLst/>
          </a:prstGeom>
          <a:noFill/>
        </p:spPr>
        <p:txBody>
          <a:bodyPr wrap="square" rtlCol="0">
            <a:spAutoFit/>
          </a:bodyPr>
          <a:p>
            <a:pPr>
              <a:lnSpc>
                <a:spcPct val="15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cstate="screen"/>
          <a:stretch>
            <a:fillRect/>
          </a:stretch>
        </p:blipFill>
        <p:spPr>
          <a:xfrm>
            <a:off x="299976" y="309810"/>
            <a:ext cx="11571181" cy="604590"/>
          </a:xfrm>
          <a:prstGeom prst="rect">
            <a:avLst/>
          </a:prstGeom>
        </p:spPr>
      </p:pic>
      <p:grpSp>
        <p:nvGrpSpPr>
          <p:cNvPr id="21" name="组合 20"/>
          <p:cNvGrpSpPr/>
          <p:nvPr/>
        </p:nvGrpSpPr>
        <p:grpSpPr>
          <a:xfrm>
            <a:off x="736121" y="772063"/>
            <a:ext cx="3682659" cy="815339"/>
            <a:chOff x="880266" y="655225"/>
            <a:chExt cx="3682659" cy="815339"/>
          </a:xfrm>
        </p:grpSpPr>
        <p:grpSp>
          <p:nvGrpSpPr>
            <p:cNvPr id="22" name="组合 21"/>
            <p:cNvGrpSpPr/>
            <p:nvPr/>
          </p:nvGrpSpPr>
          <p:grpSpPr>
            <a:xfrm>
              <a:off x="880266" y="655225"/>
              <a:ext cx="810436" cy="815339"/>
              <a:chOff x="880266" y="655225"/>
              <a:chExt cx="810436" cy="815339"/>
            </a:xfrm>
          </p:grpSpPr>
          <p:sp>
            <p:nvSpPr>
              <p:cNvPr id="31" name="文本框 30"/>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叁</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32" name="矩形 31"/>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33" name="矩形 32"/>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34" name="文本框 33"/>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grpSp>
        <p:nvGrpSpPr>
          <p:cNvPr id="35" name="组合 34"/>
          <p:cNvGrpSpPr/>
          <p:nvPr/>
        </p:nvGrpSpPr>
        <p:grpSpPr>
          <a:xfrm>
            <a:off x="1450979" y="2169795"/>
            <a:ext cx="9723434" cy="3297527"/>
            <a:chOff x="1682" y="3278"/>
            <a:chExt cx="15312" cy="5193"/>
          </a:xfrm>
        </p:grpSpPr>
        <p:sp>
          <p:nvSpPr>
            <p:cNvPr id="38" name="文本框 17"/>
            <p:cNvSpPr txBox="1"/>
            <p:nvPr/>
          </p:nvSpPr>
          <p:spPr>
            <a:xfrm>
              <a:off x="2893" y="4801"/>
              <a:ext cx="2614" cy="3505"/>
            </a:xfrm>
            <a:prstGeom prst="rect">
              <a:avLst/>
            </a:prstGeom>
            <a:noFill/>
          </p:spPr>
          <p:txBody>
            <a:bodyPr vert="eaVert" wrap="square" rtlCol="0">
              <a:spAutoFit/>
            </a:bodyPr>
            <a:p>
              <a:pPr>
                <a:lnSpc>
                  <a:spcPct val="20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
          <p:nvSpPr>
            <p:cNvPr id="39" name="矩形 38"/>
            <p:cNvSpPr/>
            <p:nvPr/>
          </p:nvSpPr>
          <p:spPr>
            <a:xfrm>
              <a:off x="1682" y="4636"/>
              <a:ext cx="4963" cy="3835"/>
            </a:xfrm>
            <a:prstGeom prst="rect">
              <a:avLst/>
            </a:prstGeom>
            <a:noFill/>
            <a:ln w="12700" cap="flat" cmpd="sng" algn="ctr">
              <a:solidFill>
                <a:sysClr val="window" lastClr="FFFFFF">
                  <a:lumMod val="65000"/>
                </a:sys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sp>
          <p:nvSpPr>
            <p:cNvPr id="36" name="文本框 21"/>
            <p:cNvSpPr txBox="1"/>
            <p:nvPr/>
          </p:nvSpPr>
          <p:spPr>
            <a:xfrm>
              <a:off x="11490" y="4801"/>
              <a:ext cx="2614" cy="3505"/>
            </a:xfrm>
            <a:prstGeom prst="rect">
              <a:avLst/>
            </a:prstGeom>
            <a:noFill/>
          </p:spPr>
          <p:txBody>
            <a:bodyPr vert="eaVert" wrap="square" rtlCol="0">
              <a:spAutoFit/>
            </a:bodyPr>
            <a:p>
              <a:pPr>
                <a:lnSpc>
                  <a:spcPct val="200000"/>
                </a:lnSpc>
              </a:pPr>
              <a:r>
                <a:rPr lang="zh-CN" altLang="en-US" sz="1200" dirty="0">
                  <a:solidFill>
                    <a:prstClr val="black">
                      <a:lumMod val="50000"/>
                      <a:lumOff val="50000"/>
                    </a:prstClr>
                  </a:solidFill>
                  <a:latin typeface="华文行楷" panose="02010800040101010101" charset="-122"/>
                  <a:ea typeface="华文行楷" panose="02010800040101010101" charset="-122"/>
                </a:rPr>
                <a:t>输入你需要的文本内容输入你需要的文本内容输入你需要的文本内容输入你需要的文本内容输入你需要的文本内容</a:t>
              </a:r>
              <a:endParaRPr lang="zh-CN" altLang="en-US" sz="1200" dirty="0">
                <a:solidFill>
                  <a:prstClr val="black">
                    <a:lumMod val="50000"/>
                    <a:lumOff val="50000"/>
                  </a:prstClr>
                </a:solidFill>
                <a:latin typeface="华文行楷" panose="02010800040101010101" charset="-122"/>
                <a:ea typeface="华文行楷" panose="02010800040101010101" charset="-122"/>
              </a:endParaRPr>
            </a:p>
          </p:txBody>
        </p:sp>
        <p:sp>
          <p:nvSpPr>
            <p:cNvPr id="42" name="矩形 41"/>
            <p:cNvSpPr/>
            <p:nvPr/>
          </p:nvSpPr>
          <p:spPr>
            <a:xfrm>
              <a:off x="10279" y="4636"/>
              <a:ext cx="4963" cy="3835"/>
            </a:xfrm>
            <a:prstGeom prst="rect">
              <a:avLst/>
            </a:prstGeom>
            <a:noFill/>
            <a:ln w="12700" cap="flat" cmpd="sng" algn="ctr">
              <a:solidFill>
                <a:sysClr val="window" lastClr="FFFFFF">
                  <a:lumMod val="65000"/>
                </a:sysClr>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字魂49号-逍遥行书" panose="00000500000000000000" pitchFamily="2" charset="-122"/>
                <a:ea typeface="字魂49号-逍遥行书" panose="00000500000000000000" pitchFamily="2" charset="-122"/>
                <a:cs typeface="+mn-cs"/>
              </a:endParaRPr>
            </a:p>
          </p:txBody>
        </p:sp>
        <p:pic>
          <p:nvPicPr>
            <p:cNvPr id="37" name="图片 36" descr="62a8896e8c51a39a593c9157e4ddcc968603f0d818dc4-SgqMN2"/>
            <p:cNvPicPr>
              <a:picLocks noChangeAspect="1"/>
            </p:cNvPicPr>
            <p:nvPr/>
          </p:nvPicPr>
          <p:blipFill>
            <a:blip r:embed="rId2"/>
            <a:stretch>
              <a:fillRect/>
            </a:stretch>
          </p:blipFill>
          <p:spPr>
            <a:xfrm rot="1740000">
              <a:off x="5235" y="3278"/>
              <a:ext cx="3199" cy="1952"/>
            </a:xfrm>
            <a:prstGeom prst="rect">
              <a:avLst/>
            </a:prstGeom>
          </p:spPr>
        </p:pic>
        <p:pic>
          <p:nvPicPr>
            <p:cNvPr id="40" name="图片 39" descr="62a8896e8c51a39a593c9157e4ddcc968603f0d818dc4-SgqMN2"/>
            <p:cNvPicPr>
              <a:picLocks noChangeAspect="1"/>
            </p:cNvPicPr>
            <p:nvPr/>
          </p:nvPicPr>
          <p:blipFill>
            <a:blip r:embed="rId2"/>
            <a:stretch>
              <a:fillRect/>
            </a:stretch>
          </p:blipFill>
          <p:spPr>
            <a:xfrm rot="1740000">
              <a:off x="13795" y="3278"/>
              <a:ext cx="3199" cy="19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889310" y="2374547"/>
            <a:ext cx="6413380" cy="1470454"/>
            <a:chOff x="2889310" y="2353462"/>
            <a:chExt cx="6413380" cy="1470454"/>
          </a:xfrm>
        </p:grpSpPr>
        <p:grpSp>
          <p:nvGrpSpPr>
            <p:cNvPr id="2" name="组合 1"/>
            <p:cNvGrpSpPr/>
            <p:nvPr/>
          </p:nvGrpSpPr>
          <p:grpSpPr>
            <a:xfrm>
              <a:off x="2889310" y="2353462"/>
              <a:ext cx="6413380" cy="1470454"/>
              <a:chOff x="4434935" y="2228172"/>
              <a:chExt cx="6413380" cy="1470454"/>
            </a:xfrm>
          </p:grpSpPr>
          <p:sp>
            <p:nvSpPr>
              <p:cNvPr id="4" name="菱形 3"/>
              <p:cNvSpPr/>
              <p:nvPr/>
            </p:nvSpPr>
            <p:spPr>
              <a:xfrm>
                <a:off x="4434935"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这</a:t>
                </a:r>
                <a:endParaRPr lang="zh-CN" altLang="en-US" sz="4800" b="1" dirty="0">
                  <a:solidFill>
                    <a:srgbClr val="D9C589"/>
                  </a:solidFill>
                  <a:latin typeface="微软雅黑" panose="020B0503020204020204" charset="-122"/>
                  <a:ea typeface="微软雅黑" panose="020B0503020204020204" charset="-122"/>
                </a:endParaRPr>
              </a:p>
            </p:txBody>
          </p:sp>
          <p:sp>
            <p:nvSpPr>
              <p:cNvPr id="5" name="菱形 4"/>
              <p:cNvSpPr/>
              <p:nvPr/>
            </p:nvSpPr>
            <p:spPr>
              <a:xfrm>
                <a:off x="5670667"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里</a:t>
                </a:r>
                <a:endParaRPr lang="zh-CN" altLang="en-US" sz="4800" b="1" dirty="0">
                  <a:solidFill>
                    <a:srgbClr val="D9C589"/>
                  </a:solidFill>
                  <a:latin typeface="微软雅黑" panose="020B0503020204020204" charset="-122"/>
                  <a:ea typeface="微软雅黑" panose="020B0503020204020204" charset="-122"/>
                </a:endParaRPr>
              </a:p>
            </p:txBody>
          </p:sp>
          <p:sp>
            <p:nvSpPr>
              <p:cNvPr id="6" name="菱形 5"/>
              <p:cNvSpPr/>
              <p:nvPr/>
            </p:nvSpPr>
            <p:spPr>
              <a:xfrm>
                <a:off x="6906399"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是</a:t>
                </a:r>
                <a:endParaRPr lang="zh-CN" altLang="en-US" sz="4800" b="1" dirty="0">
                  <a:solidFill>
                    <a:srgbClr val="D9C589"/>
                  </a:solidFill>
                  <a:latin typeface="微软雅黑" panose="020B0503020204020204" charset="-122"/>
                  <a:ea typeface="微软雅黑" panose="020B0503020204020204" charset="-122"/>
                </a:endParaRPr>
              </a:p>
            </p:txBody>
          </p:sp>
          <p:sp>
            <p:nvSpPr>
              <p:cNvPr id="7" name="菱形 6"/>
              <p:cNvSpPr/>
              <p:nvPr/>
            </p:nvSpPr>
            <p:spPr>
              <a:xfrm>
                <a:off x="814213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标</a:t>
                </a:r>
                <a:endParaRPr lang="zh-CN" altLang="en-US" sz="4800" b="1" dirty="0">
                  <a:solidFill>
                    <a:srgbClr val="D9C589"/>
                  </a:solidFill>
                  <a:latin typeface="微软雅黑" panose="020B0503020204020204" charset="-122"/>
                  <a:ea typeface="微软雅黑" panose="020B0503020204020204" charset="-122"/>
                </a:endParaRPr>
              </a:p>
            </p:txBody>
          </p:sp>
          <p:sp>
            <p:nvSpPr>
              <p:cNvPr id="12" name="菱形 11"/>
              <p:cNvSpPr/>
              <p:nvPr/>
            </p:nvSpPr>
            <p:spPr>
              <a:xfrm>
                <a:off x="9377861" y="2228172"/>
                <a:ext cx="1470454" cy="1470454"/>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800" b="1" dirty="0">
                    <a:solidFill>
                      <a:srgbClr val="D9C589"/>
                    </a:solidFill>
                    <a:latin typeface="微软雅黑" panose="020B0503020204020204" charset="-122"/>
                    <a:ea typeface="微软雅黑" panose="020B0503020204020204" charset="-122"/>
                  </a:rPr>
                  <a:t>题</a:t>
                </a:r>
                <a:endParaRPr lang="zh-CN" altLang="en-US" sz="4800" b="1" dirty="0">
                  <a:solidFill>
                    <a:srgbClr val="D9C589"/>
                  </a:solidFill>
                  <a:latin typeface="微软雅黑" panose="020B0503020204020204" charset="-122"/>
                  <a:ea typeface="微软雅黑" panose="020B0503020204020204" charset="-122"/>
                </a:endParaRPr>
              </a:p>
            </p:txBody>
          </p:sp>
        </p:grpSp>
        <p:sp>
          <p:nvSpPr>
            <p:cNvPr id="19" name="菱形 18"/>
            <p:cNvSpPr/>
            <p:nvPr/>
          </p:nvSpPr>
          <p:spPr>
            <a:xfrm>
              <a:off x="3003613" y="247320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1" name="菱形 20"/>
            <p:cNvSpPr/>
            <p:nvPr/>
          </p:nvSpPr>
          <p:spPr>
            <a:xfrm>
              <a:off x="4253325" y="2471997"/>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6" name="菱形 25"/>
            <p:cNvSpPr/>
            <p:nvPr/>
          </p:nvSpPr>
          <p:spPr>
            <a:xfrm>
              <a:off x="5471911" y="2471996"/>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28" name="菱形 27"/>
            <p:cNvSpPr/>
            <p:nvPr/>
          </p:nvSpPr>
          <p:spPr>
            <a:xfrm>
              <a:off x="6715041" y="2471995"/>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sp>
          <p:nvSpPr>
            <p:cNvPr id="33" name="菱形 32"/>
            <p:cNvSpPr/>
            <p:nvPr/>
          </p:nvSpPr>
          <p:spPr>
            <a:xfrm>
              <a:off x="7958171" y="2471994"/>
              <a:ext cx="1233383" cy="1233383"/>
            </a:xfrm>
            <a:prstGeom prst="diamond">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800" b="1" dirty="0">
                <a:solidFill>
                  <a:srgbClr val="D9C589"/>
                </a:solidFill>
                <a:latin typeface="微软雅黑" panose="020B0503020204020204" charset="-122"/>
                <a:ea typeface="微软雅黑" panose="020B0503020204020204" charset="-122"/>
              </a:endParaRPr>
            </a:p>
          </p:txBody>
        </p:sp>
      </p:grpSp>
      <p:pic>
        <p:nvPicPr>
          <p:cNvPr id="35" name="图片 34"/>
          <p:cNvPicPr>
            <a:picLocks noChangeAspect="1"/>
          </p:cNvPicPr>
          <p:nvPr/>
        </p:nvPicPr>
        <p:blipFill rotWithShape="1">
          <a:blip r:embed="rId1" cstate="screen"/>
          <a:srcRect/>
          <a:stretch>
            <a:fillRect/>
          </a:stretch>
        </p:blipFill>
        <p:spPr>
          <a:xfrm>
            <a:off x="0" y="-34290"/>
            <a:ext cx="2173605" cy="3620135"/>
          </a:xfrm>
          <a:prstGeom prst="rect">
            <a:avLst/>
          </a:prstGeom>
        </p:spPr>
      </p:pic>
      <p:pic>
        <p:nvPicPr>
          <p:cNvPr id="40" name="图片 39"/>
          <p:cNvPicPr>
            <a:picLocks noChangeAspect="1"/>
          </p:cNvPicPr>
          <p:nvPr/>
        </p:nvPicPr>
        <p:blipFill rotWithShape="1">
          <a:blip r:embed="rId1" cstate="screen"/>
          <a:srcRect/>
          <a:stretch>
            <a:fillRect/>
          </a:stretch>
        </p:blipFill>
        <p:spPr>
          <a:xfrm flipH="1">
            <a:off x="10018395" y="-34290"/>
            <a:ext cx="2173605" cy="3620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299976" y="309810"/>
            <a:ext cx="11571181" cy="604590"/>
          </a:xfrm>
          <a:prstGeom prst="rect">
            <a:avLst/>
          </a:prstGeom>
        </p:spPr>
      </p:pic>
      <p:grpSp>
        <p:nvGrpSpPr>
          <p:cNvPr id="9" name="组合 8"/>
          <p:cNvGrpSpPr/>
          <p:nvPr/>
        </p:nvGrpSpPr>
        <p:grpSpPr>
          <a:xfrm>
            <a:off x="1882582" y="2329291"/>
            <a:ext cx="2423294" cy="3409749"/>
            <a:chOff x="1173615" y="2355843"/>
            <a:chExt cx="2423294" cy="3409749"/>
          </a:xfrm>
        </p:grpSpPr>
        <p:grpSp>
          <p:nvGrpSpPr>
            <p:cNvPr id="10" name="组合 9"/>
            <p:cNvGrpSpPr/>
            <p:nvPr/>
          </p:nvGrpSpPr>
          <p:grpSpPr>
            <a:xfrm>
              <a:off x="1173615" y="2355843"/>
              <a:ext cx="2330939" cy="3409749"/>
              <a:chOff x="4127650" y="2457335"/>
              <a:chExt cx="2330939" cy="3409749"/>
            </a:xfrm>
          </p:grpSpPr>
          <p:grpSp>
            <p:nvGrpSpPr>
              <p:cNvPr id="12" name="组合 11"/>
              <p:cNvGrpSpPr/>
              <p:nvPr/>
            </p:nvGrpSpPr>
            <p:grpSpPr>
              <a:xfrm>
                <a:off x="5416958" y="2457335"/>
                <a:ext cx="1041631" cy="1015663"/>
                <a:chOff x="5366708" y="2550284"/>
                <a:chExt cx="1041631" cy="1015663"/>
              </a:xfrm>
            </p:grpSpPr>
            <p:sp>
              <p:nvSpPr>
                <p:cNvPr id="14" name="椭圆 13"/>
                <p:cNvSpPr/>
                <p:nvPr/>
              </p:nvSpPr>
              <p:spPr>
                <a:xfrm>
                  <a:off x="5986308" y="2683930"/>
                  <a:ext cx="422031" cy="422031"/>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壹</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15" name="文本框 14"/>
                <p:cNvSpPr txBox="1"/>
                <p:nvPr/>
              </p:nvSpPr>
              <p:spPr>
                <a:xfrm>
                  <a:off x="5366708" y="2550284"/>
                  <a:ext cx="461665" cy="1015663"/>
                </a:xfrm>
                <a:prstGeom prst="rect">
                  <a:avLst/>
                </a:prstGeom>
                <a:noFill/>
              </p:spPr>
              <p:txBody>
                <a:bodyPr vert="eaVert" wrap="non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添加标题</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grpSp>
          <p:sp>
            <p:nvSpPr>
              <p:cNvPr id="13" name="文本框 12"/>
              <p:cNvSpPr txBox="1"/>
              <p:nvPr/>
            </p:nvSpPr>
            <p:spPr>
              <a:xfrm>
                <a:off x="4127650" y="2459546"/>
                <a:ext cx="1467068" cy="3407538"/>
              </a:xfrm>
              <a:prstGeom prst="rect">
                <a:avLst/>
              </a:prstGeom>
              <a:noFill/>
            </p:spPr>
            <p:txBody>
              <a:bodyPr vert="eaVert" wrap="square" rtlCol="0">
                <a:spAutoFit/>
              </a:bodyPr>
              <a:lstStyle/>
              <a:p>
                <a:pPr>
                  <a:lnSpc>
                    <a:spcPts val="2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请在此处添加具体内容，文字尽量言简意赅，见到那描述即可，不必过于繁琐，注意版面美观度。请在此处添加具体内容，文字尽量言简意赅，见到那描述即可，不必过于繁琐，注意版面美观度。</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grpSp>
        <p:cxnSp>
          <p:nvCxnSpPr>
            <p:cNvPr id="11" name="直接连接符 10"/>
            <p:cNvCxnSpPr/>
            <p:nvPr/>
          </p:nvCxnSpPr>
          <p:spPr>
            <a:xfrm flipV="1">
              <a:off x="3057136" y="2946702"/>
              <a:ext cx="539773" cy="424871"/>
            </a:xfrm>
            <a:prstGeom prst="line">
              <a:avLst/>
            </a:prstGeom>
            <a:ln>
              <a:solidFill>
                <a:schemeClr val="accent1">
                  <a:lumMod val="50000"/>
                </a:schemeClr>
              </a:solidFill>
            </a:ln>
          </p:spPr>
          <p:style>
            <a:lnRef idx="1">
              <a:schemeClr val="dk1"/>
            </a:lnRef>
            <a:fillRef idx="0">
              <a:schemeClr val="dk1"/>
            </a:fillRef>
            <a:effectRef idx="0">
              <a:schemeClr val="dk1"/>
            </a:effectRef>
            <a:fontRef idx="minor">
              <a:schemeClr val="tx1"/>
            </a:fontRef>
          </p:style>
        </p:cxnSp>
      </p:grpSp>
      <p:grpSp>
        <p:nvGrpSpPr>
          <p:cNvPr id="16" name="组合 15"/>
          <p:cNvGrpSpPr/>
          <p:nvPr/>
        </p:nvGrpSpPr>
        <p:grpSpPr>
          <a:xfrm>
            <a:off x="8145198" y="2364575"/>
            <a:ext cx="2480703" cy="3407538"/>
            <a:chOff x="8519505" y="2364575"/>
            <a:chExt cx="2480703" cy="3407538"/>
          </a:xfrm>
        </p:grpSpPr>
        <p:grpSp>
          <p:nvGrpSpPr>
            <p:cNvPr id="17" name="组合 16"/>
            <p:cNvGrpSpPr/>
            <p:nvPr/>
          </p:nvGrpSpPr>
          <p:grpSpPr>
            <a:xfrm>
              <a:off x="8519505" y="2364575"/>
              <a:ext cx="2330939" cy="3407538"/>
              <a:chOff x="4127650" y="2459546"/>
              <a:chExt cx="2330939" cy="3407538"/>
            </a:xfrm>
          </p:grpSpPr>
          <p:sp>
            <p:nvSpPr>
              <p:cNvPr id="20" name="椭圆 19"/>
              <p:cNvSpPr/>
              <p:nvPr/>
            </p:nvSpPr>
            <p:spPr>
              <a:xfrm>
                <a:off x="6036558" y="2590981"/>
                <a:ext cx="422031" cy="422031"/>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叁</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21" name="文本框 20"/>
              <p:cNvSpPr txBox="1"/>
              <p:nvPr/>
            </p:nvSpPr>
            <p:spPr>
              <a:xfrm>
                <a:off x="4127650" y="2459546"/>
                <a:ext cx="1467068" cy="3407538"/>
              </a:xfrm>
              <a:prstGeom prst="rect">
                <a:avLst/>
              </a:prstGeom>
              <a:noFill/>
            </p:spPr>
            <p:txBody>
              <a:bodyPr vert="eaVert" wrap="square" rtlCol="0">
                <a:spAutoFit/>
              </a:bodyPr>
              <a:lstStyle>
                <a:defPPr>
                  <a:defRPr lang="zh-CN"/>
                </a:defPPr>
                <a:lvl1pPr>
                  <a:lnSpc>
                    <a:spcPct val="150000"/>
                  </a:lnSpc>
                  <a:defRPr sz="1400">
                    <a:solidFill>
                      <a:schemeClr val="tx1">
                        <a:lumMod val="50000"/>
                        <a:lumOff val="50000"/>
                      </a:schemeClr>
                    </a:solidFill>
                    <a:latin typeface="方正仿宋简体" panose="02000000000000000000" pitchFamily="2" charset="-122"/>
                    <a:ea typeface="方正仿宋简体" panose="02000000000000000000" pitchFamily="2" charset="-122"/>
                  </a:defRPr>
                </a:lvl1pPr>
              </a:lstStyle>
              <a:p>
                <a:pPr>
                  <a:lnSpc>
                    <a:spcPts val="2000"/>
                  </a:lnSpc>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请在此处添加具体内容，文字尽量言简意赅，见到那描述即可，不必过于繁琐，注意版面美观度。请在此处添加具体内容，文字尽量言简意赅，见到那描述即可，不必过于繁琐，注意版面美观度。</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grpSp>
        <p:sp>
          <p:nvSpPr>
            <p:cNvPr id="18" name="文本框 17"/>
            <p:cNvSpPr txBox="1"/>
            <p:nvPr/>
          </p:nvSpPr>
          <p:spPr>
            <a:xfrm>
              <a:off x="9841552" y="2374382"/>
              <a:ext cx="461665" cy="1015663"/>
            </a:xfrm>
            <a:prstGeom prst="rect">
              <a:avLst/>
            </a:prstGeom>
            <a:noFill/>
          </p:spPr>
          <p:txBody>
            <a:bodyPr vert="eaVert" wrap="non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添加标题</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cxnSp>
          <p:nvCxnSpPr>
            <p:cNvPr id="19" name="直接连接符 18"/>
            <p:cNvCxnSpPr/>
            <p:nvPr/>
          </p:nvCxnSpPr>
          <p:spPr>
            <a:xfrm flipV="1">
              <a:off x="10460435" y="2877895"/>
              <a:ext cx="539773" cy="424871"/>
            </a:xfrm>
            <a:prstGeom prst="line">
              <a:avLst/>
            </a:prstGeom>
            <a:ln>
              <a:solidFill>
                <a:schemeClr val="accent1">
                  <a:lumMod val="50000"/>
                </a:schemeClr>
              </a:solidFill>
            </a:ln>
          </p:spPr>
          <p:style>
            <a:lnRef idx="1">
              <a:schemeClr val="dk1"/>
            </a:lnRef>
            <a:fillRef idx="0">
              <a:schemeClr val="dk1"/>
            </a:fillRef>
            <a:effectRef idx="0">
              <a:schemeClr val="dk1"/>
            </a:effectRef>
            <a:fontRef idx="minor">
              <a:schemeClr val="tx1"/>
            </a:fontRef>
          </p:style>
        </p:cxnSp>
      </p:grpSp>
      <p:grpSp>
        <p:nvGrpSpPr>
          <p:cNvPr id="22" name="组合 21"/>
          <p:cNvGrpSpPr/>
          <p:nvPr/>
        </p:nvGrpSpPr>
        <p:grpSpPr>
          <a:xfrm>
            <a:off x="5005760" y="2355843"/>
            <a:ext cx="2441590" cy="3416270"/>
            <a:chOff x="5005760" y="2355843"/>
            <a:chExt cx="2441590" cy="3416270"/>
          </a:xfrm>
        </p:grpSpPr>
        <p:grpSp>
          <p:nvGrpSpPr>
            <p:cNvPr id="23" name="组合 22"/>
            <p:cNvGrpSpPr/>
            <p:nvPr/>
          </p:nvGrpSpPr>
          <p:grpSpPr>
            <a:xfrm>
              <a:off x="5005760" y="2364575"/>
              <a:ext cx="2330939" cy="3407538"/>
              <a:chOff x="4127650" y="2459546"/>
              <a:chExt cx="2330939" cy="3407538"/>
            </a:xfrm>
          </p:grpSpPr>
          <p:sp>
            <p:nvSpPr>
              <p:cNvPr id="26" name="椭圆 25"/>
              <p:cNvSpPr/>
              <p:nvPr/>
            </p:nvSpPr>
            <p:spPr>
              <a:xfrm>
                <a:off x="6036558" y="2590981"/>
                <a:ext cx="422031" cy="422031"/>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0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贰</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sp>
            <p:nvSpPr>
              <p:cNvPr id="27" name="文本框 26"/>
              <p:cNvSpPr txBox="1"/>
              <p:nvPr/>
            </p:nvSpPr>
            <p:spPr>
              <a:xfrm>
                <a:off x="4127650" y="2459546"/>
                <a:ext cx="1467068" cy="3407538"/>
              </a:xfrm>
              <a:prstGeom prst="rect">
                <a:avLst/>
              </a:prstGeom>
              <a:noFill/>
            </p:spPr>
            <p:txBody>
              <a:bodyPr vert="eaVert" wrap="square" rtlCol="0">
                <a:spAutoFit/>
              </a:bodyPr>
              <a:lstStyle>
                <a:defPPr>
                  <a:defRPr lang="zh-CN"/>
                </a:defPPr>
                <a:lvl1pPr>
                  <a:lnSpc>
                    <a:spcPct val="150000"/>
                  </a:lnSpc>
                  <a:defRPr sz="1400">
                    <a:solidFill>
                      <a:schemeClr val="tx1">
                        <a:lumMod val="50000"/>
                        <a:lumOff val="50000"/>
                      </a:schemeClr>
                    </a:solidFill>
                    <a:latin typeface="方正仿宋简体" panose="02000000000000000000" pitchFamily="2" charset="-122"/>
                    <a:ea typeface="方正仿宋简体" panose="02000000000000000000" pitchFamily="2" charset="-122"/>
                  </a:defRPr>
                </a:lvl1pPr>
              </a:lstStyle>
              <a:p>
                <a:pPr>
                  <a:lnSpc>
                    <a:spcPts val="2000"/>
                  </a:lnSpc>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请在此处添加具体内容，文字尽量言简意赅，见到那描述即可，不必过于繁琐，注意版面美观度。请在此处添加具体内容，文字尽量言简意赅，见到那描述即可，不必过于繁琐，注意版面美观度。</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grpSp>
        <p:sp>
          <p:nvSpPr>
            <p:cNvPr id="24" name="文本框 23"/>
            <p:cNvSpPr txBox="1"/>
            <p:nvPr/>
          </p:nvSpPr>
          <p:spPr>
            <a:xfrm>
              <a:off x="6293188" y="2355843"/>
              <a:ext cx="461665" cy="1015663"/>
            </a:xfrm>
            <a:prstGeom prst="rect">
              <a:avLst/>
            </a:prstGeom>
            <a:noFill/>
          </p:spPr>
          <p:txBody>
            <a:bodyPr vert="eaVert" wrap="non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rPr>
                <a:t>添加标题</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字魂59号-创粗黑" panose="00000500000000000000" pitchFamily="2" charset="-122"/>
              </a:endParaRPr>
            </a:p>
          </p:txBody>
        </p:sp>
        <p:cxnSp>
          <p:nvCxnSpPr>
            <p:cNvPr id="25" name="直接连接符 24"/>
            <p:cNvCxnSpPr/>
            <p:nvPr/>
          </p:nvCxnSpPr>
          <p:spPr>
            <a:xfrm flipV="1">
              <a:off x="6907577" y="2903673"/>
              <a:ext cx="539773" cy="424871"/>
            </a:xfrm>
            <a:prstGeom prst="line">
              <a:avLst/>
            </a:prstGeom>
            <a:ln>
              <a:solidFill>
                <a:schemeClr val="accent1">
                  <a:lumMod val="50000"/>
                </a:schemeClr>
              </a:solidFill>
            </a:ln>
          </p:spPr>
          <p:style>
            <a:lnRef idx="1">
              <a:schemeClr val="dk1"/>
            </a:lnRef>
            <a:fillRef idx="0">
              <a:schemeClr val="dk1"/>
            </a:fillRef>
            <a:effectRef idx="0">
              <a:schemeClr val="dk1"/>
            </a:effectRef>
            <a:fontRef idx="minor">
              <a:schemeClr val="tx1"/>
            </a:fontRef>
          </p:style>
        </p:cxnSp>
      </p:grpSp>
      <p:grpSp>
        <p:nvGrpSpPr>
          <p:cNvPr id="28" name="组合 27"/>
          <p:cNvGrpSpPr/>
          <p:nvPr/>
        </p:nvGrpSpPr>
        <p:grpSpPr>
          <a:xfrm>
            <a:off x="736121" y="772063"/>
            <a:ext cx="3682659" cy="815339"/>
            <a:chOff x="880266" y="655225"/>
            <a:chExt cx="3682659" cy="815339"/>
          </a:xfrm>
        </p:grpSpPr>
        <p:grpSp>
          <p:nvGrpSpPr>
            <p:cNvPr id="29" name="组合 28"/>
            <p:cNvGrpSpPr/>
            <p:nvPr/>
          </p:nvGrpSpPr>
          <p:grpSpPr>
            <a:xfrm>
              <a:off x="880266" y="655225"/>
              <a:ext cx="810436" cy="815339"/>
              <a:chOff x="880266" y="655225"/>
              <a:chExt cx="810436" cy="815339"/>
            </a:xfrm>
          </p:grpSpPr>
          <p:sp>
            <p:nvSpPr>
              <p:cNvPr id="30" name="文本框 29"/>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肆</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31" name="矩形 30"/>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32" name="矩形 31"/>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33" name="文本框 32"/>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0-#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52733" y="4814879"/>
            <a:ext cx="2468880" cy="368300"/>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请在此处输入您的标题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3" name="矩形: 圆角 6"/>
          <p:cNvSpPr/>
          <p:nvPr/>
        </p:nvSpPr>
        <p:spPr>
          <a:xfrm>
            <a:off x="1286696" y="4552528"/>
            <a:ext cx="9834458" cy="1724935"/>
          </a:xfrm>
          <a:prstGeom prst="roundRect">
            <a:avLst/>
          </a:prstGeom>
          <a:noFill/>
          <a:ln w="19050">
            <a:solidFill>
              <a:srgbClr val="2B60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cstate="screen"/>
          <a:stretch>
            <a:fillRect/>
          </a:stretch>
        </p:blipFill>
        <p:spPr>
          <a:xfrm>
            <a:off x="299976" y="309810"/>
            <a:ext cx="11571181" cy="604590"/>
          </a:xfrm>
          <a:prstGeom prst="rect">
            <a:avLst/>
          </a:prstGeom>
        </p:spPr>
      </p:pic>
      <p:sp>
        <p:nvSpPr>
          <p:cNvPr id="11" name="文本框 10"/>
          <p:cNvSpPr txBox="1"/>
          <p:nvPr/>
        </p:nvSpPr>
        <p:spPr>
          <a:xfrm>
            <a:off x="1552733" y="5414995"/>
            <a:ext cx="9346000" cy="583565"/>
          </a:xfrm>
          <a:prstGeom prst="rect">
            <a:avLst/>
          </a:prstGeom>
          <a:noFill/>
        </p:spPr>
        <p:txBody>
          <a:bodyPr vert="horz"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您的内容打在这里或者通过复制您的文本后或者通过复制您的文本后您的内容打在这里或者通过复制您的文本后或者通过复制您的文本后您的内容打在这里或者通过复制您的文本后或者通过复制您的文本后</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5" name="组合 14"/>
          <p:cNvGrpSpPr/>
          <p:nvPr/>
        </p:nvGrpSpPr>
        <p:grpSpPr>
          <a:xfrm>
            <a:off x="2997448" y="76642"/>
            <a:ext cx="6456570" cy="5923128"/>
            <a:chOff x="3099728" y="102488"/>
            <a:chExt cx="6456570" cy="5923128"/>
          </a:xfrm>
        </p:grpSpPr>
        <p:pic>
          <p:nvPicPr>
            <p:cNvPr id="12" name="图片 11"/>
            <p:cNvPicPr>
              <a:picLocks noChangeAspect="1"/>
            </p:cNvPicPr>
            <p:nvPr/>
          </p:nvPicPr>
          <p:blipFill>
            <a:blip r:embed="rId2" cstate="screen"/>
            <a:stretch>
              <a:fillRect/>
            </a:stretch>
          </p:blipFill>
          <p:spPr>
            <a:xfrm>
              <a:off x="3242361" y="102488"/>
              <a:ext cx="5923128" cy="5923128"/>
            </a:xfrm>
            <a:prstGeom prst="rect">
              <a:avLst/>
            </a:prstGeom>
          </p:spPr>
        </p:pic>
        <p:pic>
          <p:nvPicPr>
            <p:cNvPr id="13" name="图片 12"/>
            <p:cNvPicPr>
              <a:picLocks noChangeAspect="1"/>
            </p:cNvPicPr>
            <p:nvPr/>
          </p:nvPicPr>
          <p:blipFill>
            <a:blip r:embed="rId3"/>
            <a:stretch>
              <a:fillRect/>
            </a:stretch>
          </p:blipFill>
          <p:spPr>
            <a:xfrm>
              <a:off x="3099728" y="3583460"/>
              <a:ext cx="1924050" cy="904875"/>
            </a:xfrm>
            <a:prstGeom prst="rect">
              <a:avLst/>
            </a:prstGeom>
          </p:spPr>
        </p:pic>
        <p:pic>
          <p:nvPicPr>
            <p:cNvPr id="14" name="图片 13"/>
            <p:cNvPicPr>
              <a:picLocks noChangeAspect="1"/>
            </p:cNvPicPr>
            <p:nvPr/>
          </p:nvPicPr>
          <p:blipFill>
            <a:blip r:embed="rId3"/>
            <a:stretch>
              <a:fillRect/>
            </a:stretch>
          </p:blipFill>
          <p:spPr>
            <a:xfrm flipH="1">
              <a:off x="7632248" y="3554529"/>
              <a:ext cx="1924050" cy="904875"/>
            </a:xfrm>
            <a:prstGeom prst="rect">
              <a:avLst/>
            </a:prstGeom>
          </p:spPr>
        </p:pic>
      </p:grpSp>
      <p:grpSp>
        <p:nvGrpSpPr>
          <p:cNvPr id="28" name="组合 27"/>
          <p:cNvGrpSpPr/>
          <p:nvPr/>
        </p:nvGrpSpPr>
        <p:grpSpPr>
          <a:xfrm>
            <a:off x="736121" y="772063"/>
            <a:ext cx="3682659" cy="815339"/>
            <a:chOff x="880266" y="655225"/>
            <a:chExt cx="3682659" cy="815339"/>
          </a:xfrm>
        </p:grpSpPr>
        <p:grpSp>
          <p:nvGrpSpPr>
            <p:cNvPr id="29" name="组合 28"/>
            <p:cNvGrpSpPr/>
            <p:nvPr/>
          </p:nvGrpSpPr>
          <p:grpSpPr>
            <a:xfrm>
              <a:off x="880266" y="655225"/>
              <a:ext cx="810436" cy="815339"/>
              <a:chOff x="880266" y="655225"/>
              <a:chExt cx="810436" cy="815339"/>
            </a:xfrm>
          </p:grpSpPr>
          <p:sp>
            <p:nvSpPr>
              <p:cNvPr id="30" name="文本框 29"/>
              <p:cNvSpPr txBox="1"/>
              <p:nvPr/>
            </p:nvSpPr>
            <p:spPr>
              <a:xfrm>
                <a:off x="906263" y="655225"/>
                <a:ext cx="581263" cy="768350"/>
              </a:xfrm>
              <a:prstGeom prst="rect">
                <a:avLst/>
              </a:prstGeom>
              <a:noFill/>
            </p:spPr>
            <p:txBody>
              <a:bodyPr wrap="square" rtlCol="0">
                <a:spAutoFit/>
              </a:bodyPr>
              <a:p>
                <a:r>
                  <a:rPr lang="zh-CN" altLang="en-US" sz="4400" b="1" dirty="0">
                    <a:solidFill>
                      <a:schemeClr val="tx1">
                        <a:lumMod val="75000"/>
                        <a:lumOff val="25000"/>
                      </a:schemeClr>
                    </a:solidFill>
                    <a:latin typeface="zihun95hao-shoukesong" pitchFamily="2" charset="-122"/>
                    <a:ea typeface="zihun95hao-shoukesong" pitchFamily="2" charset="-122"/>
                  </a:rPr>
                  <a:t>肆</a:t>
                </a:r>
                <a:endParaRPr lang="zh-CN" altLang="en-US" sz="4400" b="1" dirty="0">
                  <a:solidFill>
                    <a:schemeClr val="tx1">
                      <a:lumMod val="75000"/>
                      <a:lumOff val="25000"/>
                    </a:schemeClr>
                  </a:solidFill>
                  <a:latin typeface="zihun95hao-shoukesong" pitchFamily="2" charset="-122"/>
                  <a:ea typeface="zihun95hao-shoukesong" pitchFamily="2" charset="-122"/>
                </a:endParaRPr>
              </a:p>
            </p:txBody>
          </p:sp>
          <p:sp>
            <p:nvSpPr>
              <p:cNvPr id="31" name="矩形 30"/>
              <p:cNvSpPr/>
              <p:nvPr/>
            </p:nvSpPr>
            <p:spPr>
              <a:xfrm rot="2700000">
                <a:off x="880266" y="660128"/>
                <a:ext cx="810436" cy="8104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sp>
            <p:nvSpPr>
              <p:cNvPr id="32" name="矩形 31"/>
              <p:cNvSpPr/>
              <p:nvPr/>
            </p:nvSpPr>
            <p:spPr>
              <a:xfrm rot="2700000">
                <a:off x="940076" y="719938"/>
                <a:ext cx="690816" cy="6908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solidFill>
                    <a:schemeClr val="tx1">
                      <a:lumMod val="75000"/>
                      <a:lumOff val="25000"/>
                    </a:schemeClr>
                  </a:solidFill>
                </a:endParaRPr>
              </a:p>
            </p:txBody>
          </p:sp>
        </p:grpSp>
        <p:sp>
          <p:nvSpPr>
            <p:cNvPr id="33" name="文本框 32"/>
            <p:cNvSpPr txBox="1"/>
            <p:nvPr/>
          </p:nvSpPr>
          <p:spPr>
            <a:xfrm>
              <a:off x="1883225" y="809112"/>
              <a:ext cx="2679700" cy="461665"/>
            </a:xfrm>
            <a:prstGeom prst="rect">
              <a:avLst/>
            </a:prstGeom>
            <a:noFill/>
          </p:spPr>
          <p:txBody>
            <a:bodyPr wrap="square" rtlCol="0">
              <a:spAutoFit/>
            </a:bodyPr>
            <a:p>
              <a:r>
                <a:rPr kumimoji="1" lang="zh-CN" altLang="en-US" sz="2400" dirty="0">
                  <a:solidFill>
                    <a:schemeClr val="tx1">
                      <a:lumMod val="75000"/>
                      <a:lumOff val="25000"/>
                    </a:schemeClr>
                  </a:solidFill>
                  <a:latin typeface="zihun95hao-shoukesong" pitchFamily="2" charset="-122"/>
                  <a:ea typeface="zihun95hao-shoukesong" pitchFamily="2" charset="-122"/>
                </a:rPr>
                <a:t>请在此处输入标题</a:t>
              </a:r>
              <a:endParaRPr kumimoji="1" lang="zh-CN" altLang="en-US" sz="2400" dirty="0">
                <a:solidFill>
                  <a:schemeClr val="tx1">
                    <a:lumMod val="75000"/>
                    <a:lumOff val="25000"/>
                  </a:schemeClr>
                </a:solidFill>
                <a:latin typeface="zihun95hao-shoukesong" pitchFamily="2" charset="-122"/>
                <a:ea typeface="zihun95hao-shoukesong"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0-#ppt_w/2"/>
                                          </p:val>
                                        </p:tav>
                                        <p:tav tm="100000">
                                          <p:val>
                                            <p:strVal val="#ppt_x"/>
                                          </p:val>
                                        </p:tav>
                                      </p:tavLst>
                                    </p:anim>
                                    <p:anim calcmode="lin" valueType="num">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xieshi"/>
          <p:cNvPicPr>
            <a:picLocks noChangeAspect="1"/>
          </p:cNvPicPr>
          <p:nvPr/>
        </p:nvPicPr>
        <p:blipFill>
          <a:blip r:embed="rId1"/>
          <a:srcRect l="1719" t="3217" r="25591" b="1469"/>
          <a:stretch>
            <a:fillRect/>
          </a:stretch>
        </p:blipFill>
        <p:spPr>
          <a:xfrm rot="16200000">
            <a:off x="2632075" y="-2701925"/>
            <a:ext cx="6927850" cy="12192000"/>
          </a:xfrm>
          <a:prstGeom prst="rect">
            <a:avLst/>
          </a:prstGeom>
        </p:spPr>
      </p:pic>
      <p:pic>
        <p:nvPicPr>
          <p:cNvPr id="3" name="图片 2"/>
          <p:cNvPicPr>
            <a:picLocks noChangeAspect="1"/>
          </p:cNvPicPr>
          <p:nvPr/>
        </p:nvPicPr>
        <p:blipFill rotWithShape="1">
          <a:blip r:embed="rId2" cstate="screen"/>
          <a:srcRect/>
          <a:stretch>
            <a:fillRect/>
          </a:stretch>
        </p:blipFill>
        <p:spPr>
          <a:xfrm>
            <a:off x="0" y="-34290"/>
            <a:ext cx="2173605" cy="3620135"/>
          </a:xfrm>
          <a:prstGeom prst="rect">
            <a:avLst/>
          </a:prstGeom>
        </p:spPr>
      </p:pic>
      <p:pic>
        <p:nvPicPr>
          <p:cNvPr id="4" name="图片 3"/>
          <p:cNvPicPr>
            <a:picLocks noChangeAspect="1"/>
          </p:cNvPicPr>
          <p:nvPr/>
        </p:nvPicPr>
        <p:blipFill rotWithShape="1">
          <a:blip r:embed="rId2" cstate="screen"/>
          <a:srcRect/>
          <a:stretch>
            <a:fillRect/>
          </a:stretch>
        </p:blipFill>
        <p:spPr>
          <a:xfrm flipH="1">
            <a:off x="10018395" y="-34290"/>
            <a:ext cx="2173605" cy="3620135"/>
          </a:xfrm>
          <a:prstGeom prst="rect">
            <a:avLst/>
          </a:prstGeom>
        </p:spPr>
      </p:pic>
      <p:grpSp>
        <p:nvGrpSpPr>
          <p:cNvPr id="9" name="组合 8"/>
          <p:cNvGrpSpPr/>
          <p:nvPr/>
        </p:nvGrpSpPr>
        <p:grpSpPr>
          <a:xfrm>
            <a:off x="3176495" y="760564"/>
            <a:ext cx="6017914" cy="814415"/>
            <a:chOff x="3077309" y="4958863"/>
            <a:chExt cx="6017914" cy="814415"/>
          </a:xfrm>
        </p:grpSpPr>
        <p:sp>
          <p:nvSpPr>
            <p:cNvPr id="7" name="文本框 6"/>
            <p:cNvSpPr txBox="1"/>
            <p:nvPr/>
          </p:nvSpPr>
          <p:spPr>
            <a:xfrm>
              <a:off x="3149531" y="5052359"/>
              <a:ext cx="5892938" cy="584775"/>
            </a:xfrm>
            <a:prstGeom prst="rect">
              <a:avLst/>
            </a:prstGeom>
            <a:noFill/>
          </p:spPr>
          <p:txBody>
            <a:bodyPr wrap="square" rtlCol="0">
              <a:spAutoFit/>
            </a:bodyPr>
            <a:lstStyle/>
            <a:p>
              <a:pPr algn="ctr"/>
              <a:r>
                <a:rPr kumimoji="1" lang="zh-CN" altLang="en-US"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rPr>
                <a:t>中国风教师节感谢师恩</a:t>
              </a:r>
              <a:r>
                <a:rPr kumimoji="1" lang="en-US" altLang="zh-CN"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rPr>
                <a:t>PPT</a:t>
              </a:r>
              <a:r>
                <a:rPr kumimoji="1" lang="zh-CN" altLang="en-US"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rPr>
                <a:t>模版</a:t>
              </a:r>
              <a:endParaRPr kumimoji="1" lang="zh-CN" altLang="en-US" sz="3200" dirty="0">
                <a:solidFill>
                  <a:srgbClr val="D9C589"/>
                </a:solidFill>
                <a:effectLst>
                  <a:outerShdw blurRad="50800" dist="38100" dir="2700000" algn="tl" rotWithShape="0">
                    <a:srgbClr val="FFC000">
                      <a:alpha val="40000"/>
                    </a:srgbClr>
                  </a:outerShdw>
                </a:effectLst>
                <a:latin typeface="zihun95hao-shoukesong" pitchFamily="2" charset="-122"/>
                <a:ea typeface="zihun95hao-shoukesong" pitchFamily="2" charset="-122"/>
              </a:endParaRPr>
            </a:p>
          </p:txBody>
        </p:sp>
        <p:sp>
          <p:nvSpPr>
            <p:cNvPr id="6" name="矩形 5"/>
            <p:cNvSpPr/>
            <p:nvPr/>
          </p:nvSpPr>
          <p:spPr>
            <a:xfrm>
              <a:off x="3149532" y="5036941"/>
              <a:ext cx="5892938" cy="635364"/>
            </a:xfrm>
            <a:prstGeom prst="rect">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3077309" y="4958863"/>
              <a:ext cx="6017914" cy="814415"/>
            </a:xfrm>
            <a:prstGeom prst="rect">
              <a:avLst/>
            </a:prstGeom>
            <a:noFill/>
            <a:ln>
              <a:solidFill>
                <a:srgbClr val="D9C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0" name="宫廷风光中国风影视宣传记录片笛子竖琴管弦鼓完整版">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337268" y="-1623993"/>
            <a:ext cx="609600" cy="609600"/>
          </a:xfrm>
          <a:prstGeom prst="rect">
            <a:avLst/>
          </a:prstGeom>
        </p:spPr>
      </p:pic>
      <p:sp>
        <p:nvSpPr>
          <p:cNvPr id="2" name="矩形 1"/>
          <p:cNvSpPr/>
          <p:nvPr/>
        </p:nvSpPr>
        <p:spPr>
          <a:xfrm>
            <a:off x="2464236" y="2206048"/>
            <a:ext cx="7263527" cy="2215991"/>
          </a:xfrm>
          <a:prstGeom prst="rect">
            <a:avLst/>
          </a:prstGeom>
        </p:spPr>
        <p:txBody>
          <a:bodyPr wrap="none">
            <a:spAutoFit/>
          </a:bodyPr>
          <a:p>
            <a:pPr algn="ctr"/>
            <a:r>
              <a:rPr kumimoji="1" lang="zh-CN" altLang="en-US" sz="13800" dirty="0" smtClean="0">
                <a:blipFill>
                  <a:blip r:embed="rId6"/>
                  <a:stretch>
                    <a:fillRect/>
                  </a:stretch>
                </a:blipFill>
                <a:effectLst>
                  <a:outerShdw blurRad="50800" dist="38100" dir="2700000" algn="tl" rotWithShape="0">
                    <a:srgbClr val="FFC000">
                      <a:alpha val="40000"/>
                    </a:srgbClr>
                  </a:outerShdw>
                </a:effectLst>
                <a:latin typeface="字魂50号-白鸽天行体" panose="00000500000000000000" pitchFamily="2" charset="-122"/>
                <a:ea typeface="字魂50号-白鸽天行体" panose="00000500000000000000" pitchFamily="2" charset="-122"/>
              </a:rPr>
              <a:t>谢谢观赏</a:t>
            </a:r>
            <a:endParaRPr kumimoji="1" lang="zh-CN" altLang="en-US" sz="13800" dirty="0">
              <a:blipFill>
                <a:blip r:embed="rId6"/>
                <a:stretch>
                  <a:fillRect/>
                </a:stretch>
              </a:blipFill>
              <a:effectLst>
                <a:outerShdw blurRad="50800" dist="38100" dir="2700000" algn="tl" rotWithShape="0">
                  <a:srgbClr val="FFC000">
                    <a:alpha val="40000"/>
                  </a:srgbClr>
                </a:outerShdw>
              </a:effectLst>
              <a:latin typeface="字魂50号-白鸽天行体" panose="00000500000000000000" pitchFamily="2" charset="-122"/>
              <a:ea typeface="字魂50号-白鸽天行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86995"/>
            <a:ext cx="12328525" cy="69443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00"/>
    </mc:Choice>
    <mc:Fallback>
      <p:transition spd="slow" advTm="4000"/>
    </mc:Fallback>
  </mc:AlternateContent>
  <p:timing>
    <p:tnLst>
      <p:par>
        <p:cTn id="1" dur="indefinite" restart="never" nodeType="tmRoot"/>
      </p:par>
    </p:tn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2123</Words>
  <Application>WPS 演示</Application>
  <PresentationFormat>宽屏</PresentationFormat>
  <Paragraphs>222</Paragraphs>
  <Slides>19</Slides>
  <Notes>26</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19</vt:i4>
      </vt:variant>
    </vt:vector>
  </HeadingPairs>
  <TitlesOfParts>
    <vt:vector size="37" baseType="lpstr">
      <vt:lpstr>Arial</vt:lpstr>
      <vt:lpstr>宋体</vt:lpstr>
      <vt:lpstr>Wingdings</vt:lpstr>
      <vt:lpstr>zihun95hao-shoukesong</vt:lpstr>
      <vt:lpstr>Source Sans Pro ExtraLight</vt:lpstr>
      <vt:lpstr>微软雅黑</vt:lpstr>
      <vt:lpstr>康熙字典</vt:lpstr>
      <vt:lpstr>华文行楷</vt:lpstr>
      <vt:lpstr>字魂59号-创粗黑</vt:lpstr>
      <vt:lpstr>黑体</vt:lpstr>
      <vt:lpstr>Calibri</vt:lpstr>
      <vt:lpstr>Arial Unicode MS</vt:lpstr>
      <vt:lpstr>字魂49号-逍遥行书</vt:lpstr>
      <vt:lpstr>方正仿宋简体</vt:lpstr>
      <vt:lpstr>字魂95号-手刻宋</vt:lpstr>
      <vt:lpstr>字魂50号-白鸽天行体</vt:lpstr>
      <vt:lpstr>MingLiU</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33</cp:revision>
  <dcterms:created xsi:type="dcterms:W3CDTF">2019-08-01T08:33:00Z</dcterms:created>
  <dcterms:modified xsi:type="dcterms:W3CDTF">2020-08-03T00:46:13Z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